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260" r:id="rId4"/>
    <p:sldId id="272" r:id="rId5"/>
    <p:sldId id="261" r:id="rId6"/>
    <p:sldId id="273" r:id="rId7"/>
    <p:sldId id="262" r:id="rId8"/>
    <p:sldId id="274" r:id="rId9"/>
    <p:sldId id="275" r:id="rId10"/>
    <p:sldId id="263" r:id="rId11"/>
    <p:sldId id="276" r:id="rId12"/>
    <p:sldId id="277" r:id="rId13"/>
    <p:sldId id="278" r:id="rId14"/>
    <p:sldId id="279" r:id="rId15"/>
    <p:sldId id="264" r:id="rId16"/>
    <p:sldId id="280" r:id="rId17"/>
    <p:sldId id="281" r:id="rId18"/>
    <p:sldId id="265" r:id="rId19"/>
    <p:sldId id="282" r:id="rId20"/>
    <p:sldId id="283" r:id="rId21"/>
    <p:sldId id="284" r:id="rId22"/>
    <p:sldId id="266" r:id="rId23"/>
    <p:sldId id="285" r:id="rId24"/>
    <p:sldId id="286" r:id="rId25"/>
    <p:sldId id="267" r:id="rId26"/>
    <p:sldId id="289" r:id="rId27"/>
    <p:sldId id="268" r:id="rId28"/>
    <p:sldId id="287" r:id="rId29"/>
    <p:sldId id="269" r:id="rId30"/>
    <p:sldId id="288" r:id="rId31"/>
    <p:sldId id="290" r:id="rId32"/>
    <p:sldId id="270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D47"/>
    <a:srgbClr val="E6E6E6"/>
    <a:srgbClr val="F9464C"/>
    <a:srgbClr val="212C46"/>
    <a:srgbClr val="202B45"/>
    <a:srgbClr val="E3E3E3"/>
    <a:srgbClr val="1E2942"/>
    <a:srgbClr val="232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24" autoAdjust="0"/>
    <p:restoredTop sz="94660"/>
  </p:normalViewPr>
  <p:slideViewPr>
    <p:cSldViewPr>
      <p:cViewPr varScale="1">
        <p:scale>
          <a:sx n="92" d="100"/>
          <a:sy n="92" d="100"/>
        </p:scale>
        <p:origin x="414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9230F-8116-4C05-8C5C-B86C21EF6FF5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D8ECA-282F-42F1-BC7F-D74985E5C4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983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87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25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923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767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73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226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422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907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530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680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42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567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297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541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287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28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8464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297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628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434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877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832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7797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277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5781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693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0854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064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805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7010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975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D8ECA-282F-42F1-BC7F-D74985E5C49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39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그림 1">
            <a:extLst>
              <a:ext uri="{FF2B5EF4-FFF2-40B4-BE49-F238E27FC236}">
                <a16:creationId xmlns:a16="http://schemas.microsoft.com/office/drawing/2014/main" xmlns="" id="{8567A3A1-ABB3-46DF-9029-3D6852060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993914"/>
          </a:xfrm>
          <a:prstGeom prst="rect">
            <a:avLst/>
          </a:prstGeom>
        </p:spPr>
      </p:pic>
      <p:sp>
        <p:nvSpPr>
          <p:cNvPr id="9" name="텍스트 개체 틀 12">
            <a:extLst>
              <a:ext uri="{FF2B5EF4-FFF2-40B4-BE49-F238E27FC236}">
                <a16:creationId xmlns:a16="http://schemas.microsoft.com/office/drawing/2014/main" xmlns="" id="{BE2EFD5F-DD81-4D1E-9D8E-989295744C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1939752" y="202510"/>
            <a:ext cx="776726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90000"/>
              </a:lnSpc>
              <a:buNone/>
              <a:defRPr sz="2000" b="1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SLIDE MAIN TITLE</a:t>
            </a:r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333A5C0-E876-4CF8-A9C9-B080A395A594}"/>
              </a:ext>
            </a:extLst>
          </p:cNvPr>
          <p:cNvSpPr/>
          <p:nvPr userDrawn="1"/>
        </p:nvSpPr>
        <p:spPr>
          <a:xfrm>
            <a:off x="1055440" y="7029400"/>
            <a:ext cx="30861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</a:t>
            </a:r>
            <a:endParaRPr lang="zh-CN" altLang="en-US" sz="1100" dirty="0">
              <a:solidFill>
                <a:srgbClr val="E6E6E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15">
            <a:extLst>
              <a:ext uri="{FF2B5EF4-FFF2-40B4-BE49-F238E27FC236}">
                <a16:creationId xmlns:a16="http://schemas.microsoft.com/office/drawing/2014/main" xmlns="" id="{BC62FAF8-9FA9-4018-B5D9-F6F059147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" t="3420" r="4169" b="3420"/>
          <a:stretch/>
        </p:blipFill>
        <p:spPr>
          <a:xfrm>
            <a:off x="-96688" y="188640"/>
            <a:ext cx="11521280" cy="65647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3">
            <a:extLst>
              <a:ext uri="{FF2B5EF4-FFF2-40B4-BE49-F238E27FC236}">
                <a16:creationId xmlns:a16="http://schemas.microsoft.com/office/drawing/2014/main" xmlns="" id="{4B72CE09-8516-4928-BDFE-6D9770C4BE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11984" r="5113" b="6358"/>
          <a:stretch/>
        </p:blipFill>
        <p:spPr>
          <a:xfrm>
            <a:off x="551384" y="329302"/>
            <a:ext cx="11089232" cy="6528698"/>
          </a:xfrm>
          <a:prstGeom prst="rect">
            <a:avLst/>
          </a:prstGeom>
        </p:spPr>
      </p:pic>
      <p:pic>
        <p:nvPicPr>
          <p:cNvPr id="8" name="그림 4">
            <a:extLst>
              <a:ext uri="{FF2B5EF4-FFF2-40B4-BE49-F238E27FC236}">
                <a16:creationId xmlns:a16="http://schemas.microsoft.com/office/drawing/2014/main" xmlns="" id="{84967BF2-CE1F-496B-8E68-5ABE6B18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5C02EC2-373F-4CBC-8FD4-930904287C36}"/>
              </a:ext>
            </a:extLst>
          </p:cNvPr>
          <p:cNvSpPr/>
          <p:nvPr userDrawn="1"/>
        </p:nvSpPr>
        <p:spPr>
          <a:xfrm>
            <a:off x="1055440" y="7029400"/>
            <a:ext cx="30861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</a:t>
            </a:r>
            <a:endParaRPr lang="zh-CN" altLang="en-US" sz="1100" dirty="0">
              <a:solidFill>
                <a:srgbClr val="E6E6E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1056063-6FB4-4CB4-8DEA-8E1A33E94132}"/>
              </a:ext>
            </a:extLst>
          </p:cNvPr>
          <p:cNvSpPr/>
          <p:nvPr userDrawn="1"/>
        </p:nvSpPr>
        <p:spPr>
          <a:xfrm>
            <a:off x="7752184" y="7029400"/>
            <a:ext cx="30861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</a:t>
            </a:r>
            <a:endParaRPr lang="zh-CN" altLang="en-US" sz="1100" dirty="0">
              <a:solidFill>
                <a:srgbClr val="E6E6E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26A7DA1-0D89-4EE8-9B22-FB76BA3A0731}"/>
              </a:ext>
            </a:extLst>
          </p:cNvPr>
          <p:cNvSpPr/>
          <p:nvPr userDrawn="1"/>
        </p:nvSpPr>
        <p:spPr>
          <a:xfrm>
            <a:off x="5303912" y="7317432"/>
            <a:ext cx="30861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6E6E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</a:t>
            </a:r>
            <a:endParaRPr lang="zh-CN" altLang="en-US" sz="1100" dirty="0">
              <a:solidFill>
                <a:srgbClr val="E6E6E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그림 1">
            <a:extLst>
              <a:ext uri="{FF2B5EF4-FFF2-40B4-BE49-F238E27FC236}">
                <a16:creationId xmlns:a16="http://schemas.microsoft.com/office/drawing/2014/main" xmlns="" id="{246BF701-DA55-4DF3-B63E-F9EB16B6D1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313368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3">
            <a:extLst>
              <a:ext uri="{FF2B5EF4-FFF2-40B4-BE49-F238E27FC236}">
                <a16:creationId xmlns:a16="http://schemas.microsoft.com/office/drawing/2014/main" xmlns="" id="{F52E13BF-3267-4EF5-AC6C-B4812797F2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11984" r="5113" b="6358"/>
          <a:stretch/>
        </p:blipFill>
        <p:spPr>
          <a:xfrm>
            <a:off x="551384" y="329302"/>
            <a:ext cx="11089232" cy="652869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55337DB-89B1-4C1D-B6F2-AB929A0826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20"/>
          <a:stretch/>
        </p:blipFill>
        <p:spPr>
          <a:xfrm>
            <a:off x="738000" y="0"/>
            <a:ext cx="5405499" cy="6021288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8DBA376F-9A4F-4B37-89DD-F727EC7FA0CB}"/>
              </a:ext>
            </a:extLst>
          </p:cNvPr>
          <p:cNvSpPr txBox="1">
            <a:spLocks/>
          </p:cNvSpPr>
          <p:nvPr/>
        </p:nvSpPr>
        <p:spPr>
          <a:xfrm>
            <a:off x="4871864" y="2060848"/>
            <a:ext cx="5760640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lvl="0">
              <a:defRPr/>
            </a:pPr>
            <a:r>
              <a:rPr lang="zh-CN" altLang="en-US" sz="40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实训项目答辩</a:t>
            </a:r>
            <a:r>
              <a:rPr lang="en-US" altLang="zh-CN" sz="4000" b="1" dirty="0" err="1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212C4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1785BC8B-A428-4F83-B071-A6580B164E5A}"/>
              </a:ext>
            </a:extLst>
          </p:cNvPr>
          <p:cNvSpPr txBox="1">
            <a:spLocks/>
          </p:cNvSpPr>
          <p:nvPr/>
        </p:nvSpPr>
        <p:spPr>
          <a:xfrm>
            <a:off x="5798450" y="3968688"/>
            <a:ext cx="2128995" cy="396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</a:t>
            </a:r>
            <a:endParaRPr lang="ko-KR" altLang="en-US" sz="1800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xmlns="" id="{FA2A4C0F-B64E-4B65-8B70-48930B32F0E0}"/>
              </a:ext>
            </a:extLst>
          </p:cNvPr>
          <p:cNvSpPr txBox="1">
            <a:spLocks/>
          </p:cNvSpPr>
          <p:nvPr/>
        </p:nvSpPr>
        <p:spPr>
          <a:xfrm>
            <a:off x="7392144" y="3968688"/>
            <a:ext cx="2128995" cy="396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</a:t>
            </a:r>
            <a:endParaRPr lang="ko-KR" altLang="en-US" sz="1800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0" name="그림 4">
            <a:extLst>
              <a:ext uri="{FF2B5EF4-FFF2-40B4-BE49-F238E27FC236}">
                <a16:creationId xmlns:a16="http://schemas.microsoft.com/office/drawing/2014/main" xmlns="" id="{6E9A6C10-270C-440D-BF99-D2EAA027B2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xmlns="" id="{C98E4655-7B1A-434E-BAAF-6E45DDB2043D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1E2942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1E294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24" name="직선 연결선 8">
            <a:extLst>
              <a:ext uri="{FF2B5EF4-FFF2-40B4-BE49-F238E27FC236}">
                <a16:creationId xmlns:a16="http://schemas.microsoft.com/office/drawing/2014/main" xmlns="" id="{8C9D0BF8-A7FF-425E-B85D-98736BD1BDE0}"/>
              </a:ext>
            </a:extLst>
          </p:cNvPr>
          <p:cNvCxnSpPr/>
          <p:nvPr/>
        </p:nvCxnSpPr>
        <p:spPr>
          <a:xfrm>
            <a:off x="5807968" y="2132856"/>
            <a:ext cx="541461" cy="0"/>
          </a:xfrm>
          <a:prstGeom prst="line">
            <a:avLst/>
          </a:prstGeom>
          <a:ln w="19050">
            <a:solidFill>
              <a:srgbClr val="1E29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9">
            <a:extLst>
              <a:ext uri="{FF2B5EF4-FFF2-40B4-BE49-F238E27FC236}">
                <a16:creationId xmlns:a16="http://schemas.microsoft.com/office/drawing/2014/main" xmlns="" id="{0FC42E2C-216C-4B50-9D31-2DA96717BD76}"/>
              </a:ext>
            </a:extLst>
          </p:cNvPr>
          <p:cNvCxnSpPr/>
          <p:nvPr/>
        </p:nvCxnSpPr>
        <p:spPr>
          <a:xfrm>
            <a:off x="5807968" y="3855297"/>
            <a:ext cx="541461" cy="0"/>
          </a:xfrm>
          <a:prstGeom prst="line">
            <a:avLst/>
          </a:prstGeom>
          <a:ln w="19050">
            <a:solidFill>
              <a:srgbClr val="1E29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2F06DF1-3085-402E-85CF-62467F49CCB5}"/>
              </a:ext>
            </a:extLst>
          </p:cNvPr>
          <p:cNvSpPr/>
          <p:nvPr/>
        </p:nvSpPr>
        <p:spPr>
          <a:xfrm>
            <a:off x="5663952" y="3162384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E2942"/>
                </a:solidFill>
                <a:latin typeface="Arial" panose="020B0604020202020204" pitchFamily="34" charset="0"/>
              </a:rPr>
              <a:t>Business plan</a:t>
            </a:r>
            <a:endParaRPr lang="en-US" altLang="zh-CN" b="0" i="0" dirty="0">
              <a:solidFill>
                <a:srgbClr val="1E294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63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21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8">
            <a:extLst>
              <a:ext uri="{FF2B5EF4-FFF2-40B4-BE49-F238E27FC236}">
                <a16:creationId xmlns:a16="http://schemas.microsoft.com/office/drawing/2014/main" xmlns="" id="{BC69E757-ADBD-463F-83BD-49A842B521FB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18190EC0-3007-48C5-8014-030AF2F5E414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xmlns="" id="{BBEE398D-6072-406B-BDBF-08B24BDC949A}"/>
              </a:ext>
            </a:extLst>
          </p:cNvPr>
          <p:cNvSpPr txBox="1">
            <a:spLocks/>
          </p:cNvSpPr>
          <p:nvPr/>
        </p:nvSpPr>
        <p:spPr>
          <a:xfrm>
            <a:off x="5087888" y="1268760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24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计划书摘要</a:t>
            </a:r>
          </a:p>
        </p:txBody>
      </p:sp>
      <p:sp>
        <p:nvSpPr>
          <p:cNvPr id="14" name="텍스트 개체 틀 11">
            <a:extLst>
              <a:ext uri="{FF2B5EF4-FFF2-40B4-BE49-F238E27FC236}">
                <a16:creationId xmlns:a16="http://schemas.microsoft.com/office/drawing/2014/main" xmlns="" id="{8C3761B4-EF57-417E-B724-DB1EC3F0C809}"/>
              </a:ext>
            </a:extLst>
          </p:cNvPr>
          <p:cNvSpPr txBox="1">
            <a:spLocks/>
          </p:cNvSpPr>
          <p:nvPr/>
        </p:nvSpPr>
        <p:spPr>
          <a:xfrm>
            <a:off x="5087888" y="1916832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 </a:t>
            </a:r>
            <a:r>
              <a:rPr lang="zh-CN" altLang="en-US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15" name="텍스트 개체 틀 12">
            <a:extLst>
              <a:ext uri="{FF2B5EF4-FFF2-40B4-BE49-F238E27FC236}">
                <a16:creationId xmlns:a16="http://schemas.microsoft.com/office/drawing/2014/main" xmlns="" id="{091C237D-FA00-4A43-B33C-7C5FC2D2A2D0}"/>
              </a:ext>
            </a:extLst>
          </p:cNvPr>
          <p:cNvSpPr txBox="1">
            <a:spLocks/>
          </p:cNvSpPr>
          <p:nvPr/>
        </p:nvSpPr>
        <p:spPr>
          <a:xfrm>
            <a:off x="5087888" y="2564904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 </a:t>
            </a:r>
            <a:r>
              <a:rPr lang="zh-CN" altLang="en-US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战略规划</a:t>
            </a:r>
          </a:p>
        </p:txBody>
      </p:sp>
      <p:sp>
        <p:nvSpPr>
          <p:cNvPr id="16" name="텍스트 개체 틀 22">
            <a:extLst>
              <a:ext uri="{FF2B5EF4-FFF2-40B4-BE49-F238E27FC236}">
                <a16:creationId xmlns:a16="http://schemas.microsoft.com/office/drawing/2014/main" xmlns="" id="{600A0205-B705-4CCD-8F6B-55DD643185A6}"/>
              </a:ext>
            </a:extLst>
          </p:cNvPr>
          <p:cNvSpPr txBox="1">
            <a:spLocks/>
          </p:cNvSpPr>
          <p:nvPr/>
        </p:nvSpPr>
        <p:spPr>
          <a:xfrm>
            <a:off x="5087888" y="3212976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 </a:t>
            </a:r>
            <a:r>
              <a:rPr lang="zh-CN" altLang="en-US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创业组织结构</a:t>
            </a:r>
            <a:endParaRPr lang="ko-KR" altLang="en-US" sz="2400" b="1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텍스트 개체 틀 12">
            <a:extLst>
              <a:ext uri="{FF2B5EF4-FFF2-40B4-BE49-F238E27FC236}">
                <a16:creationId xmlns:a16="http://schemas.microsoft.com/office/drawing/2014/main" xmlns="" id="{D54D4B1D-6732-418B-AB76-3141F39179AF}"/>
              </a:ext>
            </a:extLst>
          </p:cNvPr>
          <p:cNvSpPr txBox="1">
            <a:spLocks/>
          </p:cNvSpPr>
          <p:nvPr/>
        </p:nvSpPr>
        <p:spPr>
          <a:xfrm>
            <a:off x="5087888" y="3861048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05. </a:t>
            </a:r>
            <a:r>
              <a:rPr lang="zh-CN" altLang="en-US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</a:t>
            </a:r>
          </a:p>
        </p:txBody>
      </p:sp>
      <p:sp>
        <p:nvSpPr>
          <p:cNvPr id="19" name="텍스트 개체 틀 10">
            <a:extLst>
              <a:ext uri="{FF2B5EF4-FFF2-40B4-BE49-F238E27FC236}">
                <a16:creationId xmlns:a16="http://schemas.microsoft.com/office/drawing/2014/main" xmlns="" id="{40AA8A4C-284E-4E51-BF4F-F351513FBFE0}"/>
              </a:ext>
            </a:extLst>
          </p:cNvPr>
          <p:cNvSpPr txBox="1">
            <a:spLocks/>
          </p:cNvSpPr>
          <p:nvPr/>
        </p:nvSpPr>
        <p:spPr>
          <a:xfrm>
            <a:off x="7968208" y="2870143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06. </a:t>
            </a:r>
            <a:r>
              <a:rPr lang="zh-CN" altLang="en-US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市场预测</a:t>
            </a:r>
          </a:p>
          <a:p>
            <a:pPr marL="0" indent="0">
              <a:buNone/>
            </a:pPr>
            <a:endParaRPr lang="zh-CN" altLang="en-US" sz="2400" b="1" dirty="0">
              <a:solidFill>
                <a:srgbClr val="232E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텍스트 개체 틀 11">
            <a:extLst>
              <a:ext uri="{FF2B5EF4-FFF2-40B4-BE49-F238E27FC236}">
                <a16:creationId xmlns:a16="http://schemas.microsoft.com/office/drawing/2014/main" xmlns="" id="{E7385156-B6ED-44B8-BF25-E2B47A17AA8D}"/>
              </a:ext>
            </a:extLst>
          </p:cNvPr>
          <p:cNvSpPr txBox="1">
            <a:spLocks/>
          </p:cNvSpPr>
          <p:nvPr/>
        </p:nvSpPr>
        <p:spPr>
          <a:xfrm>
            <a:off x="7968208" y="3518215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07. </a:t>
            </a:r>
            <a:r>
              <a:rPr lang="zh-CN" altLang="en-US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营销计划</a:t>
            </a:r>
          </a:p>
          <a:p>
            <a:pPr marL="0" indent="0">
              <a:buNone/>
            </a:pPr>
            <a:endParaRPr lang="zh-CN" altLang="en-US" sz="2400" b="1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텍스트 개체 틀 12">
            <a:extLst>
              <a:ext uri="{FF2B5EF4-FFF2-40B4-BE49-F238E27FC236}">
                <a16:creationId xmlns:a16="http://schemas.microsoft.com/office/drawing/2014/main" xmlns="" id="{13F67ABF-3362-4AD4-AEDD-D83A1CE20665}"/>
              </a:ext>
            </a:extLst>
          </p:cNvPr>
          <p:cNvSpPr txBox="1">
            <a:spLocks/>
          </p:cNvSpPr>
          <p:nvPr/>
        </p:nvSpPr>
        <p:spPr>
          <a:xfrm>
            <a:off x="7968208" y="4166287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08. </a:t>
            </a:r>
            <a:r>
              <a:rPr lang="zh-CN" altLang="en-US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生产计划</a:t>
            </a:r>
          </a:p>
          <a:p>
            <a:pPr marL="0" indent="0">
              <a:buNone/>
            </a:pPr>
            <a:endParaRPr lang="zh-CN" altLang="en-US" sz="2400" b="1" dirty="0">
              <a:solidFill>
                <a:srgbClr val="212C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텍스트 개체 틀 22">
            <a:extLst>
              <a:ext uri="{FF2B5EF4-FFF2-40B4-BE49-F238E27FC236}">
                <a16:creationId xmlns:a16="http://schemas.microsoft.com/office/drawing/2014/main" xmlns="" id="{F76753C0-4D35-4760-83C7-8EE40FD824B6}"/>
              </a:ext>
            </a:extLst>
          </p:cNvPr>
          <p:cNvSpPr txBox="1">
            <a:spLocks/>
          </p:cNvSpPr>
          <p:nvPr/>
        </p:nvSpPr>
        <p:spPr>
          <a:xfrm>
            <a:off x="7968208" y="4814359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09. </a:t>
            </a:r>
            <a:r>
              <a:rPr lang="zh-CN" altLang="en-US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财务规划</a:t>
            </a:r>
          </a:p>
          <a:p>
            <a:pPr marL="0" indent="0">
              <a:buNone/>
            </a:pPr>
            <a:endParaRPr lang="ko-KR" altLang="en-US" sz="2400" b="1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텍스트 개체 틀 12">
            <a:extLst>
              <a:ext uri="{FF2B5EF4-FFF2-40B4-BE49-F238E27FC236}">
                <a16:creationId xmlns:a16="http://schemas.microsoft.com/office/drawing/2014/main" xmlns="" id="{E705A84B-3E08-4F4E-A388-589366ECE28A}"/>
              </a:ext>
            </a:extLst>
          </p:cNvPr>
          <p:cNvSpPr txBox="1">
            <a:spLocks/>
          </p:cNvSpPr>
          <p:nvPr/>
        </p:nvSpPr>
        <p:spPr>
          <a:xfrm>
            <a:off x="7968208" y="5462431"/>
            <a:ext cx="4392488" cy="5588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 </a:t>
            </a:r>
            <a:r>
              <a:rPr lang="zh-CN" altLang="en-US" sz="24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风险与退出</a:t>
            </a:r>
          </a:p>
          <a:p>
            <a:pPr marL="0" indent="0">
              <a:buNone/>
            </a:pPr>
            <a:endParaRPr lang="zh-CN" altLang="en-US" sz="2400" b="1" dirty="0">
              <a:solidFill>
                <a:srgbClr val="212C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830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40318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计划书摘要</a:t>
            </a:r>
            <a:endParaRPr lang="zh-CN" altLang="en-US" sz="60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2716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summary of the plan</a:t>
            </a: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F9464C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383278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8539BDF0-B3A9-4881-B866-DC53EFC6AF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" name="텍스트 개체 틀 12">
            <a:extLst>
              <a:ext uri="{FF2B5EF4-FFF2-40B4-BE49-F238E27FC236}">
                <a16:creationId xmlns:a16="http://schemas.microsoft.com/office/drawing/2014/main" xmlns="" id="{A01B9E9D-D4B2-4F3D-841B-73570AD841CE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公司介绍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D243CA6-93A6-47D1-96AA-2FC0395E4DB6}"/>
              </a:ext>
            </a:extLst>
          </p:cNvPr>
          <p:cNvSpPr/>
          <p:nvPr/>
        </p:nvSpPr>
        <p:spPr>
          <a:xfrm>
            <a:off x="754855" y="2686624"/>
            <a:ext cx="693237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公司介绍：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（公司名称、成立时间、注册地区、注册资本，公司地点、电话、传真、联系人）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主要产品和业务范围：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（产品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服务介绍、产品技术水平，产品的新颖性、先进性和独特性，产品的竞争优势）</a:t>
            </a:r>
            <a:endParaRPr lang="en-US" altLang="zh-CN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市场概貌：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（市场规模及增长趋势，行业竞争对手及本公司竞争优势，未来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年市场销售预测）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(4)</a:t>
            </a: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营销策略：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（在价格、促销、建立销售网络等各方面拟采取的策略及其可操作性和有效性，对销售人员的激励机制）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5957688-91B9-4AC5-82E7-906C8990B8E2}"/>
              </a:ext>
            </a:extLst>
          </p:cNvPr>
          <p:cNvSpPr/>
          <p:nvPr/>
        </p:nvSpPr>
        <p:spPr>
          <a:xfrm>
            <a:off x="754855" y="1646415"/>
            <a:ext cx="5211683" cy="662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计划书摘要一般包括以下内容：</a:t>
            </a:r>
          </a:p>
        </p:txBody>
      </p:sp>
      <p:grpSp>
        <p:nvGrpSpPr>
          <p:cNvPr id="13" name="组合 20">
            <a:extLst>
              <a:ext uri="{FF2B5EF4-FFF2-40B4-BE49-F238E27FC236}">
                <a16:creationId xmlns:a16="http://schemas.microsoft.com/office/drawing/2014/main" xmlns="" id="{A35519F3-48EE-4DE8-A348-9DE4AC4945C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95394" y="2028491"/>
            <a:ext cx="3787006" cy="4098317"/>
            <a:chOff x="0" y="0"/>
            <a:chExt cx="3282696" cy="3553036"/>
          </a:xfrm>
        </p:grpSpPr>
        <p:pic>
          <p:nvPicPr>
            <p:cNvPr id="14" name="图片 21">
              <a:extLst>
                <a:ext uri="{FF2B5EF4-FFF2-40B4-BE49-F238E27FC236}">
                  <a16:creationId xmlns:a16="http://schemas.microsoft.com/office/drawing/2014/main" xmlns="" id="{EA310D20-FBFA-4576-B2BB-73C802E3AF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92" t="13007" r="19736" b="12762"/>
            <a:stretch>
              <a:fillRect/>
            </a:stretch>
          </p:blipFill>
          <p:spPr bwMode="auto">
            <a:xfrm>
              <a:off x="695400" y="697517"/>
              <a:ext cx="1819656" cy="197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8" descr="00">
              <a:extLst>
                <a:ext uri="{FF2B5EF4-FFF2-40B4-BE49-F238E27FC236}">
                  <a16:creationId xmlns:a16="http://schemas.microsoft.com/office/drawing/2014/main" xmlns="" id="{02770EAC-BAAF-4B06-8DB3-116B9AB775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5" t="3050" r="5560" b="2527"/>
            <a:stretch>
              <a:fillRect/>
            </a:stretch>
          </p:blipFill>
          <p:spPr bwMode="auto">
            <a:xfrm>
              <a:off x="0" y="0"/>
              <a:ext cx="3282696" cy="35530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605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2716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introduction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F9464C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128273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8539BDF0-B3A9-4881-B866-DC53EFC6AF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" name="텍스트 개체 틀 12">
            <a:extLst>
              <a:ext uri="{FF2B5EF4-FFF2-40B4-BE49-F238E27FC236}">
                <a16:creationId xmlns:a16="http://schemas.microsoft.com/office/drawing/2014/main" xmlns="" id="{A01B9E9D-D4B2-4F3D-841B-73570AD841CE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公司介绍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80B8F68-3D17-4685-948C-BBCF7B438929}"/>
              </a:ext>
            </a:extLst>
          </p:cNvPr>
          <p:cNvGrpSpPr/>
          <p:nvPr/>
        </p:nvGrpSpPr>
        <p:grpSpPr>
          <a:xfrm>
            <a:off x="7598370" y="2373418"/>
            <a:ext cx="3898230" cy="3575862"/>
            <a:chOff x="6970359" y="2215449"/>
            <a:chExt cx="4357688" cy="3997325"/>
          </a:xfrm>
        </p:grpSpPr>
        <p:sp>
          <p:nvSpPr>
            <p:cNvPr id="4" name="饼形 7">
              <a:extLst>
                <a:ext uri="{FF2B5EF4-FFF2-40B4-BE49-F238E27FC236}">
                  <a16:creationId xmlns:a16="http://schemas.microsoft.com/office/drawing/2014/main" xmlns="" id="{0537B5F4-5C7B-4C51-989A-C4F7E311CF82}"/>
                </a:ext>
              </a:extLst>
            </p:cNvPr>
            <p:cNvSpPr>
              <a:spLocks/>
            </p:cNvSpPr>
            <p:nvPr/>
          </p:nvSpPr>
          <p:spPr bwMode="auto">
            <a:xfrm rot="21426610">
              <a:off x="7398984" y="2283712"/>
              <a:ext cx="3929063" cy="3929062"/>
            </a:xfrm>
            <a:custGeom>
              <a:avLst/>
              <a:gdLst>
                <a:gd name="T0" fmla="*/ 3931975 w 3928699"/>
                <a:gd name="T1" fmla="*/ 1965988 h 3928699"/>
                <a:gd name="T2" fmla="*/ 2739403 w 3928699"/>
                <a:gd name="T3" fmla="*/ 3773449 h 3928699"/>
                <a:gd name="T4" fmla="*/ 1965988 w 3928699"/>
                <a:gd name="T5" fmla="*/ 1965988 h 3928699"/>
                <a:gd name="T6" fmla="*/ 3931975 w 3928699"/>
                <a:gd name="T7" fmla="*/ 1965988 h 39286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28699" h="3928699">
                  <a:moveTo>
                    <a:pt x="3928699" y="1964350"/>
                  </a:moveTo>
                  <a:cubicBezTo>
                    <a:pt x="3928699" y="2750551"/>
                    <a:pt x="3459926" y="3461024"/>
                    <a:pt x="2737117" y="3770313"/>
                  </a:cubicBezTo>
                  <a:lnTo>
                    <a:pt x="1964350" y="1964350"/>
                  </a:lnTo>
                  <a:lnTo>
                    <a:pt x="3928699" y="1964350"/>
                  </a:lnTo>
                  <a:close/>
                </a:path>
              </a:pathLst>
            </a:custGeom>
            <a:solidFill>
              <a:srgbClr val="F9464C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" name="椭圆 23">
              <a:extLst>
                <a:ext uri="{FF2B5EF4-FFF2-40B4-BE49-F238E27FC236}">
                  <a16:creationId xmlns:a16="http://schemas.microsoft.com/office/drawing/2014/main" xmlns="" id="{F598ED3D-1F04-4BA1-8C6C-EF909AC4A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0359" y="2215449"/>
              <a:ext cx="2541588" cy="3683000"/>
            </a:xfrm>
            <a:custGeom>
              <a:avLst/>
              <a:gdLst>
                <a:gd name="T0" fmla="*/ 2347644 w 2251968"/>
                <a:gd name="T1" fmla="*/ 0 h 3263462"/>
                <a:gd name="T2" fmla="*/ 6690346 w 2251968"/>
                <a:gd name="T3" fmla="*/ 4957055 h 3263462"/>
                <a:gd name="T4" fmla="*/ 2151402 w 2251968"/>
                <a:gd name="T5" fmla="*/ 9691411 h 3263462"/>
                <a:gd name="T6" fmla="*/ 0 w 2251968"/>
                <a:gd name="T7" fmla="*/ 4932281 h 3263462"/>
                <a:gd name="T8" fmla="*/ 2347644 w 2251968"/>
                <a:gd name="T9" fmla="*/ 0 h 3263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1968" h="3263462">
                  <a:moveTo>
                    <a:pt x="790215" y="0"/>
                  </a:moveTo>
                  <a:lnTo>
                    <a:pt x="2251968" y="1669228"/>
                  </a:lnTo>
                  <a:lnTo>
                    <a:pt x="724161" y="3263462"/>
                  </a:lnTo>
                  <a:cubicBezTo>
                    <a:pt x="279418" y="2872729"/>
                    <a:pt x="0" y="2299437"/>
                    <a:pt x="0" y="1660884"/>
                  </a:cubicBezTo>
                  <a:cubicBezTo>
                    <a:pt x="0" y="990644"/>
                    <a:pt x="307837" y="392303"/>
                    <a:pt x="790215" y="0"/>
                  </a:cubicBez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" name="椭圆 24">
              <a:extLst>
                <a:ext uri="{FF2B5EF4-FFF2-40B4-BE49-F238E27FC236}">
                  <a16:creationId xmlns:a16="http://schemas.microsoft.com/office/drawing/2014/main" xmlns="" id="{4A3D2964-BC64-4ED8-8A8C-82E110001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7434" y="2475799"/>
              <a:ext cx="3332163" cy="333057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</a:pPr>
              <a:endParaRPr lang="zh-CN" altLang="en-US" sz="3100">
                <a:solidFill>
                  <a:schemeClr val="bg1"/>
                </a:solidFill>
              </a:endParaRPr>
            </a:p>
          </p:txBody>
        </p:sp>
        <p:sp>
          <p:nvSpPr>
            <p:cNvPr id="7" name="椭圆 25">
              <a:extLst>
                <a:ext uri="{FF2B5EF4-FFF2-40B4-BE49-F238E27FC236}">
                  <a16:creationId xmlns:a16="http://schemas.microsoft.com/office/drawing/2014/main" xmlns="" id="{A8FC1CBA-E70C-49A8-9026-D07904A61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0797" y="2709162"/>
              <a:ext cx="2865437" cy="2863850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</a:pPr>
              <a:endParaRPr lang="zh-CN" altLang="en-US" sz="3100">
                <a:solidFill>
                  <a:schemeClr val="bg1"/>
                </a:solidFill>
              </a:endParaRPr>
            </a:p>
          </p:txBody>
        </p:sp>
        <p:sp>
          <p:nvSpPr>
            <p:cNvPr id="8" name="椭圆 26">
              <a:extLst>
                <a:ext uri="{FF2B5EF4-FFF2-40B4-BE49-F238E27FC236}">
                  <a16:creationId xmlns:a16="http://schemas.microsoft.com/office/drawing/2014/main" xmlns="" id="{6041A713-9A1E-4C1B-9E27-A3C67EA18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0797" y="2709162"/>
              <a:ext cx="2865437" cy="2863850"/>
            </a:xfrm>
            <a:prstGeom prst="ellipse">
              <a:avLst/>
            </a:prstGeom>
            <a:solidFill>
              <a:schemeClr val="tx1">
                <a:alpha val="4392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27">
              <a:extLst>
                <a:ext uri="{FF2B5EF4-FFF2-40B4-BE49-F238E27FC236}">
                  <a16:creationId xmlns:a16="http://schemas.microsoft.com/office/drawing/2014/main" xmlns="" id="{8B7199BC-A174-4BBA-9E58-F5CACB09B1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1262" y="3606344"/>
              <a:ext cx="2559051" cy="1341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5957688-91B9-4AC5-82E7-906C8990B8E2}"/>
              </a:ext>
            </a:extLst>
          </p:cNvPr>
          <p:cNvSpPr/>
          <p:nvPr/>
        </p:nvSpPr>
        <p:spPr>
          <a:xfrm>
            <a:off x="444971" y="1941278"/>
            <a:ext cx="1620957" cy="662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公司简介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xmlns="" id="{23B02C06-00AB-4699-9E4C-472B7AF89C1E}"/>
              </a:ext>
            </a:extLst>
          </p:cNvPr>
          <p:cNvSpPr txBox="1">
            <a:spLocks/>
          </p:cNvSpPr>
          <p:nvPr/>
        </p:nvSpPr>
        <p:spPr>
          <a:xfrm>
            <a:off x="444971" y="2348118"/>
            <a:ext cx="6875165" cy="41338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0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549E39"/>
              </a:buClr>
              <a:buSzPct val="80000"/>
              <a:buFont typeface="Wingdings 2" panose="05020102010507070707" pitchFamily="18" charset="2"/>
              <a:buNone/>
              <a:tabLst/>
              <a:defRPr/>
            </a:pPr>
            <a:endParaRPr kumimoji="0" lang="zh-CN" altLang="en-US" sz="2000" b="0" i="0" strike="noStrike" kern="1200" cap="none" spc="0" normalizeH="0" baseline="0" noProof="0" dirty="0">
              <a:ln>
                <a:noFill/>
              </a:ln>
              <a:solidFill>
                <a:srgbClr val="222D47"/>
              </a:solidFill>
              <a:effectLst/>
              <a:uLnTx/>
              <a:uFillTx/>
              <a:latin typeface="Arial"/>
              <a:ea typeface="幼圆"/>
              <a:cs typeface="+mn-cs"/>
            </a:endParaRPr>
          </a:p>
          <a:p>
            <a:pPr marL="85725" lvl="0" indent="0">
              <a:buClr>
                <a:srgbClr val="549E39"/>
              </a:buClr>
              <a:buNone/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kumimoji="0" lang="zh-CN" altLang="en-US" sz="2000" b="1" i="0" strike="noStrike" kern="1200" cap="none" spc="0" normalizeH="0" baseline="0" noProof="0" dirty="0">
                <a:ln>
                  <a:noFill/>
                </a:ln>
                <a:solidFill>
                  <a:srgbClr val="F9464C"/>
                </a:solidFill>
                <a:effectLst/>
                <a:uLnTx/>
                <a:uFillTx/>
                <a:latin typeface="Arial"/>
                <a:ea typeface="幼圆"/>
                <a:cs typeface="+mn-cs"/>
              </a:rPr>
              <a:t>介绍公司的主营产业</a:t>
            </a:r>
            <a:r>
              <a:rPr kumimoji="0" lang="zh-CN" altLang="en-US" sz="2000" b="0" i="0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Arial"/>
                <a:ea typeface="幼圆"/>
                <a:cs typeface="+mn-cs"/>
              </a:rPr>
              <a:t>、产品和服务、公司的竞争优势以及成立地点时间、所处阶段等基本情况。在介绍企业时，要说明创办新企业的思路，新思想的形成过程以及企业的目标和发展战略。</a:t>
            </a:r>
          </a:p>
          <a:p>
            <a:pPr marL="85725" lvl="0" indent="0">
              <a:buClr>
                <a:srgbClr val="549E39"/>
              </a:buClr>
              <a:buNone/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kumimoji="0" lang="zh-CN" altLang="en-US" sz="2000" b="1" i="0" strike="noStrike" kern="1200" cap="none" spc="0" normalizeH="0" baseline="0" noProof="0" dirty="0">
                <a:ln>
                  <a:noFill/>
                </a:ln>
                <a:solidFill>
                  <a:srgbClr val="F9464C"/>
                </a:solidFill>
                <a:effectLst/>
                <a:uLnTx/>
                <a:uFillTx/>
                <a:latin typeface="Arial"/>
                <a:ea typeface="幼圆"/>
                <a:cs typeface="+mn-cs"/>
              </a:rPr>
              <a:t>已创办企业要交待企业现状</a:t>
            </a:r>
            <a:r>
              <a:rPr kumimoji="0" lang="zh-CN" altLang="en-US" sz="2000" b="0" i="0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Arial"/>
                <a:ea typeface="幼圆"/>
                <a:cs typeface="+mn-cs"/>
              </a:rPr>
              <a:t>、过去的背景和企业的经营范围，在这一部分中，要对企业以往的情况做客观的评述，不回避失误。</a:t>
            </a:r>
          </a:p>
        </p:txBody>
      </p:sp>
    </p:spTree>
    <p:extLst>
      <p:ext uri="{BB962C8B-B14F-4D97-AF65-F5344CB8AC3E}">
        <p14:creationId xmlns:p14="http://schemas.microsoft.com/office/powerpoint/2010/main" val="99093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战略规划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217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strategic planning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F9464C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30835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xmlns="" id="{8539BDF0-B3A9-4881-B866-DC53EFC6AF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" name="텍스트 개체 틀 12">
            <a:extLst>
              <a:ext uri="{FF2B5EF4-FFF2-40B4-BE49-F238E27FC236}">
                <a16:creationId xmlns:a16="http://schemas.microsoft.com/office/drawing/2014/main" xmlns="" id="{A01B9E9D-D4B2-4F3D-841B-73570AD841CE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战略规划</a:t>
            </a:r>
          </a:p>
        </p:txBody>
      </p:sp>
      <p:pic>
        <p:nvPicPr>
          <p:cNvPr id="23" name="图片 7">
            <a:extLst>
              <a:ext uri="{FF2B5EF4-FFF2-40B4-BE49-F238E27FC236}">
                <a16:creationId xmlns:a16="http://schemas.microsoft.com/office/drawing/2014/main" xmlns="" id="{E2CE68A8-8DE9-4551-9066-443FA73B6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6" r="17390" b="12816"/>
          <a:stretch>
            <a:fillRect/>
          </a:stretch>
        </p:blipFill>
        <p:spPr bwMode="auto">
          <a:xfrm>
            <a:off x="7968208" y="2474232"/>
            <a:ext cx="2805112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8">
            <a:extLst>
              <a:ext uri="{FF2B5EF4-FFF2-40B4-BE49-F238E27FC236}">
                <a16:creationId xmlns:a16="http://schemas.microsoft.com/office/drawing/2014/main" xmlns="" id="{F0612F49-C7B0-4AC2-9CCB-F3F21A2E6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4"/>
          <a:stretch>
            <a:fillRect/>
          </a:stretch>
        </p:blipFill>
        <p:spPr bwMode="auto">
          <a:xfrm>
            <a:off x="1310233" y="2474232"/>
            <a:ext cx="2805112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9">
            <a:extLst>
              <a:ext uri="{FF2B5EF4-FFF2-40B4-BE49-F238E27FC236}">
                <a16:creationId xmlns:a16="http://schemas.microsoft.com/office/drawing/2014/main" xmlns="" id="{43B3F3FE-E7CD-42AE-AAF5-C3D14D3C4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0" b="11020"/>
          <a:stretch>
            <a:fillRect/>
          </a:stretch>
        </p:blipFill>
        <p:spPr bwMode="auto">
          <a:xfrm>
            <a:off x="4639220" y="2474232"/>
            <a:ext cx="2805113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10">
            <a:extLst>
              <a:ext uri="{FF2B5EF4-FFF2-40B4-BE49-F238E27FC236}">
                <a16:creationId xmlns:a16="http://schemas.microsoft.com/office/drawing/2014/main" xmlns="" id="{9C10475E-ED96-488A-A06B-3ACA825A4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808" y="4441145"/>
            <a:ext cx="290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公司的宗旨和目标</a:t>
            </a:r>
          </a:p>
        </p:txBody>
      </p:sp>
      <p:sp>
        <p:nvSpPr>
          <p:cNvPr id="27" name="TextBox 35">
            <a:extLst>
              <a:ext uri="{FF2B5EF4-FFF2-40B4-BE49-F238E27FC236}">
                <a16:creationId xmlns:a16="http://schemas.microsoft.com/office/drawing/2014/main" xmlns="" id="{15B40C17-9E19-4B48-AE46-E69283680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808" y="4923745"/>
            <a:ext cx="2743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这部分的重点是你的公司理念和如何制定公司的战略目标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。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这部分的重点是你的公司理念和如何制定公司的战略目标。</a:t>
            </a:r>
          </a:p>
        </p:txBody>
      </p:sp>
      <p:sp>
        <p:nvSpPr>
          <p:cNvPr id="28" name="文本框 12">
            <a:extLst>
              <a:ext uri="{FF2B5EF4-FFF2-40B4-BE49-F238E27FC236}">
                <a16:creationId xmlns:a16="http://schemas.microsoft.com/office/drawing/2014/main" xmlns="" id="{2FBB0BAF-04CE-4167-ADE6-BDA209A00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983" y="4441145"/>
            <a:ext cx="2905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公司的发展规划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xmlns="" id="{E8B17568-BA2F-4971-950E-9E01A7730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1271" y="4923745"/>
            <a:ext cx="2743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这部分的重点是你的公司理念和如何制定公司的战略目标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。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这部分的重点是你的公司理念和如何制定公司的战略目标。</a:t>
            </a:r>
          </a:p>
        </p:txBody>
      </p:sp>
      <p:sp>
        <p:nvSpPr>
          <p:cNvPr id="30" name="文本框 19">
            <a:extLst>
              <a:ext uri="{FF2B5EF4-FFF2-40B4-BE49-F238E27FC236}">
                <a16:creationId xmlns:a16="http://schemas.microsoft.com/office/drawing/2014/main" xmlns="" id="{AA65F89F-71DC-4D61-A478-101684601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733" y="4441145"/>
            <a:ext cx="290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公司的策略</a:t>
            </a: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xmlns="" id="{5C9FF849-BA67-4C2B-B210-C93AD9EC7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733" y="4923745"/>
            <a:ext cx="2743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这部分的重点是你的公司理念和如何制定公司的战略目标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。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这部分的重点是你的公司理念和如何制定公司的战略目标。</a:t>
            </a:r>
          </a:p>
        </p:txBody>
      </p:sp>
    </p:spTree>
    <p:extLst>
      <p:ext uri="{BB962C8B-B14F-4D97-AF65-F5344CB8AC3E}">
        <p14:creationId xmlns:p14="http://schemas.microsoft.com/office/powerpoint/2010/main" val="64224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7">
            <a:extLst>
              <a:ext uri="{FF2B5EF4-FFF2-40B4-BE49-F238E27FC236}">
                <a16:creationId xmlns:a16="http://schemas.microsoft.com/office/drawing/2014/main" xmlns="" id="{526A3940-D875-49CC-9C0B-B2406B912888}"/>
              </a:ext>
            </a:extLst>
          </p:cNvPr>
          <p:cNvCxnSpPr/>
          <p:nvPr/>
        </p:nvCxnSpPr>
        <p:spPr>
          <a:xfrm>
            <a:off x="1878791" y="1803038"/>
            <a:ext cx="3854255" cy="0"/>
          </a:xfrm>
          <a:prstGeom prst="line">
            <a:avLst/>
          </a:prstGeom>
          <a:ln w="57150">
            <a:solidFill>
              <a:srgbClr val="222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8">
            <a:extLst>
              <a:ext uri="{FF2B5EF4-FFF2-40B4-BE49-F238E27FC236}">
                <a16:creationId xmlns:a16="http://schemas.microsoft.com/office/drawing/2014/main" xmlns="" id="{B25349A6-030E-4FE9-9AA8-F173F3B73C0A}"/>
              </a:ext>
            </a:extLst>
          </p:cNvPr>
          <p:cNvCxnSpPr/>
          <p:nvPr/>
        </p:nvCxnSpPr>
        <p:spPr>
          <a:xfrm>
            <a:off x="1878791" y="3984171"/>
            <a:ext cx="3854255" cy="0"/>
          </a:xfrm>
          <a:prstGeom prst="line">
            <a:avLst/>
          </a:prstGeom>
          <a:ln w="12700">
            <a:solidFill>
              <a:srgbClr val="222D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11">
            <a:extLst>
              <a:ext uri="{FF2B5EF4-FFF2-40B4-BE49-F238E27FC236}">
                <a16:creationId xmlns:a16="http://schemas.microsoft.com/office/drawing/2014/main" xmlns="" id="{2A4CC0BF-BBE7-4D67-BF10-C1679D1CF868}"/>
              </a:ext>
            </a:extLst>
          </p:cNvPr>
          <p:cNvCxnSpPr/>
          <p:nvPr/>
        </p:nvCxnSpPr>
        <p:spPr>
          <a:xfrm>
            <a:off x="1878791" y="6165304"/>
            <a:ext cx="3854255" cy="0"/>
          </a:xfrm>
          <a:prstGeom prst="line">
            <a:avLst/>
          </a:prstGeom>
          <a:ln w="57150">
            <a:solidFill>
              <a:srgbClr val="222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9">
            <a:extLst>
              <a:ext uri="{FF2B5EF4-FFF2-40B4-BE49-F238E27FC236}">
                <a16:creationId xmlns:a16="http://schemas.microsoft.com/office/drawing/2014/main" xmlns="" id="{668AA395-31CD-4575-8DBF-DB0DAAC322C3}"/>
              </a:ext>
            </a:extLst>
          </p:cNvPr>
          <p:cNvSpPr>
            <a:spLocks noEditPoints="1"/>
          </p:cNvSpPr>
          <p:nvPr/>
        </p:nvSpPr>
        <p:spPr bwMode="auto">
          <a:xfrm>
            <a:off x="2071104" y="4269524"/>
            <a:ext cx="516831" cy="687931"/>
          </a:xfrm>
          <a:custGeom>
            <a:avLst/>
            <a:gdLst>
              <a:gd name="T0" fmla="*/ 538 w 879"/>
              <a:gd name="T1" fmla="*/ 845 h 1168"/>
              <a:gd name="T2" fmla="*/ 864 w 879"/>
              <a:gd name="T3" fmla="*/ 625 h 1168"/>
              <a:gd name="T4" fmla="*/ 852 w 879"/>
              <a:gd name="T5" fmla="*/ 861 h 1168"/>
              <a:gd name="T6" fmla="*/ 364 w 879"/>
              <a:gd name="T7" fmla="*/ 64 h 1168"/>
              <a:gd name="T8" fmla="*/ 366 w 879"/>
              <a:gd name="T9" fmla="*/ 51 h 1168"/>
              <a:gd name="T10" fmla="*/ 376 w 879"/>
              <a:gd name="T11" fmla="*/ 29 h 1168"/>
              <a:gd name="T12" fmla="*/ 393 w 879"/>
              <a:gd name="T13" fmla="*/ 11 h 1168"/>
              <a:gd name="T14" fmla="*/ 416 w 879"/>
              <a:gd name="T15" fmla="*/ 1 h 1168"/>
              <a:gd name="T16" fmla="*/ 428 w 879"/>
              <a:gd name="T17" fmla="*/ 0 h 1168"/>
              <a:gd name="T18" fmla="*/ 453 w 879"/>
              <a:gd name="T19" fmla="*/ 5 h 1168"/>
              <a:gd name="T20" fmla="*/ 474 w 879"/>
              <a:gd name="T21" fmla="*/ 18 h 1168"/>
              <a:gd name="T22" fmla="*/ 488 w 879"/>
              <a:gd name="T23" fmla="*/ 39 h 1168"/>
              <a:gd name="T24" fmla="*/ 492 w 879"/>
              <a:gd name="T25" fmla="*/ 64 h 1168"/>
              <a:gd name="T26" fmla="*/ 364 w 879"/>
              <a:gd name="T27" fmla="*/ 154 h 1168"/>
              <a:gd name="T28" fmla="*/ 364 w 879"/>
              <a:gd name="T29" fmla="*/ 64 h 1168"/>
              <a:gd name="T30" fmla="*/ 492 w 879"/>
              <a:gd name="T31" fmla="*/ 1059 h 1168"/>
              <a:gd name="T32" fmla="*/ 493 w 879"/>
              <a:gd name="T33" fmla="*/ 1062 h 1168"/>
              <a:gd name="T34" fmla="*/ 498 w 879"/>
              <a:gd name="T35" fmla="*/ 1071 h 1168"/>
              <a:gd name="T36" fmla="*/ 507 w 879"/>
              <a:gd name="T37" fmla="*/ 1077 h 1168"/>
              <a:gd name="T38" fmla="*/ 546 w 879"/>
              <a:gd name="T39" fmla="*/ 1077 h 1168"/>
              <a:gd name="T40" fmla="*/ 556 w 879"/>
              <a:gd name="T41" fmla="*/ 1078 h 1168"/>
              <a:gd name="T42" fmla="*/ 574 w 879"/>
              <a:gd name="T43" fmla="*/ 1086 h 1168"/>
              <a:gd name="T44" fmla="*/ 589 w 879"/>
              <a:gd name="T45" fmla="*/ 1100 h 1168"/>
              <a:gd name="T46" fmla="*/ 596 w 879"/>
              <a:gd name="T47" fmla="*/ 1118 h 1168"/>
              <a:gd name="T48" fmla="*/ 597 w 879"/>
              <a:gd name="T49" fmla="*/ 1168 h 1168"/>
              <a:gd name="T50" fmla="*/ 259 w 879"/>
              <a:gd name="T51" fmla="*/ 1128 h 1168"/>
              <a:gd name="T52" fmla="*/ 261 w 879"/>
              <a:gd name="T53" fmla="*/ 1118 h 1168"/>
              <a:gd name="T54" fmla="*/ 269 w 879"/>
              <a:gd name="T55" fmla="*/ 1100 h 1168"/>
              <a:gd name="T56" fmla="*/ 282 w 879"/>
              <a:gd name="T57" fmla="*/ 1086 h 1168"/>
              <a:gd name="T58" fmla="*/ 301 w 879"/>
              <a:gd name="T59" fmla="*/ 1078 h 1168"/>
              <a:gd name="T60" fmla="*/ 346 w 879"/>
              <a:gd name="T61" fmla="*/ 1077 h 1168"/>
              <a:gd name="T62" fmla="*/ 350 w 879"/>
              <a:gd name="T63" fmla="*/ 1077 h 1168"/>
              <a:gd name="T64" fmla="*/ 360 w 879"/>
              <a:gd name="T65" fmla="*/ 1071 h 1168"/>
              <a:gd name="T66" fmla="*/ 364 w 879"/>
              <a:gd name="T67" fmla="*/ 1062 h 1168"/>
              <a:gd name="T68" fmla="*/ 364 w 879"/>
              <a:gd name="T69" fmla="*/ 484 h 1168"/>
              <a:gd name="T70" fmla="*/ 492 w 879"/>
              <a:gd name="T71" fmla="*/ 477 h 1168"/>
              <a:gd name="T72" fmla="*/ 86 w 879"/>
              <a:gd name="T73" fmla="*/ 821 h 1168"/>
              <a:gd name="T74" fmla="*/ 99 w 879"/>
              <a:gd name="T75" fmla="*/ 585 h 1168"/>
              <a:gd name="T76" fmla="*/ 319 w 879"/>
              <a:gd name="T77" fmla="*/ 834 h 1168"/>
              <a:gd name="T78" fmla="*/ 15 w 879"/>
              <a:gd name="T79" fmla="*/ 219 h 1168"/>
              <a:gd name="T80" fmla="*/ 782 w 879"/>
              <a:gd name="T81" fmla="*/ 178 h 1168"/>
              <a:gd name="T82" fmla="*/ 795 w 879"/>
              <a:gd name="T83" fmla="*/ 415 h 1168"/>
              <a:gd name="T84" fmla="*/ 28 w 879"/>
              <a:gd name="T85" fmla="*/ 456 h 1168"/>
              <a:gd name="T86" fmla="*/ 15 w 879"/>
              <a:gd name="T87" fmla="*/ 219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79" h="1168">
                <a:moveTo>
                  <a:pt x="852" y="861"/>
                </a:moveTo>
                <a:lnTo>
                  <a:pt x="538" y="845"/>
                </a:lnTo>
                <a:lnTo>
                  <a:pt x="538" y="608"/>
                </a:lnTo>
                <a:lnTo>
                  <a:pt x="864" y="625"/>
                </a:lnTo>
                <a:lnTo>
                  <a:pt x="767" y="738"/>
                </a:lnTo>
                <a:lnTo>
                  <a:pt x="852" y="861"/>
                </a:lnTo>
                <a:lnTo>
                  <a:pt x="852" y="861"/>
                </a:lnTo>
                <a:close/>
                <a:moveTo>
                  <a:pt x="364" y="64"/>
                </a:moveTo>
                <a:lnTo>
                  <a:pt x="364" y="64"/>
                </a:lnTo>
                <a:lnTo>
                  <a:pt x="366" y="51"/>
                </a:lnTo>
                <a:lnTo>
                  <a:pt x="370" y="39"/>
                </a:lnTo>
                <a:lnTo>
                  <a:pt x="376" y="29"/>
                </a:lnTo>
                <a:lnTo>
                  <a:pt x="384" y="18"/>
                </a:lnTo>
                <a:lnTo>
                  <a:pt x="393" y="11"/>
                </a:lnTo>
                <a:lnTo>
                  <a:pt x="403" y="5"/>
                </a:lnTo>
                <a:lnTo>
                  <a:pt x="416" y="1"/>
                </a:lnTo>
                <a:lnTo>
                  <a:pt x="428" y="0"/>
                </a:lnTo>
                <a:lnTo>
                  <a:pt x="428" y="0"/>
                </a:lnTo>
                <a:lnTo>
                  <a:pt x="442" y="1"/>
                </a:lnTo>
                <a:lnTo>
                  <a:pt x="453" y="5"/>
                </a:lnTo>
                <a:lnTo>
                  <a:pt x="465" y="11"/>
                </a:lnTo>
                <a:lnTo>
                  <a:pt x="474" y="18"/>
                </a:lnTo>
                <a:lnTo>
                  <a:pt x="482" y="29"/>
                </a:lnTo>
                <a:lnTo>
                  <a:pt x="488" y="39"/>
                </a:lnTo>
                <a:lnTo>
                  <a:pt x="491" y="51"/>
                </a:lnTo>
                <a:lnTo>
                  <a:pt x="492" y="64"/>
                </a:lnTo>
                <a:lnTo>
                  <a:pt x="492" y="148"/>
                </a:lnTo>
                <a:lnTo>
                  <a:pt x="364" y="154"/>
                </a:lnTo>
                <a:lnTo>
                  <a:pt x="364" y="64"/>
                </a:lnTo>
                <a:lnTo>
                  <a:pt x="364" y="64"/>
                </a:lnTo>
                <a:close/>
                <a:moveTo>
                  <a:pt x="492" y="477"/>
                </a:moveTo>
                <a:lnTo>
                  <a:pt x="492" y="1059"/>
                </a:lnTo>
                <a:lnTo>
                  <a:pt x="492" y="1059"/>
                </a:lnTo>
                <a:lnTo>
                  <a:pt x="493" y="1062"/>
                </a:lnTo>
                <a:lnTo>
                  <a:pt x="495" y="1066"/>
                </a:lnTo>
                <a:lnTo>
                  <a:pt x="498" y="1071"/>
                </a:lnTo>
                <a:lnTo>
                  <a:pt x="504" y="1076"/>
                </a:lnTo>
                <a:lnTo>
                  <a:pt x="507" y="1077"/>
                </a:lnTo>
                <a:lnTo>
                  <a:pt x="511" y="1077"/>
                </a:lnTo>
                <a:lnTo>
                  <a:pt x="546" y="1077"/>
                </a:lnTo>
                <a:lnTo>
                  <a:pt x="546" y="1077"/>
                </a:lnTo>
                <a:lnTo>
                  <a:pt x="556" y="1078"/>
                </a:lnTo>
                <a:lnTo>
                  <a:pt x="566" y="1082"/>
                </a:lnTo>
                <a:lnTo>
                  <a:pt x="574" y="1086"/>
                </a:lnTo>
                <a:lnTo>
                  <a:pt x="582" y="1092"/>
                </a:lnTo>
                <a:lnTo>
                  <a:pt x="589" y="1100"/>
                </a:lnTo>
                <a:lnTo>
                  <a:pt x="594" y="1109"/>
                </a:lnTo>
                <a:lnTo>
                  <a:pt x="596" y="1118"/>
                </a:lnTo>
                <a:lnTo>
                  <a:pt x="597" y="1128"/>
                </a:lnTo>
                <a:lnTo>
                  <a:pt x="597" y="1168"/>
                </a:lnTo>
                <a:lnTo>
                  <a:pt x="259" y="1168"/>
                </a:lnTo>
                <a:lnTo>
                  <a:pt x="259" y="1128"/>
                </a:lnTo>
                <a:lnTo>
                  <a:pt x="259" y="1128"/>
                </a:lnTo>
                <a:lnTo>
                  <a:pt x="261" y="1118"/>
                </a:lnTo>
                <a:lnTo>
                  <a:pt x="264" y="1109"/>
                </a:lnTo>
                <a:lnTo>
                  <a:pt x="269" y="1100"/>
                </a:lnTo>
                <a:lnTo>
                  <a:pt x="274" y="1092"/>
                </a:lnTo>
                <a:lnTo>
                  <a:pt x="282" y="1086"/>
                </a:lnTo>
                <a:lnTo>
                  <a:pt x="291" y="1082"/>
                </a:lnTo>
                <a:lnTo>
                  <a:pt x="301" y="1078"/>
                </a:lnTo>
                <a:lnTo>
                  <a:pt x="311" y="1077"/>
                </a:lnTo>
                <a:lnTo>
                  <a:pt x="346" y="1077"/>
                </a:lnTo>
                <a:lnTo>
                  <a:pt x="346" y="1077"/>
                </a:lnTo>
                <a:lnTo>
                  <a:pt x="350" y="1077"/>
                </a:lnTo>
                <a:lnTo>
                  <a:pt x="353" y="1076"/>
                </a:lnTo>
                <a:lnTo>
                  <a:pt x="360" y="1071"/>
                </a:lnTo>
                <a:lnTo>
                  <a:pt x="363" y="1066"/>
                </a:lnTo>
                <a:lnTo>
                  <a:pt x="364" y="1062"/>
                </a:lnTo>
                <a:lnTo>
                  <a:pt x="364" y="1059"/>
                </a:lnTo>
                <a:lnTo>
                  <a:pt x="364" y="484"/>
                </a:lnTo>
                <a:lnTo>
                  <a:pt x="492" y="477"/>
                </a:lnTo>
                <a:lnTo>
                  <a:pt x="492" y="477"/>
                </a:lnTo>
                <a:close/>
                <a:moveTo>
                  <a:pt x="319" y="834"/>
                </a:moveTo>
                <a:lnTo>
                  <a:pt x="86" y="821"/>
                </a:lnTo>
                <a:lnTo>
                  <a:pt x="0" y="698"/>
                </a:lnTo>
                <a:lnTo>
                  <a:pt x="99" y="585"/>
                </a:lnTo>
                <a:lnTo>
                  <a:pt x="319" y="597"/>
                </a:lnTo>
                <a:lnTo>
                  <a:pt x="319" y="834"/>
                </a:lnTo>
                <a:lnTo>
                  <a:pt x="319" y="834"/>
                </a:lnTo>
                <a:close/>
                <a:moveTo>
                  <a:pt x="15" y="219"/>
                </a:moveTo>
                <a:lnTo>
                  <a:pt x="399" y="199"/>
                </a:lnTo>
                <a:lnTo>
                  <a:pt x="782" y="178"/>
                </a:lnTo>
                <a:lnTo>
                  <a:pt x="879" y="292"/>
                </a:lnTo>
                <a:lnTo>
                  <a:pt x="795" y="415"/>
                </a:lnTo>
                <a:lnTo>
                  <a:pt x="411" y="436"/>
                </a:lnTo>
                <a:lnTo>
                  <a:pt x="28" y="456"/>
                </a:lnTo>
                <a:lnTo>
                  <a:pt x="113" y="332"/>
                </a:lnTo>
                <a:lnTo>
                  <a:pt x="15" y="219"/>
                </a:lnTo>
                <a:lnTo>
                  <a:pt x="15" y="219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>
              <a:solidFill>
                <a:srgbClr val="222D47"/>
              </a:solidFill>
            </a:endParaRP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xmlns="" id="{AF2FF240-3252-411D-8242-8E28A7981055}"/>
              </a:ext>
            </a:extLst>
          </p:cNvPr>
          <p:cNvSpPr>
            <a:spLocks noEditPoints="1"/>
          </p:cNvSpPr>
          <p:nvPr/>
        </p:nvSpPr>
        <p:spPr bwMode="auto">
          <a:xfrm>
            <a:off x="1985554" y="2182148"/>
            <a:ext cx="687931" cy="686168"/>
          </a:xfrm>
          <a:custGeom>
            <a:avLst/>
            <a:gdLst>
              <a:gd name="T0" fmla="*/ 526 w 1168"/>
              <a:gd name="T1" fmla="*/ 19 h 1168"/>
              <a:gd name="T2" fmla="*/ 485 w 1168"/>
              <a:gd name="T3" fmla="*/ 87 h 1168"/>
              <a:gd name="T4" fmla="*/ 496 w 1168"/>
              <a:gd name="T5" fmla="*/ 164 h 1168"/>
              <a:gd name="T6" fmla="*/ 557 w 1168"/>
              <a:gd name="T7" fmla="*/ 229 h 1168"/>
              <a:gd name="T8" fmla="*/ 626 w 1168"/>
              <a:gd name="T9" fmla="*/ 224 h 1168"/>
              <a:gd name="T10" fmla="*/ 679 w 1168"/>
              <a:gd name="T11" fmla="*/ 149 h 1168"/>
              <a:gd name="T12" fmla="*/ 680 w 1168"/>
              <a:gd name="T13" fmla="*/ 73 h 1168"/>
              <a:gd name="T14" fmla="*/ 631 w 1168"/>
              <a:gd name="T15" fmla="*/ 11 h 1168"/>
              <a:gd name="T16" fmla="*/ 651 w 1168"/>
              <a:gd name="T17" fmla="*/ 280 h 1168"/>
              <a:gd name="T18" fmla="*/ 750 w 1168"/>
              <a:gd name="T19" fmla="*/ 287 h 1168"/>
              <a:gd name="T20" fmla="*/ 784 w 1168"/>
              <a:gd name="T21" fmla="*/ 322 h 1168"/>
              <a:gd name="T22" fmla="*/ 793 w 1168"/>
              <a:gd name="T23" fmla="*/ 496 h 1168"/>
              <a:gd name="T24" fmla="*/ 392 w 1168"/>
              <a:gd name="T25" fmla="*/ 505 h 1168"/>
              <a:gd name="T26" fmla="*/ 367 w 1168"/>
              <a:gd name="T27" fmla="*/ 472 h 1168"/>
              <a:gd name="T28" fmla="*/ 393 w 1168"/>
              <a:gd name="T29" fmla="*/ 306 h 1168"/>
              <a:gd name="T30" fmla="*/ 505 w 1168"/>
              <a:gd name="T31" fmla="*/ 272 h 1168"/>
              <a:gd name="T32" fmla="*/ 206 w 1168"/>
              <a:gd name="T33" fmla="*/ 589 h 1168"/>
              <a:gd name="T34" fmla="*/ 139 w 1168"/>
              <a:gd name="T35" fmla="*/ 629 h 1168"/>
              <a:gd name="T36" fmla="*/ 117 w 1168"/>
              <a:gd name="T37" fmla="*/ 696 h 1168"/>
              <a:gd name="T38" fmla="*/ 148 w 1168"/>
              <a:gd name="T39" fmla="*/ 783 h 1168"/>
              <a:gd name="T40" fmla="*/ 220 w 1168"/>
              <a:gd name="T41" fmla="*/ 824 h 1168"/>
              <a:gd name="T42" fmla="*/ 284 w 1168"/>
              <a:gd name="T43" fmla="*/ 789 h 1168"/>
              <a:gd name="T44" fmla="*/ 319 w 1168"/>
              <a:gd name="T45" fmla="*/ 704 h 1168"/>
              <a:gd name="T46" fmla="*/ 301 w 1168"/>
              <a:gd name="T47" fmla="*/ 633 h 1168"/>
              <a:gd name="T48" fmla="*/ 237 w 1168"/>
              <a:gd name="T49" fmla="*/ 590 h 1168"/>
              <a:gd name="T50" fmla="*/ 293 w 1168"/>
              <a:gd name="T51" fmla="*/ 861 h 1168"/>
              <a:gd name="T52" fmla="*/ 405 w 1168"/>
              <a:gd name="T53" fmla="*/ 889 h 1168"/>
              <a:gd name="T54" fmla="*/ 436 w 1168"/>
              <a:gd name="T55" fmla="*/ 1068 h 1168"/>
              <a:gd name="T56" fmla="*/ 423 w 1168"/>
              <a:gd name="T57" fmla="*/ 1160 h 1168"/>
              <a:gd name="T58" fmla="*/ 23 w 1168"/>
              <a:gd name="T59" fmla="*/ 1166 h 1168"/>
              <a:gd name="T60" fmla="*/ 1 w 1168"/>
              <a:gd name="T61" fmla="*/ 1115 h 1168"/>
              <a:gd name="T62" fmla="*/ 24 w 1168"/>
              <a:gd name="T63" fmla="*/ 900 h 1168"/>
              <a:gd name="T64" fmla="*/ 133 w 1168"/>
              <a:gd name="T65" fmla="*/ 860 h 1168"/>
              <a:gd name="T66" fmla="*/ 557 w 1168"/>
              <a:gd name="T67" fmla="*/ 589 h 1168"/>
              <a:gd name="T68" fmla="*/ 584 w 1168"/>
              <a:gd name="T69" fmla="*/ 561 h 1168"/>
              <a:gd name="T70" fmla="*/ 611 w 1168"/>
              <a:gd name="T71" fmla="*/ 583 h 1168"/>
              <a:gd name="T72" fmla="*/ 729 w 1168"/>
              <a:gd name="T73" fmla="*/ 780 h 1168"/>
              <a:gd name="T74" fmla="*/ 715 w 1168"/>
              <a:gd name="T75" fmla="*/ 812 h 1168"/>
              <a:gd name="T76" fmla="*/ 479 w 1168"/>
              <a:gd name="T77" fmla="*/ 811 h 1168"/>
              <a:gd name="T78" fmla="*/ 441 w 1168"/>
              <a:gd name="T79" fmla="*/ 801 h 1168"/>
              <a:gd name="T80" fmla="*/ 447 w 1168"/>
              <a:gd name="T81" fmla="*/ 767 h 1168"/>
              <a:gd name="T82" fmla="*/ 929 w 1168"/>
              <a:gd name="T83" fmla="*/ 591 h 1168"/>
              <a:gd name="T84" fmla="*/ 866 w 1168"/>
              <a:gd name="T85" fmla="*/ 637 h 1168"/>
              <a:gd name="T86" fmla="*/ 850 w 1168"/>
              <a:gd name="T87" fmla="*/ 707 h 1168"/>
              <a:gd name="T88" fmla="*/ 888 w 1168"/>
              <a:gd name="T89" fmla="*/ 792 h 1168"/>
              <a:gd name="T90" fmla="*/ 953 w 1168"/>
              <a:gd name="T91" fmla="*/ 824 h 1168"/>
              <a:gd name="T92" fmla="*/ 1023 w 1168"/>
              <a:gd name="T93" fmla="*/ 780 h 1168"/>
              <a:gd name="T94" fmla="*/ 1052 w 1168"/>
              <a:gd name="T95" fmla="*/ 693 h 1168"/>
              <a:gd name="T96" fmla="*/ 1028 w 1168"/>
              <a:gd name="T97" fmla="*/ 625 h 1168"/>
              <a:gd name="T98" fmla="*/ 960 w 1168"/>
              <a:gd name="T99" fmla="*/ 589 h 1168"/>
              <a:gd name="T100" fmla="*/ 1030 w 1168"/>
              <a:gd name="T101" fmla="*/ 860 h 1168"/>
              <a:gd name="T102" fmla="*/ 1142 w 1168"/>
              <a:gd name="T103" fmla="*/ 894 h 1168"/>
              <a:gd name="T104" fmla="*/ 1168 w 1168"/>
              <a:gd name="T105" fmla="*/ 1092 h 1168"/>
              <a:gd name="T106" fmla="*/ 1151 w 1168"/>
              <a:gd name="T107" fmla="*/ 1164 h 1168"/>
              <a:gd name="T108" fmla="*/ 751 w 1168"/>
              <a:gd name="T109" fmla="*/ 1164 h 1168"/>
              <a:gd name="T110" fmla="*/ 732 w 1168"/>
              <a:gd name="T111" fmla="*/ 1092 h 1168"/>
              <a:gd name="T112" fmla="*/ 760 w 1168"/>
              <a:gd name="T113" fmla="*/ 894 h 1168"/>
              <a:gd name="T114" fmla="*/ 872 w 1168"/>
              <a:gd name="T115" fmla="*/ 86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8" h="1168">
                <a:moveTo>
                  <a:pt x="583" y="0"/>
                </a:moveTo>
                <a:lnTo>
                  <a:pt x="583" y="0"/>
                </a:lnTo>
                <a:lnTo>
                  <a:pt x="573" y="1"/>
                </a:lnTo>
                <a:lnTo>
                  <a:pt x="562" y="2"/>
                </a:lnTo>
                <a:lnTo>
                  <a:pt x="552" y="6"/>
                </a:lnTo>
                <a:lnTo>
                  <a:pt x="543" y="9"/>
                </a:lnTo>
                <a:lnTo>
                  <a:pt x="535" y="14"/>
                </a:lnTo>
                <a:lnTo>
                  <a:pt x="526" y="19"/>
                </a:lnTo>
                <a:lnTo>
                  <a:pt x="519" y="25"/>
                </a:lnTo>
                <a:lnTo>
                  <a:pt x="511" y="33"/>
                </a:lnTo>
                <a:lnTo>
                  <a:pt x="505" y="40"/>
                </a:lnTo>
                <a:lnTo>
                  <a:pt x="500" y="49"/>
                </a:lnTo>
                <a:lnTo>
                  <a:pt x="494" y="57"/>
                </a:lnTo>
                <a:lnTo>
                  <a:pt x="490" y="67"/>
                </a:lnTo>
                <a:lnTo>
                  <a:pt x="487" y="76"/>
                </a:lnTo>
                <a:lnTo>
                  <a:pt x="485" y="87"/>
                </a:lnTo>
                <a:lnTo>
                  <a:pt x="484" y="97"/>
                </a:lnTo>
                <a:lnTo>
                  <a:pt x="484" y="108"/>
                </a:lnTo>
                <a:lnTo>
                  <a:pt x="484" y="108"/>
                </a:lnTo>
                <a:lnTo>
                  <a:pt x="484" y="120"/>
                </a:lnTo>
                <a:lnTo>
                  <a:pt x="486" y="131"/>
                </a:lnTo>
                <a:lnTo>
                  <a:pt x="488" y="141"/>
                </a:lnTo>
                <a:lnTo>
                  <a:pt x="492" y="153"/>
                </a:lnTo>
                <a:lnTo>
                  <a:pt x="496" y="164"/>
                </a:lnTo>
                <a:lnTo>
                  <a:pt x="502" y="175"/>
                </a:lnTo>
                <a:lnTo>
                  <a:pt x="508" y="185"/>
                </a:lnTo>
                <a:lnTo>
                  <a:pt x="514" y="195"/>
                </a:lnTo>
                <a:lnTo>
                  <a:pt x="521" y="203"/>
                </a:lnTo>
                <a:lnTo>
                  <a:pt x="529" y="211"/>
                </a:lnTo>
                <a:lnTo>
                  <a:pt x="538" y="219"/>
                </a:lnTo>
                <a:lnTo>
                  <a:pt x="548" y="225"/>
                </a:lnTo>
                <a:lnTo>
                  <a:pt x="557" y="229"/>
                </a:lnTo>
                <a:lnTo>
                  <a:pt x="566" y="233"/>
                </a:lnTo>
                <a:lnTo>
                  <a:pt x="576" y="235"/>
                </a:lnTo>
                <a:lnTo>
                  <a:pt x="586" y="236"/>
                </a:lnTo>
                <a:lnTo>
                  <a:pt x="586" y="236"/>
                </a:lnTo>
                <a:lnTo>
                  <a:pt x="597" y="235"/>
                </a:lnTo>
                <a:lnTo>
                  <a:pt x="607" y="233"/>
                </a:lnTo>
                <a:lnTo>
                  <a:pt x="617" y="228"/>
                </a:lnTo>
                <a:lnTo>
                  <a:pt x="626" y="224"/>
                </a:lnTo>
                <a:lnTo>
                  <a:pt x="634" y="217"/>
                </a:lnTo>
                <a:lnTo>
                  <a:pt x="642" y="209"/>
                </a:lnTo>
                <a:lnTo>
                  <a:pt x="650" y="201"/>
                </a:lnTo>
                <a:lnTo>
                  <a:pt x="657" y="192"/>
                </a:lnTo>
                <a:lnTo>
                  <a:pt x="664" y="181"/>
                </a:lnTo>
                <a:lnTo>
                  <a:pt x="670" y="171"/>
                </a:lnTo>
                <a:lnTo>
                  <a:pt x="674" y="161"/>
                </a:lnTo>
                <a:lnTo>
                  <a:pt x="679" y="149"/>
                </a:lnTo>
                <a:lnTo>
                  <a:pt x="681" y="138"/>
                </a:lnTo>
                <a:lnTo>
                  <a:pt x="683" y="127"/>
                </a:lnTo>
                <a:lnTo>
                  <a:pt x="686" y="115"/>
                </a:lnTo>
                <a:lnTo>
                  <a:pt x="686" y="104"/>
                </a:lnTo>
                <a:lnTo>
                  <a:pt x="686" y="104"/>
                </a:lnTo>
                <a:lnTo>
                  <a:pt x="684" y="94"/>
                </a:lnTo>
                <a:lnTo>
                  <a:pt x="683" y="83"/>
                </a:lnTo>
                <a:lnTo>
                  <a:pt x="680" y="73"/>
                </a:lnTo>
                <a:lnTo>
                  <a:pt x="676" y="63"/>
                </a:lnTo>
                <a:lnTo>
                  <a:pt x="672" y="54"/>
                </a:lnTo>
                <a:lnTo>
                  <a:pt x="667" y="46"/>
                </a:lnTo>
                <a:lnTo>
                  <a:pt x="662" y="38"/>
                </a:lnTo>
                <a:lnTo>
                  <a:pt x="655" y="30"/>
                </a:lnTo>
                <a:lnTo>
                  <a:pt x="647" y="23"/>
                </a:lnTo>
                <a:lnTo>
                  <a:pt x="639" y="17"/>
                </a:lnTo>
                <a:lnTo>
                  <a:pt x="631" y="11"/>
                </a:lnTo>
                <a:lnTo>
                  <a:pt x="622" y="8"/>
                </a:lnTo>
                <a:lnTo>
                  <a:pt x="613" y="5"/>
                </a:lnTo>
                <a:lnTo>
                  <a:pt x="602" y="2"/>
                </a:lnTo>
                <a:lnTo>
                  <a:pt x="593" y="0"/>
                </a:lnTo>
                <a:lnTo>
                  <a:pt x="583" y="0"/>
                </a:lnTo>
                <a:lnTo>
                  <a:pt x="583" y="0"/>
                </a:lnTo>
                <a:close/>
                <a:moveTo>
                  <a:pt x="584" y="374"/>
                </a:moveTo>
                <a:lnTo>
                  <a:pt x="651" y="280"/>
                </a:lnTo>
                <a:lnTo>
                  <a:pt x="651" y="280"/>
                </a:lnTo>
                <a:lnTo>
                  <a:pt x="655" y="276"/>
                </a:lnTo>
                <a:lnTo>
                  <a:pt x="659" y="273"/>
                </a:lnTo>
                <a:lnTo>
                  <a:pt x="664" y="272"/>
                </a:lnTo>
                <a:lnTo>
                  <a:pt x="669" y="272"/>
                </a:lnTo>
                <a:lnTo>
                  <a:pt x="740" y="285"/>
                </a:lnTo>
                <a:lnTo>
                  <a:pt x="740" y="285"/>
                </a:lnTo>
                <a:lnTo>
                  <a:pt x="750" y="287"/>
                </a:lnTo>
                <a:lnTo>
                  <a:pt x="758" y="291"/>
                </a:lnTo>
                <a:lnTo>
                  <a:pt x="764" y="295"/>
                </a:lnTo>
                <a:lnTo>
                  <a:pt x="770" y="300"/>
                </a:lnTo>
                <a:lnTo>
                  <a:pt x="776" y="306"/>
                </a:lnTo>
                <a:lnTo>
                  <a:pt x="779" y="311"/>
                </a:lnTo>
                <a:lnTo>
                  <a:pt x="781" y="317"/>
                </a:lnTo>
                <a:lnTo>
                  <a:pt x="784" y="322"/>
                </a:lnTo>
                <a:lnTo>
                  <a:pt x="784" y="322"/>
                </a:lnTo>
                <a:lnTo>
                  <a:pt x="795" y="410"/>
                </a:lnTo>
                <a:lnTo>
                  <a:pt x="799" y="443"/>
                </a:lnTo>
                <a:lnTo>
                  <a:pt x="802" y="472"/>
                </a:lnTo>
                <a:lnTo>
                  <a:pt x="802" y="472"/>
                </a:lnTo>
                <a:lnTo>
                  <a:pt x="801" y="479"/>
                </a:lnTo>
                <a:lnTo>
                  <a:pt x="800" y="485"/>
                </a:lnTo>
                <a:lnTo>
                  <a:pt x="797" y="492"/>
                </a:lnTo>
                <a:lnTo>
                  <a:pt x="793" y="496"/>
                </a:lnTo>
                <a:lnTo>
                  <a:pt x="793" y="496"/>
                </a:lnTo>
                <a:lnTo>
                  <a:pt x="788" y="501"/>
                </a:lnTo>
                <a:lnTo>
                  <a:pt x="783" y="504"/>
                </a:lnTo>
                <a:lnTo>
                  <a:pt x="776" y="505"/>
                </a:lnTo>
                <a:lnTo>
                  <a:pt x="770" y="507"/>
                </a:lnTo>
                <a:lnTo>
                  <a:pt x="399" y="507"/>
                </a:lnTo>
                <a:lnTo>
                  <a:pt x="399" y="507"/>
                </a:lnTo>
                <a:lnTo>
                  <a:pt x="392" y="505"/>
                </a:lnTo>
                <a:lnTo>
                  <a:pt x="387" y="504"/>
                </a:lnTo>
                <a:lnTo>
                  <a:pt x="381" y="501"/>
                </a:lnTo>
                <a:lnTo>
                  <a:pt x="376" y="496"/>
                </a:lnTo>
                <a:lnTo>
                  <a:pt x="376" y="496"/>
                </a:lnTo>
                <a:lnTo>
                  <a:pt x="372" y="492"/>
                </a:lnTo>
                <a:lnTo>
                  <a:pt x="369" y="485"/>
                </a:lnTo>
                <a:lnTo>
                  <a:pt x="367" y="479"/>
                </a:lnTo>
                <a:lnTo>
                  <a:pt x="367" y="472"/>
                </a:lnTo>
                <a:lnTo>
                  <a:pt x="367" y="472"/>
                </a:lnTo>
                <a:lnTo>
                  <a:pt x="369" y="443"/>
                </a:lnTo>
                <a:lnTo>
                  <a:pt x="374" y="410"/>
                </a:lnTo>
                <a:lnTo>
                  <a:pt x="385" y="322"/>
                </a:lnTo>
                <a:lnTo>
                  <a:pt x="385" y="322"/>
                </a:lnTo>
                <a:lnTo>
                  <a:pt x="387" y="317"/>
                </a:lnTo>
                <a:lnTo>
                  <a:pt x="389" y="311"/>
                </a:lnTo>
                <a:lnTo>
                  <a:pt x="393" y="306"/>
                </a:lnTo>
                <a:lnTo>
                  <a:pt x="398" y="300"/>
                </a:lnTo>
                <a:lnTo>
                  <a:pt x="404" y="295"/>
                </a:lnTo>
                <a:lnTo>
                  <a:pt x="411" y="291"/>
                </a:lnTo>
                <a:lnTo>
                  <a:pt x="419" y="287"/>
                </a:lnTo>
                <a:lnTo>
                  <a:pt x="428" y="285"/>
                </a:lnTo>
                <a:lnTo>
                  <a:pt x="500" y="272"/>
                </a:lnTo>
                <a:lnTo>
                  <a:pt x="500" y="272"/>
                </a:lnTo>
                <a:lnTo>
                  <a:pt x="505" y="272"/>
                </a:lnTo>
                <a:lnTo>
                  <a:pt x="510" y="273"/>
                </a:lnTo>
                <a:lnTo>
                  <a:pt x="513" y="276"/>
                </a:lnTo>
                <a:lnTo>
                  <a:pt x="517" y="280"/>
                </a:lnTo>
                <a:lnTo>
                  <a:pt x="584" y="374"/>
                </a:lnTo>
                <a:lnTo>
                  <a:pt x="584" y="374"/>
                </a:lnTo>
                <a:close/>
                <a:moveTo>
                  <a:pt x="217" y="589"/>
                </a:moveTo>
                <a:lnTo>
                  <a:pt x="217" y="589"/>
                </a:lnTo>
                <a:lnTo>
                  <a:pt x="206" y="589"/>
                </a:lnTo>
                <a:lnTo>
                  <a:pt x="196" y="591"/>
                </a:lnTo>
                <a:lnTo>
                  <a:pt x="186" y="593"/>
                </a:lnTo>
                <a:lnTo>
                  <a:pt x="177" y="598"/>
                </a:lnTo>
                <a:lnTo>
                  <a:pt x="169" y="602"/>
                </a:lnTo>
                <a:lnTo>
                  <a:pt x="159" y="607"/>
                </a:lnTo>
                <a:lnTo>
                  <a:pt x="153" y="614"/>
                </a:lnTo>
                <a:lnTo>
                  <a:pt x="145" y="621"/>
                </a:lnTo>
                <a:lnTo>
                  <a:pt x="139" y="629"/>
                </a:lnTo>
                <a:lnTo>
                  <a:pt x="133" y="637"/>
                </a:lnTo>
                <a:lnTo>
                  <a:pt x="129" y="646"/>
                </a:lnTo>
                <a:lnTo>
                  <a:pt x="124" y="655"/>
                </a:lnTo>
                <a:lnTo>
                  <a:pt x="121" y="665"/>
                </a:lnTo>
                <a:lnTo>
                  <a:pt x="118" y="675"/>
                </a:lnTo>
                <a:lnTo>
                  <a:pt x="117" y="686"/>
                </a:lnTo>
                <a:lnTo>
                  <a:pt x="117" y="696"/>
                </a:lnTo>
                <a:lnTo>
                  <a:pt x="117" y="696"/>
                </a:lnTo>
                <a:lnTo>
                  <a:pt x="117" y="707"/>
                </a:lnTo>
                <a:lnTo>
                  <a:pt x="120" y="719"/>
                </a:lnTo>
                <a:lnTo>
                  <a:pt x="122" y="730"/>
                </a:lnTo>
                <a:lnTo>
                  <a:pt x="125" y="742"/>
                </a:lnTo>
                <a:lnTo>
                  <a:pt x="130" y="752"/>
                </a:lnTo>
                <a:lnTo>
                  <a:pt x="136" y="763"/>
                </a:lnTo>
                <a:lnTo>
                  <a:pt x="141" y="774"/>
                </a:lnTo>
                <a:lnTo>
                  <a:pt x="148" y="783"/>
                </a:lnTo>
                <a:lnTo>
                  <a:pt x="155" y="792"/>
                </a:lnTo>
                <a:lnTo>
                  <a:pt x="163" y="800"/>
                </a:lnTo>
                <a:lnTo>
                  <a:pt x="172" y="807"/>
                </a:lnTo>
                <a:lnTo>
                  <a:pt x="181" y="813"/>
                </a:lnTo>
                <a:lnTo>
                  <a:pt x="190" y="818"/>
                </a:lnTo>
                <a:lnTo>
                  <a:pt x="199" y="821"/>
                </a:lnTo>
                <a:lnTo>
                  <a:pt x="210" y="824"/>
                </a:lnTo>
                <a:lnTo>
                  <a:pt x="220" y="824"/>
                </a:lnTo>
                <a:lnTo>
                  <a:pt x="220" y="824"/>
                </a:lnTo>
                <a:lnTo>
                  <a:pt x="230" y="824"/>
                </a:lnTo>
                <a:lnTo>
                  <a:pt x="241" y="820"/>
                </a:lnTo>
                <a:lnTo>
                  <a:pt x="251" y="817"/>
                </a:lnTo>
                <a:lnTo>
                  <a:pt x="260" y="811"/>
                </a:lnTo>
                <a:lnTo>
                  <a:pt x="268" y="805"/>
                </a:lnTo>
                <a:lnTo>
                  <a:pt x="277" y="797"/>
                </a:lnTo>
                <a:lnTo>
                  <a:pt x="284" y="789"/>
                </a:lnTo>
                <a:lnTo>
                  <a:pt x="291" y="780"/>
                </a:lnTo>
                <a:lnTo>
                  <a:pt x="298" y="770"/>
                </a:lnTo>
                <a:lnTo>
                  <a:pt x="303" y="760"/>
                </a:lnTo>
                <a:lnTo>
                  <a:pt x="308" y="748"/>
                </a:lnTo>
                <a:lnTo>
                  <a:pt x="312" y="738"/>
                </a:lnTo>
                <a:lnTo>
                  <a:pt x="316" y="727"/>
                </a:lnTo>
                <a:lnTo>
                  <a:pt x="318" y="715"/>
                </a:lnTo>
                <a:lnTo>
                  <a:pt x="319" y="704"/>
                </a:lnTo>
                <a:lnTo>
                  <a:pt x="319" y="693"/>
                </a:lnTo>
                <a:lnTo>
                  <a:pt x="319" y="693"/>
                </a:lnTo>
                <a:lnTo>
                  <a:pt x="318" y="681"/>
                </a:lnTo>
                <a:lnTo>
                  <a:pt x="317" y="671"/>
                </a:lnTo>
                <a:lnTo>
                  <a:pt x="315" y="661"/>
                </a:lnTo>
                <a:lnTo>
                  <a:pt x="310" y="651"/>
                </a:lnTo>
                <a:lnTo>
                  <a:pt x="306" y="642"/>
                </a:lnTo>
                <a:lnTo>
                  <a:pt x="301" y="633"/>
                </a:lnTo>
                <a:lnTo>
                  <a:pt x="295" y="625"/>
                </a:lnTo>
                <a:lnTo>
                  <a:pt x="288" y="618"/>
                </a:lnTo>
                <a:lnTo>
                  <a:pt x="280" y="612"/>
                </a:lnTo>
                <a:lnTo>
                  <a:pt x="274" y="605"/>
                </a:lnTo>
                <a:lnTo>
                  <a:pt x="264" y="600"/>
                </a:lnTo>
                <a:lnTo>
                  <a:pt x="255" y="596"/>
                </a:lnTo>
                <a:lnTo>
                  <a:pt x="246" y="592"/>
                </a:lnTo>
                <a:lnTo>
                  <a:pt x="237" y="590"/>
                </a:lnTo>
                <a:lnTo>
                  <a:pt x="227" y="589"/>
                </a:lnTo>
                <a:lnTo>
                  <a:pt x="217" y="589"/>
                </a:lnTo>
                <a:lnTo>
                  <a:pt x="217" y="589"/>
                </a:lnTo>
                <a:close/>
                <a:moveTo>
                  <a:pt x="218" y="962"/>
                </a:moveTo>
                <a:lnTo>
                  <a:pt x="285" y="868"/>
                </a:lnTo>
                <a:lnTo>
                  <a:pt x="285" y="868"/>
                </a:lnTo>
                <a:lnTo>
                  <a:pt x="288" y="864"/>
                </a:lnTo>
                <a:lnTo>
                  <a:pt x="293" y="861"/>
                </a:lnTo>
                <a:lnTo>
                  <a:pt x="298" y="860"/>
                </a:lnTo>
                <a:lnTo>
                  <a:pt x="302" y="860"/>
                </a:lnTo>
                <a:lnTo>
                  <a:pt x="374" y="873"/>
                </a:lnTo>
                <a:lnTo>
                  <a:pt x="374" y="873"/>
                </a:lnTo>
                <a:lnTo>
                  <a:pt x="383" y="875"/>
                </a:lnTo>
                <a:lnTo>
                  <a:pt x="391" y="878"/>
                </a:lnTo>
                <a:lnTo>
                  <a:pt x="398" y="883"/>
                </a:lnTo>
                <a:lnTo>
                  <a:pt x="405" y="889"/>
                </a:lnTo>
                <a:lnTo>
                  <a:pt x="409" y="894"/>
                </a:lnTo>
                <a:lnTo>
                  <a:pt x="413" y="900"/>
                </a:lnTo>
                <a:lnTo>
                  <a:pt x="415" y="905"/>
                </a:lnTo>
                <a:lnTo>
                  <a:pt x="417" y="910"/>
                </a:lnTo>
                <a:lnTo>
                  <a:pt x="417" y="910"/>
                </a:lnTo>
                <a:lnTo>
                  <a:pt x="428" y="987"/>
                </a:lnTo>
                <a:lnTo>
                  <a:pt x="433" y="1044"/>
                </a:lnTo>
                <a:lnTo>
                  <a:pt x="436" y="1068"/>
                </a:lnTo>
                <a:lnTo>
                  <a:pt x="436" y="1092"/>
                </a:lnTo>
                <a:lnTo>
                  <a:pt x="436" y="1115"/>
                </a:lnTo>
                <a:lnTo>
                  <a:pt x="433" y="1140"/>
                </a:lnTo>
                <a:lnTo>
                  <a:pt x="433" y="1140"/>
                </a:lnTo>
                <a:lnTo>
                  <a:pt x="432" y="1145"/>
                </a:lnTo>
                <a:lnTo>
                  <a:pt x="430" y="1151"/>
                </a:lnTo>
                <a:lnTo>
                  <a:pt x="427" y="1156"/>
                </a:lnTo>
                <a:lnTo>
                  <a:pt x="423" y="1160"/>
                </a:lnTo>
                <a:lnTo>
                  <a:pt x="419" y="1164"/>
                </a:lnTo>
                <a:lnTo>
                  <a:pt x="413" y="1166"/>
                </a:lnTo>
                <a:lnTo>
                  <a:pt x="407" y="1168"/>
                </a:lnTo>
                <a:lnTo>
                  <a:pt x="401" y="1168"/>
                </a:lnTo>
                <a:lnTo>
                  <a:pt x="35" y="1168"/>
                </a:lnTo>
                <a:lnTo>
                  <a:pt x="35" y="1168"/>
                </a:lnTo>
                <a:lnTo>
                  <a:pt x="28" y="1168"/>
                </a:lnTo>
                <a:lnTo>
                  <a:pt x="23" y="1166"/>
                </a:lnTo>
                <a:lnTo>
                  <a:pt x="18" y="1164"/>
                </a:lnTo>
                <a:lnTo>
                  <a:pt x="13" y="1160"/>
                </a:lnTo>
                <a:lnTo>
                  <a:pt x="9" y="1156"/>
                </a:lnTo>
                <a:lnTo>
                  <a:pt x="7" y="1151"/>
                </a:lnTo>
                <a:lnTo>
                  <a:pt x="4" y="1145"/>
                </a:lnTo>
                <a:lnTo>
                  <a:pt x="3" y="1140"/>
                </a:lnTo>
                <a:lnTo>
                  <a:pt x="3" y="1140"/>
                </a:lnTo>
                <a:lnTo>
                  <a:pt x="1" y="1115"/>
                </a:lnTo>
                <a:lnTo>
                  <a:pt x="0" y="1092"/>
                </a:lnTo>
                <a:lnTo>
                  <a:pt x="1" y="1068"/>
                </a:lnTo>
                <a:lnTo>
                  <a:pt x="2" y="1044"/>
                </a:lnTo>
                <a:lnTo>
                  <a:pt x="9" y="987"/>
                </a:lnTo>
                <a:lnTo>
                  <a:pt x="19" y="910"/>
                </a:lnTo>
                <a:lnTo>
                  <a:pt x="19" y="910"/>
                </a:lnTo>
                <a:lnTo>
                  <a:pt x="20" y="905"/>
                </a:lnTo>
                <a:lnTo>
                  <a:pt x="24" y="900"/>
                </a:lnTo>
                <a:lnTo>
                  <a:pt x="27" y="894"/>
                </a:lnTo>
                <a:lnTo>
                  <a:pt x="32" y="889"/>
                </a:lnTo>
                <a:lnTo>
                  <a:pt x="37" y="883"/>
                </a:lnTo>
                <a:lnTo>
                  <a:pt x="44" y="878"/>
                </a:lnTo>
                <a:lnTo>
                  <a:pt x="52" y="875"/>
                </a:lnTo>
                <a:lnTo>
                  <a:pt x="61" y="873"/>
                </a:lnTo>
                <a:lnTo>
                  <a:pt x="133" y="860"/>
                </a:lnTo>
                <a:lnTo>
                  <a:pt x="133" y="860"/>
                </a:lnTo>
                <a:lnTo>
                  <a:pt x="139" y="860"/>
                </a:lnTo>
                <a:lnTo>
                  <a:pt x="144" y="861"/>
                </a:lnTo>
                <a:lnTo>
                  <a:pt x="147" y="864"/>
                </a:lnTo>
                <a:lnTo>
                  <a:pt x="150" y="868"/>
                </a:lnTo>
                <a:lnTo>
                  <a:pt x="218" y="962"/>
                </a:lnTo>
                <a:lnTo>
                  <a:pt x="218" y="962"/>
                </a:lnTo>
                <a:close/>
                <a:moveTo>
                  <a:pt x="557" y="589"/>
                </a:moveTo>
                <a:lnTo>
                  <a:pt x="557" y="589"/>
                </a:lnTo>
                <a:lnTo>
                  <a:pt x="558" y="583"/>
                </a:lnTo>
                <a:lnTo>
                  <a:pt x="559" y="577"/>
                </a:lnTo>
                <a:lnTo>
                  <a:pt x="561" y="573"/>
                </a:lnTo>
                <a:lnTo>
                  <a:pt x="565" y="569"/>
                </a:lnTo>
                <a:lnTo>
                  <a:pt x="569" y="566"/>
                </a:lnTo>
                <a:lnTo>
                  <a:pt x="574" y="562"/>
                </a:lnTo>
                <a:lnTo>
                  <a:pt x="578" y="561"/>
                </a:lnTo>
                <a:lnTo>
                  <a:pt x="584" y="561"/>
                </a:lnTo>
                <a:lnTo>
                  <a:pt x="584" y="561"/>
                </a:lnTo>
                <a:lnTo>
                  <a:pt x="590" y="561"/>
                </a:lnTo>
                <a:lnTo>
                  <a:pt x="595" y="562"/>
                </a:lnTo>
                <a:lnTo>
                  <a:pt x="600" y="566"/>
                </a:lnTo>
                <a:lnTo>
                  <a:pt x="603" y="569"/>
                </a:lnTo>
                <a:lnTo>
                  <a:pt x="607" y="573"/>
                </a:lnTo>
                <a:lnTo>
                  <a:pt x="609" y="577"/>
                </a:lnTo>
                <a:lnTo>
                  <a:pt x="611" y="583"/>
                </a:lnTo>
                <a:lnTo>
                  <a:pt x="611" y="589"/>
                </a:lnTo>
                <a:lnTo>
                  <a:pt x="611" y="703"/>
                </a:lnTo>
                <a:lnTo>
                  <a:pt x="716" y="763"/>
                </a:lnTo>
                <a:lnTo>
                  <a:pt x="716" y="763"/>
                </a:lnTo>
                <a:lnTo>
                  <a:pt x="721" y="767"/>
                </a:lnTo>
                <a:lnTo>
                  <a:pt x="724" y="771"/>
                </a:lnTo>
                <a:lnTo>
                  <a:pt x="728" y="776"/>
                </a:lnTo>
                <a:lnTo>
                  <a:pt x="729" y="780"/>
                </a:lnTo>
                <a:lnTo>
                  <a:pt x="730" y="785"/>
                </a:lnTo>
                <a:lnTo>
                  <a:pt x="730" y="791"/>
                </a:lnTo>
                <a:lnTo>
                  <a:pt x="729" y="796"/>
                </a:lnTo>
                <a:lnTo>
                  <a:pt x="727" y="801"/>
                </a:lnTo>
                <a:lnTo>
                  <a:pt x="727" y="801"/>
                </a:lnTo>
                <a:lnTo>
                  <a:pt x="723" y="805"/>
                </a:lnTo>
                <a:lnTo>
                  <a:pt x="720" y="809"/>
                </a:lnTo>
                <a:lnTo>
                  <a:pt x="715" y="812"/>
                </a:lnTo>
                <a:lnTo>
                  <a:pt x="711" y="813"/>
                </a:lnTo>
                <a:lnTo>
                  <a:pt x="705" y="815"/>
                </a:lnTo>
                <a:lnTo>
                  <a:pt x="699" y="815"/>
                </a:lnTo>
                <a:lnTo>
                  <a:pt x="695" y="813"/>
                </a:lnTo>
                <a:lnTo>
                  <a:pt x="689" y="811"/>
                </a:lnTo>
                <a:lnTo>
                  <a:pt x="584" y="751"/>
                </a:lnTo>
                <a:lnTo>
                  <a:pt x="479" y="811"/>
                </a:lnTo>
                <a:lnTo>
                  <a:pt x="479" y="811"/>
                </a:lnTo>
                <a:lnTo>
                  <a:pt x="474" y="813"/>
                </a:lnTo>
                <a:lnTo>
                  <a:pt x="469" y="815"/>
                </a:lnTo>
                <a:lnTo>
                  <a:pt x="464" y="815"/>
                </a:lnTo>
                <a:lnTo>
                  <a:pt x="459" y="813"/>
                </a:lnTo>
                <a:lnTo>
                  <a:pt x="454" y="812"/>
                </a:lnTo>
                <a:lnTo>
                  <a:pt x="449" y="809"/>
                </a:lnTo>
                <a:lnTo>
                  <a:pt x="445" y="805"/>
                </a:lnTo>
                <a:lnTo>
                  <a:pt x="441" y="801"/>
                </a:lnTo>
                <a:lnTo>
                  <a:pt x="441" y="801"/>
                </a:lnTo>
                <a:lnTo>
                  <a:pt x="439" y="796"/>
                </a:lnTo>
                <a:lnTo>
                  <a:pt x="438" y="791"/>
                </a:lnTo>
                <a:lnTo>
                  <a:pt x="438" y="785"/>
                </a:lnTo>
                <a:lnTo>
                  <a:pt x="439" y="780"/>
                </a:lnTo>
                <a:lnTo>
                  <a:pt x="441" y="776"/>
                </a:lnTo>
                <a:lnTo>
                  <a:pt x="444" y="771"/>
                </a:lnTo>
                <a:lnTo>
                  <a:pt x="447" y="767"/>
                </a:lnTo>
                <a:lnTo>
                  <a:pt x="452" y="763"/>
                </a:lnTo>
                <a:lnTo>
                  <a:pt x="557" y="703"/>
                </a:lnTo>
                <a:lnTo>
                  <a:pt x="557" y="589"/>
                </a:lnTo>
                <a:lnTo>
                  <a:pt x="557" y="589"/>
                </a:lnTo>
                <a:close/>
                <a:moveTo>
                  <a:pt x="949" y="589"/>
                </a:moveTo>
                <a:lnTo>
                  <a:pt x="949" y="589"/>
                </a:lnTo>
                <a:lnTo>
                  <a:pt x="938" y="589"/>
                </a:lnTo>
                <a:lnTo>
                  <a:pt x="929" y="591"/>
                </a:lnTo>
                <a:lnTo>
                  <a:pt x="918" y="593"/>
                </a:lnTo>
                <a:lnTo>
                  <a:pt x="909" y="598"/>
                </a:lnTo>
                <a:lnTo>
                  <a:pt x="900" y="602"/>
                </a:lnTo>
                <a:lnTo>
                  <a:pt x="892" y="607"/>
                </a:lnTo>
                <a:lnTo>
                  <a:pt x="884" y="614"/>
                </a:lnTo>
                <a:lnTo>
                  <a:pt x="877" y="621"/>
                </a:lnTo>
                <a:lnTo>
                  <a:pt x="872" y="629"/>
                </a:lnTo>
                <a:lnTo>
                  <a:pt x="866" y="637"/>
                </a:lnTo>
                <a:lnTo>
                  <a:pt x="860" y="646"/>
                </a:lnTo>
                <a:lnTo>
                  <a:pt x="857" y="655"/>
                </a:lnTo>
                <a:lnTo>
                  <a:pt x="853" y="665"/>
                </a:lnTo>
                <a:lnTo>
                  <a:pt x="851" y="675"/>
                </a:lnTo>
                <a:lnTo>
                  <a:pt x="850" y="686"/>
                </a:lnTo>
                <a:lnTo>
                  <a:pt x="850" y="696"/>
                </a:lnTo>
                <a:lnTo>
                  <a:pt x="850" y="696"/>
                </a:lnTo>
                <a:lnTo>
                  <a:pt x="850" y="707"/>
                </a:lnTo>
                <a:lnTo>
                  <a:pt x="852" y="719"/>
                </a:lnTo>
                <a:lnTo>
                  <a:pt x="855" y="730"/>
                </a:lnTo>
                <a:lnTo>
                  <a:pt x="858" y="742"/>
                </a:lnTo>
                <a:lnTo>
                  <a:pt x="863" y="752"/>
                </a:lnTo>
                <a:lnTo>
                  <a:pt x="868" y="763"/>
                </a:lnTo>
                <a:lnTo>
                  <a:pt x="874" y="774"/>
                </a:lnTo>
                <a:lnTo>
                  <a:pt x="881" y="783"/>
                </a:lnTo>
                <a:lnTo>
                  <a:pt x="888" y="792"/>
                </a:lnTo>
                <a:lnTo>
                  <a:pt x="896" y="800"/>
                </a:lnTo>
                <a:lnTo>
                  <a:pt x="905" y="807"/>
                </a:lnTo>
                <a:lnTo>
                  <a:pt x="914" y="813"/>
                </a:lnTo>
                <a:lnTo>
                  <a:pt x="923" y="818"/>
                </a:lnTo>
                <a:lnTo>
                  <a:pt x="932" y="821"/>
                </a:lnTo>
                <a:lnTo>
                  <a:pt x="942" y="824"/>
                </a:lnTo>
                <a:lnTo>
                  <a:pt x="953" y="824"/>
                </a:lnTo>
                <a:lnTo>
                  <a:pt x="953" y="824"/>
                </a:lnTo>
                <a:lnTo>
                  <a:pt x="963" y="824"/>
                </a:lnTo>
                <a:lnTo>
                  <a:pt x="973" y="820"/>
                </a:lnTo>
                <a:lnTo>
                  <a:pt x="982" y="817"/>
                </a:lnTo>
                <a:lnTo>
                  <a:pt x="993" y="811"/>
                </a:lnTo>
                <a:lnTo>
                  <a:pt x="1001" y="805"/>
                </a:lnTo>
                <a:lnTo>
                  <a:pt x="1009" y="797"/>
                </a:lnTo>
                <a:lnTo>
                  <a:pt x="1017" y="789"/>
                </a:lnTo>
                <a:lnTo>
                  <a:pt x="1023" y="780"/>
                </a:lnTo>
                <a:lnTo>
                  <a:pt x="1030" y="770"/>
                </a:lnTo>
                <a:lnTo>
                  <a:pt x="1036" y="760"/>
                </a:lnTo>
                <a:lnTo>
                  <a:pt x="1041" y="748"/>
                </a:lnTo>
                <a:lnTo>
                  <a:pt x="1045" y="738"/>
                </a:lnTo>
                <a:lnTo>
                  <a:pt x="1047" y="727"/>
                </a:lnTo>
                <a:lnTo>
                  <a:pt x="1050" y="715"/>
                </a:lnTo>
                <a:lnTo>
                  <a:pt x="1052" y="704"/>
                </a:lnTo>
                <a:lnTo>
                  <a:pt x="1052" y="693"/>
                </a:lnTo>
                <a:lnTo>
                  <a:pt x="1052" y="693"/>
                </a:lnTo>
                <a:lnTo>
                  <a:pt x="1051" y="681"/>
                </a:lnTo>
                <a:lnTo>
                  <a:pt x="1050" y="671"/>
                </a:lnTo>
                <a:lnTo>
                  <a:pt x="1046" y="661"/>
                </a:lnTo>
                <a:lnTo>
                  <a:pt x="1043" y="651"/>
                </a:lnTo>
                <a:lnTo>
                  <a:pt x="1038" y="642"/>
                </a:lnTo>
                <a:lnTo>
                  <a:pt x="1034" y="633"/>
                </a:lnTo>
                <a:lnTo>
                  <a:pt x="1028" y="625"/>
                </a:lnTo>
                <a:lnTo>
                  <a:pt x="1021" y="618"/>
                </a:lnTo>
                <a:lnTo>
                  <a:pt x="1013" y="612"/>
                </a:lnTo>
                <a:lnTo>
                  <a:pt x="1005" y="605"/>
                </a:lnTo>
                <a:lnTo>
                  <a:pt x="997" y="600"/>
                </a:lnTo>
                <a:lnTo>
                  <a:pt x="988" y="596"/>
                </a:lnTo>
                <a:lnTo>
                  <a:pt x="979" y="592"/>
                </a:lnTo>
                <a:lnTo>
                  <a:pt x="969" y="590"/>
                </a:lnTo>
                <a:lnTo>
                  <a:pt x="960" y="589"/>
                </a:lnTo>
                <a:lnTo>
                  <a:pt x="949" y="589"/>
                </a:lnTo>
                <a:lnTo>
                  <a:pt x="949" y="589"/>
                </a:lnTo>
                <a:close/>
                <a:moveTo>
                  <a:pt x="950" y="962"/>
                </a:moveTo>
                <a:lnTo>
                  <a:pt x="1018" y="868"/>
                </a:lnTo>
                <a:lnTo>
                  <a:pt x="1018" y="868"/>
                </a:lnTo>
                <a:lnTo>
                  <a:pt x="1021" y="864"/>
                </a:lnTo>
                <a:lnTo>
                  <a:pt x="1026" y="861"/>
                </a:lnTo>
                <a:lnTo>
                  <a:pt x="1030" y="860"/>
                </a:lnTo>
                <a:lnTo>
                  <a:pt x="1035" y="860"/>
                </a:lnTo>
                <a:lnTo>
                  <a:pt x="1107" y="873"/>
                </a:lnTo>
                <a:lnTo>
                  <a:pt x="1107" y="873"/>
                </a:lnTo>
                <a:lnTo>
                  <a:pt x="1116" y="875"/>
                </a:lnTo>
                <a:lnTo>
                  <a:pt x="1124" y="878"/>
                </a:lnTo>
                <a:lnTo>
                  <a:pt x="1131" y="883"/>
                </a:lnTo>
                <a:lnTo>
                  <a:pt x="1136" y="889"/>
                </a:lnTo>
                <a:lnTo>
                  <a:pt x="1142" y="894"/>
                </a:lnTo>
                <a:lnTo>
                  <a:pt x="1146" y="900"/>
                </a:lnTo>
                <a:lnTo>
                  <a:pt x="1148" y="905"/>
                </a:lnTo>
                <a:lnTo>
                  <a:pt x="1150" y="910"/>
                </a:lnTo>
                <a:lnTo>
                  <a:pt x="1150" y="910"/>
                </a:lnTo>
                <a:lnTo>
                  <a:pt x="1160" y="987"/>
                </a:lnTo>
                <a:lnTo>
                  <a:pt x="1166" y="1044"/>
                </a:lnTo>
                <a:lnTo>
                  <a:pt x="1168" y="1068"/>
                </a:lnTo>
                <a:lnTo>
                  <a:pt x="1168" y="1092"/>
                </a:lnTo>
                <a:lnTo>
                  <a:pt x="1168" y="1115"/>
                </a:lnTo>
                <a:lnTo>
                  <a:pt x="1166" y="1140"/>
                </a:lnTo>
                <a:lnTo>
                  <a:pt x="1166" y="1140"/>
                </a:lnTo>
                <a:lnTo>
                  <a:pt x="1165" y="1145"/>
                </a:lnTo>
                <a:lnTo>
                  <a:pt x="1163" y="1151"/>
                </a:lnTo>
                <a:lnTo>
                  <a:pt x="1159" y="1156"/>
                </a:lnTo>
                <a:lnTo>
                  <a:pt x="1156" y="1160"/>
                </a:lnTo>
                <a:lnTo>
                  <a:pt x="1151" y="1164"/>
                </a:lnTo>
                <a:lnTo>
                  <a:pt x="1146" y="1166"/>
                </a:lnTo>
                <a:lnTo>
                  <a:pt x="1140" y="1168"/>
                </a:lnTo>
                <a:lnTo>
                  <a:pt x="1134" y="1168"/>
                </a:lnTo>
                <a:lnTo>
                  <a:pt x="767" y="1168"/>
                </a:lnTo>
                <a:lnTo>
                  <a:pt x="767" y="1168"/>
                </a:lnTo>
                <a:lnTo>
                  <a:pt x="761" y="1168"/>
                </a:lnTo>
                <a:lnTo>
                  <a:pt x="755" y="1166"/>
                </a:lnTo>
                <a:lnTo>
                  <a:pt x="751" y="1164"/>
                </a:lnTo>
                <a:lnTo>
                  <a:pt x="746" y="1160"/>
                </a:lnTo>
                <a:lnTo>
                  <a:pt x="742" y="1156"/>
                </a:lnTo>
                <a:lnTo>
                  <a:pt x="739" y="1151"/>
                </a:lnTo>
                <a:lnTo>
                  <a:pt x="737" y="1145"/>
                </a:lnTo>
                <a:lnTo>
                  <a:pt x="736" y="1140"/>
                </a:lnTo>
                <a:lnTo>
                  <a:pt x="736" y="1140"/>
                </a:lnTo>
                <a:lnTo>
                  <a:pt x="734" y="1115"/>
                </a:lnTo>
                <a:lnTo>
                  <a:pt x="732" y="1092"/>
                </a:lnTo>
                <a:lnTo>
                  <a:pt x="734" y="1068"/>
                </a:lnTo>
                <a:lnTo>
                  <a:pt x="735" y="1044"/>
                </a:lnTo>
                <a:lnTo>
                  <a:pt x="742" y="987"/>
                </a:lnTo>
                <a:lnTo>
                  <a:pt x="752" y="910"/>
                </a:lnTo>
                <a:lnTo>
                  <a:pt x="752" y="910"/>
                </a:lnTo>
                <a:lnTo>
                  <a:pt x="753" y="905"/>
                </a:lnTo>
                <a:lnTo>
                  <a:pt x="755" y="900"/>
                </a:lnTo>
                <a:lnTo>
                  <a:pt x="760" y="894"/>
                </a:lnTo>
                <a:lnTo>
                  <a:pt x="764" y="889"/>
                </a:lnTo>
                <a:lnTo>
                  <a:pt x="770" y="883"/>
                </a:lnTo>
                <a:lnTo>
                  <a:pt x="777" y="878"/>
                </a:lnTo>
                <a:lnTo>
                  <a:pt x="785" y="875"/>
                </a:lnTo>
                <a:lnTo>
                  <a:pt x="794" y="873"/>
                </a:lnTo>
                <a:lnTo>
                  <a:pt x="866" y="860"/>
                </a:lnTo>
                <a:lnTo>
                  <a:pt x="866" y="860"/>
                </a:lnTo>
                <a:lnTo>
                  <a:pt x="872" y="860"/>
                </a:lnTo>
                <a:lnTo>
                  <a:pt x="876" y="861"/>
                </a:lnTo>
                <a:lnTo>
                  <a:pt x="880" y="864"/>
                </a:lnTo>
                <a:lnTo>
                  <a:pt x="883" y="868"/>
                </a:lnTo>
                <a:lnTo>
                  <a:pt x="950" y="962"/>
                </a:lnTo>
                <a:lnTo>
                  <a:pt x="950" y="962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>
              <a:solidFill>
                <a:srgbClr val="222D47"/>
              </a:solidFill>
            </a:endParaRPr>
          </a:p>
        </p:txBody>
      </p:sp>
      <p:grpSp>
        <p:nvGrpSpPr>
          <p:cNvPr id="8" name="그룹 17">
            <a:extLst>
              <a:ext uri="{FF2B5EF4-FFF2-40B4-BE49-F238E27FC236}">
                <a16:creationId xmlns:a16="http://schemas.microsoft.com/office/drawing/2014/main" xmlns="" id="{64C4A5D9-D1D9-4116-8358-1B4C1710D50F}"/>
              </a:ext>
            </a:extLst>
          </p:cNvPr>
          <p:cNvGrpSpPr/>
          <p:nvPr/>
        </p:nvGrpSpPr>
        <p:grpSpPr>
          <a:xfrm>
            <a:off x="1888736" y="2137690"/>
            <a:ext cx="4063248" cy="1510728"/>
            <a:chOff x="893534" y="2296496"/>
            <a:chExt cx="3656845" cy="1359627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xmlns="" id="{C4AAEB91-CE69-4FD9-BFFA-17DCD8D83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3147" y="2296496"/>
              <a:ext cx="2388352" cy="24929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fontAlgn="auto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输入标题</a:t>
              </a:r>
              <a:endParaRPr lang="en-US" sz="18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xmlns="" id="{CDE57A65-7C9A-4021-BF7F-786289726A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3534" y="3157535"/>
              <a:ext cx="3656845" cy="49858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defRPr/>
              </a:pPr>
              <a:r>
                <a:rPr lang="zh-CN" altLang="en-US" sz="12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这部分的重点是你的公司理念和如何制定公司的战略目标。这部分的重点是你的公司理念和如何制定公司的战略目标。</a:t>
              </a:r>
            </a:p>
          </p:txBody>
        </p:sp>
        <p:grpSp>
          <p:nvGrpSpPr>
            <p:cNvPr id="11" name="그룹 20">
              <a:extLst>
                <a:ext uri="{FF2B5EF4-FFF2-40B4-BE49-F238E27FC236}">
                  <a16:creationId xmlns:a16="http://schemas.microsoft.com/office/drawing/2014/main" xmlns="" id="{48E90D73-0B1E-46B2-BFCA-BB9470863F4B}"/>
                </a:ext>
              </a:extLst>
            </p:cNvPr>
            <p:cNvGrpSpPr/>
            <p:nvPr/>
          </p:nvGrpSpPr>
          <p:grpSpPr>
            <a:xfrm>
              <a:off x="1912918" y="2628216"/>
              <a:ext cx="2440422" cy="179891"/>
              <a:chOff x="894101" y="5792228"/>
              <a:chExt cx="1997145" cy="77349"/>
            </a:xfrm>
          </p:grpSpPr>
          <p:sp>
            <p:nvSpPr>
              <p:cNvPr id="13" name="직사각형 22">
                <a:extLst>
                  <a:ext uri="{FF2B5EF4-FFF2-40B4-BE49-F238E27FC236}">
                    <a16:creationId xmlns:a16="http://schemas.microsoft.com/office/drawing/2014/main" xmlns="" id="{A2B065ED-030C-4845-BF1A-7000F93651C0}"/>
                  </a:ext>
                </a:extLst>
              </p:cNvPr>
              <p:cNvSpPr/>
              <p:nvPr/>
            </p:nvSpPr>
            <p:spPr>
              <a:xfrm>
                <a:off x="894101" y="5792228"/>
                <a:ext cx="1997145" cy="77349"/>
              </a:xfrm>
              <a:prstGeom prst="rect">
                <a:avLst/>
              </a:prstGeom>
              <a:solidFill>
                <a:srgbClr val="222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rgbClr val="222D47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4" name="직사각형 23">
                <a:extLst>
                  <a:ext uri="{FF2B5EF4-FFF2-40B4-BE49-F238E27FC236}">
                    <a16:creationId xmlns:a16="http://schemas.microsoft.com/office/drawing/2014/main" xmlns="" id="{F4F7B253-5689-4636-A1C6-A5638A3C9D42}"/>
                  </a:ext>
                </a:extLst>
              </p:cNvPr>
              <p:cNvSpPr/>
              <p:nvPr/>
            </p:nvSpPr>
            <p:spPr>
              <a:xfrm>
                <a:off x="1475656" y="5792228"/>
                <a:ext cx="1415590" cy="7734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solidFill>
                    <a:srgbClr val="222D47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xmlns="" id="{BEA09005-CB21-40DF-8CB5-5A32336085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9912" y="2864818"/>
              <a:ext cx="573428" cy="16619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fontAlgn="auto"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25%</a:t>
              </a:r>
            </a:p>
          </p:txBody>
        </p:sp>
      </p:grpSp>
      <p:grpSp>
        <p:nvGrpSpPr>
          <p:cNvPr id="15" name="그룹 31">
            <a:extLst>
              <a:ext uri="{FF2B5EF4-FFF2-40B4-BE49-F238E27FC236}">
                <a16:creationId xmlns:a16="http://schemas.microsoft.com/office/drawing/2014/main" xmlns="" id="{A10E2CF6-306B-4BEB-ADFA-78619C0B5FB6}"/>
              </a:ext>
            </a:extLst>
          </p:cNvPr>
          <p:cNvGrpSpPr/>
          <p:nvPr/>
        </p:nvGrpSpPr>
        <p:grpSpPr>
          <a:xfrm>
            <a:off x="1888482" y="4324345"/>
            <a:ext cx="3991493" cy="1510728"/>
            <a:chOff x="893305" y="2296496"/>
            <a:chExt cx="3592267" cy="1359627"/>
          </a:xfrm>
        </p:grpSpPr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xmlns="" id="{725ABB07-8EF8-4EF4-8B11-AB5E491C5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918" y="2296496"/>
              <a:ext cx="2388352" cy="24929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fontAlgn="auto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输入标题</a:t>
              </a:r>
            </a:p>
          </p:txBody>
        </p:sp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xmlns="" id="{5C9A2AB4-8E9C-44E4-9280-4FE47BB55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3305" y="3157535"/>
              <a:ext cx="3592267" cy="49858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defRPr/>
              </a:pPr>
              <a:r>
                <a:rPr lang="zh-CN" altLang="en-US" sz="12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这部分的重点是你的公司理念和如何制定公司的战略目标。这部分的重点是你的公司理念和如何制定公司的战略目标。</a:t>
              </a:r>
            </a:p>
          </p:txBody>
        </p:sp>
        <p:grpSp>
          <p:nvGrpSpPr>
            <p:cNvPr id="18" name="그룹 34">
              <a:extLst>
                <a:ext uri="{FF2B5EF4-FFF2-40B4-BE49-F238E27FC236}">
                  <a16:creationId xmlns:a16="http://schemas.microsoft.com/office/drawing/2014/main" xmlns="" id="{75FD1FAE-A060-45E1-8FFB-CAE718D17FE0}"/>
                </a:ext>
              </a:extLst>
            </p:cNvPr>
            <p:cNvGrpSpPr/>
            <p:nvPr/>
          </p:nvGrpSpPr>
          <p:grpSpPr>
            <a:xfrm>
              <a:off x="1912918" y="2628216"/>
              <a:ext cx="2440422" cy="179891"/>
              <a:chOff x="894101" y="5792228"/>
              <a:chExt cx="1997145" cy="77349"/>
            </a:xfrm>
          </p:grpSpPr>
          <p:sp>
            <p:nvSpPr>
              <p:cNvPr id="20" name="직사각형 36">
                <a:extLst>
                  <a:ext uri="{FF2B5EF4-FFF2-40B4-BE49-F238E27FC236}">
                    <a16:creationId xmlns:a16="http://schemas.microsoft.com/office/drawing/2014/main" xmlns="" id="{458942B8-F8FF-4ECB-BD45-444A1F5A4F98}"/>
                  </a:ext>
                </a:extLst>
              </p:cNvPr>
              <p:cNvSpPr/>
              <p:nvPr/>
            </p:nvSpPr>
            <p:spPr>
              <a:xfrm>
                <a:off x="894101" y="5792228"/>
                <a:ext cx="1997145" cy="77349"/>
              </a:xfrm>
              <a:prstGeom prst="rect">
                <a:avLst/>
              </a:prstGeom>
              <a:solidFill>
                <a:srgbClr val="222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rgbClr val="222D47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1" name="직사각형 37">
                <a:extLst>
                  <a:ext uri="{FF2B5EF4-FFF2-40B4-BE49-F238E27FC236}">
                    <a16:creationId xmlns:a16="http://schemas.microsoft.com/office/drawing/2014/main" xmlns="" id="{AD651B70-9684-4CE5-9527-7061FC228A21}"/>
                  </a:ext>
                </a:extLst>
              </p:cNvPr>
              <p:cNvSpPr/>
              <p:nvPr/>
            </p:nvSpPr>
            <p:spPr>
              <a:xfrm>
                <a:off x="1596976" y="5792228"/>
                <a:ext cx="1294270" cy="7734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solidFill>
                    <a:srgbClr val="222D47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xmlns="" id="{9DD56876-E1DB-45E5-B94D-693AA3B3D1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9912" y="2864818"/>
              <a:ext cx="573428" cy="16619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fontAlgn="auto"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40%</a:t>
              </a:r>
            </a:p>
          </p:txBody>
        </p:sp>
      </p:grpSp>
      <p:cxnSp>
        <p:nvCxnSpPr>
          <p:cNvPr id="22" name="직선 연결선 9">
            <a:extLst>
              <a:ext uri="{FF2B5EF4-FFF2-40B4-BE49-F238E27FC236}">
                <a16:creationId xmlns:a16="http://schemas.microsoft.com/office/drawing/2014/main" xmlns="" id="{EA356978-0B44-44EA-8E53-FF775B62888B}"/>
              </a:ext>
            </a:extLst>
          </p:cNvPr>
          <p:cNvCxnSpPr/>
          <p:nvPr/>
        </p:nvCxnSpPr>
        <p:spPr>
          <a:xfrm>
            <a:off x="6458954" y="1803038"/>
            <a:ext cx="3854255" cy="0"/>
          </a:xfrm>
          <a:prstGeom prst="line">
            <a:avLst/>
          </a:prstGeom>
          <a:ln w="57150">
            <a:solidFill>
              <a:srgbClr val="222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10">
            <a:extLst>
              <a:ext uri="{FF2B5EF4-FFF2-40B4-BE49-F238E27FC236}">
                <a16:creationId xmlns:a16="http://schemas.microsoft.com/office/drawing/2014/main" xmlns="" id="{46D23B69-FAF4-4B54-93CB-32E5219019E1}"/>
              </a:ext>
            </a:extLst>
          </p:cNvPr>
          <p:cNvCxnSpPr/>
          <p:nvPr/>
        </p:nvCxnSpPr>
        <p:spPr>
          <a:xfrm>
            <a:off x="6458954" y="3984171"/>
            <a:ext cx="3854255" cy="0"/>
          </a:xfrm>
          <a:prstGeom prst="line">
            <a:avLst/>
          </a:prstGeom>
          <a:ln w="12700">
            <a:solidFill>
              <a:srgbClr val="222D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12">
            <a:extLst>
              <a:ext uri="{FF2B5EF4-FFF2-40B4-BE49-F238E27FC236}">
                <a16:creationId xmlns:a16="http://schemas.microsoft.com/office/drawing/2014/main" xmlns="" id="{A3E7ACC6-145B-4886-B900-E76CBC5D6850}"/>
              </a:ext>
            </a:extLst>
          </p:cNvPr>
          <p:cNvCxnSpPr/>
          <p:nvPr/>
        </p:nvCxnSpPr>
        <p:spPr>
          <a:xfrm>
            <a:off x="6458954" y="6165304"/>
            <a:ext cx="3854255" cy="0"/>
          </a:xfrm>
          <a:prstGeom prst="line">
            <a:avLst/>
          </a:prstGeom>
          <a:ln w="57150">
            <a:solidFill>
              <a:srgbClr val="222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8">
            <a:extLst>
              <a:ext uri="{FF2B5EF4-FFF2-40B4-BE49-F238E27FC236}">
                <a16:creationId xmlns:a16="http://schemas.microsoft.com/office/drawing/2014/main" xmlns="" id="{E8BF6BE0-5E31-4BB5-97E2-1D8B6FB39F82}"/>
              </a:ext>
            </a:extLst>
          </p:cNvPr>
          <p:cNvSpPr>
            <a:spLocks noEditPoints="1"/>
          </p:cNvSpPr>
          <p:nvPr/>
        </p:nvSpPr>
        <p:spPr bwMode="auto">
          <a:xfrm>
            <a:off x="6608767" y="4344490"/>
            <a:ext cx="647361" cy="537998"/>
          </a:xfrm>
          <a:custGeom>
            <a:avLst/>
            <a:gdLst>
              <a:gd name="T0" fmla="*/ 986 w 1102"/>
              <a:gd name="T1" fmla="*/ 519 h 916"/>
              <a:gd name="T2" fmla="*/ 1002 w 1102"/>
              <a:gd name="T3" fmla="*/ 634 h 916"/>
              <a:gd name="T4" fmla="*/ 964 w 1102"/>
              <a:gd name="T5" fmla="*/ 722 h 916"/>
              <a:gd name="T6" fmla="*/ 877 w 1102"/>
              <a:gd name="T7" fmla="*/ 781 h 916"/>
              <a:gd name="T8" fmla="*/ 827 w 1102"/>
              <a:gd name="T9" fmla="*/ 847 h 916"/>
              <a:gd name="T10" fmla="*/ 754 w 1102"/>
              <a:gd name="T11" fmla="*/ 889 h 916"/>
              <a:gd name="T12" fmla="*/ 642 w 1102"/>
              <a:gd name="T13" fmla="*/ 906 h 916"/>
              <a:gd name="T14" fmla="*/ 673 w 1102"/>
              <a:gd name="T15" fmla="*/ 859 h 916"/>
              <a:gd name="T16" fmla="*/ 721 w 1102"/>
              <a:gd name="T17" fmla="*/ 841 h 916"/>
              <a:gd name="T18" fmla="*/ 642 w 1102"/>
              <a:gd name="T19" fmla="*/ 730 h 916"/>
              <a:gd name="T20" fmla="*/ 761 w 1102"/>
              <a:gd name="T21" fmla="*/ 783 h 916"/>
              <a:gd name="T22" fmla="*/ 819 w 1102"/>
              <a:gd name="T23" fmla="*/ 786 h 916"/>
              <a:gd name="T24" fmla="*/ 723 w 1102"/>
              <a:gd name="T25" fmla="*/ 679 h 916"/>
              <a:gd name="T26" fmla="*/ 736 w 1102"/>
              <a:gd name="T27" fmla="*/ 636 h 916"/>
              <a:gd name="T28" fmla="*/ 871 w 1102"/>
              <a:gd name="T29" fmla="*/ 725 h 916"/>
              <a:gd name="T30" fmla="*/ 909 w 1102"/>
              <a:gd name="T31" fmla="*/ 686 h 916"/>
              <a:gd name="T32" fmla="*/ 779 w 1102"/>
              <a:gd name="T33" fmla="*/ 558 h 916"/>
              <a:gd name="T34" fmla="*/ 822 w 1102"/>
              <a:gd name="T35" fmla="*/ 543 h 916"/>
              <a:gd name="T36" fmla="*/ 957 w 1102"/>
              <a:gd name="T37" fmla="*/ 603 h 916"/>
              <a:gd name="T38" fmla="*/ 655 w 1102"/>
              <a:gd name="T39" fmla="*/ 289 h 916"/>
              <a:gd name="T40" fmla="*/ 700 w 1102"/>
              <a:gd name="T41" fmla="*/ 274 h 916"/>
              <a:gd name="T42" fmla="*/ 92 w 1102"/>
              <a:gd name="T43" fmla="*/ 421 h 916"/>
              <a:gd name="T44" fmla="*/ 0 w 1102"/>
              <a:gd name="T45" fmla="*/ 244 h 916"/>
              <a:gd name="T46" fmla="*/ 166 w 1102"/>
              <a:gd name="T47" fmla="*/ 31 h 916"/>
              <a:gd name="T48" fmla="*/ 248 w 1102"/>
              <a:gd name="T49" fmla="*/ 2 h 916"/>
              <a:gd name="T50" fmla="*/ 346 w 1102"/>
              <a:gd name="T51" fmla="*/ 57 h 916"/>
              <a:gd name="T52" fmla="*/ 503 w 1102"/>
              <a:gd name="T53" fmla="*/ 39 h 916"/>
              <a:gd name="T54" fmla="*/ 324 w 1102"/>
              <a:gd name="T55" fmla="*/ 107 h 916"/>
              <a:gd name="T56" fmla="*/ 223 w 1102"/>
              <a:gd name="T57" fmla="*/ 57 h 916"/>
              <a:gd name="T58" fmla="*/ 57 w 1102"/>
              <a:gd name="T59" fmla="*/ 257 h 916"/>
              <a:gd name="T60" fmla="*/ 136 w 1102"/>
              <a:gd name="T61" fmla="*/ 353 h 916"/>
              <a:gd name="T62" fmla="*/ 142 w 1102"/>
              <a:gd name="T63" fmla="*/ 480 h 916"/>
              <a:gd name="T64" fmla="*/ 515 w 1102"/>
              <a:gd name="T65" fmla="*/ 757 h 916"/>
              <a:gd name="T66" fmla="*/ 490 w 1102"/>
              <a:gd name="T67" fmla="*/ 742 h 916"/>
              <a:gd name="T68" fmla="*/ 437 w 1102"/>
              <a:gd name="T69" fmla="*/ 679 h 916"/>
              <a:gd name="T70" fmla="*/ 377 w 1102"/>
              <a:gd name="T71" fmla="*/ 681 h 916"/>
              <a:gd name="T72" fmla="*/ 354 w 1102"/>
              <a:gd name="T73" fmla="*/ 616 h 916"/>
              <a:gd name="T74" fmla="*/ 283 w 1102"/>
              <a:gd name="T75" fmla="*/ 601 h 916"/>
              <a:gd name="T76" fmla="*/ 271 w 1102"/>
              <a:gd name="T77" fmla="*/ 524 h 916"/>
              <a:gd name="T78" fmla="*/ 187 w 1102"/>
              <a:gd name="T79" fmla="*/ 506 h 916"/>
              <a:gd name="T80" fmla="*/ 128 w 1102"/>
              <a:gd name="T81" fmla="*/ 583 h 916"/>
              <a:gd name="T82" fmla="*/ 166 w 1102"/>
              <a:gd name="T83" fmla="*/ 654 h 916"/>
              <a:gd name="T84" fmla="*/ 220 w 1102"/>
              <a:gd name="T85" fmla="*/ 664 h 916"/>
              <a:gd name="T86" fmla="*/ 229 w 1102"/>
              <a:gd name="T87" fmla="*/ 762 h 916"/>
              <a:gd name="T88" fmla="*/ 326 w 1102"/>
              <a:gd name="T89" fmla="*/ 758 h 916"/>
              <a:gd name="T90" fmla="*/ 343 w 1102"/>
              <a:gd name="T91" fmla="*/ 809 h 916"/>
              <a:gd name="T92" fmla="*/ 439 w 1102"/>
              <a:gd name="T93" fmla="*/ 827 h 916"/>
              <a:gd name="T94" fmla="*/ 458 w 1102"/>
              <a:gd name="T95" fmla="*/ 848 h 916"/>
              <a:gd name="T96" fmla="*/ 518 w 1102"/>
              <a:gd name="T97" fmla="*/ 899 h 916"/>
              <a:gd name="T98" fmla="*/ 592 w 1102"/>
              <a:gd name="T99" fmla="*/ 858 h 916"/>
              <a:gd name="T100" fmla="*/ 577 w 1102"/>
              <a:gd name="T101" fmla="*/ 771 h 916"/>
              <a:gd name="T102" fmla="*/ 992 w 1102"/>
              <a:gd name="T103" fmla="*/ 425 h 916"/>
              <a:gd name="T104" fmla="*/ 1045 w 1102"/>
              <a:gd name="T105" fmla="*/ 300 h 916"/>
              <a:gd name="T106" fmla="*/ 1084 w 1102"/>
              <a:gd name="T107" fmla="*/ 166 h 916"/>
              <a:gd name="T108" fmla="*/ 828 w 1102"/>
              <a:gd name="T109" fmla="*/ 40 h 916"/>
              <a:gd name="T110" fmla="*/ 657 w 1102"/>
              <a:gd name="T111" fmla="*/ 41 h 916"/>
              <a:gd name="T112" fmla="*/ 319 w 1102"/>
              <a:gd name="T113" fmla="*/ 237 h 916"/>
              <a:gd name="T114" fmla="*/ 343 w 1102"/>
              <a:gd name="T115" fmla="*/ 324 h 916"/>
              <a:gd name="T116" fmla="*/ 584 w 1102"/>
              <a:gd name="T117" fmla="*/ 214 h 916"/>
              <a:gd name="T118" fmla="*/ 683 w 1102"/>
              <a:gd name="T119" fmla="*/ 231 h 916"/>
              <a:gd name="T120" fmla="*/ 764 w 1102"/>
              <a:gd name="T121" fmla="*/ 245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02" h="916">
                <a:moveTo>
                  <a:pt x="717" y="273"/>
                </a:moveTo>
                <a:lnTo>
                  <a:pt x="717" y="273"/>
                </a:lnTo>
                <a:lnTo>
                  <a:pt x="817" y="363"/>
                </a:lnTo>
                <a:lnTo>
                  <a:pt x="866" y="407"/>
                </a:lnTo>
                <a:lnTo>
                  <a:pt x="915" y="454"/>
                </a:lnTo>
                <a:lnTo>
                  <a:pt x="915" y="454"/>
                </a:lnTo>
                <a:lnTo>
                  <a:pt x="922" y="459"/>
                </a:lnTo>
                <a:lnTo>
                  <a:pt x="929" y="465"/>
                </a:lnTo>
                <a:lnTo>
                  <a:pt x="965" y="498"/>
                </a:lnTo>
                <a:lnTo>
                  <a:pt x="986" y="519"/>
                </a:lnTo>
                <a:lnTo>
                  <a:pt x="986" y="519"/>
                </a:lnTo>
                <a:lnTo>
                  <a:pt x="995" y="530"/>
                </a:lnTo>
                <a:lnTo>
                  <a:pt x="1002" y="540"/>
                </a:lnTo>
                <a:lnTo>
                  <a:pt x="1007" y="550"/>
                </a:lnTo>
                <a:lnTo>
                  <a:pt x="1011" y="561"/>
                </a:lnTo>
                <a:lnTo>
                  <a:pt x="1014" y="572"/>
                </a:lnTo>
                <a:lnTo>
                  <a:pt x="1014" y="583"/>
                </a:lnTo>
                <a:lnTo>
                  <a:pt x="1014" y="593"/>
                </a:lnTo>
                <a:lnTo>
                  <a:pt x="1013" y="605"/>
                </a:lnTo>
                <a:lnTo>
                  <a:pt x="1011" y="615"/>
                </a:lnTo>
                <a:lnTo>
                  <a:pt x="1006" y="625"/>
                </a:lnTo>
                <a:lnTo>
                  <a:pt x="1002" y="634"/>
                </a:lnTo>
                <a:lnTo>
                  <a:pt x="996" y="644"/>
                </a:lnTo>
                <a:lnTo>
                  <a:pt x="988" y="652"/>
                </a:lnTo>
                <a:lnTo>
                  <a:pt x="980" y="658"/>
                </a:lnTo>
                <a:lnTo>
                  <a:pt x="972" y="664"/>
                </a:lnTo>
                <a:lnTo>
                  <a:pt x="962" y="669"/>
                </a:lnTo>
                <a:lnTo>
                  <a:pt x="962" y="669"/>
                </a:lnTo>
                <a:lnTo>
                  <a:pt x="965" y="680"/>
                </a:lnTo>
                <a:lnTo>
                  <a:pt x="967" y="692"/>
                </a:lnTo>
                <a:lnTo>
                  <a:pt x="967" y="702"/>
                </a:lnTo>
                <a:lnTo>
                  <a:pt x="966" y="712"/>
                </a:lnTo>
                <a:lnTo>
                  <a:pt x="964" y="722"/>
                </a:lnTo>
                <a:lnTo>
                  <a:pt x="960" y="731"/>
                </a:lnTo>
                <a:lnTo>
                  <a:pt x="956" y="741"/>
                </a:lnTo>
                <a:lnTo>
                  <a:pt x="950" y="749"/>
                </a:lnTo>
                <a:lnTo>
                  <a:pt x="943" y="755"/>
                </a:lnTo>
                <a:lnTo>
                  <a:pt x="937" y="762"/>
                </a:lnTo>
                <a:lnTo>
                  <a:pt x="927" y="768"/>
                </a:lnTo>
                <a:lnTo>
                  <a:pt x="918" y="774"/>
                </a:lnTo>
                <a:lnTo>
                  <a:pt x="909" y="777"/>
                </a:lnTo>
                <a:lnTo>
                  <a:pt x="899" y="779"/>
                </a:lnTo>
                <a:lnTo>
                  <a:pt x="889" y="781"/>
                </a:lnTo>
                <a:lnTo>
                  <a:pt x="877" y="781"/>
                </a:lnTo>
                <a:lnTo>
                  <a:pt x="877" y="781"/>
                </a:lnTo>
                <a:lnTo>
                  <a:pt x="876" y="790"/>
                </a:lnTo>
                <a:lnTo>
                  <a:pt x="874" y="799"/>
                </a:lnTo>
                <a:lnTo>
                  <a:pt x="870" y="807"/>
                </a:lnTo>
                <a:lnTo>
                  <a:pt x="866" y="815"/>
                </a:lnTo>
                <a:lnTo>
                  <a:pt x="861" y="822"/>
                </a:lnTo>
                <a:lnTo>
                  <a:pt x="855" y="827"/>
                </a:lnTo>
                <a:lnTo>
                  <a:pt x="849" y="834"/>
                </a:lnTo>
                <a:lnTo>
                  <a:pt x="842" y="839"/>
                </a:lnTo>
                <a:lnTo>
                  <a:pt x="835" y="843"/>
                </a:lnTo>
                <a:lnTo>
                  <a:pt x="827" y="847"/>
                </a:lnTo>
                <a:lnTo>
                  <a:pt x="819" y="850"/>
                </a:lnTo>
                <a:lnTo>
                  <a:pt x="811" y="852"/>
                </a:lnTo>
                <a:lnTo>
                  <a:pt x="802" y="854"/>
                </a:lnTo>
                <a:lnTo>
                  <a:pt x="793" y="854"/>
                </a:lnTo>
                <a:lnTo>
                  <a:pt x="784" y="852"/>
                </a:lnTo>
                <a:lnTo>
                  <a:pt x="774" y="851"/>
                </a:lnTo>
                <a:lnTo>
                  <a:pt x="774" y="851"/>
                </a:lnTo>
                <a:lnTo>
                  <a:pt x="771" y="862"/>
                </a:lnTo>
                <a:lnTo>
                  <a:pt x="766" y="872"/>
                </a:lnTo>
                <a:lnTo>
                  <a:pt x="761" y="881"/>
                </a:lnTo>
                <a:lnTo>
                  <a:pt x="754" y="889"/>
                </a:lnTo>
                <a:lnTo>
                  <a:pt x="746" y="897"/>
                </a:lnTo>
                <a:lnTo>
                  <a:pt x="738" y="903"/>
                </a:lnTo>
                <a:lnTo>
                  <a:pt x="729" y="907"/>
                </a:lnTo>
                <a:lnTo>
                  <a:pt x="719" y="912"/>
                </a:lnTo>
                <a:lnTo>
                  <a:pt x="708" y="914"/>
                </a:lnTo>
                <a:lnTo>
                  <a:pt x="698" y="916"/>
                </a:lnTo>
                <a:lnTo>
                  <a:pt x="687" y="916"/>
                </a:lnTo>
                <a:lnTo>
                  <a:pt x="675" y="915"/>
                </a:lnTo>
                <a:lnTo>
                  <a:pt x="664" y="914"/>
                </a:lnTo>
                <a:lnTo>
                  <a:pt x="652" y="911"/>
                </a:lnTo>
                <a:lnTo>
                  <a:pt x="642" y="906"/>
                </a:lnTo>
                <a:lnTo>
                  <a:pt x="631" y="900"/>
                </a:lnTo>
                <a:lnTo>
                  <a:pt x="623" y="895"/>
                </a:lnTo>
                <a:lnTo>
                  <a:pt x="623" y="895"/>
                </a:lnTo>
                <a:lnTo>
                  <a:pt x="631" y="883"/>
                </a:lnTo>
                <a:lnTo>
                  <a:pt x="636" y="871"/>
                </a:lnTo>
                <a:lnTo>
                  <a:pt x="641" y="858"/>
                </a:lnTo>
                <a:lnTo>
                  <a:pt x="644" y="844"/>
                </a:lnTo>
                <a:lnTo>
                  <a:pt x="644" y="844"/>
                </a:lnTo>
                <a:lnTo>
                  <a:pt x="656" y="851"/>
                </a:lnTo>
                <a:lnTo>
                  <a:pt x="667" y="857"/>
                </a:lnTo>
                <a:lnTo>
                  <a:pt x="673" y="859"/>
                </a:lnTo>
                <a:lnTo>
                  <a:pt x="679" y="860"/>
                </a:lnTo>
                <a:lnTo>
                  <a:pt x="684" y="862"/>
                </a:lnTo>
                <a:lnTo>
                  <a:pt x="691" y="862"/>
                </a:lnTo>
                <a:lnTo>
                  <a:pt x="691" y="862"/>
                </a:lnTo>
                <a:lnTo>
                  <a:pt x="701" y="859"/>
                </a:lnTo>
                <a:lnTo>
                  <a:pt x="709" y="856"/>
                </a:lnTo>
                <a:lnTo>
                  <a:pt x="713" y="852"/>
                </a:lnTo>
                <a:lnTo>
                  <a:pt x="716" y="849"/>
                </a:lnTo>
                <a:lnTo>
                  <a:pt x="719" y="846"/>
                </a:lnTo>
                <a:lnTo>
                  <a:pt x="721" y="841"/>
                </a:lnTo>
                <a:lnTo>
                  <a:pt x="721" y="841"/>
                </a:lnTo>
                <a:lnTo>
                  <a:pt x="722" y="832"/>
                </a:lnTo>
                <a:lnTo>
                  <a:pt x="720" y="820"/>
                </a:lnTo>
                <a:lnTo>
                  <a:pt x="649" y="763"/>
                </a:lnTo>
                <a:lnTo>
                  <a:pt x="649" y="763"/>
                </a:lnTo>
                <a:lnTo>
                  <a:pt x="645" y="760"/>
                </a:lnTo>
                <a:lnTo>
                  <a:pt x="642" y="755"/>
                </a:lnTo>
                <a:lnTo>
                  <a:pt x="640" y="751"/>
                </a:lnTo>
                <a:lnTo>
                  <a:pt x="639" y="745"/>
                </a:lnTo>
                <a:lnTo>
                  <a:pt x="639" y="741"/>
                </a:lnTo>
                <a:lnTo>
                  <a:pt x="640" y="735"/>
                </a:lnTo>
                <a:lnTo>
                  <a:pt x="642" y="730"/>
                </a:lnTo>
                <a:lnTo>
                  <a:pt x="644" y="726"/>
                </a:lnTo>
                <a:lnTo>
                  <a:pt x="644" y="726"/>
                </a:lnTo>
                <a:lnTo>
                  <a:pt x="649" y="721"/>
                </a:lnTo>
                <a:lnTo>
                  <a:pt x="653" y="719"/>
                </a:lnTo>
                <a:lnTo>
                  <a:pt x="658" y="717"/>
                </a:lnTo>
                <a:lnTo>
                  <a:pt x="663" y="716"/>
                </a:lnTo>
                <a:lnTo>
                  <a:pt x="668" y="716"/>
                </a:lnTo>
                <a:lnTo>
                  <a:pt x="673" y="717"/>
                </a:lnTo>
                <a:lnTo>
                  <a:pt x="679" y="718"/>
                </a:lnTo>
                <a:lnTo>
                  <a:pt x="683" y="721"/>
                </a:lnTo>
                <a:lnTo>
                  <a:pt x="761" y="783"/>
                </a:lnTo>
                <a:lnTo>
                  <a:pt x="761" y="783"/>
                </a:lnTo>
                <a:lnTo>
                  <a:pt x="768" y="789"/>
                </a:lnTo>
                <a:lnTo>
                  <a:pt x="774" y="793"/>
                </a:lnTo>
                <a:lnTo>
                  <a:pt x="782" y="797"/>
                </a:lnTo>
                <a:lnTo>
                  <a:pt x="789" y="798"/>
                </a:lnTo>
                <a:lnTo>
                  <a:pt x="795" y="799"/>
                </a:lnTo>
                <a:lnTo>
                  <a:pt x="802" y="798"/>
                </a:lnTo>
                <a:lnTo>
                  <a:pt x="809" y="795"/>
                </a:lnTo>
                <a:lnTo>
                  <a:pt x="814" y="792"/>
                </a:lnTo>
                <a:lnTo>
                  <a:pt x="814" y="792"/>
                </a:lnTo>
                <a:lnTo>
                  <a:pt x="819" y="786"/>
                </a:lnTo>
                <a:lnTo>
                  <a:pt x="822" y="781"/>
                </a:lnTo>
                <a:lnTo>
                  <a:pt x="822" y="781"/>
                </a:lnTo>
                <a:lnTo>
                  <a:pt x="824" y="774"/>
                </a:lnTo>
                <a:lnTo>
                  <a:pt x="825" y="767"/>
                </a:lnTo>
                <a:lnTo>
                  <a:pt x="825" y="763"/>
                </a:lnTo>
                <a:lnTo>
                  <a:pt x="824" y="760"/>
                </a:lnTo>
                <a:lnTo>
                  <a:pt x="821" y="758"/>
                </a:lnTo>
                <a:lnTo>
                  <a:pt x="819" y="754"/>
                </a:lnTo>
                <a:lnTo>
                  <a:pt x="727" y="682"/>
                </a:lnTo>
                <a:lnTo>
                  <a:pt x="727" y="682"/>
                </a:lnTo>
                <a:lnTo>
                  <a:pt x="723" y="679"/>
                </a:lnTo>
                <a:lnTo>
                  <a:pt x="720" y="674"/>
                </a:lnTo>
                <a:lnTo>
                  <a:pt x="717" y="670"/>
                </a:lnTo>
                <a:lnTo>
                  <a:pt x="716" y="664"/>
                </a:lnTo>
                <a:lnTo>
                  <a:pt x="716" y="660"/>
                </a:lnTo>
                <a:lnTo>
                  <a:pt x="717" y="654"/>
                </a:lnTo>
                <a:lnTo>
                  <a:pt x="720" y="649"/>
                </a:lnTo>
                <a:lnTo>
                  <a:pt x="722" y="645"/>
                </a:lnTo>
                <a:lnTo>
                  <a:pt x="722" y="645"/>
                </a:lnTo>
                <a:lnTo>
                  <a:pt x="727" y="640"/>
                </a:lnTo>
                <a:lnTo>
                  <a:pt x="731" y="638"/>
                </a:lnTo>
                <a:lnTo>
                  <a:pt x="736" y="636"/>
                </a:lnTo>
                <a:lnTo>
                  <a:pt x="740" y="634"/>
                </a:lnTo>
                <a:lnTo>
                  <a:pt x="746" y="634"/>
                </a:lnTo>
                <a:lnTo>
                  <a:pt x="750" y="634"/>
                </a:lnTo>
                <a:lnTo>
                  <a:pt x="756" y="637"/>
                </a:lnTo>
                <a:lnTo>
                  <a:pt x="761" y="640"/>
                </a:lnTo>
                <a:lnTo>
                  <a:pt x="857" y="716"/>
                </a:lnTo>
                <a:lnTo>
                  <a:pt x="857" y="716"/>
                </a:lnTo>
                <a:lnTo>
                  <a:pt x="859" y="717"/>
                </a:lnTo>
                <a:lnTo>
                  <a:pt x="859" y="717"/>
                </a:lnTo>
                <a:lnTo>
                  <a:pt x="865" y="721"/>
                </a:lnTo>
                <a:lnTo>
                  <a:pt x="871" y="725"/>
                </a:lnTo>
                <a:lnTo>
                  <a:pt x="878" y="726"/>
                </a:lnTo>
                <a:lnTo>
                  <a:pt x="884" y="727"/>
                </a:lnTo>
                <a:lnTo>
                  <a:pt x="891" y="726"/>
                </a:lnTo>
                <a:lnTo>
                  <a:pt x="897" y="723"/>
                </a:lnTo>
                <a:lnTo>
                  <a:pt x="901" y="720"/>
                </a:lnTo>
                <a:lnTo>
                  <a:pt x="906" y="717"/>
                </a:lnTo>
                <a:lnTo>
                  <a:pt x="909" y="711"/>
                </a:lnTo>
                <a:lnTo>
                  <a:pt x="911" y="705"/>
                </a:lnTo>
                <a:lnTo>
                  <a:pt x="913" y="700"/>
                </a:lnTo>
                <a:lnTo>
                  <a:pt x="911" y="693"/>
                </a:lnTo>
                <a:lnTo>
                  <a:pt x="909" y="686"/>
                </a:lnTo>
                <a:lnTo>
                  <a:pt x="906" y="678"/>
                </a:lnTo>
                <a:lnTo>
                  <a:pt x="899" y="671"/>
                </a:lnTo>
                <a:lnTo>
                  <a:pt x="891" y="663"/>
                </a:lnTo>
                <a:lnTo>
                  <a:pt x="789" y="587"/>
                </a:lnTo>
                <a:lnTo>
                  <a:pt x="789" y="587"/>
                </a:lnTo>
                <a:lnTo>
                  <a:pt x="785" y="583"/>
                </a:lnTo>
                <a:lnTo>
                  <a:pt x="782" y="579"/>
                </a:lnTo>
                <a:lnTo>
                  <a:pt x="780" y="574"/>
                </a:lnTo>
                <a:lnTo>
                  <a:pt x="779" y="568"/>
                </a:lnTo>
                <a:lnTo>
                  <a:pt x="779" y="564"/>
                </a:lnTo>
                <a:lnTo>
                  <a:pt x="779" y="558"/>
                </a:lnTo>
                <a:lnTo>
                  <a:pt x="781" y="553"/>
                </a:lnTo>
                <a:lnTo>
                  <a:pt x="784" y="549"/>
                </a:lnTo>
                <a:lnTo>
                  <a:pt x="784" y="549"/>
                </a:lnTo>
                <a:lnTo>
                  <a:pt x="788" y="544"/>
                </a:lnTo>
                <a:lnTo>
                  <a:pt x="792" y="541"/>
                </a:lnTo>
                <a:lnTo>
                  <a:pt x="797" y="539"/>
                </a:lnTo>
                <a:lnTo>
                  <a:pt x="802" y="538"/>
                </a:lnTo>
                <a:lnTo>
                  <a:pt x="808" y="538"/>
                </a:lnTo>
                <a:lnTo>
                  <a:pt x="812" y="539"/>
                </a:lnTo>
                <a:lnTo>
                  <a:pt x="818" y="540"/>
                </a:lnTo>
                <a:lnTo>
                  <a:pt x="822" y="543"/>
                </a:lnTo>
                <a:lnTo>
                  <a:pt x="923" y="619"/>
                </a:lnTo>
                <a:lnTo>
                  <a:pt x="923" y="619"/>
                </a:lnTo>
                <a:lnTo>
                  <a:pt x="927" y="621"/>
                </a:lnTo>
                <a:lnTo>
                  <a:pt x="931" y="621"/>
                </a:lnTo>
                <a:lnTo>
                  <a:pt x="935" y="621"/>
                </a:lnTo>
                <a:lnTo>
                  <a:pt x="939" y="620"/>
                </a:lnTo>
                <a:lnTo>
                  <a:pt x="943" y="617"/>
                </a:lnTo>
                <a:lnTo>
                  <a:pt x="947" y="615"/>
                </a:lnTo>
                <a:lnTo>
                  <a:pt x="954" y="608"/>
                </a:lnTo>
                <a:lnTo>
                  <a:pt x="954" y="608"/>
                </a:lnTo>
                <a:lnTo>
                  <a:pt x="957" y="603"/>
                </a:lnTo>
                <a:lnTo>
                  <a:pt x="959" y="596"/>
                </a:lnTo>
                <a:lnTo>
                  <a:pt x="960" y="590"/>
                </a:lnTo>
                <a:lnTo>
                  <a:pt x="960" y="583"/>
                </a:lnTo>
                <a:lnTo>
                  <a:pt x="958" y="576"/>
                </a:lnTo>
                <a:lnTo>
                  <a:pt x="956" y="569"/>
                </a:lnTo>
                <a:lnTo>
                  <a:pt x="952" y="564"/>
                </a:lnTo>
                <a:lnTo>
                  <a:pt x="947" y="558"/>
                </a:lnTo>
                <a:lnTo>
                  <a:pt x="926" y="536"/>
                </a:lnTo>
                <a:lnTo>
                  <a:pt x="657" y="291"/>
                </a:lnTo>
                <a:lnTo>
                  <a:pt x="657" y="291"/>
                </a:lnTo>
                <a:lnTo>
                  <a:pt x="655" y="289"/>
                </a:lnTo>
                <a:lnTo>
                  <a:pt x="655" y="287"/>
                </a:lnTo>
                <a:lnTo>
                  <a:pt x="653" y="284"/>
                </a:lnTo>
                <a:lnTo>
                  <a:pt x="655" y="281"/>
                </a:lnTo>
                <a:lnTo>
                  <a:pt x="656" y="279"/>
                </a:lnTo>
                <a:lnTo>
                  <a:pt x="658" y="277"/>
                </a:lnTo>
                <a:lnTo>
                  <a:pt x="660" y="276"/>
                </a:lnTo>
                <a:lnTo>
                  <a:pt x="664" y="276"/>
                </a:lnTo>
                <a:lnTo>
                  <a:pt x="664" y="276"/>
                </a:lnTo>
                <a:lnTo>
                  <a:pt x="676" y="276"/>
                </a:lnTo>
                <a:lnTo>
                  <a:pt x="689" y="275"/>
                </a:lnTo>
                <a:lnTo>
                  <a:pt x="700" y="274"/>
                </a:lnTo>
                <a:lnTo>
                  <a:pt x="713" y="273"/>
                </a:lnTo>
                <a:lnTo>
                  <a:pt x="713" y="273"/>
                </a:lnTo>
                <a:lnTo>
                  <a:pt x="717" y="273"/>
                </a:lnTo>
                <a:lnTo>
                  <a:pt x="717" y="273"/>
                </a:lnTo>
                <a:close/>
                <a:moveTo>
                  <a:pt x="123" y="501"/>
                </a:moveTo>
                <a:lnTo>
                  <a:pt x="123" y="501"/>
                </a:lnTo>
                <a:lnTo>
                  <a:pt x="114" y="486"/>
                </a:lnTo>
                <a:lnTo>
                  <a:pt x="107" y="471"/>
                </a:lnTo>
                <a:lnTo>
                  <a:pt x="101" y="455"/>
                </a:lnTo>
                <a:lnTo>
                  <a:pt x="97" y="438"/>
                </a:lnTo>
                <a:lnTo>
                  <a:pt x="92" y="421"/>
                </a:lnTo>
                <a:lnTo>
                  <a:pt x="90" y="404"/>
                </a:lnTo>
                <a:lnTo>
                  <a:pt x="85" y="368"/>
                </a:lnTo>
                <a:lnTo>
                  <a:pt x="51" y="336"/>
                </a:lnTo>
                <a:lnTo>
                  <a:pt x="51" y="336"/>
                </a:lnTo>
                <a:lnTo>
                  <a:pt x="31" y="315"/>
                </a:lnTo>
                <a:lnTo>
                  <a:pt x="22" y="305"/>
                </a:lnTo>
                <a:lnTo>
                  <a:pt x="16" y="295"/>
                </a:lnTo>
                <a:lnTo>
                  <a:pt x="9" y="284"/>
                </a:lnTo>
                <a:lnTo>
                  <a:pt x="4" y="272"/>
                </a:lnTo>
                <a:lnTo>
                  <a:pt x="1" y="259"/>
                </a:lnTo>
                <a:lnTo>
                  <a:pt x="0" y="244"/>
                </a:lnTo>
                <a:lnTo>
                  <a:pt x="0" y="244"/>
                </a:lnTo>
                <a:lnTo>
                  <a:pt x="1" y="236"/>
                </a:lnTo>
                <a:lnTo>
                  <a:pt x="2" y="228"/>
                </a:lnTo>
                <a:lnTo>
                  <a:pt x="3" y="220"/>
                </a:lnTo>
                <a:lnTo>
                  <a:pt x="6" y="214"/>
                </a:lnTo>
                <a:lnTo>
                  <a:pt x="10" y="206"/>
                </a:lnTo>
                <a:lnTo>
                  <a:pt x="13" y="199"/>
                </a:lnTo>
                <a:lnTo>
                  <a:pt x="18" y="192"/>
                </a:lnTo>
                <a:lnTo>
                  <a:pt x="23" y="185"/>
                </a:lnTo>
                <a:lnTo>
                  <a:pt x="166" y="31"/>
                </a:lnTo>
                <a:lnTo>
                  <a:pt x="166" y="31"/>
                </a:lnTo>
                <a:lnTo>
                  <a:pt x="172" y="24"/>
                </a:lnTo>
                <a:lnTo>
                  <a:pt x="179" y="20"/>
                </a:lnTo>
                <a:lnTo>
                  <a:pt x="186" y="15"/>
                </a:lnTo>
                <a:lnTo>
                  <a:pt x="194" y="10"/>
                </a:lnTo>
                <a:lnTo>
                  <a:pt x="200" y="7"/>
                </a:lnTo>
                <a:lnTo>
                  <a:pt x="208" y="5"/>
                </a:lnTo>
                <a:lnTo>
                  <a:pt x="216" y="2"/>
                </a:lnTo>
                <a:lnTo>
                  <a:pt x="224" y="1"/>
                </a:lnTo>
                <a:lnTo>
                  <a:pt x="232" y="1"/>
                </a:lnTo>
                <a:lnTo>
                  <a:pt x="240" y="1"/>
                </a:lnTo>
                <a:lnTo>
                  <a:pt x="248" y="2"/>
                </a:lnTo>
                <a:lnTo>
                  <a:pt x="256" y="5"/>
                </a:lnTo>
                <a:lnTo>
                  <a:pt x="264" y="7"/>
                </a:lnTo>
                <a:lnTo>
                  <a:pt x="272" y="10"/>
                </a:lnTo>
                <a:lnTo>
                  <a:pt x="279" y="15"/>
                </a:lnTo>
                <a:lnTo>
                  <a:pt x="286" y="20"/>
                </a:lnTo>
                <a:lnTo>
                  <a:pt x="286" y="20"/>
                </a:lnTo>
                <a:lnTo>
                  <a:pt x="301" y="31"/>
                </a:lnTo>
                <a:lnTo>
                  <a:pt x="315" y="40"/>
                </a:lnTo>
                <a:lnTo>
                  <a:pt x="328" y="49"/>
                </a:lnTo>
                <a:lnTo>
                  <a:pt x="346" y="57"/>
                </a:lnTo>
                <a:lnTo>
                  <a:pt x="346" y="57"/>
                </a:lnTo>
                <a:lnTo>
                  <a:pt x="359" y="62"/>
                </a:lnTo>
                <a:lnTo>
                  <a:pt x="366" y="63"/>
                </a:lnTo>
                <a:lnTo>
                  <a:pt x="366" y="63"/>
                </a:lnTo>
                <a:lnTo>
                  <a:pt x="382" y="59"/>
                </a:lnTo>
                <a:lnTo>
                  <a:pt x="398" y="56"/>
                </a:lnTo>
                <a:lnTo>
                  <a:pt x="432" y="48"/>
                </a:lnTo>
                <a:lnTo>
                  <a:pt x="449" y="45"/>
                </a:lnTo>
                <a:lnTo>
                  <a:pt x="467" y="41"/>
                </a:lnTo>
                <a:lnTo>
                  <a:pt x="485" y="39"/>
                </a:lnTo>
                <a:lnTo>
                  <a:pt x="503" y="39"/>
                </a:lnTo>
                <a:lnTo>
                  <a:pt x="503" y="39"/>
                </a:lnTo>
                <a:lnTo>
                  <a:pt x="480" y="55"/>
                </a:lnTo>
                <a:lnTo>
                  <a:pt x="449" y="79"/>
                </a:lnTo>
                <a:lnTo>
                  <a:pt x="408" y="110"/>
                </a:lnTo>
                <a:lnTo>
                  <a:pt x="408" y="110"/>
                </a:lnTo>
                <a:lnTo>
                  <a:pt x="390" y="114"/>
                </a:lnTo>
                <a:lnTo>
                  <a:pt x="373" y="117"/>
                </a:lnTo>
                <a:lnTo>
                  <a:pt x="373" y="117"/>
                </a:lnTo>
                <a:lnTo>
                  <a:pt x="362" y="117"/>
                </a:lnTo>
                <a:lnTo>
                  <a:pt x="350" y="115"/>
                </a:lnTo>
                <a:lnTo>
                  <a:pt x="337" y="112"/>
                </a:lnTo>
                <a:lnTo>
                  <a:pt x="324" y="107"/>
                </a:lnTo>
                <a:lnTo>
                  <a:pt x="311" y="102"/>
                </a:lnTo>
                <a:lnTo>
                  <a:pt x="300" y="96"/>
                </a:lnTo>
                <a:lnTo>
                  <a:pt x="289" y="89"/>
                </a:lnTo>
                <a:lnTo>
                  <a:pt x="280" y="85"/>
                </a:lnTo>
                <a:lnTo>
                  <a:pt x="253" y="63"/>
                </a:lnTo>
                <a:lnTo>
                  <a:pt x="253" y="63"/>
                </a:lnTo>
                <a:lnTo>
                  <a:pt x="247" y="59"/>
                </a:lnTo>
                <a:lnTo>
                  <a:pt x="241" y="57"/>
                </a:lnTo>
                <a:lnTo>
                  <a:pt x="236" y="56"/>
                </a:lnTo>
                <a:lnTo>
                  <a:pt x="229" y="56"/>
                </a:lnTo>
                <a:lnTo>
                  <a:pt x="223" y="57"/>
                </a:lnTo>
                <a:lnTo>
                  <a:pt x="218" y="59"/>
                </a:lnTo>
                <a:lnTo>
                  <a:pt x="212" y="63"/>
                </a:lnTo>
                <a:lnTo>
                  <a:pt x="206" y="67"/>
                </a:lnTo>
                <a:lnTo>
                  <a:pt x="63" y="222"/>
                </a:lnTo>
                <a:lnTo>
                  <a:pt x="63" y="222"/>
                </a:lnTo>
                <a:lnTo>
                  <a:pt x="60" y="227"/>
                </a:lnTo>
                <a:lnTo>
                  <a:pt x="57" y="233"/>
                </a:lnTo>
                <a:lnTo>
                  <a:pt x="55" y="239"/>
                </a:lnTo>
                <a:lnTo>
                  <a:pt x="54" y="245"/>
                </a:lnTo>
                <a:lnTo>
                  <a:pt x="55" y="251"/>
                </a:lnTo>
                <a:lnTo>
                  <a:pt x="57" y="257"/>
                </a:lnTo>
                <a:lnTo>
                  <a:pt x="60" y="263"/>
                </a:lnTo>
                <a:lnTo>
                  <a:pt x="63" y="268"/>
                </a:lnTo>
                <a:lnTo>
                  <a:pt x="63" y="268"/>
                </a:lnTo>
                <a:lnTo>
                  <a:pt x="81" y="288"/>
                </a:lnTo>
                <a:lnTo>
                  <a:pt x="100" y="307"/>
                </a:lnTo>
                <a:lnTo>
                  <a:pt x="100" y="307"/>
                </a:lnTo>
                <a:lnTo>
                  <a:pt x="111" y="318"/>
                </a:lnTo>
                <a:lnTo>
                  <a:pt x="124" y="332"/>
                </a:lnTo>
                <a:lnTo>
                  <a:pt x="130" y="339"/>
                </a:lnTo>
                <a:lnTo>
                  <a:pt x="133" y="346"/>
                </a:lnTo>
                <a:lnTo>
                  <a:pt x="136" y="353"/>
                </a:lnTo>
                <a:lnTo>
                  <a:pt x="139" y="360"/>
                </a:lnTo>
                <a:lnTo>
                  <a:pt x="139" y="360"/>
                </a:lnTo>
                <a:lnTo>
                  <a:pt x="142" y="387"/>
                </a:lnTo>
                <a:lnTo>
                  <a:pt x="147" y="415"/>
                </a:lnTo>
                <a:lnTo>
                  <a:pt x="150" y="430"/>
                </a:lnTo>
                <a:lnTo>
                  <a:pt x="154" y="443"/>
                </a:lnTo>
                <a:lnTo>
                  <a:pt x="159" y="455"/>
                </a:lnTo>
                <a:lnTo>
                  <a:pt x="165" y="466"/>
                </a:lnTo>
                <a:lnTo>
                  <a:pt x="165" y="466"/>
                </a:lnTo>
                <a:lnTo>
                  <a:pt x="152" y="472"/>
                </a:lnTo>
                <a:lnTo>
                  <a:pt x="142" y="480"/>
                </a:lnTo>
                <a:lnTo>
                  <a:pt x="133" y="490"/>
                </a:lnTo>
                <a:lnTo>
                  <a:pt x="123" y="501"/>
                </a:lnTo>
                <a:lnTo>
                  <a:pt x="123" y="501"/>
                </a:lnTo>
                <a:close/>
                <a:moveTo>
                  <a:pt x="577" y="771"/>
                </a:moveTo>
                <a:lnTo>
                  <a:pt x="577" y="771"/>
                </a:lnTo>
                <a:lnTo>
                  <a:pt x="568" y="765"/>
                </a:lnTo>
                <a:lnTo>
                  <a:pt x="558" y="760"/>
                </a:lnTo>
                <a:lnTo>
                  <a:pt x="547" y="757"/>
                </a:lnTo>
                <a:lnTo>
                  <a:pt x="537" y="754"/>
                </a:lnTo>
                <a:lnTo>
                  <a:pt x="526" y="754"/>
                </a:lnTo>
                <a:lnTo>
                  <a:pt x="515" y="757"/>
                </a:lnTo>
                <a:lnTo>
                  <a:pt x="505" y="759"/>
                </a:lnTo>
                <a:lnTo>
                  <a:pt x="496" y="765"/>
                </a:lnTo>
                <a:lnTo>
                  <a:pt x="496" y="765"/>
                </a:lnTo>
                <a:lnTo>
                  <a:pt x="493" y="765"/>
                </a:lnTo>
                <a:lnTo>
                  <a:pt x="490" y="763"/>
                </a:lnTo>
                <a:lnTo>
                  <a:pt x="490" y="763"/>
                </a:lnTo>
                <a:lnTo>
                  <a:pt x="489" y="762"/>
                </a:lnTo>
                <a:lnTo>
                  <a:pt x="489" y="759"/>
                </a:lnTo>
                <a:lnTo>
                  <a:pt x="489" y="759"/>
                </a:lnTo>
                <a:lnTo>
                  <a:pt x="490" y="751"/>
                </a:lnTo>
                <a:lnTo>
                  <a:pt x="490" y="742"/>
                </a:lnTo>
                <a:lnTo>
                  <a:pt x="488" y="733"/>
                </a:lnTo>
                <a:lnTo>
                  <a:pt x="486" y="723"/>
                </a:lnTo>
                <a:lnTo>
                  <a:pt x="482" y="716"/>
                </a:lnTo>
                <a:lnTo>
                  <a:pt x="478" y="708"/>
                </a:lnTo>
                <a:lnTo>
                  <a:pt x="472" y="700"/>
                </a:lnTo>
                <a:lnTo>
                  <a:pt x="466" y="694"/>
                </a:lnTo>
                <a:lnTo>
                  <a:pt x="466" y="694"/>
                </a:lnTo>
                <a:lnTo>
                  <a:pt x="466" y="694"/>
                </a:lnTo>
                <a:lnTo>
                  <a:pt x="457" y="687"/>
                </a:lnTo>
                <a:lnTo>
                  <a:pt x="447" y="681"/>
                </a:lnTo>
                <a:lnTo>
                  <a:pt x="437" y="679"/>
                </a:lnTo>
                <a:lnTo>
                  <a:pt x="425" y="677"/>
                </a:lnTo>
                <a:lnTo>
                  <a:pt x="415" y="677"/>
                </a:lnTo>
                <a:lnTo>
                  <a:pt x="405" y="678"/>
                </a:lnTo>
                <a:lnTo>
                  <a:pt x="394" y="681"/>
                </a:lnTo>
                <a:lnTo>
                  <a:pt x="384" y="687"/>
                </a:lnTo>
                <a:lnTo>
                  <a:pt x="384" y="687"/>
                </a:lnTo>
                <a:lnTo>
                  <a:pt x="382" y="687"/>
                </a:lnTo>
                <a:lnTo>
                  <a:pt x="380" y="686"/>
                </a:lnTo>
                <a:lnTo>
                  <a:pt x="380" y="686"/>
                </a:lnTo>
                <a:lnTo>
                  <a:pt x="377" y="685"/>
                </a:lnTo>
                <a:lnTo>
                  <a:pt x="377" y="681"/>
                </a:lnTo>
                <a:lnTo>
                  <a:pt x="377" y="681"/>
                </a:lnTo>
                <a:lnTo>
                  <a:pt x="378" y="672"/>
                </a:lnTo>
                <a:lnTo>
                  <a:pt x="378" y="664"/>
                </a:lnTo>
                <a:lnTo>
                  <a:pt x="377" y="655"/>
                </a:lnTo>
                <a:lnTo>
                  <a:pt x="375" y="646"/>
                </a:lnTo>
                <a:lnTo>
                  <a:pt x="372" y="638"/>
                </a:lnTo>
                <a:lnTo>
                  <a:pt x="367" y="630"/>
                </a:lnTo>
                <a:lnTo>
                  <a:pt x="361" y="622"/>
                </a:lnTo>
                <a:lnTo>
                  <a:pt x="354" y="616"/>
                </a:lnTo>
                <a:lnTo>
                  <a:pt x="354" y="616"/>
                </a:lnTo>
                <a:lnTo>
                  <a:pt x="354" y="616"/>
                </a:lnTo>
                <a:lnTo>
                  <a:pt x="348" y="611"/>
                </a:lnTo>
                <a:lnTo>
                  <a:pt x="340" y="606"/>
                </a:lnTo>
                <a:lnTo>
                  <a:pt x="330" y="603"/>
                </a:lnTo>
                <a:lnTo>
                  <a:pt x="323" y="600"/>
                </a:lnTo>
                <a:lnTo>
                  <a:pt x="313" y="599"/>
                </a:lnTo>
                <a:lnTo>
                  <a:pt x="304" y="599"/>
                </a:lnTo>
                <a:lnTo>
                  <a:pt x="295" y="600"/>
                </a:lnTo>
                <a:lnTo>
                  <a:pt x="287" y="603"/>
                </a:lnTo>
                <a:lnTo>
                  <a:pt x="287" y="603"/>
                </a:lnTo>
                <a:lnTo>
                  <a:pt x="285" y="603"/>
                </a:lnTo>
                <a:lnTo>
                  <a:pt x="283" y="601"/>
                </a:lnTo>
                <a:lnTo>
                  <a:pt x="283" y="601"/>
                </a:lnTo>
                <a:lnTo>
                  <a:pt x="281" y="599"/>
                </a:lnTo>
                <a:lnTo>
                  <a:pt x="281" y="597"/>
                </a:lnTo>
                <a:lnTo>
                  <a:pt x="281" y="597"/>
                </a:lnTo>
                <a:lnTo>
                  <a:pt x="285" y="585"/>
                </a:lnTo>
                <a:lnTo>
                  <a:pt x="287" y="575"/>
                </a:lnTo>
                <a:lnTo>
                  <a:pt x="287" y="564"/>
                </a:lnTo>
                <a:lnTo>
                  <a:pt x="286" y="553"/>
                </a:lnTo>
                <a:lnTo>
                  <a:pt x="283" y="543"/>
                </a:lnTo>
                <a:lnTo>
                  <a:pt x="278" y="533"/>
                </a:lnTo>
                <a:lnTo>
                  <a:pt x="271" y="524"/>
                </a:lnTo>
                <a:lnTo>
                  <a:pt x="263" y="516"/>
                </a:lnTo>
                <a:lnTo>
                  <a:pt x="263" y="516"/>
                </a:lnTo>
                <a:lnTo>
                  <a:pt x="263" y="516"/>
                </a:lnTo>
                <a:lnTo>
                  <a:pt x="257" y="511"/>
                </a:lnTo>
                <a:lnTo>
                  <a:pt x="252" y="508"/>
                </a:lnTo>
                <a:lnTo>
                  <a:pt x="245" y="504"/>
                </a:lnTo>
                <a:lnTo>
                  <a:pt x="239" y="502"/>
                </a:lnTo>
                <a:lnTo>
                  <a:pt x="226" y="499"/>
                </a:lnTo>
                <a:lnTo>
                  <a:pt x="212" y="499"/>
                </a:lnTo>
                <a:lnTo>
                  <a:pt x="199" y="501"/>
                </a:lnTo>
                <a:lnTo>
                  <a:pt x="187" y="506"/>
                </a:lnTo>
                <a:lnTo>
                  <a:pt x="181" y="509"/>
                </a:lnTo>
                <a:lnTo>
                  <a:pt x="175" y="514"/>
                </a:lnTo>
                <a:lnTo>
                  <a:pt x="170" y="518"/>
                </a:lnTo>
                <a:lnTo>
                  <a:pt x="165" y="523"/>
                </a:lnTo>
                <a:lnTo>
                  <a:pt x="144" y="546"/>
                </a:lnTo>
                <a:lnTo>
                  <a:pt x="144" y="546"/>
                </a:lnTo>
                <a:lnTo>
                  <a:pt x="140" y="551"/>
                </a:lnTo>
                <a:lnTo>
                  <a:pt x="136" y="558"/>
                </a:lnTo>
                <a:lnTo>
                  <a:pt x="133" y="564"/>
                </a:lnTo>
                <a:lnTo>
                  <a:pt x="131" y="571"/>
                </a:lnTo>
                <a:lnTo>
                  <a:pt x="128" y="583"/>
                </a:lnTo>
                <a:lnTo>
                  <a:pt x="127" y="597"/>
                </a:lnTo>
                <a:lnTo>
                  <a:pt x="130" y="609"/>
                </a:lnTo>
                <a:lnTo>
                  <a:pt x="135" y="622"/>
                </a:lnTo>
                <a:lnTo>
                  <a:pt x="139" y="629"/>
                </a:lnTo>
                <a:lnTo>
                  <a:pt x="142" y="634"/>
                </a:lnTo>
                <a:lnTo>
                  <a:pt x="147" y="639"/>
                </a:lnTo>
                <a:lnTo>
                  <a:pt x="151" y="645"/>
                </a:lnTo>
                <a:lnTo>
                  <a:pt x="151" y="645"/>
                </a:lnTo>
                <a:lnTo>
                  <a:pt x="151" y="645"/>
                </a:lnTo>
                <a:lnTo>
                  <a:pt x="158" y="649"/>
                </a:lnTo>
                <a:lnTo>
                  <a:pt x="166" y="654"/>
                </a:lnTo>
                <a:lnTo>
                  <a:pt x="174" y="657"/>
                </a:lnTo>
                <a:lnTo>
                  <a:pt x="182" y="660"/>
                </a:lnTo>
                <a:lnTo>
                  <a:pt x="190" y="661"/>
                </a:lnTo>
                <a:lnTo>
                  <a:pt x="198" y="661"/>
                </a:lnTo>
                <a:lnTo>
                  <a:pt x="206" y="661"/>
                </a:lnTo>
                <a:lnTo>
                  <a:pt x="214" y="660"/>
                </a:lnTo>
                <a:lnTo>
                  <a:pt x="214" y="660"/>
                </a:lnTo>
                <a:lnTo>
                  <a:pt x="218" y="660"/>
                </a:lnTo>
                <a:lnTo>
                  <a:pt x="220" y="661"/>
                </a:lnTo>
                <a:lnTo>
                  <a:pt x="220" y="661"/>
                </a:lnTo>
                <a:lnTo>
                  <a:pt x="220" y="664"/>
                </a:lnTo>
                <a:lnTo>
                  <a:pt x="219" y="666"/>
                </a:lnTo>
                <a:lnTo>
                  <a:pt x="219" y="666"/>
                </a:lnTo>
                <a:lnTo>
                  <a:pt x="212" y="678"/>
                </a:lnTo>
                <a:lnTo>
                  <a:pt x="207" y="690"/>
                </a:lnTo>
                <a:lnTo>
                  <a:pt x="205" y="703"/>
                </a:lnTo>
                <a:lnTo>
                  <a:pt x="205" y="716"/>
                </a:lnTo>
                <a:lnTo>
                  <a:pt x="207" y="728"/>
                </a:lnTo>
                <a:lnTo>
                  <a:pt x="212" y="741"/>
                </a:lnTo>
                <a:lnTo>
                  <a:pt x="219" y="752"/>
                </a:lnTo>
                <a:lnTo>
                  <a:pt x="229" y="762"/>
                </a:lnTo>
                <a:lnTo>
                  <a:pt x="229" y="762"/>
                </a:lnTo>
                <a:lnTo>
                  <a:pt x="229" y="762"/>
                </a:lnTo>
                <a:lnTo>
                  <a:pt x="239" y="769"/>
                </a:lnTo>
                <a:lnTo>
                  <a:pt x="252" y="775"/>
                </a:lnTo>
                <a:lnTo>
                  <a:pt x="264" y="778"/>
                </a:lnTo>
                <a:lnTo>
                  <a:pt x="277" y="778"/>
                </a:lnTo>
                <a:lnTo>
                  <a:pt x="289" y="777"/>
                </a:lnTo>
                <a:lnTo>
                  <a:pt x="302" y="773"/>
                </a:lnTo>
                <a:lnTo>
                  <a:pt x="313" y="767"/>
                </a:lnTo>
                <a:lnTo>
                  <a:pt x="324" y="759"/>
                </a:lnTo>
                <a:lnTo>
                  <a:pt x="324" y="759"/>
                </a:lnTo>
                <a:lnTo>
                  <a:pt x="326" y="758"/>
                </a:lnTo>
                <a:lnTo>
                  <a:pt x="328" y="758"/>
                </a:lnTo>
                <a:lnTo>
                  <a:pt x="328" y="758"/>
                </a:lnTo>
                <a:lnTo>
                  <a:pt x="330" y="760"/>
                </a:lnTo>
                <a:lnTo>
                  <a:pt x="330" y="762"/>
                </a:lnTo>
                <a:lnTo>
                  <a:pt x="330" y="762"/>
                </a:lnTo>
                <a:lnTo>
                  <a:pt x="330" y="770"/>
                </a:lnTo>
                <a:lnTo>
                  <a:pt x="332" y="778"/>
                </a:lnTo>
                <a:lnTo>
                  <a:pt x="333" y="787"/>
                </a:lnTo>
                <a:lnTo>
                  <a:pt x="335" y="794"/>
                </a:lnTo>
                <a:lnTo>
                  <a:pt x="338" y="802"/>
                </a:lnTo>
                <a:lnTo>
                  <a:pt x="343" y="809"/>
                </a:lnTo>
                <a:lnTo>
                  <a:pt x="349" y="816"/>
                </a:lnTo>
                <a:lnTo>
                  <a:pt x="354" y="823"/>
                </a:lnTo>
                <a:lnTo>
                  <a:pt x="354" y="823"/>
                </a:lnTo>
                <a:lnTo>
                  <a:pt x="354" y="823"/>
                </a:lnTo>
                <a:lnTo>
                  <a:pt x="366" y="830"/>
                </a:lnTo>
                <a:lnTo>
                  <a:pt x="377" y="835"/>
                </a:lnTo>
                <a:lnTo>
                  <a:pt x="390" y="839"/>
                </a:lnTo>
                <a:lnTo>
                  <a:pt x="402" y="839"/>
                </a:lnTo>
                <a:lnTo>
                  <a:pt x="415" y="838"/>
                </a:lnTo>
                <a:lnTo>
                  <a:pt x="428" y="833"/>
                </a:lnTo>
                <a:lnTo>
                  <a:pt x="439" y="827"/>
                </a:lnTo>
                <a:lnTo>
                  <a:pt x="449" y="819"/>
                </a:lnTo>
                <a:lnTo>
                  <a:pt x="449" y="819"/>
                </a:lnTo>
                <a:lnTo>
                  <a:pt x="451" y="818"/>
                </a:lnTo>
                <a:lnTo>
                  <a:pt x="454" y="818"/>
                </a:lnTo>
                <a:lnTo>
                  <a:pt x="454" y="818"/>
                </a:lnTo>
                <a:lnTo>
                  <a:pt x="456" y="820"/>
                </a:lnTo>
                <a:lnTo>
                  <a:pt x="457" y="823"/>
                </a:lnTo>
                <a:lnTo>
                  <a:pt x="457" y="823"/>
                </a:lnTo>
                <a:lnTo>
                  <a:pt x="456" y="831"/>
                </a:lnTo>
                <a:lnTo>
                  <a:pt x="457" y="839"/>
                </a:lnTo>
                <a:lnTo>
                  <a:pt x="458" y="848"/>
                </a:lnTo>
                <a:lnTo>
                  <a:pt x="462" y="855"/>
                </a:lnTo>
                <a:lnTo>
                  <a:pt x="465" y="863"/>
                </a:lnTo>
                <a:lnTo>
                  <a:pt x="469" y="870"/>
                </a:lnTo>
                <a:lnTo>
                  <a:pt x="474" y="876"/>
                </a:lnTo>
                <a:lnTo>
                  <a:pt x="481" y="883"/>
                </a:lnTo>
                <a:lnTo>
                  <a:pt x="481" y="883"/>
                </a:lnTo>
                <a:lnTo>
                  <a:pt x="486" y="887"/>
                </a:lnTo>
                <a:lnTo>
                  <a:pt x="493" y="891"/>
                </a:lnTo>
                <a:lnTo>
                  <a:pt x="498" y="893"/>
                </a:lnTo>
                <a:lnTo>
                  <a:pt x="505" y="896"/>
                </a:lnTo>
                <a:lnTo>
                  <a:pt x="518" y="899"/>
                </a:lnTo>
                <a:lnTo>
                  <a:pt x="531" y="899"/>
                </a:lnTo>
                <a:lnTo>
                  <a:pt x="545" y="897"/>
                </a:lnTo>
                <a:lnTo>
                  <a:pt x="558" y="892"/>
                </a:lnTo>
                <a:lnTo>
                  <a:pt x="563" y="889"/>
                </a:lnTo>
                <a:lnTo>
                  <a:pt x="569" y="885"/>
                </a:lnTo>
                <a:lnTo>
                  <a:pt x="574" y="881"/>
                </a:lnTo>
                <a:lnTo>
                  <a:pt x="579" y="875"/>
                </a:lnTo>
                <a:lnTo>
                  <a:pt x="584" y="870"/>
                </a:lnTo>
                <a:lnTo>
                  <a:pt x="584" y="870"/>
                </a:lnTo>
                <a:lnTo>
                  <a:pt x="588" y="864"/>
                </a:lnTo>
                <a:lnTo>
                  <a:pt x="592" y="858"/>
                </a:lnTo>
                <a:lnTo>
                  <a:pt x="595" y="851"/>
                </a:lnTo>
                <a:lnTo>
                  <a:pt x="598" y="846"/>
                </a:lnTo>
                <a:lnTo>
                  <a:pt x="601" y="832"/>
                </a:lnTo>
                <a:lnTo>
                  <a:pt x="601" y="819"/>
                </a:lnTo>
                <a:lnTo>
                  <a:pt x="599" y="806"/>
                </a:lnTo>
                <a:lnTo>
                  <a:pt x="594" y="793"/>
                </a:lnTo>
                <a:lnTo>
                  <a:pt x="591" y="787"/>
                </a:lnTo>
                <a:lnTo>
                  <a:pt x="586" y="782"/>
                </a:lnTo>
                <a:lnTo>
                  <a:pt x="582" y="776"/>
                </a:lnTo>
                <a:lnTo>
                  <a:pt x="577" y="771"/>
                </a:lnTo>
                <a:lnTo>
                  <a:pt x="577" y="771"/>
                </a:lnTo>
                <a:close/>
                <a:moveTo>
                  <a:pt x="764" y="245"/>
                </a:moveTo>
                <a:lnTo>
                  <a:pt x="764" y="245"/>
                </a:lnTo>
                <a:lnTo>
                  <a:pt x="947" y="421"/>
                </a:lnTo>
                <a:lnTo>
                  <a:pt x="947" y="421"/>
                </a:lnTo>
                <a:lnTo>
                  <a:pt x="954" y="426"/>
                </a:lnTo>
                <a:lnTo>
                  <a:pt x="960" y="429"/>
                </a:lnTo>
                <a:lnTo>
                  <a:pt x="968" y="431"/>
                </a:lnTo>
                <a:lnTo>
                  <a:pt x="978" y="430"/>
                </a:lnTo>
                <a:lnTo>
                  <a:pt x="978" y="430"/>
                </a:lnTo>
                <a:lnTo>
                  <a:pt x="986" y="428"/>
                </a:lnTo>
                <a:lnTo>
                  <a:pt x="992" y="425"/>
                </a:lnTo>
                <a:lnTo>
                  <a:pt x="999" y="419"/>
                </a:lnTo>
                <a:lnTo>
                  <a:pt x="1004" y="412"/>
                </a:lnTo>
                <a:lnTo>
                  <a:pt x="1004" y="412"/>
                </a:lnTo>
                <a:lnTo>
                  <a:pt x="1014" y="393"/>
                </a:lnTo>
                <a:lnTo>
                  <a:pt x="1022" y="372"/>
                </a:lnTo>
                <a:lnTo>
                  <a:pt x="1028" y="350"/>
                </a:lnTo>
                <a:lnTo>
                  <a:pt x="1034" y="328"/>
                </a:lnTo>
                <a:lnTo>
                  <a:pt x="1034" y="328"/>
                </a:lnTo>
                <a:lnTo>
                  <a:pt x="1036" y="317"/>
                </a:lnTo>
                <a:lnTo>
                  <a:pt x="1039" y="308"/>
                </a:lnTo>
                <a:lnTo>
                  <a:pt x="1045" y="300"/>
                </a:lnTo>
                <a:lnTo>
                  <a:pt x="1051" y="292"/>
                </a:lnTo>
                <a:lnTo>
                  <a:pt x="1083" y="258"/>
                </a:lnTo>
                <a:lnTo>
                  <a:pt x="1083" y="258"/>
                </a:lnTo>
                <a:lnTo>
                  <a:pt x="1092" y="248"/>
                </a:lnTo>
                <a:lnTo>
                  <a:pt x="1097" y="236"/>
                </a:lnTo>
                <a:lnTo>
                  <a:pt x="1101" y="224"/>
                </a:lnTo>
                <a:lnTo>
                  <a:pt x="1102" y="211"/>
                </a:lnTo>
                <a:lnTo>
                  <a:pt x="1101" y="200"/>
                </a:lnTo>
                <a:lnTo>
                  <a:pt x="1097" y="187"/>
                </a:lnTo>
                <a:lnTo>
                  <a:pt x="1092" y="176"/>
                </a:lnTo>
                <a:lnTo>
                  <a:pt x="1084" y="166"/>
                </a:lnTo>
                <a:lnTo>
                  <a:pt x="952" y="22"/>
                </a:lnTo>
                <a:lnTo>
                  <a:pt x="952" y="22"/>
                </a:lnTo>
                <a:lnTo>
                  <a:pt x="942" y="13"/>
                </a:lnTo>
                <a:lnTo>
                  <a:pt x="932" y="7"/>
                </a:lnTo>
                <a:lnTo>
                  <a:pt x="919" y="2"/>
                </a:lnTo>
                <a:lnTo>
                  <a:pt x="907" y="0"/>
                </a:lnTo>
                <a:lnTo>
                  <a:pt x="894" y="0"/>
                </a:lnTo>
                <a:lnTo>
                  <a:pt x="882" y="2"/>
                </a:lnTo>
                <a:lnTo>
                  <a:pt x="870" y="7"/>
                </a:lnTo>
                <a:lnTo>
                  <a:pt x="859" y="15"/>
                </a:lnTo>
                <a:lnTo>
                  <a:pt x="828" y="40"/>
                </a:lnTo>
                <a:lnTo>
                  <a:pt x="828" y="40"/>
                </a:lnTo>
                <a:lnTo>
                  <a:pt x="817" y="47"/>
                </a:lnTo>
                <a:lnTo>
                  <a:pt x="810" y="50"/>
                </a:lnTo>
                <a:lnTo>
                  <a:pt x="804" y="53"/>
                </a:lnTo>
                <a:lnTo>
                  <a:pt x="797" y="54"/>
                </a:lnTo>
                <a:lnTo>
                  <a:pt x="790" y="55"/>
                </a:lnTo>
                <a:lnTo>
                  <a:pt x="777" y="55"/>
                </a:lnTo>
                <a:lnTo>
                  <a:pt x="777" y="55"/>
                </a:lnTo>
                <a:lnTo>
                  <a:pt x="679" y="42"/>
                </a:lnTo>
                <a:lnTo>
                  <a:pt x="679" y="42"/>
                </a:lnTo>
                <a:lnTo>
                  <a:pt x="657" y="41"/>
                </a:lnTo>
                <a:lnTo>
                  <a:pt x="634" y="41"/>
                </a:lnTo>
                <a:lnTo>
                  <a:pt x="612" y="44"/>
                </a:lnTo>
                <a:lnTo>
                  <a:pt x="592" y="48"/>
                </a:lnTo>
                <a:lnTo>
                  <a:pt x="571" y="55"/>
                </a:lnTo>
                <a:lnTo>
                  <a:pt x="551" y="64"/>
                </a:lnTo>
                <a:lnTo>
                  <a:pt x="531" y="74"/>
                </a:lnTo>
                <a:lnTo>
                  <a:pt x="513" y="88"/>
                </a:lnTo>
                <a:lnTo>
                  <a:pt x="513" y="88"/>
                </a:lnTo>
                <a:lnTo>
                  <a:pt x="416" y="162"/>
                </a:lnTo>
                <a:lnTo>
                  <a:pt x="319" y="237"/>
                </a:lnTo>
                <a:lnTo>
                  <a:pt x="319" y="237"/>
                </a:lnTo>
                <a:lnTo>
                  <a:pt x="309" y="247"/>
                </a:lnTo>
                <a:lnTo>
                  <a:pt x="302" y="257"/>
                </a:lnTo>
                <a:lnTo>
                  <a:pt x="297" y="267"/>
                </a:lnTo>
                <a:lnTo>
                  <a:pt x="296" y="276"/>
                </a:lnTo>
                <a:lnTo>
                  <a:pt x="297" y="287"/>
                </a:lnTo>
                <a:lnTo>
                  <a:pt x="301" y="296"/>
                </a:lnTo>
                <a:lnTo>
                  <a:pt x="307" y="304"/>
                </a:lnTo>
                <a:lnTo>
                  <a:pt x="313" y="310"/>
                </a:lnTo>
                <a:lnTo>
                  <a:pt x="321" y="316"/>
                </a:lnTo>
                <a:lnTo>
                  <a:pt x="332" y="322"/>
                </a:lnTo>
                <a:lnTo>
                  <a:pt x="343" y="324"/>
                </a:lnTo>
                <a:lnTo>
                  <a:pt x="356" y="326"/>
                </a:lnTo>
                <a:lnTo>
                  <a:pt x="369" y="325"/>
                </a:lnTo>
                <a:lnTo>
                  <a:pt x="383" y="323"/>
                </a:lnTo>
                <a:lnTo>
                  <a:pt x="397" y="318"/>
                </a:lnTo>
                <a:lnTo>
                  <a:pt x="412" y="310"/>
                </a:lnTo>
                <a:lnTo>
                  <a:pt x="552" y="224"/>
                </a:lnTo>
                <a:lnTo>
                  <a:pt x="552" y="224"/>
                </a:lnTo>
                <a:lnTo>
                  <a:pt x="560" y="219"/>
                </a:lnTo>
                <a:lnTo>
                  <a:pt x="568" y="216"/>
                </a:lnTo>
                <a:lnTo>
                  <a:pt x="576" y="215"/>
                </a:lnTo>
                <a:lnTo>
                  <a:pt x="584" y="214"/>
                </a:lnTo>
                <a:lnTo>
                  <a:pt x="592" y="214"/>
                </a:lnTo>
                <a:lnTo>
                  <a:pt x="600" y="214"/>
                </a:lnTo>
                <a:lnTo>
                  <a:pt x="608" y="216"/>
                </a:lnTo>
                <a:lnTo>
                  <a:pt x="616" y="219"/>
                </a:lnTo>
                <a:lnTo>
                  <a:pt x="616" y="219"/>
                </a:lnTo>
                <a:lnTo>
                  <a:pt x="626" y="223"/>
                </a:lnTo>
                <a:lnTo>
                  <a:pt x="638" y="226"/>
                </a:lnTo>
                <a:lnTo>
                  <a:pt x="649" y="228"/>
                </a:lnTo>
                <a:lnTo>
                  <a:pt x="660" y="229"/>
                </a:lnTo>
                <a:lnTo>
                  <a:pt x="672" y="231"/>
                </a:lnTo>
                <a:lnTo>
                  <a:pt x="683" y="231"/>
                </a:lnTo>
                <a:lnTo>
                  <a:pt x="695" y="229"/>
                </a:lnTo>
                <a:lnTo>
                  <a:pt x="705" y="228"/>
                </a:lnTo>
                <a:lnTo>
                  <a:pt x="705" y="228"/>
                </a:lnTo>
                <a:lnTo>
                  <a:pt x="713" y="227"/>
                </a:lnTo>
                <a:lnTo>
                  <a:pt x="721" y="227"/>
                </a:lnTo>
                <a:lnTo>
                  <a:pt x="729" y="227"/>
                </a:lnTo>
                <a:lnTo>
                  <a:pt x="737" y="229"/>
                </a:lnTo>
                <a:lnTo>
                  <a:pt x="744" y="232"/>
                </a:lnTo>
                <a:lnTo>
                  <a:pt x="750" y="236"/>
                </a:lnTo>
                <a:lnTo>
                  <a:pt x="757" y="241"/>
                </a:lnTo>
                <a:lnTo>
                  <a:pt x="764" y="245"/>
                </a:lnTo>
                <a:lnTo>
                  <a:pt x="764" y="245"/>
                </a:lnTo>
                <a:close/>
              </a:path>
            </a:pathLst>
          </a:custGeom>
          <a:solidFill>
            <a:srgbClr val="FA41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>
              <a:solidFill>
                <a:srgbClr val="222D47"/>
              </a:solidFill>
            </a:endParaRPr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xmlns="" id="{079DE204-A2BD-46B9-8A96-D127933939D3}"/>
              </a:ext>
            </a:extLst>
          </p:cNvPr>
          <p:cNvSpPr>
            <a:spLocks noEditPoints="1"/>
          </p:cNvSpPr>
          <p:nvPr/>
        </p:nvSpPr>
        <p:spPr bwMode="auto">
          <a:xfrm>
            <a:off x="6651101" y="2182148"/>
            <a:ext cx="562693" cy="686168"/>
          </a:xfrm>
          <a:custGeom>
            <a:avLst/>
            <a:gdLst>
              <a:gd name="T0" fmla="*/ 292 w 959"/>
              <a:gd name="T1" fmla="*/ 1 h 1168"/>
              <a:gd name="T2" fmla="*/ 918 w 959"/>
              <a:gd name="T3" fmla="*/ 9 h 1168"/>
              <a:gd name="T4" fmla="*/ 957 w 959"/>
              <a:gd name="T5" fmla="*/ 62 h 1168"/>
              <a:gd name="T6" fmla="*/ 950 w 959"/>
              <a:gd name="T7" fmla="*/ 1127 h 1168"/>
              <a:gd name="T8" fmla="*/ 896 w 959"/>
              <a:gd name="T9" fmla="*/ 1167 h 1168"/>
              <a:gd name="T10" fmla="*/ 40 w 959"/>
              <a:gd name="T11" fmla="*/ 1159 h 1168"/>
              <a:gd name="T12" fmla="*/ 1 w 959"/>
              <a:gd name="T13" fmla="*/ 1107 h 1168"/>
              <a:gd name="T14" fmla="*/ 9 w 959"/>
              <a:gd name="T15" fmla="*/ 270 h 1168"/>
              <a:gd name="T16" fmla="*/ 877 w 959"/>
              <a:gd name="T17" fmla="*/ 82 h 1168"/>
              <a:gd name="T18" fmla="*/ 304 w 959"/>
              <a:gd name="T19" fmla="*/ 324 h 1168"/>
              <a:gd name="T20" fmla="*/ 287 w 959"/>
              <a:gd name="T21" fmla="*/ 269 h 1168"/>
              <a:gd name="T22" fmla="*/ 377 w 959"/>
              <a:gd name="T23" fmla="*/ 900 h 1168"/>
              <a:gd name="T24" fmla="*/ 329 w 959"/>
              <a:gd name="T25" fmla="*/ 964 h 1168"/>
              <a:gd name="T26" fmla="*/ 235 w 959"/>
              <a:gd name="T27" fmla="*/ 983 h 1168"/>
              <a:gd name="T28" fmla="*/ 158 w 959"/>
              <a:gd name="T29" fmla="*/ 931 h 1168"/>
              <a:gd name="T30" fmla="*/ 139 w 959"/>
              <a:gd name="T31" fmla="*/ 836 h 1168"/>
              <a:gd name="T32" fmla="*/ 187 w 959"/>
              <a:gd name="T33" fmla="*/ 761 h 1168"/>
              <a:gd name="T34" fmla="*/ 205 w 959"/>
              <a:gd name="T35" fmla="*/ 657 h 1168"/>
              <a:gd name="T36" fmla="*/ 258 w 959"/>
              <a:gd name="T37" fmla="*/ 642 h 1168"/>
              <a:gd name="T38" fmla="*/ 343 w 959"/>
              <a:gd name="T39" fmla="*/ 470 h 1168"/>
              <a:gd name="T40" fmla="*/ 502 w 959"/>
              <a:gd name="T41" fmla="*/ 292 h 1168"/>
              <a:gd name="T42" fmla="*/ 531 w 959"/>
              <a:gd name="T43" fmla="*/ 265 h 1168"/>
              <a:gd name="T44" fmla="*/ 821 w 959"/>
              <a:gd name="T45" fmla="*/ 286 h 1168"/>
              <a:gd name="T46" fmla="*/ 805 w 959"/>
              <a:gd name="T47" fmla="*/ 509 h 1168"/>
              <a:gd name="T48" fmla="*/ 771 w 959"/>
              <a:gd name="T49" fmla="*/ 593 h 1168"/>
              <a:gd name="T50" fmla="*/ 717 w 959"/>
              <a:gd name="T51" fmla="*/ 738 h 1168"/>
              <a:gd name="T52" fmla="*/ 785 w 959"/>
              <a:gd name="T53" fmla="*/ 774 h 1168"/>
              <a:gd name="T54" fmla="*/ 822 w 959"/>
              <a:gd name="T55" fmla="*/ 861 h 1168"/>
              <a:gd name="T56" fmla="*/ 785 w 959"/>
              <a:gd name="T57" fmla="*/ 949 h 1168"/>
              <a:gd name="T58" fmla="*/ 699 w 959"/>
              <a:gd name="T59" fmla="*/ 986 h 1168"/>
              <a:gd name="T60" fmla="*/ 612 w 959"/>
              <a:gd name="T61" fmla="*/ 949 h 1168"/>
              <a:gd name="T62" fmla="*/ 505 w 959"/>
              <a:gd name="T63" fmla="*/ 930 h 1168"/>
              <a:gd name="T64" fmla="*/ 475 w 959"/>
              <a:gd name="T65" fmla="*/ 915 h 1168"/>
              <a:gd name="T66" fmla="*/ 415 w 959"/>
              <a:gd name="T67" fmla="*/ 452 h 1168"/>
              <a:gd name="T68" fmla="*/ 313 w 959"/>
              <a:gd name="T69" fmla="*/ 585 h 1168"/>
              <a:gd name="T70" fmla="*/ 346 w 959"/>
              <a:gd name="T71" fmla="*/ 674 h 1168"/>
              <a:gd name="T72" fmla="*/ 308 w 959"/>
              <a:gd name="T73" fmla="*/ 747 h 1168"/>
              <a:gd name="T74" fmla="*/ 365 w 959"/>
              <a:gd name="T75" fmla="*/ 796 h 1168"/>
              <a:gd name="T76" fmla="*/ 475 w 959"/>
              <a:gd name="T77" fmla="*/ 801 h 1168"/>
              <a:gd name="T78" fmla="*/ 577 w 959"/>
              <a:gd name="T79" fmla="*/ 850 h 1168"/>
              <a:gd name="T80" fmla="*/ 612 w 959"/>
              <a:gd name="T81" fmla="*/ 774 h 1168"/>
              <a:gd name="T82" fmla="*/ 680 w 959"/>
              <a:gd name="T83" fmla="*/ 616 h 1168"/>
              <a:gd name="T84" fmla="*/ 628 w 959"/>
              <a:gd name="T85" fmla="*/ 589 h 1168"/>
              <a:gd name="T86" fmla="*/ 514 w 959"/>
              <a:gd name="T87" fmla="*/ 507 h 1168"/>
              <a:gd name="T88" fmla="*/ 557 w 959"/>
              <a:gd name="T89" fmla="*/ 319 h 1168"/>
              <a:gd name="T90" fmla="*/ 719 w 959"/>
              <a:gd name="T91" fmla="*/ 795 h 1168"/>
              <a:gd name="T92" fmla="*/ 660 w 959"/>
              <a:gd name="T93" fmla="*/ 804 h 1168"/>
              <a:gd name="T94" fmla="*/ 630 w 959"/>
              <a:gd name="T95" fmla="*/ 868 h 1168"/>
              <a:gd name="T96" fmla="*/ 692 w 959"/>
              <a:gd name="T97" fmla="*/ 931 h 1168"/>
              <a:gd name="T98" fmla="*/ 756 w 959"/>
              <a:gd name="T99" fmla="*/ 900 h 1168"/>
              <a:gd name="T100" fmla="*/ 756 w 959"/>
              <a:gd name="T101" fmla="*/ 823 h 1168"/>
              <a:gd name="T102" fmla="*/ 267 w 959"/>
              <a:gd name="T103" fmla="*/ 792 h 1168"/>
              <a:gd name="T104" fmla="*/ 211 w 959"/>
              <a:gd name="T105" fmla="*/ 812 h 1168"/>
              <a:gd name="T106" fmla="*/ 197 w 959"/>
              <a:gd name="T107" fmla="*/ 889 h 1168"/>
              <a:gd name="T108" fmla="*/ 260 w 959"/>
              <a:gd name="T109" fmla="*/ 931 h 1168"/>
              <a:gd name="T110" fmla="*/ 328 w 959"/>
              <a:gd name="T111" fmla="*/ 875 h 1168"/>
              <a:gd name="T112" fmla="*/ 308 w 959"/>
              <a:gd name="T113" fmla="*/ 812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59" h="1168">
                <a:moveTo>
                  <a:pt x="23" y="252"/>
                </a:moveTo>
                <a:lnTo>
                  <a:pt x="252" y="23"/>
                </a:lnTo>
                <a:lnTo>
                  <a:pt x="252" y="23"/>
                </a:lnTo>
                <a:lnTo>
                  <a:pt x="258" y="17"/>
                </a:lnTo>
                <a:lnTo>
                  <a:pt x="264" y="13"/>
                </a:lnTo>
                <a:lnTo>
                  <a:pt x="271" y="9"/>
                </a:lnTo>
                <a:lnTo>
                  <a:pt x="278" y="6"/>
                </a:lnTo>
                <a:lnTo>
                  <a:pt x="284" y="3"/>
                </a:lnTo>
                <a:lnTo>
                  <a:pt x="292" y="1"/>
                </a:lnTo>
                <a:lnTo>
                  <a:pt x="299" y="0"/>
                </a:lnTo>
                <a:lnTo>
                  <a:pt x="307" y="0"/>
                </a:lnTo>
                <a:lnTo>
                  <a:pt x="881" y="0"/>
                </a:lnTo>
                <a:lnTo>
                  <a:pt x="881" y="0"/>
                </a:lnTo>
                <a:lnTo>
                  <a:pt x="889" y="0"/>
                </a:lnTo>
                <a:lnTo>
                  <a:pt x="896" y="1"/>
                </a:lnTo>
                <a:lnTo>
                  <a:pt x="904" y="3"/>
                </a:lnTo>
                <a:lnTo>
                  <a:pt x="911" y="6"/>
                </a:lnTo>
                <a:lnTo>
                  <a:pt x="918" y="9"/>
                </a:lnTo>
                <a:lnTo>
                  <a:pt x="925" y="14"/>
                </a:lnTo>
                <a:lnTo>
                  <a:pt x="930" y="18"/>
                </a:lnTo>
                <a:lnTo>
                  <a:pt x="936" y="23"/>
                </a:lnTo>
                <a:lnTo>
                  <a:pt x="941" y="29"/>
                </a:lnTo>
                <a:lnTo>
                  <a:pt x="945" y="34"/>
                </a:lnTo>
                <a:lnTo>
                  <a:pt x="950" y="41"/>
                </a:lnTo>
                <a:lnTo>
                  <a:pt x="952" y="48"/>
                </a:lnTo>
                <a:lnTo>
                  <a:pt x="955" y="55"/>
                </a:lnTo>
                <a:lnTo>
                  <a:pt x="957" y="62"/>
                </a:lnTo>
                <a:lnTo>
                  <a:pt x="958" y="70"/>
                </a:lnTo>
                <a:lnTo>
                  <a:pt x="959" y="78"/>
                </a:lnTo>
                <a:lnTo>
                  <a:pt x="959" y="1091"/>
                </a:lnTo>
                <a:lnTo>
                  <a:pt x="959" y="1091"/>
                </a:lnTo>
                <a:lnTo>
                  <a:pt x="958" y="1099"/>
                </a:lnTo>
                <a:lnTo>
                  <a:pt x="957" y="1107"/>
                </a:lnTo>
                <a:lnTo>
                  <a:pt x="955" y="1114"/>
                </a:lnTo>
                <a:lnTo>
                  <a:pt x="952" y="1120"/>
                </a:lnTo>
                <a:lnTo>
                  <a:pt x="950" y="1127"/>
                </a:lnTo>
                <a:lnTo>
                  <a:pt x="945" y="1134"/>
                </a:lnTo>
                <a:lnTo>
                  <a:pt x="941" y="1140"/>
                </a:lnTo>
                <a:lnTo>
                  <a:pt x="936" y="1145"/>
                </a:lnTo>
                <a:lnTo>
                  <a:pt x="930" y="1150"/>
                </a:lnTo>
                <a:lnTo>
                  <a:pt x="925" y="1155"/>
                </a:lnTo>
                <a:lnTo>
                  <a:pt x="918" y="1159"/>
                </a:lnTo>
                <a:lnTo>
                  <a:pt x="911" y="1163"/>
                </a:lnTo>
                <a:lnTo>
                  <a:pt x="904" y="1165"/>
                </a:lnTo>
                <a:lnTo>
                  <a:pt x="896" y="1167"/>
                </a:lnTo>
                <a:lnTo>
                  <a:pt x="889" y="1168"/>
                </a:lnTo>
                <a:lnTo>
                  <a:pt x="881" y="1168"/>
                </a:lnTo>
                <a:lnTo>
                  <a:pt x="78" y="1168"/>
                </a:lnTo>
                <a:lnTo>
                  <a:pt x="78" y="1168"/>
                </a:lnTo>
                <a:lnTo>
                  <a:pt x="70" y="1168"/>
                </a:lnTo>
                <a:lnTo>
                  <a:pt x="62" y="1167"/>
                </a:lnTo>
                <a:lnTo>
                  <a:pt x="55" y="1165"/>
                </a:lnTo>
                <a:lnTo>
                  <a:pt x="47" y="1163"/>
                </a:lnTo>
                <a:lnTo>
                  <a:pt x="40" y="1159"/>
                </a:lnTo>
                <a:lnTo>
                  <a:pt x="34" y="1155"/>
                </a:lnTo>
                <a:lnTo>
                  <a:pt x="28" y="1150"/>
                </a:lnTo>
                <a:lnTo>
                  <a:pt x="23" y="1145"/>
                </a:lnTo>
                <a:lnTo>
                  <a:pt x="17" y="1140"/>
                </a:lnTo>
                <a:lnTo>
                  <a:pt x="13" y="1134"/>
                </a:lnTo>
                <a:lnTo>
                  <a:pt x="9" y="1127"/>
                </a:lnTo>
                <a:lnTo>
                  <a:pt x="6" y="1120"/>
                </a:lnTo>
                <a:lnTo>
                  <a:pt x="4" y="1114"/>
                </a:lnTo>
                <a:lnTo>
                  <a:pt x="1" y="1107"/>
                </a:lnTo>
                <a:lnTo>
                  <a:pt x="0" y="1099"/>
                </a:lnTo>
                <a:lnTo>
                  <a:pt x="0" y="1091"/>
                </a:lnTo>
                <a:lnTo>
                  <a:pt x="0" y="307"/>
                </a:lnTo>
                <a:lnTo>
                  <a:pt x="0" y="307"/>
                </a:lnTo>
                <a:lnTo>
                  <a:pt x="0" y="300"/>
                </a:lnTo>
                <a:lnTo>
                  <a:pt x="1" y="292"/>
                </a:lnTo>
                <a:lnTo>
                  <a:pt x="4" y="284"/>
                </a:lnTo>
                <a:lnTo>
                  <a:pt x="6" y="277"/>
                </a:lnTo>
                <a:lnTo>
                  <a:pt x="9" y="270"/>
                </a:lnTo>
                <a:lnTo>
                  <a:pt x="13" y="265"/>
                </a:lnTo>
                <a:lnTo>
                  <a:pt x="17" y="258"/>
                </a:lnTo>
                <a:lnTo>
                  <a:pt x="23" y="252"/>
                </a:lnTo>
                <a:lnTo>
                  <a:pt x="23" y="252"/>
                </a:lnTo>
                <a:close/>
                <a:moveTo>
                  <a:pt x="279" y="329"/>
                </a:moveTo>
                <a:lnTo>
                  <a:pt x="82" y="329"/>
                </a:lnTo>
                <a:lnTo>
                  <a:pt x="82" y="1086"/>
                </a:lnTo>
                <a:lnTo>
                  <a:pt x="877" y="1086"/>
                </a:lnTo>
                <a:lnTo>
                  <a:pt x="877" y="82"/>
                </a:lnTo>
                <a:lnTo>
                  <a:pt x="343" y="82"/>
                </a:lnTo>
                <a:lnTo>
                  <a:pt x="343" y="266"/>
                </a:lnTo>
                <a:lnTo>
                  <a:pt x="343" y="266"/>
                </a:lnTo>
                <a:lnTo>
                  <a:pt x="340" y="278"/>
                </a:lnTo>
                <a:lnTo>
                  <a:pt x="337" y="291"/>
                </a:lnTo>
                <a:lnTo>
                  <a:pt x="331" y="301"/>
                </a:lnTo>
                <a:lnTo>
                  <a:pt x="323" y="310"/>
                </a:lnTo>
                <a:lnTo>
                  <a:pt x="314" y="318"/>
                </a:lnTo>
                <a:lnTo>
                  <a:pt x="304" y="324"/>
                </a:lnTo>
                <a:lnTo>
                  <a:pt x="291" y="327"/>
                </a:lnTo>
                <a:lnTo>
                  <a:pt x="279" y="329"/>
                </a:lnTo>
                <a:lnTo>
                  <a:pt x="279" y="329"/>
                </a:lnTo>
                <a:close/>
                <a:moveTo>
                  <a:pt x="119" y="274"/>
                </a:moveTo>
                <a:lnTo>
                  <a:pt x="279" y="274"/>
                </a:lnTo>
                <a:lnTo>
                  <a:pt x="279" y="274"/>
                </a:lnTo>
                <a:lnTo>
                  <a:pt x="282" y="274"/>
                </a:lnTo>
                <a:lnTo>
                  <a:pt x="286" y="272"/>
                </a:lnTo>
                <a:lnTo>
                  <a:pt x="287" y="269"/>
                </a:lnTo>
                <a:lnTo>
                  <a:pt x="288" y="266"/>
                </a:lnTo>
                <a:lnTo>
                  <a:pt x="288" y="104"/>
                </a:lnTo>
                <a:lnTo>
                  <a:pt x="119" y="274"/>
                </a:lnTo>
                <a:lnTo>
                  <a:pt x="119" y="274"/>
                </a:lnTo>
                <a:close/>
                <a:moveTo>
                  <a:pt x="475" y="881"/>
                </a:moveTo>
                <a:lnTo>
                  <a:pt x="381" y="881"/>
                </a:lnTo>
                <a:lnTo>
                  <a:pt x="381" y="881"/>
                </a:lnTo>
                <a:lnTo>
                  <a:pt x="379" y="891"/>
                </a:lnTo>
                <a:lnTo>
                  <a:pt x="377" y="900"/>
                </a:lnTo>
                <a:lnTo>
                  <a:pt x="373" y="909"/>
                </a:lnTo>
                <a:lnTo>
                  <a:pt x="370" y="918"/>
                </a:lnTo>
                <a:lnTo>
                  <a:pt x="364" y="926"/>
                </a:lnTo>
                <a:lnTo>
                  <a:pt x="360" y="934"/>
                </a:lnTo>
                <a:lnTo>
                  <a:pt x="354" y="942"/>
                </a:lnTo>
                <a:lnTo>
                  <a:pt x="347" y="949"/>
                </a:lnTo>
                <a:lnTo>
                  <a:pt x="347" y="949"/>
                </a:lnTo>
                <a:lnTo>
                  <a:pt x="338" y="957"/>
                </a:lnTo>
                <a:lnTo>
                  <a:pt x="329" y="964"/>
                </a:lnTo>
                <a:lnTo>
                  <a:pt x="319" y="971"/>
                </a:lnTo>
                <a:lnTo>
                  <a:pt x="308" y="975"/>
                </a:lnTo>
                <a:lnTo>
                  <a:pt x="297" y="980"/>
                </a:lnTo>
                <a:lnTo>
                  <a:pt x="284" y="983"/>
                </a:lnTo>
                <a:lnTo>
                  <a:pt x="273" y="985"/>
                </a:lnTo>
                <a:lnTo>
                  <a:pt x="260" y="986"/>
                </a:lnTo>
                <a:lnTo>
                  <a:pt x="260" y="986"/>
                </a:lnTo>
                <a:lnTo>
                  <a:pt x="248" y="985"/>
                </a:lnTo>
                <a:lnTo>
                  <a:pt x="235" y="983"/>
                </a:lnTo>
                <a:lnTo>
                  <a:pt x="224" y="980"/>
                </a:lnTo>
                <a:lnTo>
                  <a:pt x="212" y="975"/>
                </a:lnTo>
                <a:lnTo>
                  <a:pt x="201" y="971"/>
                </a:lnTo>
                <a:lnTo>
                  <a:pt x="191" y="964"/>
                </a:lnTo>
                <a:lnTo>
                  <a:pt x="182" y="957"/>
                </a:lnTo>
                <a:lnTo>
                  <a:pt x="173" y="949"/>
                </a:lnTo>
                <a:lnTo>
                  <a:pt x="173" y="949"/>
                </a:lnTo>
                <a:lnTo>
                  <a:pt x="165" y="940"/>
                </a:lnTo>
                <a:lnTo>
                  <a:pt x="158" y="931"/>
                </a:lnTo>
                <a:lnTo>
                  <a:pt x="152" y="921"/>
                </a:lnTo>
                <a:lnTo>
                  <a:pt x="146" y="909"/>
                </a:lnTo>
                <a:lnTo>
                  <a:pt x="143" y="898"/>
                </a:lnTo>
                <a:lnTo>
                  <a:pt x="139" y="886"/>
                </a:lnTo>
                <a:lnTo>
                  <a:pt x="137" y="874"/>
                </a:lnTo>
                <a:lnTo>
                  <a:pt x="137" y="861"/>
                </a:lnTo>
                <a:lnTo>
                  <a:pt x="137" y="861"/>
                </a:lnTo>
                <a:lnTo>
                  <a:pt x="137" y="849"/>
                </a:lnTo>
                <a:lnTo>
                  <a:pt x="139" y="836"/>
                </a:lnTo>
                <a:lnTo>
                  <a:pt x="143" y="825"/>
                </a:lnTo>
                <a:lnTo>
                  <a:pt x="146" y="813"/>
                </a:lnTo>
                <a:lnTo>
                  <a:pt x="152" y="802"/>
                </a:lnTo>
                <a:lnTo>
                  <a:pt x="158" y="792"/>
                </a:lnTo>
                <a:lnTo>
                  <a:pt x="165" y="783"/>
                </a:lnTo>
                <a:lnTo>
                  <a:pt x="173" y="774"/>
                </a:lnTo>
                <a:lnTo>
                  <a:pt x="173" y="774"/>
                </a:lnTo>
                <a:lnTo>
                  <a:pt x="179" y="767"/>
                </a:lnTo>
                <a:lnTo>
                  <a:pt x="187" y="761"/>
                </a:lnTo>
                <a:lnTo>
                  <a:pt x="195" y="755"/>
                </a:lnTo>
                <a:lnTo>
                  <a:pt x="203" y="751"/>
                </a:lnTo>
                <a:lnTo>
                  <a:pt x="212" y="747"/>
                </a:lnTo>
                <a:lnTo>
                  <a:pt x="222" y="744"/>
                </a:lnTo>
                <a:lnTo>
                  <a:pt x="231" y="740"/>
                </a:lnTo>
                <a:lnTo>
                  <a:pt x="241" y="738"/>
                </a:lnTo>
                <a:lnTo>
                  <a:pt x="206" y="662"/>
                </a:lnTo>
                <a:lnTo>
                  <a:pt x="206" y="662"/>
                </a:lnTo>
                <a:lnTo>
                  <a:pt x="205" y="657"/>
                </a:lnTo>
                <a:lnTo>
                  <a:pt x="203" y="653"/>
                </a:lnTo>
                <a:lnTo>
                  <a:pt x="205" y="647"/>
                </a:lnTo>
                <a:lnTo>
                  <a:pt x="206" y="642"/>
                </a:lnTo>
                <a:lnTo>
                  <a:pt x="209" y="639"/>
                </a:lnTo>
                <a:lnTo>
                  <a:pt x="214" y="636"/>
                </a:lnTo>
                <a:lnTo>
                  <a:pt x="220" y="634"/>
                </a:lnTo>
                <a:lnTo>
                  <a:pt x="227" y="636"/>
                </a:lnTo>
                <a:lnTo>
                  <a:pt x="258" y="642"/>
                </a:lnTo>
                <a:lnTo>
                  <a:pt x="258" y="642"/>
                </a:lnTo>
                <a:lnTo>
                  <a:pt x="264" y="617"/>
                </a:lnTo>
                <a:lnTo>
                  <a:pt x="272" y="593"/>
                </a:lnTo>
                <a:lnTo>
                  <a:pt x="280" y="570"/>
                </a:lnTo>
                <a:lnTo>
                  <a:pt x="290" y="548"/>
                </a:lnTo>
                <a:lnTo>
                  <a:pt x="302" y="527"/>
                </a:lnTo>
                <a:lnTo>
                  <a:pt x="314" y="507"/>
                </a:lnTo>
                <a:lnTo>
                  <a:pt x="328" y="487"/>
                </a:lnTo>
                <a:lnTo>
                  <a:pt x="343" y="470"/>
                </a:lnTo>
                <a:lnTo>
                  <a:pt x="343" y="470"/>
                </a:lnTo>
                <a:lnTo>
                  <a:pt x="360" y="452"/>
                </a:lnTo>
                <a:lnTo>
                  <a:pt x="378" y="436"/>
                </a:lnTo>
                <a:lnTo>
                  <a:pt x="396" y="421"/>
                </a:lnTo>
                <a:lnTo>
                  <a:pt x="416" y="407"/>
                </a:lnTo>
                <a:lnTo>
                  <a:pt x="436" y="396"/>
                </a:lnTo>
                <a:lnTo>
                  <a:pt x="458" y="386"/>
                </a:lnTo>
                <a:lnTo>
                  <a:pt x="480" y="378"/>
                </a:lnTo>
                <a:lnTo>
                  <a:pt x="502" y="372"/>
                </a:lnTo>
                <a:lnTo>
                  <a:pt x="502" y="292"/>
                </a:lnTo>
                <a:lnTo>
                  <a:pt x="502" y="292"/>
                </a:lnTo>
                <a:lnTo>
                  <a:pt x="502" y="286"/>
                </a:lnTo>
                <a:lnTo>
                  <a:pt x="505" y="282"/>
                </a:lnTo>
                <a:lnTo>
                  <a:pt x="507" y="277"/>
                </a:lnTo>
                <a:lnTo>
                  <a:pt x="512" y="273"/>
                </a:lnTo>
                <a:lnTo>
                  <a:pt x="516" y="269"/>
                </a:lnTo>
                <a:lnTo>
                  <a:pt x="521" y="267"/>
                </a:lnTo>
                <a:lnTo>
                  <a:pt x="526" y="266"/>
                </a:lnTo>
                <a:lnTo>
                  <a:pt x="531" y="265"/>
                </a:lnTo>
                <a:lnTo>
                  <a:pt x="795" y="265"/>
                </a:lnTo>
                <a:lnTo>
                  <a:pt x="795" y="265"/>
                </a:lnTo>
                <a:lnTo>
                  <a:pt x="800" y="266"/>
                </a:lnTo>
                <a:lnTo>
                  <a:pt x="805" y="267"/>
                </a:lnTo>
                <a:lnTo>
                  <a:pt x="809" y="269"/>
                </a:lnTo>
                <a:lnTo>
                  <a:pt x="814" y="273"/>
                </a:lnTo>
                <a:lnTo>
                  <a:pt x="817" y="277"/>
                </a:lnTo>
                <a:lnTo>
                  <a:pt x="820" y="282"/>
                </a:lnTo>
                <a:lnTo>
                  <a:pt x="821" y="286"/>
                </a:lnTo>
                <a:lnTo>
                  <a:pt x="822" y="292"/>
                </a:lnTo>
                <a:lnTo>
                  <a:pt x="822" y="484"/>
                </a:lnTo>
                <a:lnTo>
                  <a:pt x="822" y="484"/>
                </a:lnTo>
                <a:lnTo>
                  <a:pt x="821" y="489"/>
                </a:lnTo>
                <a:lnTo>
                  <a:pt x="820" y="494"/>
                </a:lnTo>
                <a:lnTo>
                  <a:pt x="817" y="499"/>
                </a:lnTo>
                <a:lnTo>
                  <a:pt x="814" y="503"/>
                </a:lnTo>
                <a:lnTo>
                  <a:pt x="809" y="507"/>
                </a:lnTo>
                <a:lnTo>
                  <a:pt x="805" y="509"/>
                </a:lnTo>
                <a:lnTo>
                  <a:pt x="800" y="511"/>
                </a:lnTo>
                <a:lnTo>
                  <a:pt x="795" y="511"/>
                </a:lnTo>
                <a:lnTo>
                  <a:pt x="708" y="511"/>
                </a:lnTo>
                <a:lnTo>
                  <a:pt x="708" y="511"/>
                </a:lnTo>
                <a:lnTo>
                  <a:pt x="710" y="513"/>
                </a:lnTo>
                <a:lnTo>
                  <a:pt x="766" y="584"/>
                </a:lnTo>
                <a:lnTo>
                  <a:pt x="766" y="584"/>
                </a:lnTo>
                <a:lnTo>
                  <a:pt x="768" y="588"/>
                </a:lnTo>
                <a:lnTo>
                  <a:pt x="771" y="593"/>
                </a:lnTo>
                <a:lnTo>
                  <a:pt x="771" y="598"/>
                </a:lnTo>
                <a:lnTo>
                  <a:pt x="771" y="604"/>
                </a:lnTo>
                <a:lnTo>
                  <a:pt x="767" y="608"/>
                </a:lnTo>
                <a:lnTo>
                  <a:pt x="764" y="613"/>
                </a:lnTo>
                <a:lnTo>
                  <a:pt x="758" y="615"/>
                </a:lnTo>
                <a:lnTo>
                  <a:pt x="751" y="616"/>
                </a:lnTo>
                <a:lnTo>
                  <a:pt x="717" y="616"/>
                </a:lnTo>
                <a:lnTo>
                  <a:pt x="717" y="738"/>
                </a:lnTo>
                <a:lnTo>
                  <a:pt x="717" y="738"/>
                </a:lnTo>
                <a:lnTo>
                  <a:pt x="726" y="740"/>
                </a:lnTo>
                <a:lnTo>
                  <a:pt x="736" y="743"/>
                </a:lnTo>
                <a:lnTo>
                  <a:pt x="745" y="746"/>
                </a:lnTo>
                <a:lnTo>
                  <a:pt x="755" y="751"/>
                </a:lnTo>
                <a:lnTo>
                  <a:pt x="763" y="755"/>
                </a:lnTo>
                <a:lnTo>
                  <a:pt x="771" y="761"/>
                </a:lnTo>
                <a:lnTo>
                  <a:pt x="779" y="767"/>
                </a:lnTo>
                <a:lnTo>
                  <a:pt x="785" y="774"/>
                </a:lnTo>
                <a:lnTo>
                  <a:pt x="785" y="774"/>
                </a:lnTo>
                <a:lnTo>
                  <a:pt x="793" y="783"/>
                </a:lnTo>
                <a:lnTo>
                  <a:pt x="800" y="792"/>
                </a:lnTo>
                <a:lnTo>
                  <a:pt x="807" y="802"/>
                </a:lnTo>
                <a:lnTo>
                  <a:pt x="812" y="813"/>
                </a:lnTo>
                <a:lnTo>
                  <a:pt x="816" y="825"/>
                </a:lnTo>
                <a:lnTo>
                  <a:pt x="820" y="836"/>
                </a:lnTo>
                <a:lnTo>
                  <a:pt x="821" y="849"/>
                </a:lnTo>
                <a:lnTo>
                  <a:pt x="822" y="861"/>
                </a:lnTo>
                <a:lnTo>
                  <a:pt x="822" y="861"/>
                </a:lnTo>
                <a:lnTo>
                  <a:pt x="821" y="874"/>
                </a:lnTo>
                <a:lnTo>
                  <a:pt x="820" y="886"/>
                </a:lnTo>
                <a:lnTo>
                  <a:pt x="816" y="898"/>
                </a:lnTo>
                <a:lnTo>
                  <a:pt x="812" y="909"/>
                </a:lnTo>
                <a:lnTo>
                  <a:pt x="807" y="921"/>
                </a:lnTo>
                <a:lnTo>
                  <a:pt x="800" y="931"/>
                </a:lnTo>
                <a:lnTo>
                  <a:pt x="793" y="940"/>
                </a:lnTo>
                <a:lnTo>
                  <a:pt x="785" y="949"/>
                </a:lnTo>
                <a:lnTo>
                  <a:pt x="785" y="949"/>
                </a:lnTo>
                <a:lnTo>
                  <a:pt x="777" y="957"/>
                </a:lnTo>
                <a:lnTo>
                  <a:pt x="767" y="964"/>
                </a:lnTo>
                <a:lnTo>
                  <a:pt x="757" y="971"/>
                </a:lnTo>
                <a:lnTo>
                  <a:pt x="747" y="975"/>
                </a:lnTo>
                <a:lnTo>
                  <a:pt x="735" y="980"/>
                </a:lnTo>
                <a:lnTo>
                  <a:pt x="724" y="983"/>
                </a:lnTo>
                <a:lnTo>
                  <a:pt x="711" y="985"/>
                </a:lnTo>
                <a:lnTo>
                  <a:pt x="699" y="986"/>
                </a:lnTo>
                <a:lnTo>
                  <a:pt x="699" y="986"/>
                </a:lnTo>
                <a:lnTo>
                  <a:pt x="686" y="985"/>
                </a:lnTo>
                <a:lnTo>
                  <a:pt x="674" y="983"/>
                </a:lnTo>
                <a:lnTo>
                  <a:pt x="662" y="980"/>
                </a:lnTo>
                <a:lnTo>
                  <a:pt x="651" y="975"/>
                </a:lnTo>
                <a:lnTo>
                  <a:pt x="640" y="971"/>
                </a:lnTo>
                <a:lnTo>
                  <a:pt x="630" y="964"/>
                </a:lnTo>
                <a:lnTo>
                  <a:pt x="620" y="957"/>
                </a:lnTo>
                <a:lnTo>
                  <a:pt x="612" y="949"/>
                </a:lnTo>
                <a:lnTo>
                  <a:pt x="612" y="949"/>
                </a:lnTo>
                <a:lnTo>
                  <a:pt x="605" y="941"/>
                </a:lnTo>
                <a:lnTo>
                  <a:pt x="598" y="933"/>
                </a:lnTo>
                <a:lnTo>
                  <a:pt x="593" y="925"/>
                </a:lnTo>
                <a:lnTo>
                  <a:pt x="588" y="915"/>
                </a:lnTo>
                <a:lnTo>
                  <a:pt x="583" y="906"/>
                </a:lnTo>
                <a:lnTo>
                  <a:pt x="580" y="896"/>
                </a:lnTo>
                <a:lnTo>
                  <a:pt x="578" y="885"/>
                </a:lnTo>
                <a:lnTo>
                  <a:pt x="577" y="875"/>
                </a:lnTo>
                <a:lnTo>
                  <a:pt x="505" y="930"/>
                </a:lnTo>
                <a:lnTo>
                  <a:pt x="505" y="930"/>
                </a:lnTo>
                <a:lnTo>
                  <a:pt x="500" y="933"/>
                </a:lnTo>
                <a:lnTo>
                  <a:pt x="496" y="936"/>
                </a:lnTo>
                <a:lnTo>
                  <a:pt x="491" y="936"/>
                </a:lnTo>
                <a:lnTo>
                  <a:pt x="486" y="934"/>
                </a:lnTo>
                <a:lnTo>
                  <a:pt x="482" y="932"/>
                </a:lnTo>
                <a:lnTo>
                  <a:pt x="478" y="929"/>
                </a:lnTo>
                <a:lnTo>
                  <a:pt x="476" y="923"/>
                </a:lnTo>
                <a:lnTo>
                  <a:pt x="475" y="915"/>
                </a:lnTo>
                <a:lnTo>
                  <a:pt x="475" y="881"/>
                </a:lnTo>
                <a:lnTo>
                  <a:pt x="475" y="881"/>
                </a:lnTo>
                <a:close/>
                <a:moveTo>
                  <a:pt x="502" y="410"/>
                </a:moveTo>
                <a:lnTo>
                  <a:pt x="502" y="410"/>
                </a:lnTo>
                <a:lnTo>
                  <a:pt x="483" y="415"/>
                </a:lnTo>
                <a:lnTo>
                  <a:pt x="466" y="422"/>
                </a:lnTo>
                <a:lnTo>
                  <a:pt x="448" y="431"/>
                </a:lnTo>
                <a:lnTo>
                  <a:pt x="430" y="442"/>
                </a:lnTo>
                <a:lnTo>
                  <a:pt x="415" y="452"/>
                </a:lnTo>
                <a:lnTo>
                  <a:pt x="400" y="464"/>
                </a:lnTo>
                <a:lnTo>
                  <a:pt x="384" y="479"/>
                </a:lnTo>
                <a:lnTo>
                  <a:pt x="370" y="494"/>
                </a:lnTo>
                <a:lnTo>
                  <a:pt x="370" y="494"/>
                </a:lnTo>
                <a:lnTo>
                  <a:pt x="356" y="510"/>
                </a:lnTo>
                <a:lnTo>
                  <a:pt x="344" y="527"/>
                </a:lnTo>
                <a:lnTo>
                  <a:pt x="332" y="545"/>
                </a:lnTo>
                <a:lnTo>
                  <a:pt x="322" y="565"/>
                </a:lnTo>
                <a:lnTo>
                  <a:pt x="313" y="585"/>
                </a:lnTo>
                <a:lnTo>
                  <a:pt x="305" y="606"/>
                </a:lnTo>
                <a:lnTo>
                  <a:pt x="298" y="628"/>
                </a:lnTo>
                <a:lnTo>
                  <a:pt x="294" y="650"/>
                </a:lnTo>
                <a:lnTo>
                  <a:pt x="331" y="659"/>
                </a:lnTo>
                <a:lnTo>
                  <a:pt x="331" y="659"/>
                </a:lnTo>
                <a:lnTo>
                  <a:pt x="337" y="662"/>
                </a:lnTo>
                <a:lnTo>
                  <a:pt x="341" y="665"/>
                </a:lnTo>
                <a:lnTo>
                  <a:pt x="344" y="670"/>
                </a:lnTo>
                <a:lnTo>
                  <a:pt x="346" y="674"/>
                </a:lnTo>
                <a:lnTo>
                  <a:pt x="345" y="679"/>
                </a:lnTo>
                <a:lnTo>
                  <a:pt x="344" y="685"/>
                </a:lnTo>
                <a:lnTo>
                  <a:pt x="341" y="689"/>
                </a:lnTo>
                <a:lnTo>
                  <a:pt x="338" y="693"/>
                </a:lnTo>
                <a:lnTo>
                  <a:pt x="282" y="739"/>
                </a:lnTo>
                <a:lnTo>
                  <a:pt x="282" y="739"/>
                </a:lnTo>
                <a:lnTo>
                  <a:pt x="291" y="742"/>
                </a:lnTo>
                <a:lnTo>
                  <a:pt x="300" y="744"/>
                </a:lnTo>
                <a:lnTo>
                  <a:pt x="308" y="747"/>
                </a:lnTo>
                <a:lnTo>
                  <a:pt x="317" y="752"/>
                </a:lnTo>
                <a:lnTo>
                  <a:pt x="325" y="756"/>
                </a:lnTo>
                <a:lnTo>
                  <a:pt x="333" y="761"/>
                </a:lnTo>
                <a:lnTo>
                  <a:pt x="340" y="767"/>
                </a:lnTo>
                <a:lnTo>
                  <a:pt x="347" y="774"/>
                </a:lnTo>
                <a:lnTo>
                  <a:pt x="347" y="774"/>
                </a:lnTo>
                <a:lnTo>
                  <a:pt x="354" y="780"/>
                </a:lnTo>
                <a:lnTo>
                  <a:pt x="360" y="788"/>
                </a:lnTo>
                <a:lnTo>
                  <a:pt x="365" y="796"/>
                </a:lnTo>
                <a:lnTo>
                  <a:pt x="370" y="805"/>
                </a:lnTo>
                <a:lnTo>
                  <a:pt x="375" y="815"/>
                </a:lnTo>
                <a:lnTo>
                  <a:pt x="378" y="824"/>
                </a:lnTo>
                <a:lnTo>
                  <a:pt x="380" y="834"/>
                </a:lnTo>
                <a:lnTo>
                  <a:pt x="381" y="844"/>
                </a:lnTo>
                <a:lnTo>
                  <a:pt x="475" y="844"/>
                </a:lnTo>
                <a:lnTo>
                  <a:pt x="475" y="808"/>
                </a:lnTo>
                <a:lnTo>
                  <a:pt x="475" y="808"/>
                </a:lnTo>
                <a:lnTo>
                  <a:pt x="475" y="801"/>
                </a:lnTo>
                <a:lnTo>
                  <a:pt x="477" y="796"/>
                </a:lnTo>
                <a:lnTo>
                  <a:pt x="481" y="793"/>
                </a:lnTo>
                <a:lnTo>
                  <a:pt x="485" y="791"/>
                </a:lnTo>
                <a:lnTo>
                  <a:pt x="490" y="790"/>
                </a:lnTo>
                <a:lnTo>
                  <a:pt x="496" y="790"/>
                </a:lnTo>
                <a:lnTo>
                  <a:pt x="500" y="792"/>
                </a:lnTo>
                <a:lnTo>
                  <a:pt x="505" y="794"/>
                </a:lnTo>
                <a:lnTo>
                  <a:pt x="577" y="850"/>
                </a:lnTo>
                <a:lnTo>
                  <a:pt x="577" y="850"/>
                </a:lnTo>
                <a:lnTo>
                  <a:pt x="578" y="839"/>
                </a:lnTo>
                <a:lnTo>
                  <a:pt x="580" y="828"/>
                </a:lnTo>
                <a:lnTo>
                  <a:pt x="583" y="818"/>
                </a:lnTo>
                <a:lnTo>
                  <a:pt x="588" y="808"/>
                </a:lnTo>
                <a:lnTo>
                  <a:pt x="593" y="799"/>
                </a:lnTo>
                <a:lnTo>
                  <a:pt x="598" y="790"/>
                </a:lnTo>
                <a:lnTo>
                  <a:pt x="604" y="782"/>
                </a:lnTo>
                <a:lnTo>
                  <a:pt x="612" y="774"/>
                </a:lnTo>
                <a:lnTo>
                  <a:pt x="612" y="774"/>
                </a:lnTo>
                <a:lnTo>
                  <a:pt x="619" y="767"/>
                </a:lnTo>
                <a:lnTo>
                  <a:pt x="627" y="761"/>
                </a:lnTo>
                <a:lnTo>
                  <a:pt x="635" y="755"/>
                </a:lnTo>
                <a:lnTo>
                  <a:pt x="643" y="751"/>
                </a:lnTo>
                <a:lnTo>
                  <a:pt x="652" y="746"/>
                </a:lnTo>
                <a:lnTo>
                  <a:pt x="661" y="743"/>
                </a:lnTo>
                <a:lnTo>
                  <a:pt x="670" y="740"/>
                </a:lnTo>
                <a:lnTo>
                  <a:pt x="680" y="738"/>
                </a:lnTo>
                <a:lnTo>
                  <a:pt x="680" y="616"/>
                </a:lnTo>
                <a:lnTo>
                  <a:pt x="644" y="616"/>
                </a:lnTo>
                <a:lnTo>
                  <a:pt x="644" y="616"/>
                </a:lnTo>
                <a:lnTo>
                  <a:pt x="638" y="615"/>
                </a:lnTo>
                <a:lnTo>
                  <a:pt x="632" y="613"/>
                </a:lnTo>
                <a:lnTo>
                  <a:pt x="629" y="609"/>
                </a:lnTo>
                <a:lnTo>
                  <a:pt x="627" y="605"/>
                </a:lnTo>
                <a:lnTo>
                  <a:pt x="627" y="599"/>
                </a:lnTo>
                <a:lnTo>
                  <a:pt x="627" y="593"/>
                </a:lnTo>
                <a:lnTo>
                  <a:pt x="628" y="589"/>
                </a:lnTo>
                <a:lnTo>
                  <a:pt x="631" y="584"/>
                </a:lnTo>
                <a:lnTo>
                  <a:pt x="686" y="513"/>
                </a:lnTo>
                <a:lnTo>
                  <a:pt x="686" y="513"/>
                </a:lnTo>
                <a:lnTo>
                  <a:pt x="688" y="511"/>
                </a:lnTo>
                <a:lnTo>
                  <a:pt x="530" y="511"/>
                </a:lnTo>
                <a:lnTo>
                  <a:pt x="530" y="511"/>
                </a:lnTo>
                <a:lnTo>
                  <a:pt x="524" y="510"/>
                </a:lnTo>
                <a:lnTo>
                  <a:pt x="518" y="509"/>
                </a:lnTo>
                <a:lnTo>
                  <a:pt x="514" y="507"/>
                </a:lnTo>
                <a:lnTo>
                  <a:pt x="510" y="503"/>
                </a:lnTo>
                <a:lnTo>
                  <a:pt x="507" y="500"/>
                </a:lnTo>
                <a:lnTo>
                  <a:pt x="505" y="495"/>
                </a:lnTo>
                <a:lnTo>
                  <a:pt x="502" y="489"/>
                </a:lnTo>
                <a:lnTo>
                  <a:pt x="502" y="484"/>
                </a:lnTo>
                <a:lnTo>
                  <a:pt x="502" y="410"/>
                </a:lnTo>
                <a:lnTo>
                  <a:pt x="502" y="410"/>
                </a:lnTo>
                <a:close/>
                <a:moveTo>
                  <a:pt x="767" y="319"/>
                </a:moveTo>
                <a:lnTo>
                  <a:pt x="557" y="319"/>
                </a:lnTo>
                <a:lnTo>
                  <a:pt x="557" y="456"/>
                </a:lnTo>
                <a:lnTo>
                  <a:pt x="767" y="456"/>
                </a:lnTo>
                <a:lnTo>
                  <a:pt x="767" y="319"/>
                </a:lnTo>
                <a:lnTo>
                  <a:pt x="767" y="319"/>
                </a:lnTo>
                <a:close/>
                <a:moveTo>
                  <a:pt x="748" y="812"/>
                </a:moveTo>
                <a:lnTo>
                  <a:pt x="748" y="812"/>
                </a:lnTo>
                <a:lnTo>
                  <a:pt x="737" y="804"/>
                </a:lnTo>
                <a:lnTo>
                  <a:pt x="725" y="798"/>
                </a:lnTo>
                <a:lnTo>
                  <a:pt x="719" y="795"/>
                </a:lnTo>
                <a:lnTo>
                  <a:pt x="712" y="793"/>
                </a:lnTo>
                <a:lnTo>
                  <a:pt x="706" y="792"/>
                </a:lnTo>
                <a:lnTo>
                  <a:pt x="699" y="792"/>
                </a:lnTo>
                <a:lnTo>
                  <a:pt x="699" y="792"/>
                </a:lnTo>
                <a:lnTo>
                  <a:pt x="692" y="792"/>
                </a:lnTo>
                <a:lnTo>
                  <a:pt x="685" y="793"/>
                </a:lnTo>
                <a:lnTo>
                  <a:pt x="678" y="795"/>
                </a:lnTo>
                <a:lnTo>
                  <a:pt x="671" y="798"/>
                </a:lnTo>
                <a:lnTo>
                  <a:pt x="660" y="804"/>
                </a:lnTo>
                <a:lnTo>
                  <a:pt x="650" y="812"/>
                </a:lnTo>
                <a:lnTo>
                  <a:pt x="650" y="812"/>
                </a:lnTo>
                <a:lnTo>
                  <a:pt x="642" y="823"/>
                </a:lnTo>
                <a:lnTo>
                  <a:pt x="635" y="834"/>
                </a:lnTo>
                <a:lnTo>
                  <a:pt x="631" y="848"/>
                </a:lnTo>
                <a:lnTo>
                  <a:pt x="630" y="855"/>
                </a:lnTo>
                <a:lnTo>
                  <a:pt x="630" y="861"/>
                </a:lnTo>
                <a:lnTo>
                  <a:pt x="630" y="861"/>
                </a:lnTo>
                <a:lnTo>
                  <a:pt x="630" y="868"/>
                </a:lnTo>
                <a:lnTo>
                  <a:pt x="631" y="875"/>
                </a:lnTo>
                <a:lnTo>
                  <a:pt x="635" y="889"/>
                </a:lnTo>
                <a:lnTo>
                  <a:pt x="642" y="900"/>
                </a:lnTo>
                <a:lnTo>
                  <a:pt x="650" y="910"/>
                </a:lnTo>
                <a:lnTo>
                  <a:pt x="650" y="910"/>
                </a:lnTo>
                <a:lnTo>
                  <a:pt x="660" y="920"/>
                </a:lnTo>
                <a:lnTo>
                  <a:pt x="671" y="925"/>
                </a:lnTo>
                <a:lnTo>
                  <a:pt x="685" y="930"/>
                </a:lnTo>
                <a:lnTo>
                  <a:pt x="692" y="931"/>
                </a:lnTo>
                <a:lnTo>
                  <a:pt x="699" y="931"/>
                </a:lnTo>
                <a:lnTo>
                  <a:pt x="699" y="931"/>
                </a:lnTo>
                <a:lnTo>
                  <a:pt x="706" y="931"/>
                </a:lnTo>
                <a:lnTo>
                  <a:pt x="712" y="930"/>
                </a:lnTo>
                <a:lnTo>
                  <a:pt x="725" y="925"/>
                </a:lnTo>
                <a:lnTo>
                  <a:pt x="737" y="920"/>
                </a:lnTo>
                <a:lnTo>
                  <a:pt x="748" y="910"/>
                </a:lnTo>
                <a:lnTo>
                  <a:pt x="748" y="910"/>
                </a:lnTo>
                <a:lnTo>
                  <a:pt x="756" y="900"/>
                </a:lnTo>
                <a:lnTo>
                  <a:pt x="761" y="889"/>
                </a:lnTo>
                <a:lnTo>
                  <a:pt x="766" y="875"/>
                </a:lnTo>
                <a:lnTo>
                  <a:pt x="767" y="868"/>
                </a:lnTo>
                <a:lnTo>
                  <a:pt x="767" y="861"/>
                </a:lnTo>
                <a:lnTo>
                  <a:pt x="767" y="861"/>
                </a:lnTo>
                <a:lnTo>
                  <a:pt x="767" y="855"/>
                </a:lnTo>
                <a:lnTo>
                  <a:pt x="766" y="848"/>
                </a:lnTo>
                <a:lnTo>
                  <a:pt x="761" y="834"/>
                </a:lnTo>
                <a:lnTo>
                  <a:pt x="756" y="823"/>
                </a:lnTo>
                <a:lnTo>
                  <a:pt x="748" y="812"/>
                </a:lnTo>
                <a:lnTo>
                  <a:pt x="748" y="812"/>
                </a:lnTo>
                <a:close/>
                <a:moveTo>
                  <a:pt x="308" y="812"/>
                </a:moveTo>
                <a:lnTo>
                  <a:pt x="308" y="812"/>
                </a:lnTo>
                <a:lnTo>
                  <a:pt x="298" y="804"/>
                </a:lnTo>
                <a:lnTo>
                  <a:pt x="287" y="798"/>
                </a:lnTo>
                <a:lnTo>
                  <a:pt x="281" y="795"/>
                </a:lnTo>
                <a:lnTo>
                  <a:pt x="274" y="793"/>
                </a:lnTo>
                <a:lnTo>
                  <a:pt x="267" y="792"/>
                </a:lnTo>
                <a:lnTo>
                  <a:pt x="260" y="792"/>
                </a:lnTo>
                <a:lnTo>
                  <a:pt x="260" y="792"/>
                </a:lnTo>
                <a:lnTo>
                  <a:pt x="252" y="792"/>
                </a:lnTo>
                <a:lnTo>
                  <a:pt x="246" y="793"/>
                </a:lnTo>
                <a:lnTo>
                  <a:pt x="240" y="795"/>
                </a:lnTo>
                <a:lnTo>
                  <a:pt x="233" y="798"/>
                </a:lnTo>
                <a:lnTo>
                  <a:pt x="222" y="804"/>
                </a:lnTo>
                <a:lnTo>
                  <a:pt x="211" y="812"/>
                </a:lnTo>
                <a:lnTo>
                  <a:pt x="211" y="812"/>
                </a:lnTo>
                <a:lnTo>
                  <a:pt x="203" y="823"/>
                </a:lnTo>
                <a:lnTo>
                  <a:pt x="197" y="834"/>
                </a:lnTo>
                <a:lnTo>
                  <a:pt x="193" y="848"/>
                </a:lnTo>
                <a:lnTo>
                  <a:pt x="192" y="855"/>
                </a:lnTo>
                <a:lnTo>
                  <a:pt x="191" y="861"/>
                </a:lnTo>
                <a:lnTo>
                  <a:pt x="191" y="861"/>
                </a:lnTo>
                <a:lnTo>
                  <a:pt x="192" y="868"/>
                </a:lnTo>
                <a:lnTo>
                  <a:pt x="193" y="875"/>
                </a:lnTo>
                <a:lnTo>
                  <a:pt x="197" y="889"/>
                </a:lnTo>
                <a:lnTo>
                  <a:pt x="203" y="900"/>
                </a:lnTo>
                <a:lnTo>
                  <a:pt x="211" y="910"/>
                </a:lnTo>
                <a:lnTo>
                  <a:pt x="211" y="910"/>
                </a:lnTo>
                <a:lnTo>
                  <a:pt x="222" y="920"/>
                </a:lnTo>
                <a:lnTo>
                  <a:pt x="233" y="925"/>
                </a:lnTo>
                <a:lnTo>
                  <a:pt x="246" y="930"/>
                </a:lnTo>
                <a:lnTo>
                  <a:pt x="252" y="931"/>
                </a:lnTo>
                <a:lnTo>
                  <a:pt x="260" y="931"/>
                </a:lnTo>
                <a:lnTo>
                  <a:pt x="260" y="931"/>
                </a:lnTo>
                <a:lnTo>
                  <a:pt x="267" y="931"/>
                </a:lnTo>
                <a:lnTo>
                  <a:pt x="274" y="930"/>
                </a:lnTo>
                <a:lnTo>
                  <a:pt x="287" y="925"/>
                </a:lnTo>
                <a:lnTo>
                  <a:pt x="298" y="920"/>
                </a:lnTo>
                <a:lnTo>
                  <a:pt x="308" y="910"/>
                </a:lnTo>
                <a:lnTo>
                  <a:pt x="308" y="910"/>
                </a:lnTo>
                <a:lnTo>
                  <a:pt x="317" y="900"/>
                </a:lnTo>
                <a:lnTo>
                  <a:pt x="323" y="889"/>
                </a:lnTo>
                <a:lnTo>
                  <a:pt x="328" y="875"/>
                </a:lnTo>
                <a:lnTo>
                  <a:pt x="329" y="868"/>
                </a:lnTo>
                <a:lnTo>
                  <a:pt x="329" y="861"/>
                </a:lnTo>
                <a:lnTo>
                  <a:pt x="329" y="861"/>
                </a:lnTo>
                <a:lnTo>
                  <a:pt x="329" y="855"/>
                </a:lnTo>
                <a:lnTo>
                  <a:pt x="328" y="848"/>
                </a:lnTo>
                <a:lnTo>
                  <a:pt x="323" y="834"/>
                </a:lnTo>
                <a:lnTo>
                  <a:pt x="317" y="823"/>
                </a:lnTo>
                <a:lnTo>
                  <a:pt x="308" y="812"/>
                </a:lnTo>
                <a:lnTo>
                  <a:pt x="308" y="812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>
              <a:solidFill>
                <a:srgbClr val="222D47"/>
              </a:solidFill>
            </a:endParaRPr>
          </a:p>
        </p:txBody>
      </p:sp>
      <p:grpSp>
        <p:nvGrpSpPr>
          <p:cNvPr id="27" name="그룹 24">
            <a:extLst>
              <a:ext uri="{FF2B5EF4-FFF2-40B4-BE49-F238E27FC236}">
                <a16:creationId xmlns:a16="http://schemas.microsoft.com/office/drawing/2014/main" xmlns="" id="{EBE5D2DE-5090-4968-B3C3-CB275D213F98}"/>
              </a:ext>
            </a:extLst>
          </p:cNvPr>
          <p:cNvGrpSpPr/>
          <p:nvPr/>
        </p:nvGrpSpPr>
        <p:grpSpPr>
          <a:xfrm>
            <a:off x="6468644" y="2137690"/>
            <a:ext cx="4063248" cy="1510728"/>
            <a:chOff x="4540966" y="2296496"/>
            <a:chExt cx="3656845" cy="1359627"/>
          </a:xfrm>
        </p:grpSpPr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xmlns="" id="{7553E71B-A845-449A-BA43-2C1A72130C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0579" y="2296496"/>
              <a:ext cx="2388352" cy="24929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fontAlgn="auto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输入标题</a:t>
              </a:r>
            </a:p>
          </p:txBody>
        </p:sp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xmlns="" id="{465B97E0-27C6-465F-A077-1846E963E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0966" y="3157535"/>
              <a:ext cx="3656845" cy="49858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defRPr/>
              </a:pPr>
              <a:r>
                <a:rPr lang="zh-CN" altLang="en-US" sz="12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这部分的重点是你的公司理念和如何制定公司的战略目标。这部分的重点是你的公司理念和如何制定公司的战略目标。</a:t>
              </a:r>
            </a:p>
          </p:txBody>
        </p:sp>
        <p:grpSp>
          <p:nvGrpSpPr>
            <p:cNvPr id="30" name="그룹 27">
              <a:extLst>
                <a:ext uri="{FF2B5EF4-FFF2-40B4-BE49-F238E27FC236}">
                  <a16:creationId xmlns:a16="http://schemas.microsoft.com/office/drawing/2014/main" xmlns="" id="{BAAEE690-DAEC-4730-B368-5DDEFDF7F0CC}"/>
                </a:ext>
              </a:extLst>
            </p:cNvPr>
            <p:cNvGrpSpPr/>
            <p:nvPr/>
          </p:nvGrpSpPr>
          <p:grpSpPr>
            <a:xfrm>
              <a:off x="5560579" y="2628216"/>
              <a:ext cx="2440422" cy="179891"/>
              <a:chOff x="894101" y="5792228"/>
              <a:chExt cx="1997145" cy="77349"/>
            </a:xfrm>
          </p:grpSpPr>
          <p:sp>
            <p:nvSpPr>
              <p:cNvPr id="32" name="직사각형 29">
                <a:extLst>
                  <a:ext uri="{FF2B5EF4-FFF2-40B4-BE49-F238E27FC236}">
                    <a16:creationId xmlns:a16="http://schemas.microsoft.com/office/drawing/2014/main" xmlns="" id="{05391CA9-A51C-4721-9FE4-75DEC475F68D}"/>
                  </a:ext>
                </a:extLst>
              </p:cNvPr>
              <p:cNvSpPr/>
              <p:nvPr/>
            </p:nvSpPr>
            <p:spPr>
              <a:xfrm>
                <a:off x="894101" y="5792228"/>
                <a:ext cx="1997145" cy="77349"/>
              </a:xfrm>
              <a:prstGeom prst="rect">
                <a:avLst/>
              </a:prstGeom>
              <a:solidFill>
                <a:srgbClr val="222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rgbClr val="222D47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직사각형 30">
                <a:extLst>
                  <a:ext uri="{FF2B5EF4-FFF2-40B4-BE49-F238E27FC236}">
                    <a16:creationId xmlns:a16="http://schemas.microsoft.com/office/drawing/2014/main" xmlns="" id="{FDA360EB-D7BF-4DA4-A3D8-84AD86C800E9}"/>
                  </a:ext>
                </a:extLst>
              </p:cNvPr>
              <p:cNvSpPr/>
              <p:nvPr/>
            </p:nvSpPr>
            <p:spPr>
              <a:xfrm>
                <a:off x="1700392" y="5792228"/>
                <a:ext cx="1190854" cy="7734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solidFill>
                    <a:srgbClr val="222D47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1" name="Rectangle 3">
              <a:extLst>
                <a:ext uri="{FF2B5EF4-FFF2-40B4-BE49-F238E27FC236}">
                  <a16:creationId xmlns:a16="http://schemas.microsoft.com/office/drawing/2014/main" xmlns="" id="{5414C28A-233B-4957-85EC-9318EB523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27573" y="2864818"/>
              <a:ext cx="573428" cy="16619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fontAlgn="auto"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45%</a:t>
              </a:r>
            </a:p>
          </p:txBody>
        </p:sp>
      </p:grpSp>
      <p:grpSp>
        <p:nvGrpSpPr>
          <p:cNvPr id="34" name="그룹 38">
            <a:extLst>
              <a:ext uri="{FF2B5EF4-FFF2-40B4-BE49-F238E27FC236}">
                <a16:creationId xmlns:a16="http://schemas.microsoft.com/office/drawing/2014/main" xmlns="" id="{A6F01CDC-458D-4185-BC75-CD243C6AFFBD}"/>
              </a:ext>
            </a:extLst>
          </p:cNvPr>
          <p:cNvGrpSpPr/>
          <p:nvPr/>
        </p:nvGrpSpPr>
        <p:grpSpPr>
          <a:xfrm>
            <a:off x="6468646" y="4324345"/>
            <a:ext cx="3991492" cy="1510728"/>
            <a:chOff x="4540967" y="2296496"/>
            <a:chExt cx="3592266" cy="1359627"/>
          </a:xfrm>
        </p:grpSpPr>
        <p:sp>
          <p:nvSpPr>
            <p:cNvPr id="35" name="Rectangle 3">
              <a:extLst>
                <a:ext uri="{FF2B5EF4-FFF2-40B4-BE49-F238E27FC236}">
                  <a16:creationId xmlns:a16="http://schemas.microsoft.com/office/drawing/2014/main" xmlns="" id="{1E4C3B1C-82BF-470B-BCD2-85CD1F112B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0579" y="2296496"/>
              <a:ext cx="2388352" cy="24929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fontAlgn="auto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输入标题</a:t>
              </a:r>
            </a:p>
          </p:txBody>
        </p: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xmlns="" id="{E92174F4-80D6-423F-8244-4AB9F77C7C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0967" y="3157535"/>
              <a:ext cx="3592266" cy="49858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defRPr/>
              </a:pPr>
              <a:r>
                <a:rPr lang="zh-CN" altLang="en-US" sz="12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这部分的重点是你的公司理念和如何制定公司的战略目标。这部分的重点是你的公司理念和如何制定公司的战略目标。</a:t>
              </a:r>
            </a:p>
          </p:txBody>
        </p:sp>
        <p:grpSp>
          <p:nvGrpSpPr>
            <p:cNvPr id="37" name="그룹 41">
              <a:extLst>
                <a:ext uri="{FF2B5EF4-FFF2-40B4-BE49-F238E27FC236}">
                  <a16:creationId xmlns:a16="http://schemas.microsoft.com/office/drawing/2014/main" xmlns="" id="{C607F70F-9928-4B5E-A914-9EC47D16E938}"/>
                </a:ext>
              </a:extLst>
            </p:cNvPr>
            <p:cNvGrpSpPr/>
            <p:nvPr/>
          </p:nvGrpSpPr>
          <p:grpSpPr>
            <a:xfrm>
              <a:off x="5560579" y="2628169"/>
              <a:ext cx="2440422" cy="179902"/>
              <a:chOff x="894101" y="5792228"/>
              <a:chExt cx="1997145" cy="77354"/>
            </a:xfrm>
          </p:grpSpPr>
          <p:sp>
            <p:nvSpPr>
              <p:cNvPr id="39" name="직사각형 43">
                <a:extLst>
                  <a:ext uri="{FF2B5EF4-FFF2-40B4-BE49-F238E27FC236}">
                    <a16:creationId xmlns:a16="http://schemas.microsoft.com/office/drawing/2014/main" xmlns="" id="{47A1E998-7044-4105-92B8-0F9730F4690C}"/>
                  </a:ext>
                </a:extLst>
              </p:cNvPr>
              <p:cNvSpPr/>
              <p:nvPr/>
            </p:nvSpPr>
            <p:spPr>
              <a:xfrm>
                <a:off x="894101" y="5792233"/>
                <a:ext cx="1997145" cy="77349"/>
              </a:xfrm>
              <a:prstGeom prst="rect">
                <a:avLst/>
              </a:prstGeom>
              <a:solidFill>
                <a:srgbClr val="FA41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rgbClr val="222D47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0" name="직사각형 44">
                <a:extLst>
                  <a:ext uri="{FF2B5EF4-FFF2-40B4-BE49-F238E27FC236}">
                    <a16:creationId xmlns:a16="http://schemas.microsoft.com/office/drawing/2014/main" xmlns="" id="{586A74DC-0DF1-431E-9499-A6FD57EE6392}"/>
                  </a:ext>
                </a:extLst>
              </p:cNvPr>
              <p:cNvSpPr/>
              <p:nvPr/>
            </p:nvSpPr>
            <p:spPr>
              <a:xfrm>
                <a:off x="1475656" y="5792228"/>
                <a:ext cx="1415590" cy="7734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solidFill>
                    <a:srgbClr val="222D47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8" name="Rectangle 3">
              <a:extLst>
                <a:ext uri="{FF2B5EF4-FFF2-40B4-BE49-F238E27FC236}">
                  <a16:creationId xmlns:a16="http://schemas.microsoft.com/office/drawing/2014/main" xmlns="" id="{E85F1FF6-3A43-49BB-8203-12467A181D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27573" y="2864818"/>
              <a:ext cx="573428" cy="16619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fontAlgn="auto">
                <a:spcAft>
                  <a:spcPts val="0"/>
                </a:spcAft>
                <a:defRPr/>
              </a:pPr>
              <a:r>
                <a:rPr lang="en-US" sz="1200" b="1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60%</a:t>
              </a:r>
            </a:p>
          </p:txBody>
        </p:sp>
      </p:grpSp>
      <p:pic>
        <p:nvPicPr>
          <p:cNvPr id="42" name="그림 1">
            <a:extLst>
              <a:ext uri="{FF2B5EF4-FFF2-40B4-BE49-F238E27FC236}">
                <a16:creationId xmlns:a16="http://schemas.microsoft.com/office/drawing/2014/main" xmlns="" id="{4FAA0116-DD61-433A-A674-E97F15E2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43" name="텍스트 개체 틀 12">
            <a:extLst>
              <a:ext uri="{FF2B5EF4-FFF2-40B4-BE49-F238E27FC236}">
                <a16:creationId xmlns:a16="http://schemas.microsoft.com/office/drawing/2014/main" xmlns="" id="{A63C63A7-42A2-41F1-AE9F-67B1A3FEA6C5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战略规划</a:t>
            </a:r>
          </a:p>
        </p:txBody>
      </p:sp>
    </p:spTree>
    <p:extLst>
      <p:ext uri="{BB962C8B-B14F-4D97-AF65-F5344CB8AC3E}">
        <p14:creationId xmlns:p14="http://schemas.microsoft.com/office/powerpoint/2010/main" val="92865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48013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创业组织结构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4390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Entrepreneurial organization structure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F9464C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114457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1">
            <a:extLst>
              <a:ext uri="{FF2B5EF4-FFF2-40B4-BE49-F238E27FC236}">
                <a16:creationId xmlns:a16="http://schemas.microsoft.com/office/drawing/2014/main" xmlns="" id="{4FAA0116-DD61-433A-A674-E97F15E2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43" name="텍스트 개체 틀 12">
            <a:extLst>
              <a:ext uri="{FF2B5EF4-FFF2-40B4-BE49-F238E27FC236}">
                <a16:creationId xmlns:a16="http://schemas.microsoft.com/office/drawing/2014/main" xmlns="" id="{A63C63A7-42A2-41F1-AE9F-67B1A3FEA6C5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创业组织结构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xmlns="" id="{0F6856BD-1C2F-4CB8-9AC3-6CD77E138979}"/>
              </a:ext>
            </a:extLst>
          </p:cNvPr>
          <p:cNvSpPr txBox="1">
            <a:spLocks/>
          </p:cNvSpPr>
          <p:nvPr/>
        </p:nvSpPr>
        <p:spPr>
          <a:xfrm>
            <a:off x="767804" y="2132856"/>
            <a:ext cx="8064500" cy="30543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lvl="0" indent="0">
              <a:lnSpc>
                <a:spcPct val="140000"/>
              </a:lnSpc>
              <a:buClr>
                <a:srgbClr val="549E39"/>
              </a:buClr>
              <a:buNone/>
            </a:pP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创业者需要一支有战斗力的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管理队伍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。企业管理的好坏，直接决定了企业经营风险的大小。而高素质的管理人员和良好的组织结构则是管理好企业的重要保证。因此，风险投资家会特别注重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对管理队伍的评估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xmlns="" id="{F035A4AC-5521-47DD-8E14-19D2F28B6DC4}"/>
              </a:ext>
            </a:extLst>
          </p:cNvPr>
          <p:cNvSpPr>
            <a:spLocks noGrp="1"/>
          </p:cNvSpPr>
          <p:nvPr/>
        </p:nvSpPr>
        <p:spPr>
          <a:xfrm>
            <a:off x="767804" y="3212356"/>
            <a:ext cx="8064500" cy="29527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>
              <a:buClr>
                <a:srgbClr val="549E39"/>
              </a:buClr>
              <a:buFont typeface="Wingdings 2" panose="05020102010507070707" pitchFamily="18" charset="2"/>
              <a:buNone/>
            </a:pPr>
            <a:endParaRPr lang="zh-CN" altLang="zh-CN" sz="1800" b="1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0">
              <a:lnSpc>
                <a:spcPct val="150000"/>
              </a:lnSpc>
              <a:buClr>
                <a:srgbClr val="549E39"/>
              </a:buClr>
              <a:buNone/>
            </a:pP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在企业的生产活动中，存在着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人力资源管理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技术管理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财务管理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作业管理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产品管理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等等。而人力资源管理是其中很重要的一个环节。</a:t>
            </a:r>
          </a:p>
          <a:p>
            <a:pPr marL="85725" indent="0">
              <a:lnSpc>
                <a:spcPct val="150000"/>
              </a:lnSpc>
              <a:buClr>
                <a:srgbClr val="549E39"/>
              </a:buClr>
              <a:buNone/>
            </a:pP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此外，在这部分创业计划书中，还应对公司组织结构做一简要介绍，包括：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公司的组织机构图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各部门的功能与责任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各部门的负责人及主要成员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buClr>
                <a:srgbClr val="549E39"/>
              </a:buClr>
              <a:buFont typeface="Wingdings 2" panose="05020102010507070707" pitchFamily="18" charset="2"/>
              <a:buChar char="•"/>
            </a:pPr>
            <a:endParaRPr lang="zh-CN" altLang="zh-CN" sz="18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11">
            <a:extLst>
              <a:ext uri="{FF2B5EF4-FFF2-40B4-BE49-F238E27FC236}">
                <a16:creationId xmlns:a16="http://schemas.microsoft.com/office/drawing/2014/main" xmlns="" id="{438B03FB-DCD6-41B8-925F-CE9694090152}"/>
              </a:ext>
            </a:extLst>
          </p:cNvPr>
          <p:cNvSpPr>
            <a:spLocks noEditPoints="1"/>
          </p:cNvSpPr>
          <p:nvPr/>
        </p:nvSpPr>
        <p:spPr bwMode="auto">
          <a:xfrm>
            <a:off x="9480376" y="2835475"/>
            <a:ext cx="1653350" cy="1649112"/>
          </a:xfrm>
          <a:custGeom>
            <a:avLst/>
            <a:gdLst>
              <a:gd name="T0" fmla="*/ 526 w 1168"/>
              <a:gd name="T1" fmla="*/ 19 h 1168"/>
              <a:gd name="T2" fmla="*/ 485 w 1168"/>
              <a:gd name="T3" fmla="*/ 87 h 1168"/>
              <a:gd name="T4" fmla="*/ 496 w 1168"/>
              <a:gd name="T5" fmla="*/ 164 h 1168"/>
              <a:gd name="T6" fmla="*/ 557 w 1168"/>
              <a:gd name="T7" fmla="*/ 229 h 1168"/>
              <a:gd name="T8" fmla="*/ 626 w 1168"/>
              <a:gd name="T9" fmla="*/ 224 h 1168"/>
              <a:gd name="T10" fmla="*/ 679 w 1168"/>
              <a:gd name="T11" fmla="*/ 149 h 1168"/>
              <a:gd name="T12" fmla="*/ 680 w 1168"/>
              <a:gd name="T13" fmla="*/ 73 h 1168"/>
              <a:gd name="T14" fmla="*/ 631 w 1168"/>
              <a:gd name="T15" fmla="*/ 11 h 1168"/>
              <a:gd name="T16" fmla="*/ 651 w 1168"/>
              <a:gd name="T17" fmla="*/ 280 h 1168"/>
              <a:gd name="T18" fmla="*/ 750 w 1168"/>
              <a:gd name="T19" fmla="*/ 287 h 1168"/>
              <a:gd name="T20" fmla="*/ 784 w 1168"/>
              <a:gd name="T21" fmla="*/ 322 h 1168"/>
              <a:gd name="T22" fmla="*/ 793 w 1168"/>
              <a:gd name="T23" fmla="*/ 496 h 1168"/>
              <a:gd name="T24" fmla="*/ 392 w 1168"/>
              <a:gd name="T25" fmla="*/ 505 h 1168"/>
              <a:gd name="T26" fmla="*/ 367 w 1168"/>
              <a:gd name="T27" fmla="*/ 472 h 1168"/>
              <a:gd name="T28" fmla="*/ 393 w 1168"/>
              <a:gd name="T29" fmla="*/ 306 h 1168"/>
              <a:gd name="T30" fmla="*/ 505 w 1168"/>
              <a:gd name="T31" fmla="*/ 272 h 1168"/>
              <a:gd name="T32" fmla="*/ 206 w 1168"/>
              <a:gd name="T33" fmla="*/ 589 h 1168"/>
              <a:gd name="T34" fmla="*/ 139 w 1168"/>
              <a:gd name="T35" fmla="*/ 629 h 1168"/>
              <a:gd name="T36" fmla="*/ 117 w 1168"/>
              <a:gd name="T37" fmla="*/ 696 h 1168"/>
              <a:gd name="T38" fmla="*/ 148 w 1168"/>
              <a:gd name="T39" fmla="*/ 783 h 1168"/>
              <a:gd name="T40" fmla="*/ 220 w 1168"/>
              <a:gd name="T41" fmla="*/ 824 h 1168"/>
              <a:gd name="T42" fmla="*/ 284 w 1168"/>
              <a:gd name="T43" fmla="*/ 789 h 1168"/>
              <a:gd name="T44" fmla="*/ 319 w 1168"/>
              <a:gd name="T45" fmla="*/ 704 h 1168"/>
              <a:gd name="T46" fmla="*/ 301 w 1168"/>
              <a:gd name="T47" fmla="*/ 633 h 1168"/>
              <a:gd name="T48" fmla="*/ 237 w 1168"/>
              <a:gd name="T49" fmla="*/ 590 h 1168"/>
              <a:gd name="T50" fmla="*/ 293 w 1168"/>
              <a:gd name="T51" fmla="*/ 861 h 1168"/>
              <a:gd name="T52" fmla="*/ 405 w 1168"/>
              <a:gd name="T53" fmla="*/ 889 h 1168"/>
              <a:gd name="T54" fmla="*/ 436 w 1168"/>
              <a:gd name="T55" fmla="*/ 1068 h 1168"/>
              <a:gd name="T56" fmla="*/ 423 w 1168"/>
              <a:gd name="T57" fmla="*/ 1160 h 1168"/>
              <a:gd name="T58" fmla="*/ 23 w 1168"/>
              <a:gd name="T59" fmla="*/ 1166 h 1168"/>
              <a:gd name="T60" fmla="*/ 1 w 1168"/>
              <a:gd name="T61" fmla="*/ 1115 h 1168"/>
              <a:gd name="T62" fmla="*/ 24 w 1168"/>
              <a:gd name="T63" fmla="*/ 900 h 1168"/>
              <a:gd name="T64" fmla="*/ 133 w 1168"/>
              <a:gd name="T65" fmla="*/ 860 h 1168"/>
              <a:gd name="T66" fmla="*/ 557 w 1168"/>
              <a:gd name="T67" fmla="*/ 589 h 1168"/>
              <a:gd name="T68" fmla="*/ 584 w 1168"/>
              <a:gd name="T69" fmla="*/ 561 h 1168"/>
              <a:gd name="T70" fmla="*/ 611 w 1168"/>
              <a:gd name="T71" fmla="*/ 583 h 1168"/>
              <a:gd name="T72" fmla="*/ 729 w 1168"/>
              <a:gd name="T73" fmla="*/ 780 h 1168"/>
              <a:gd name="T74" fmla="*/ 715 w 1168"/>
              <a:gd name="T75" fmla="*/ 812 h 1168"/>
              <a:gd name="T76" fmla="*/ 479 w 1168"/>
              <a:gd name="T77" fmla="*/ 811 h 1168"/>
              <a:gd name="T78" fmla="*/ 441 w 1168"/>
              <a:gd name="T79" fmla="*/ 801 h 1168"/>
              <a:gd name="T80" fmla="*/ 447 w 1168"/>
              <a:gd name="T81" fmla="*/ 767 h 1168"/>
              <a:gd name="T82" fmla="*/ 929 w 1168"/>
              <a:gd name="T83" fmla="*/ 591 h 1168"/>
              <a:gd name="T84" fmla="*/ 866 w 1168"/>
              <a:gd name="T85" fmla="*/ 637 h 1168"/>
              <a:gd name="T86" fmla="*/ 850 w 1168"/>
              <a:gd name="T87" fmla="*/ 707 h 1168"/>
              <a:gd name="T88" fmla="*/ 888 w 1168"/>
              <a:gd name="T89" fmla="*/ 792 h 1168"/>
              <a:gd name="T90" fmla="*/ 953 w 1168"/>
              <a:gd name="T91" fmla="*/ 824 h 1168"/>
              <a:gd name="T92" fmla="*/ 1023 w 1168"/>
              <a:gd name="T93" fmla="*/ 780 h 1168"/>
              <a:gd name="T94" fmla="*/ 1052 w 1168"/>
              <a:gd name="T95" fmla="*/ 693 h 1168"/>
              <a:gd name="T96" fmla="*/ 1028 w 1168"/>
              <a:gd name="T97" fmla="*/ 625 h 1168"/>
              <a:gd name="T98" fmla="*/ 960 w 1168"/>
              <a:gd name="T99" fmla="*/ 589 h 1168"/>
              <a:gd name="T100" fmla="*/ 1030 w 1168"/>
              <a:gd name="T101" fmla="*/ 860 h 1168"/>
              <a:gd name="T102" fmla="*/ 1142 w 1168"/>
              <a:gd name="T103" fmla="*/ 894 h 1168"/>
              <a:gd name="T104" fmla="*/ 1168 w 1168"/>
              <a:gd name="T105" fmla="*/ 1092 h 1168"/>
              <a:gd name="T106" fmla="*/ 1151 w 1168"/>
              <a:gd name="T107" fmla="*/ 1164 h 1168"/>
              <a:gd name="T108" fmla="*/ 751 w 1168"/>
              <a:gd name="T109" fmla="*/ 1164 h 1168"/>
              <a:gd name="T110" fmla="*/ 732 w 1168"/>
              <a:gd name="T111" fmla="*/ 1092 h 1168"/>
              <a:gd name="T112" fmla="*/ 760 w 1168"/>
              <a:gd name="T113" fmla="*/ 894 h 1168"/>
              <a:gd name="T114" fmla="*/ 872 w 1168"/>
              <a:gd name="T115" fmla="*/ 86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8" h="1168">
                <a:moveTo>
                  <a:pt x="583" y="0"/>
                </a:moveTo>
                <a:lnTo>
                  <a:pt x="583" y="0"/>
                </a:lnTo>
                <a:lnTo>
                  <a:pt x="573" y="1"/>
                </a:lnTo>
                <a:lnTo>
                  <a:pt x="562" y="2"/>
                </a:lnTo>
                <a:lnTo>
                  <a:pt x="552" y="6"/>
                </a:lnTo>
                <a:lnTo>
                  <a:pt x="543" y="9"/>
                </a:lnTo>
                <a:lnTo>
                  <a:pt x="535" y="14"/>
                </a:lnTo>
                <a:lnTo>
                  <a:pt x="526" y="19"/>
                </a:lnTo>
                <a:lnTo>
                  <a:pt x="519" y="25"/>
                </a:lnTo>
                <a:lnTo>
                  <a:pt x="511" y="33"/>
                </a:lnTo>
                <a:lnTo>
                  <a:pt x="505" y="40"/>
                </a:lnTo>
                <a:lnTo>
                  <a:pt x="500" y="49"/>
                </a:lnTo>
                <a:lnTo>
                  <a:pt x="494" y="57"/>
                </a:lnTo>
                <a:lnTo>
                  <a:pt x="490" y="67"/>
                </a:lnTo>
                <a:lnTo>
                  <a:pt x="487" y="76"/>
                </a:lnTo>
                <a:lnTo>
                  <a:pt x="485" y="87"/>
                </a:lnTo>
                <a:lnTo>
                  <a:pt x="484" y="97"/>
                </a:lnTo>
                <a:lnTo>
                  <a:pt x="484" y="108"/>
                </a:lnTo>
                <a:lnTo>
                  <a:pt x="484" y="108"/>
                </a:lnTo>
                <a:lnTo>
                  <a:pt x="484" y="120"/>
                </a:lnTo>
                <a:lnTo>
                  <a:pt x="486" y="131"/>
                </a:lnTo>
                <a:lnTo>
                  <a:pt x="488" y="141"/>
                </a:lnTo>
                <a:lnTo>
                  <a:pt x="492" y="153"/>
                </a:lnTo>
                <a:lnTo>
                  <a:pt x="496" y="164"/>
                </a:lnTo>
                <a:lnTo>
                  <a:pt x="502" y="175"/>
                </a:lnTo>
                <a:lnTo>
                  <a:pt x="508" y="185"/>
                </a:lnTo>
                <a:lnTo>
                  <a:pt x="514" y="195"/>
                </a:lnTo>
                <a:lnTo>
                  <a:pt x="521" y="203"/>
                </a:lnTo>
                <a:lnTo>
                  <a:pt x="529" y="211"/>
                </a:lnTo>
                <a:lnTo>
                  <a:pt x="538" y="219"/>
                </a:lnTo>
                <a:lnTo>
                  <a:pt x="548" y="225"/>
                </a:lnTo>
                <a:lnTo>
                  <a:pt x="557" y="229"/>
                </a:lnTo>
                <a:lnTo>
                  <a:pt x="566" y="233"/>
                </a:lnTo>
                <a:lnTo>
                  <a:pt x="576" y="235"/>
                </a:lnTo>
                <a:lnTo>
                  <a:pt x="586" y="236"/>
                </a:lnTo>
                <a:lnTo>
                  <a:pt x="586" y="236"/>
                </a:lnTo>
                <a:lnTo>
                  <a:pt x="597" y="235"/>
                </a:lnTo>
                <a:lnTo>
                  <a:pt x="607" y="233"/>
                </a:lnTo>
                <a:lnTo>
                  <a:pt x="617" y="228"/>
                </a:lnTo>
                <a:lnTo>
                  <a:pt x="626" y="224"/>
                </a:lnTo>
                <a:lnTo>
                  <a:pt x="634" y="217"/>
                </a:lnTo>
                <a:lnTo>
                  <a:pt x="642" y="209"/>
                </a:lnTo>
                <a:lnTo>
                  <a:pt x="650" y="201"/>
                </a:lnTo>
                <a:lnTo>
                  <a:pt x="657" y="192"/>
                </a:lnTo>
                <a:lnTo>
                  <a:pt x="664" y="181"/>
                </a:lnTo>
                <a:lnTo>
                  <a:pt x="670" y="171"/>
                </a:lnTo>
                <a:lnTo>
                  <a:pt x="674" y="161"/>
                </a:lnTo>
                <a:lnTo>
                  <a:pt x="679" y="149"/>
                </a:lnTo>
                <a:lnTo>
                  <a:pt x="681" y="138"/>
                </a:lnTo>
                <a:lnTo>
                  <a:pt x="683" y="127"/>
                </a:lnTo>
                <a:lnTo>
                  <a:pt x="686" y="115"/>
                </a:lnTo>
                <a:lnTo>
                  <a:pt x="686" y="104"/>
                </a:lnTo>
                <a:lnTo>
                  <a:pt x="686" y="104"/>
                </a:lnTo>
                <a:lnTo>
                  <a:pt x="684" y="94"/>
                </a:lnTo>
                <a:lnTo>
                  <a:pt x="683" y="83"/>
                </a:lnTo>
                <a:lnTo>
                  <a:pt x="680" y="73"/>
                </a:lnTo>
                <a:lnTo>
                  <a:pt x="676" y="63"/>
                </a:lnTo>
                <a:lnTo>
                  <a:pt x="672" y="54"/>
                </a:lnTo>
                <a:lnTo>
                  <a:pt x="667" y="46"/>
                </a:lnTo>
                <a:lnTo>
                  <a:pt x="662" y="38"/>
                </a:lnTo>
                <a:lnTo>
                  <a:pt x="655" y="30"/>
                </a:lnTo>
                <a:lnTo>
                  <a:pt x="647" y="23"/>
                </a:lnTo>
                <a:lnTo>
                  <a:pt x="639" y="17"/>
                </a:lnTo>
                <a:lnTo>
                  <a:pt x="631" y="11"/>
                </a:lnTo>
                <a:lnTo>
                  <a:pt x="622" y="8"/>
                </a:lnTo>
                <a:lnTo>
                  <a:pt x="613" y="5"/>
                </a:lnTo>
                <a:lnTo>
                  <a:pt x="602" y="2"/>
                </a:lnTo>
                <a:lnTo>
                  <a:pt x="593" y="0"/>
                </a:lnTo>
                <a:lnTo>
                  <a:pt x="583" y="0"/>
                </a:lnTo>
                <a:lnTo>
                  <a:pt x="583" y="0"/>
                </a:lnTo>
                <a:close/>
                <a:moveTo>
                  <a:pt x="584" y="374"/>
                </a:moveTo>
                <a:lnTo>
                  <a:pt x="651" y="280"/>
                </a:lnTo>
                <a:lnTo>
                  <a:pt x="651" y="280"/>
                </a:lnTo>
                <a:lnTo>
                  <a:pt x="655" y="276"/>
                </a:lnTo>
                <a:lnTo>
                  <a:pt x="659" y="273"/>
                </a:lnTo>
                <a:lnTo>
                  <a:pt x="664" y="272"/>
                </a:lnTo>
                <a:lnTo>
                  <a:pt x="669" y="272"/>
                </a:lnTo>
                <a:lnTo>
                  <a:pt x="740" y="285"/>
                </a:lnTo>
                <a:lnTo>
                  <a:pt x="740" y="285"/>
                </a:lnTo>
                <a:lnTo>
                  <a:pt x="750" y="287"/>
                </a:lnTo>
                <a:lnTo>
                  <a:pt x="758" y="291"/>
                </a:lnTo>
                <a:lnTo>
                  <a:pt x="764" y="295"/>
                </a:lnTo>
                <a:lnTo>
                  <a:pt x="770" y="300"/>
                </a:lnTo>
                <a:lnTo>
                  <a:pt x="776" y="306"/>
                </a:lnTo>
                <a:lnTo>
                  <a:pt x="779" y="311"/>
                </a:lnTo>
                <a:lnTo>
                  <a:pt x="781" y="317"/>
                </a:lnTo>
                <a:lnTo>
                  <a:pt x="784" y="322"/>
                </a:lnTo>
                <a:lnTo>
                  <a:pt x="784" y="322"/>
                </a:lnTo>
                <a:lnTo>
                  <a:pt x="795" y="410"/>
                </a:lnTo>
                <a:lnTo>
                  <a:pt x="799" y="443"/>
                </a:lnTo>
                <a:lnTo>
                  <a:pt x="802" y="472"/>
                </a:lnTo>
                <a:lnTo>
                  <a:pt x="802" y="472"/>
                </a:lnTo>
                <a:lnTo>
                  <a:pt x="801" y="479"/>
                </a:lnTo>
                <a:lnTo>
                  <a:pt x="800" y="485"/>
                </a:lnTo>
                <a:lnTo>
                  <a:pt x="797" y="492"/>
                </a:lnTo>
                <a:lnTo>
                  <a:pt x="793" y="496"/>
                </a:lnTo>
                <a:lnTo>
                  <a:pt x="793" y="496"/>
                </a:lnTo>
                <a:lnTo>
                  <a:pt x="788" y="501"/>
                </a:lnTo>
                <a:lnTo>
                  <a:pt x="783" y="504"/>
                </a:lnTo>
                <a:lnTo>
                  <a:pt x="776" y="505"/>
                </a:lnTo>
                <a:lnTo>
                  <a:pt x="770" y="507"/>
                </a:lnTo>
                <a:lnTo>
                  <a:pt x="399" y="507"/>
                </a:lnTo>
                <a:lnTo>
                  <a:pt x="399" y="507"/>
                </a:lnTo>
                <a:lnTo>
                  <a:pt x="392" y="505"/>
                </a:lnTo>
                <a:lnTo>
                  <a:pt x="387" y="504"/>
                </a:lnTo>
                <a:lnTo>
                  <a:pt x="381" y="501"/>
                </a:lnTo>
                <a:lnTo>
                  <a:pt x="376" y="496"/>
                </a:lnTo>
                <a:lnTo>
                  <a:pt x="376" y="496"/>
                </a:lnTo>
                <a:lnTo>
                  <a:pt x="372" y="492"/>
                </a:lnTo>
                <a:lnTo>
                  <a:pt x="369" y="485"/>
                </a:lnTo>
                <a:lnTo>
                  <a:pt x="367" y="479"/>
                </a:lnTo>
                <a:lnTo>
                  <a:pt x="367" y="472"/>
                </a:lnTo>
                <a:lnTo>
                  <a:pt x="367" y="472"/>
                </a:lnTo>
                <a:lnTo>
                  <a:pt x="369" y="443"/>
                </a:lnTo>
                <a:lnTo>
                  <a:pt x="374" y="410"/>
                </a:lnTo>
                <a:lnTo>
                  <a:pt x="385" y="322"/>
                </a:lnTo>
                <a:lnTo>
                  <a:pt x="385" y="322"/>
                </a:lnTo>
                <a:lnTo>
                  <a:pt x="387" y="317"/>
                </a:lnTo>
                <a:lnTo>
                  <a:pt x="389" y="311"/>
                </a:lnTo>
                <a:lnTo>
                  <a:pt x="393" y="306"/>
                </a:lnTo>
                <a:lnTo>
                  <a:pt x="398" y="300"/>
                </a:lnTo>
                <a:lnTo>
                  <a:pt x="404" y="295"/>
                </a:lnTo>
                <a:lnTo>
                  <a:pt x="411" y="291"/>
                </a:lnTo>
                <a:lnTo>
                  <a:pt x="419" y="287"/>
                </a:lnTo>
                <a:lnTo>
                  <a:pt x="428" y="285"/>
                </a:lnTo>
                <a:lnTo>
                  <a:pt x="500" y="272"/>
                </a:lnTo>
                <a:lnTo>
                  <a:pt x="500" y="272"/>
                </a:lnTo>
                <a:lnTo>
                  <a:pt x="505" y="272"/>
                </a:lnTo>
                <a:lnTo>
                  <a:pt x="510" y="273"/>
                </a:lnTo>
                <a:lnTo>
                  <a:pt x="513" y="276"/>
                </a:lnTo>
                <a:lnTo>
                  <a:pt x="517" y="280"/>
                </a:lnTo>
                <a:lnTo>
                  <a:pt x="584" y="374"/>
                </a:lnTo>
                <a:lnTo>
                  <a:pt x="584" y="374"/>
                </a:lnTo>
                <a:close/>
                <a:moveTo>
                  <a:pt x="217" y="589"/>
                </a:moveTo>
                <a:lnTo>
                  <a:pt x="217" y="589"/>
                </a:lnTo>
                <a:lnTo>
                  <a:pt x="206" y="589"/>
                </a:lnTo>
                <a:lnTo>
                  <a:pt x="196" y="591"/>
                </a:lnTo>
                <a:lnTo>
                  <a:pt x="186" y="593"/>
                </a:lnTo>
                <a:lnTo>
                  <a:pt x="177" y="598"/>
                </a:lnTo>
                <a:lnTo>
                  <a:pt x="169" y="602"/>
                </a:lnTo>
                <a:lnTo>
                  <a:pt x="159" y="607"/>
                </a:lnTo>
                <a:lnTo>
                  <a:pt x="153" y="614"/>
                </a:lnTo>
                <a:lnTo>
                  <a:pt x="145" y="621"/>
                </a:lnTo>
                <a:lnTo>
                  <a:pt x="139" y="629"/>
                </a:lnTo>
                <a:lnTo>
                  <a:pt x="133" y="637"/>
                </a:lnTo>
                <a:lnTo>
                  <a:pt x="129" y="646"/>
                </a:lnTo>
                <a:lnTo>
                  <a:pt x="124" y="655"/>
                </a:lnTo>
                <a:lnTo>
                  <a:pt x="121" y="665"/>
                </a:lnTo>
                <a:lnTo>
                  <a:pt x="118" y="675"/>
                </a:lnTo>
                <a:lnTo>
                  <a:pt x="117" y="686"/>
                </a:lnTo>
                <a:lnTo>
                  <a:pt x="117" y="696"/>
                </a:lnTo>
                <a:lnTo>
                  <a:pt x="117" y="696"/>
                </a:lnTo>
                <a:lnTo>
                  <a:pt x="117" y="707"/>
                </a:lnTo>
                <a:lnTo>
                  <a:pt x="120" y="719"/>
                </a:lnTo>
                <a:lnTo>
                  <a:pt x="122" y="730"/>
                </a:lnTo>
                <a:lnTo>
                  <a:pt x="125" y="742"/>
                </a:lnTo>
                <a:lnTo>
                  <a:pt x="130" y="752"/>
                </a:lnTo>
                <a:lnTo>
                  <a:pt x="136" y="763"/>
                </a:lnTo>
                <a:lnTo>
                  <a:pt x="141" y="774"/>
                </a:lnTo>
                <a:lnTo>
                  <a:pt x="148" y="783"/>
                </a:lnTo>
                <a:lnTo>
                  <a:pt x="155" y="792"/>
                </a:lnTo>
                <a:lnTo>
                  <a:pt x="163" y="800"/>
                </a:lnTo>
                <a:lnTo>
                  <a:pt x="172" y="807"/>
                </a:lnTo>
                <a:lnTo>
                  <a:pt x="181" y="813"/>
                </a:lnTo>
                <a:lnTo>
                  <a:pt x="190" y="818"/>
                </a:lnTo>
                <a:lnTo>
                  <a:pt x="199" y="821"/>
                </a:lnTo>
                <a:lnTo>
                  <a:pt x="210" y="824"/>
                </a:lnTo>
                <a:lnTo>
                  <a:pt x="220" y="824"/>
                </a:lnTo>
                <a:lnTo>
                  <a:pt x="220" y="824"/>
                </a:lnTo>
                <a:lnTo>
                  <a:pt x="230" y="824"/>
                </a:lnTo>
                <a:lnTo>
                  <a:pt x="241" y="820"/>
                </a:lnTo>
                <a:lnTo>
                  <a:pt x="251" y="817"/>
                </a:lnTo>
                <a:lnTo>
                  <a:pt x="260" y="811"/>
                </a:lnTo>
                <a:lnTo>
                  <a:pt x="268" y="805"/>
                </a:lnTo>
                <a:lnTo>
                  <a:pt x="277" y="797"/>
                </a:lnTo>
                <a:lnTo>
                  <a:pt x="284" y="789"/>
                </a:lnTo>
                <a:lnTo>
                  <a:pt x="291" y="780"/>
                </a:lnTo>
                <a:lnTo>
                  <a:pt x="298" y="770"/>
                </a:lnTo>
                <a:lnTo>
                  <a:pt x="303" y="760"/>
                </a:lnTo>
                <a:lnTo>
                  <a:pt x="308" y="748"/>
                </a:lnTo>
                <a:lnTo>
                  <a:pt x="312" y="738"/>
                </a:lnTo>
                <a:lnTo>
                  <a:pt x="316" y="727"/>
                </a:lnTo>
                <a:lnTo>
                  <a:pt x="318" y="715"/>
                </a:lnTo>
                <a:lnTo>
                  <a:pt x="319" y="704"/>
                </a:lnTo>
                <a:lnTo>
                  <a:pt x="319" y="693"/>
                </a:lnTo>
                <a:lnTo>
                  <a:pt x="319" y="693"/>
                </a:lnTo>
                <a:lnTo>
                  <a:pt x="318" y="681"/>
                </a:lnTo>
                <a:lnTo>
                  <a:pt x="317" y="671"/>
                </a:lnTo>
                <a:lnTo>
                  <a:pt x="315" y="661"/>
                </a:lnTo>
                <a:lnTo>
                  <a:pt x="310" y="651"/>
                </a:lnTo>
                <a:lnTo>
                  <a:pt x="306" y="642"/>
                </a:lnTo>
                <a:lnTo>
                  <a:pt x="301" y="633"/>
                </a:lnTo>
                <a:lnTo>
                  <a:pt x="295" y="625"/>
                </a:lnTo>
                <a:lnTo>
                  <a:pt x="288" y="618"/>
                </a:lnTo>
                <a:lnTo>
                  <a:pt x="280" y="612"/>
                </a:lnTo>
                <a:lnTo>
                  <a:pt x="274" y="605"/>
                </a:lnTo>
                <a:lnTo>
                  <a:pt x="264" y="600"/>
                </a:lnTo>
                <a:lnTo>
                  <a:pt x="255" y="596"/>
                </a:lnTo>
                <a:lnTo>
                  <a:pt x="246" y="592"/>
                </a:lnTo>
                <a:lnTo>
                  <a:pt x="237" y="590"/>
                </a:lnTo>
                <a:lnTo>
                  <a:pt x="227" y="589"/>
                </a:lnTo>
                <a:lnTo>
                  <a:pt x="217" y="589"/>
                </a:lnTo>
                <a:lnTo>
                  <a:pt x="217" y="589"/>
                </a:lnTo>
                <a:close/>
                <a:moveTo>
                  <a:pt x="218" y="962"/>
                </a:moveTo>
                <a:lnTo>
                  <a:pt x="285" y="868"/>
                </a:lnTo>
                <a:lnTo>
                  <a:pt x="285" y="868"/>
                </a:lnTo>
                <a:lnTo>
                  <a:pt x="288" y="864"/>
                </a:lnTo>
                <a:lnTo>
                  <a:pt x="293" y="861"/>
                </a:lnTo>
                <a:lnTo>
                  <a:pt x="298" y="860"/>
                </a:lnTo>
                <a:lnTo>
                  <a:pt x="302" y="860"/>
                </a:lnTo>
                <a:lnTo>
                  <a:pt x="374" y="873"/>
                </a:lnTo>
                <a:lnTo>
                  <a:pt x="374" y="873"/>
                </a:lnTo>
                <a:lnTo>
                  <a:pt x="383" y="875"/>
                </a:lnTo>
                <a:lnTo>
                  <a:pt x="391" y="878"/>
                </a:lnTo>
                <a:lnTo>
                  <a:pt x="398" y="883"/>
                </a:lnTo>
                <a:lnTo>
                  <a:pt x="405" y="889"/>
                </a:lnTo>
                <a:lnTo>
                  <a:pt x="409" y="894"/>
                </a:lnTo>
                <a:lnTo>
                  <a:pt x="413" y="900"/>
                </a:lnTo>
                <a:lnTo>
                  <a:pt x="415" y="905"/>
                </a:lnTo>
                <a:lnTo>
                  <a:pt x="417" y="910"/>
                </a:lnTo>
                <a:lnTo>
                  <a:pt x="417" y="910"/>
                </a:lnTo>
                <a:lnTo>
                  <a:pt x="428" y="987"/>
                </a:lnTo>
                <a:lnTo>
                  <a:pt x="433" y="1044"/>
                </a:lnTo>
                <a:lnTo>
                  <a:pt x="436" y="1068"/>
                </a:lnTo>
                <a:lnTo>
                  <a:pt x="436" y="1092"/>
                </a:lnTo>
                <a:lnTo>
                  <a:pt x="436" y="1115"/>
                </a:lnTo>
                <a:lnTo>
                  <a:pt x="433" y="1140"/>
                </a:lnTo>
                <a:lnTo>
                  <a:pt x="433" y="1140"/>
                </a:lnTo>
                <a:lnTo>
                  <a:pt x="432" y="1145"/>
                </a:lnTo>
                <a:lnTo>
                  <a:pt x="430" y="1151"/>
                </a:lnTo>
                <a:lnTo>
                  <a:pt x="427" y="1156"/>
                </a:lnTo>
                <a:lnTo>
                  <a:pt x="423" y="1160"/>
                </a:lnTo>
                <a:lnTo>
                  <a:pt x="419" y="1164"/>
                </a:lnTo>
                <a:lnTo>
                  <a:pt x="413" y="1166"/>
                </a:lnTo>
                <a:lnTo>
                  <a:pt x="407" y="1168"/>
                </a:lnTo>
                <a:lnTo>
                  <a:pt x="401" y="1168"/>
                </a:lnTo>
                <a:lnTo>
                  <a:pt x="35" y="1168"/>
                </a:lnTo>
                <a:lnTo>
                  <a:pt x="35" y="1168"/>
                </a:lnTo>
                <a:lnTo>
                  <a:pt x="28" y="1168"/>
                </a:lnTo>
                <a:lnTo>
                  <a:pt x="23" y="1166"/>
                </a:lnTo>
                <a:lnTo>
                  <a:pt x="18" y="1164"/>
                </a:lnTo>
                <a:lnTo>
                  <a:pt x="13" y="1160"/>
                </a:lnTo>
                <a:lnTo>
                  <a:pt x="9" y="1156"/>
                </a:lnTo>
                <a:lnTo>
                  <a:pt x="7" y="1151"/>
                </a:lnTo>
                <a:lnTo>
                  <a:pt x="4" y="1145"/>
                </a:lnTo>
                <a:lnTo>
                  <a:pt x="3" y="1140"/>
                </a:lnTo>
                <a:lnTo>
                  <a:pt x="3" y="1140"/>
                </a:lnTo>
                <a:lnTo>
                  <a:pt x="1" y="1115"/>
                </a:lnTo>
                <a:lnTo>
                  <a:pt x="0" y="1092"/>
                </a:lnTo>
                <a:lnTo>
                  <a:pt x="1" y="1068"/>
                </a:lnTo>
                <a:lnTo>
                  <a:pt x="2" y="1044"/>
                </a:lnTo>
                <a:lnTo>
                  <a:pt x="9" y="987"/>
                </a:lnTo>
                <a:lnTo>
                  <a:pt x="19" y="910"/>
                </a:lnTo>
                <a:lnTo>
                  <a:pt x="19" y="910"/>
                </a:lnTo>
                <a:lnTo>
                  <a:pt x="20" y="905"/>
                </a:lnTo>
                <a:lnTo>
                  <a:pt x="24" y="900"/>
                </a:lnTo>
                <a:lnTo>
                  <a:pt x="27" y="894"/>
                </a:lnTo>
                <a:lnTo>
                  <a:pt x="32" y="889"/>
                </a:lnTo>
                <a:lnTo>
                  <a:pt x="37" y="883"/>
                </a:lnTo>
                <a:lnTo>
                  <a:pt x="44" y="878"/>
                </a:lnTo>
                <a:lnTo>
                  <a:pt x="52" y="875"/>
                </a:lnTo>
                <a:lnTo>
                  <a:pt x="61" y="873"/>
                </a:lnTo>
                <a:lnTo>
                  <a:pt x="133" y="860"/>
                </a:lnTo>
                <a:lnTo>
                  <a:pt x="133" y="860"/>
                </a:lnTo>
                <a:lnTo>
                  <a:pt x="139" y="860"/>
                </a:lnTo>
                <a:lnTo>
                  <a:pt x="144" y="861"/>
                </a:lnTo>
                <a:lnTo>
                  <a:pt x="147" y="864"/>
                </a:lnTo>
                <a:lnTo>
                  <a:pt x="150" y="868"/>
                </a:lnTo>
                <a:lnTo>
                  <a:pt x="218" y="962"/>
                </a:lnTo>
                <a:lnTo>
                  <a:pt x="218" y="962"/>
                </a:lnTo>
                <a:close/>
                <a:moveTo>
                  <a:pt x="557" y="589"/>
                </a:moveTo>
                <a:lnTo>
                  <a:pt x="557" y="589"/>
                </a:lnTo>
                <a:lnTo>
                  <a:pt x="558" y="583"/>
                </a:lnTo>
                <a:lnTo>
                  <a:pt x="559" y="577"/>
                </a:lnTo>
                <a:lnTo>
                  <a:pt x="561" y="573"/>
                </a:lnTo>
                <a:lnTo>
                  <a:pt x="565" y="569"/>
                </a:lnTo>
                <a:lnTo>
                  <a:pt x="569" y="566"/>
                </a:lnTo>
                <a:lnTo>
                  <a:pt x="574" y="562"/>
                </a:lnTo>
                <a:lnTo>
                  <a:pt x="578" y="561"/>
                </a:lnTo>
                <a:lnTo>
                  <a:pt x="584" y="561"/>
                </a:lnTo>
                <a:lnTo>
                  <a:pt x="584" y="561"/>
                </a:lnTo>
                <a:lnTo>
                  <a:pt x="590" y="561"/>
                </a:lnTo>
                <a:lnTo>
                  <a:pt x="595" y="562"/>
                </a:lnTo>
                <a:lnTo>
                  <a:pt x="600" y="566"/>
                </a:lnTo>
                <a:lnTo>
                  <a:pt x="603" y="569"/>
                </a:lnTo>
                <a:lnTo>
                  <a:pt x="607" y="573"/>
                </a:lnTo>
                <a:lnTo>
                  <a:pt x="609" y="577"/>
                </a:lnTo>
                <a:lnTo>
                  <a:pt x="611" y="583"/>
                </a:lnTo>
                <a:lnTo>
                  <a:pt x="611" y="589"/>
                </a:lnTo>
                <a:lnTo>
                  <a:pt x="611" y="703"/>
                </a:lnTo>
                <a:lnTo>
                  <a:pt x="716" y="763"/>
                </a:lnTo>
                <a:lnTo>
                  <a:pt x="716" y="763"/>
                </a:lnTo>
                <a:lnTo>
                  <a:pt x="721" y="767"/>
                </a:lnTo>
                <a:lnTo>
                  <a:pt x="724" y="771"/>
                </a:lnTo>
                <a:lnTo>
                  <a:pt x="728" y="776"/>
                </a:lnTo>
                <a:lnTo>
                  <a:pt x="729" y="780"/>
                </a:lnTo>
                <a:lnTo>
                  <a:pt x="730" y="785"/>
                </a:lnTo>
                <a:lnTo>
                  <a:pt x="730" y="791"/>
                </a:lnTo>
                <a:lnTo>
                  <a:pt x="729" y="796"/>
                </a:lnTo>
                <a:lnTo>
                  <a:pt x="727" y="801"/>
                </a:lnTo>
                <a:lnTo>
                  <a:pt x="727" y="801"/>
                </a:lnTo>
                <a:lnTo>
                  <a:pt x="723" y="805"/>
                </a:lnTo>
                <a:lnTo>
                  <a:pt x="720" y="809"/>
                </a:lnTo>
                <a:lnTo>
                  <a:pt x="715" y="812"/>
                </a:lnTo>
                <a:lnTo>
                  <a:pt x="711" y="813"/>
                </a:lnTo>
                <a:lnTo>
                  <a:pt x="705" y="815"/>
                </a:lnTo>
                <a:lnTo>
                  <a:pt x="699" y="815"/>
                </a:lnTo>
                <a:lnTo>
                  <a:pt x="695" y="813"/>
                </a:lnTo>
                <a:lnTo>
                  <a:pt x="689" y="811"/>
                </a:lnTo>
                <a:lnTo>
                  <a:pt x="584" y="751"/>
                </a:lnTo>
                <a:lnTo>
                  <a:pt x="479" y="811"/>
                </a:lnTo>
                <a:lnTo>
                  <a:pt x="479" y="811"/>
                </a:lnTo>
                <a:lnTo>
                  <a:pt x="474" y="813"/>
                </a:lnTo>
                <a:lnTo>
                  <a:pt x="469" y="815"/>
                </a:lnTo>
                <a:lnTo>
                  <a:pt x="464" y="815"/>
                </a:lnTo>
                <a:lnTo>
                  <a:pt x="459" y="813"/>
                </a:lnTo>
                <a:lnTo>
                  <a:pt x="454" y="812"/>
                </a:lnTo>
                <a:lnTo>
                  <a:pt x="449" y="809"/>
                </a:lnTo>
                <a:lnTo>
                  <a:pt x="445" y="805"/>
                </a:lnTo>
                <a:lnTo>
                  <a:pt x="441" y="801"/>
                </a:lnTo>
                <a:lnTo>
                  <a:pt x="441" y="801"/>
                </a:lnTo>
                <a:lnTo>
                  <a:pt x="439" y="796"/>
                </a:lnTo>
                <a:lnTo>
                  <a:pt x="438" y="791"/>
                </a:lnTo>
                <a:lnTo>
                  <a:pt x="438" y="785"/>
                </a:lnTo>
                <a:lnTo>
                  <a:pt x="439" y="780"/>
                </a:lnTo>
                <a:lnTo>
                  <a:pt x="441" y="776"/>
                </a:lnTo>
                <a:lnTo>
                  <a:pt x="444" y="771"/>
                </a:lnTo>
                <a:lnTo>
                  <a:pt x="447" y="767"/>
                </a:lnTo>
                <a:lnTo>
                  <a:pt x="452" y="763"/>
                </a:lnTo>
                <a:lnTo>
                  <a:pt x="557" y="703"/>
                </a:lnTo>
                <a:lnTo>
                  <a:pt x="557" y="589"/>
                </a:lnTo>
                <a:lnTo>
                  <a:pt x="557" y="589"/>
                </a:lnTo>
                <a:close/>
                <a:moveTo>
                  <a:pt x="949" y="589"/>
                </a:moveTo>
                <a:lnTo>
                  <a:pt x="949" y="589"/>
                </a:lnTo>
                <a:lnTo>
                  <a:pt x="938" y="589"/>
                </a:lnTo>
                <a:lnTo>
                  <a:pt x="929" y="591"/>
                </a:lnTo>
                <a:lnTo>
                  <a:pt x="918" y="593"/>
                </a:lnTo>
                <a:lnTo>
                  <a:pt x="909" y="598"/>
                </a:lnTo>
                <a:lnTo>
                  <a:pt x="900" y="602"/>
                </a:lnTo>
                <a:lnTo>
                  <a:pt x="892" y="607"/>
                </a:lnTo>
                <a:lnTo>
                  <a:pt x="884" y="614"/>
                </a:lnTo>
                <a:lnTo>
                  <a:pt x="877" y="621"/>
                </a:lnTo>
                <a:lnTo>
                  <a:pt x="872" y="629"/>
                </a:lnTo>
                <a:lnTo>
                  <a:pt x="866" y="637"/>
                </a:lnTo>
                <a:lnTo>
                  <a:pt x="860" y="646"/>
                </a:lnTo>
                <a:lnTo>
                  <a:pt x="857" y="655"/>
                </a:lnTo>
                <a:lnTo>
                  <a:pt x="853" y="665"/>
                </a:lnTo>
                <a:lnTo>
                  <a:pt x="851" y="675"/>
                </a:lnTo>
                <a:lnTo>
                  <a:pt x="850" y="686"/>
                </a:lnTo>
                <a:lnTo>
                  <a:pt x="850" y="696"/>
                </a:lnTo>
                <a:lnTo>
                  <a:pt x="850" y="696"/>
                </a:lnTo>
                <a:lnTo>
                  <a:pt x="850" y="707"/>
                </a:lnTo>
                <a:lnTo>
                  <a:pt x="852" y="719"/>
                </a:lnTo>
                <a:lnTo>
                  <a:pt x="855" y="730"/>
                </a:lnTo>
                <a:lnTo>
                  <a:pt x="858" y="742"/>
                </a:lnTo>
                <a:lnTo>
                  <a:pt x="863" y="752"/>
                </a:lnTo>
                <a:lnTo>
                  <a:pt x="868" y="763"/>
                </a:lnTo>
                <a:lnTo>
                  <a:pt x="874" y="774"/>
                </a:lnTo>
                <a:lnTo>
                  <a:pt x="881" y="783"/>
                </a:lnTo>
                <a:lnTo>
                  <a:pt x="888" y="792"/>
                </a:lnTo>
                <a:lnTo>
                  <a:pt x="896" y="800"/>
                </a:lnTo>
                <a:lnTo>
                  <a:pt x="905" y="807"/>
                </a:lnTo>
                <a:lnTo>
                  <a:pt x="914" y="813"/>
                </a:lnTo>
                <a:lnTo>
                  <a:pt x="923" y="818"/>
                </a:lnTo>
                <a:lnTo>
                  <a:pt x="932" y="821"/>
                </a:lnTo>
                <a:lnTo>
                  <a:pt x="942" y="824"/>
                </a:lnTo>
                <a:lnTo>
                  <a:pt x="953" y="824"/>
                </a:lnTo>
                <a:lnTo>
                  <a:pt x="953" y="824"/>
                </a:lnTo>
                <a:lnTo>
                  <a:pt x="963" y="824"/>
                </a:lnTo>
                <a:lnTo>
                  <a:pt x="973" y="820"/>
                </a:lnTo>
                <a:lnTo>
                  <a:pt x="982" y="817"/>
                </a:lnTo>
                <a:lnTo>
                  <a:pt x="993" y="811"/>
                </a:lnTo>
                <a:lnTo>
                  <a:pt x="1001" y="805"/>
                </a:lnTo>
                <a:lnTo>
                  <a:pt x="1009" y="797"/>
                </a:lnTo>
                <a:lnTo>
                  <a:pt x="1017" y="789"/>
                </a:lnTo>
                <a:lnTo>
                  <a:pt x="1023" y="780"/>
                </a:lnTo>
                <a:lnTo>
                  <a:pt x="1030" y="770"/>
                </a:lnTo>
                <a:lnTo>
                  <a:pt x="1036" y="760"/>
                </a:lnTo>
                <a:lnTo>
                  <a:pt x="1041" y="748"/>
                </a:lnTo>
                <a:lnTo>
                  <a:pt x="1045" y="738"/>
                </a:lnTo>
                <a:lnTo>
                  <a:pt x="1047" y="727"/>
                </a:lnTo>
                <a:lnTo>
                  <a:pt x="1050" y="715"/>
                </a:lnTo>
                <a:lnTo>
                  <a:pt x="1052" y="704"/>
                </a:lnTo>
                <a:lnTo>
                  <a:pt x="1052" y="693"/>
                </a:lnTo>
                <a:lnTo>
                  <a:pt x="1052" y="693"/>
                </a:lnTo>
                <a:lnTo>
                  <a:pt x="1051" y="681"/>
                </a:lnTo>
                <a:lnTo>
                  <a:pt x="1050" y="671"/>
                </a:lnTo>
                <a:lnTo>
                  <a:pt x="1046" y="661"/>
                </a:lnTo>
                <a:lnTo>
                  <a:pt x="1043" y="651"/>
                </a:lnTo>
                <a:lnTo>
                  <a:pt x="1038" y="642"/>
                </a:lnTo>
                <a:lnTo>
                  <a:pt x="1034" y="633"/>
                </a:lnTo>
                <a:lnTo>
                  <a:pt x="1028" y="625"/>
                </a:lnTo>
                <a:lnTo>
                  <a:pt x="1021" y="618"/>
                </a:lnTo>
                <a:lnTo>
                  <a:pt x="1013" y="612"/>
                </a:lnTo>
                <a:lnTo>
                  <a:pt x="1005" y="605"/>
                </a:lnTo>
                <a:lnTo>
                  <a:pt x="997" y="600"/>
                </a:lnTo>
                <a:lnTo>
                  <a:pt x="988" y="596"/>
                </a:lnTo>
                <a:lnTo>
                  <a:pt x="979" y="592"/>
                </a:lnTo>
                <a:lnTo>
                  <a:pt x="969" y="590"/>
                </a:lnTo>
                <a:lnTo>
                  <a:pt x="960" y="589"/>
                </a:lnTo>
                <a:lnTo>
                  <a:pt x="949" y="589"/>
                </a:lnTo>
                <a:lnTo>
                  <a:pt x="949" y="589"/>
                </a:lnTo>
                <a:close/>
                <a:moveTo>
                  <a:pt x="950" y="962"/>
                </a:moveTo>
                <a:lnTo>
                  <a:pt x="1018" y="868"/>
                </a:lnTo>
                <a:lnTo>
                  <a:pt x="1018" y="868"/>
                </a:lnTo>
                <a:lnTo>
                  <a:pt x="1021" y="864"/>
                </a:lnTo>
                <a:lnTo>
                  <a:pt x="1026" y="861"/>
                </a:lnTo>
                <a:lnTo>
                  <a:pt x="1030" y="860"/>
                </a:lnTo>
                <a:lnTo>
                  <a:pt x="1035" y="860"/>
                </a:lnTo>
                <a:lnTo>
                  <a:pt x="1107" y="873"/>
                </a:lnTo>
                <a:lnTo>
                  <a:pt x="1107" y="873"/>
                </a:lnTo>
                <a:lnTo>
                  <a:pt x="1116" y="875"/>
                </a:lnTo>
                <a:lnTo>
                  <a:pt x="1124" y="878"/>
                </a:lnTo>
                <a:lnTo>
                  <a:pt x="1131" y="883"/>
                </a:lnTo>
                <a:lnTo>
                  <a:pt x="1136" y="889"/>
                </a:lnTo>
                <a:lnTo>
                  <a:pt x="1142" y="894"/>
                </a:lnTo>
                <a:lnTo>
                  <a:pt x="1146" y="900"/>
                </a:lnTo>
                <a:lnTo>
                  <a:pt x="1148" y="905"/>
                </a:lnTo>
                <a:lnTo>
                  <a:pt x="1150" y="910"/>
                </a:lnTo>
                <a:lnTo>
                  <a:pt x="1150" y="910"/>
                </a:lnTo>
                <a:lnTo>
                  <a:pt x="1160" y="987"/>
                </a:lnTo>
                <a:lnTo>
                  <a:pt x="1166" y="1044"/>
                </a:lnTo>
                <a:lnTo>
                  <a:pt x="1168" y="1068"/>
                </a:lnTo>
                <a:lnTo>
                  <a:pt x="1168" y="1092"/>
                </a:lnTo>
                <a:lnTo>
                  <a:pt x="1168" y="1115"/>
                </a:lnTo>
                <a:lnTo>
                  <a:pt x="1166" y="1140"/>
                </a:lnTo>
                <a:lnTo>
                  <a:pt x="1166" y="1140"/>
                </a:lnTo>
                <a:lnTo>
                  <a:pt x="1165" y="1145"/>
                </a:lnTo>
                <a:lnTo>
                  <a:pt x="1163" y="1151"/>
                </a:lnTo>
                <a:lnTo>
                  <a:pt x="1159" y="1156"/>
                </a:lnTo>
                <a:lnTo>
                  <a:pt x="1156" y="1160"/>
                </a:lnTo>
                <a:lnTo>
                  <a:pt x="1151" y="1164"/>
                </a:lnTo>
                <a:lnTo>
                  <a:pt x="1146" y="1166"/>
                </a:lnTo>
                <a:lnTo>
                  <a:pt x="1140" y="1168"/>
                </a:lnTo>
                <a:lnTo>
                  <a:pt x="1134" y="1168"/>
                </a:lnTo>
                <a:lnTo>
                  <a:pt x="767" y="1168"/>
                </a:lnTo>
                <a:lnTo>
                  <a:pt x="767" y="1168"/>
                </a:lnTo>
                <a:lnTo>
                  <a:pt x="761" y="1168"/>
                </a:lnTo>
                <a:lnTo>
                  <a:pt x="755" y="1166"/>
                </a:lnTo>
                <a:lnTo>
                  <a:pt x="751" y="1164"/>
                </a:lnTo>
                <a:lnTo>
                  <a:pt x="746" y="1160"/>
                </a:lnTo>
                <a:lnTo>
                  <a:pt x="742" y="1156"/>
                </a:lnTo>
                <a:lnTo>
                  <a:pt x="739" y="1151"/>
                </a:lnTo>
                <a:lnTo>
                  <a:pt x="737" y="1145"/>
                </a:lnTo>
                <a:lnTo>
                  <a:pt x="736" y="1140"/>
                </a:lnTo>
                <a:lnTo>
                  <a:pt x="736" y="1140"/>
                </a:lnTo>
                <a:lnTo>
                  <a:pt x="734" y="1115"/>
                </a:lnTo>
                <a:lnTo>
                  <a:pt x="732" y="1092"/>
                </a:lnTo>
                <a:lnTo>
                  <a:pt x="734" y="1068"/>
                </a:lnTo>
                <a:lnTo>
                  <a:pt x="735" y="1044"/>
                </a:lnTo>
                <a:lnTo>
                  <a:pt x="742" y="987"/>
                </a:lnTo>
                <a:lnTo>
                  <a:pt x="752" y="910"/>
                </a:lnTo>
                <a:lnTo>
                  <a:pt x="752" y="910"/>
                </a:lnTo>
                <a:lnTo>
                  <a:pt x="753" y="905"/>
                </a:lnTo>
                <a:lnTo>
                  <a:pt x="755" y="900"/>
                </a:lnTo>
                <a:lnTo>
                  <a:pt x="760" y="894"/>
                </a:lnTo>
                <a:lnTo>
                  <a:pt x="764" y="889"/>
                </a:lnTo>
                <a:lnTo>
                  <a:pt x="770" y="883"/>
                </a:lnTo>
                <a:lnTo>
                  <a:pt x="777" y="878"/>
                </a:lnTo>
                <a:lnTo>
                  <a:pt x="785" y="875"/>
                </a:lnTo>
                <a:lnTo>
                  <a:pt x="794" y="873"/>
                </a:lnTo>
                <a:lnTo>
                  <a:pt x="866" y="860"/>
                </a:lnTo>
                <a:lnTo>
                  <a:pt x="866" y="860"/>
                </a:lnTo>
                <a:lnTo>
                  <a:pt x="872" y="860"/>
                </a:lnTo>
                <a:lnTo>
                  <a:pt x="876" y="861"/>
                </a:lnTo>
                <a:lnTo>
                  <a:pt x="880" y="864"/>
                </a:lnTo>
                <a:lnTo>
                  <a:pt x="883" y="868"/>
                </a:lnTo>
                <a:lnTo>
                  <a:pt x="950" y="962"/>
                </a:lnTo>
                <a:lnTo>
                  <a:pt x="950" y="962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85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4">
            <a:extLst>
              <a:ext uri="{FF2B5EF4-FFF2-40B4-BE49-F238E27FC236}">
                <a16:creationId xmlns:a16="http://schemas.microsoft.com/office/drawing/2014/main" xmlns="" id="{017667F9-916F-47F2-8850-F873976C4C83}"/>
              </a:ext>
            </a:extLst>
          </p:cNvPr>
          <p:cNvGrpSpPr/>
          <p:nvPr/>
        </p:nvGrpSpPr>
        <p:grpSpPr>
          <a:xfrm>
            <a:off x="1703512" y="1341586"/>
            <a:ext cx="8424862" cy="5111750"/>
            <a:chOff x="0" y="0"/>
            <a:chExt cx="5307" cy="3220"/>
          </a:xfrm>
          <a:solidFill>
            <a:schemeClr val="bg1"/>
          </a:solidFill>
        </p:grpSpPr>
        <p:cxnSp>
          <p:nvCxnSpPr>
            <p:cNvPr id="109" name="_s165964">
              <a:extLst>
                <a:ext uri="{FF2B5EF4-FFF2-40B4-BE49-F238E27FC236}">
                  <a16:creationId xmlns:a16="http://schemas.microsoft.com/office/drawing/2014/main" xmlns="" id="{55D52C3A-56BA-4B35-B373-81B5530F6CF4}"/>
                </a:ext>
              </a:extLst>
            </p:cNvPr>
            <p:cNvCxnSpPr>
              <a:stCxn id="132" idx="2"/>
              <a:endCxn id="159" idx="0"/>
            </p:cNvCxnSpPr>
            <p:nvPr/>
          </p:nvCxnSpPr>
          <p:spPr>
            <a:xfrm rot="5400000">
              <a:off x="4703" y="1134"/>
              <a:ext cx="144" cy="227"/>
            </a:xfrm>
            <a:prstGeom prst="bentConnector3">
              <a:avLst>
                <a:gd name="adj1" fmla="val 49306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0" name="_s165962">
              <a:extLst>
                <a:ext uri="{FF2B5EF4-FFF2-40B4-BE49-F238E27FC236}">
                  <a16:creationId xmlns:a16="http://schemas.microsoft.com/office/drawing/2014/main" xmlns="" id="{2B3DE0B7-604D-4BFF-B89B-858ECC91239C}"/>
                </a:ext>
              </a:extLst>
            </p:cNvPr>
            <p:cNvCxnSpPr>
              <a:stCxn id="147" idx="0"/>
              <a:endCxn id="132" idx="2"/>
            </p:cNvCxnSpPr>
            <p:nvPr/>
          </p:nvCxnSpPr>
          <p:spPr>
            <a:xfrm rot="5400000" flipH="1">
              <a:off x="4930" y="1134"/>
              <a:ext cx="144" cy="227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1" name="_s165949">
              <a:extLst>
                <a:ext uri="{FF2B5EF4-FFF2-40B4-BE49-F238E27FC236}">
                  <a16:creationId xmlns:a16="http://schemas.microsoft.com/office/drawing/2014/main" xmlns="" id="{FA5646DD-1024-40F8-9E8A-A48281ED353F}"/>
                </a:ext>
              </a:extLst>
            </p:cNvPr>
            <p:cNvCxnSpPr>
              <a:stCxn id="137" idx="2"/>
              <a:endCxn id="170" idx="0"/>
            </p:cNvCxnSpPr>
            <p:nvPr/>
          </p:nvCxnSpPr>
          <p:spPr>
            <a:xfrm rot="-5400000" flipH="1">
              <a:off x="2951" y="1315"/>
              <a:ext cx="145" cy="1136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2" name="_s165947">
              <a:extLst>
                <a:ext uri="{FF2B5EF4-FFF2-40B4-BE49-F238E27FC236}">
                  <a16:creationId xmlns:a16="http://schemas.microsoft.com/office/drawing/2014/main" xmlns="" id="{5AB5CBE7-0A12-4085-9E57-E700DB10471C}"/>
                </a:ext>
              </a:extLst>
            </p:cNvPr>
            <p:cNvCxnSpPr>
              <a:stCxn id="145" idx="1"/>
              <a:endCxn id="136" idx="2"/>
            </p:cNvCxnSpPr>
            <p:nvPr/>
          </p:nvCxnSpPr>
          <p:spPr>
            <a:xfrm rot="-10800000" flipH="1">
              <a:off x="2045" y="2169"/>
              <a:ext cx="191" cy="216"/>
            </a:xfrm>
            <a:prstGeom prst="bentConnector4">
              <a:avLst>
                <a:gd name="adj1" fmla="val -36130"/>
                <a:gd name="adj2" fmla="val 81014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3" name="_s165936">
              <a:extLst>
                <a:ext uri="{FF2B5EF4-FFF2-40B4-BE49-F238E27FC236}">
                  <a16:creationId xmlns:a16="http://schemas.microsoft.com/office/drawing/2014/main" xmlns="" id="{AFC93D37-927E-426C-9406-3DACFFE9F3B8}"/>
                </a:ext>
              </a:extLst>
            </p:cNvPr>
            <p:cNvCxnSpPr>
              <a:stCxn id="171" idx="2"/>
              <a:endCxn id="172" idx="0"/>
            </p:cNvCxnSpPr>
            <p:nvPr/>
          </p:nvCxnSpPr>
          <p:spPr>
            <a:xfrm rot="-5400000" flipH="1">
              <a:off x="4152" y="2014"/>
              <a:ext cx="106" cy="409"/>
            </a:xfrm>
            <a:prstGeom prst="bentConnector3">
              <a:avLst>
                <a:gd name="adj1" fmla="val 49056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4" name="_s165932">
              <a:extLst>
                <a:ext uri="{FF2B5EF4-FFF2-40B4-BE49-F238E27FC236}">
                  <a16:creationId xmlns:a16="http://schemas.microsoft.com/office/drawing/2014/main" xmlns="" id="{886853AF-1280-4D8B-B13C-60766C123D46}"/>
                </a:ext>
              </a:extLst>
            </p:cNvPr>
            <p:cNvCxnSpPr>
              <a:stCxn id="137" idx="2"/>
              <a:endCxn id="136" idx="0"/>
            </p:cNvCxnSpPr>
            <p:nvPr/>
          </p:nvCxnSpPr>
          <p:spPr>
            <a:xfrm rot="5400000">
              <a:off x="2275" y="1767"/>
              <a:ext cx="136" cy="223"/>
            </a:xfrm>
            <a:prstGeom prst="bentConnector3">
              <a:avLst>
                <a:gd name="adj1" fmla="val 56352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5" name="_s165893">
              <a:extLst>
                <a:ext uri="{FF2B5EF4-FFF2-40B4-BE49-F238E27FC236}">
                  <a16:creationId xmlns:a16="http://schemas.microsoft.com/office/drawing/2014/main" xmlns="" id="{984A7C33-2606-4C5D-8B74-E2F12D47DD93}"/>
                </a:ext>
              </a:extLst>
            </p:cNvPr>
            <p:cNvCxnSpPr/>
            <p:nvPr/>
          </p:nvCxnSpPr>
          <p:spPr>
            <a:xfrm rot="-5400000">
              <a:off x="2763" y="404"/>
              <a:ext cx="90" cy="1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6" name="_s165894">
              <a:extLst>
                <a:ext uri="{FF2B5EF4-FFF2-40B4-BE49-F238E27FC236}">
                  <a16:creationId xmlns:a16="http://schemas.microsoft.com/office/drawing/2014/main" xmlns="" id="{05C7115F-D8C3-4E8C-8744-7F5043FE346C}"/>
                </a:ext>
              </a:extLst>
            </p:cNvPr>
            <p:cNvCxnSpPr>
              <a:stCxn id="129" idx="2"/>
              <a:endCxn id="140" idx="0"/>
            </p:cNvCxnSpPr>
            <p:nvPr/>
          </p:nvCxnSpPr>
          <p:spPr>
            <a:xfrm rot="5400000">
              <a:off x="1363" y="-471"/>
              <a:ext cx="237" cy="2632"/>
            </a:xfrm>
            <a:prstGeom prst="bentConnector3">
              <a:avLst>
                <a:gd name="adj1" fmla="val 49787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7" name="_s165895">
              <a:extLst>
                <a:ext uri="{FF2B5EF4-FFF2-40B4-BE49-F238E27FC236}">
                  <a16:creationId xmlns:a16="http://schemas.microsoft.com/office/drawing/2014/main" xmlns="" id="{F72DE91F-788D-41CC-9C61-C7D72C6418E3}"/>
                </a:ext>
              </a:extLst>
            </p:cNvPr>
            <p:cNvCxnSpPr>
              <a:stCxn id="163" idx="1"/>
              <a:endCxn id="140" idx="2"/>
            </p:cNvCxnSpPr>
            <p:nvPr/>
          </p:nvCxnSpPr>
          <p:spPr>
            <a:xfrm rot="-10800000" flipH="1">
              <a:off x="0" y="1183"/>
              <a:ext cx="169" cy="567"/>
            </a:xfrm>
            <a:prstGeom prst="bentConnector4">
              <a:avLst>
                <a:gd name="adj1" fmla="val -59176"/>
                <a:gd name="adj2" fmla="val 89065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8" name="_s165896">
              <a:extLst>
                <a:ext uri="{FF2B5EF4-FFF2-40B4-BE49-F238E27FC236}">
                  <a16:creationId xmlns:a16="http://schemas.microsoft.com/office/drawing/2014/main" xmlns="" id="{5DD4B2B3-8C2F-4C36-B02D-E7F85D89B1EA}"/>
                </a:ext>
              </a:extLst>
            </p:cNvPr>
            <p:cNvCxnSpPr>
              <a:stCxn id="129" idx="2"/>
              <a:endCxn id="132" idx="0"/>
            </p:cNvCxnSpPr>
            <p:nvPr/>
          </p:nvCxnSpPr>
          <p:spPr>
            <a:xfrm rot="-5400000" flipH="1">
              <a:off x="3726" y="-202"/>
              <a:ext cx="234" cy="2091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19" name="_s165897">
              <a:extLst>
                <a:ext uri="{FF2B5EF4-FFF2-40B4-BE49-F238E27FC236}">
                  <a16:creationId xmlns:a16="http://schemas.microsoft.com/office/drawing/2014/main" xmlns="" id="{DF9EA5F4-5B06-41C6-A02A-582C509876BD}"/>
                </a:ext>
              </a:extLst>
            </p:cNvPr>
            <p:cNvCxnSpPr>
              <a:stCxn id="156" idx="2"/>
              <a:endCxn id="174" idx="0"/>
            </p:cNvCxnSpPr>
            <p:nvPr/>
          </p:nvCxnSpPr>
          <p:spPr>
            <a:xfrm rot="5400000">
              <a:off x="3610" y="1010"/>
              <a:ext cx="144" cy="482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0" name="_s165899">
              <a:extLst>
                <a:ext uri="{FF2B5EF4-FFF2-40B4-BE49-F238E27FC236}">
                  <a16:creationId xmlns:a16="http://schemas.microsoft.com/office/drawing/2014/main" xmlns="" id="{9191F79D-3498-4968-AECC-72729095917E}"/>
                </a:ext>
              </a:extLst>
            </p:cNvPr>
            <p:cNvCxnSpPr>
              <a:stCxn id="138" idx="1"/>
              <a:endCxn id="147" idx="2"/>
            </p:cNvCxnSpPr>
            <p:nvPr/>
          </p:nvCxnSpPr>
          <p:spPr>
            <a:xfrm rot="-10800000" flipH="1">
              <a:off x="4970" y="1544"/>
              <a:ext cx="149" cy="849"/>
            </a:xfrm>
            <a:prstGeom prst="bentConnector4">
              <a:avLst>
                <a:gd name="adj1" fmla="val -96644"/>
                <a:gd name="adj2" fmla="val 94579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1" name="_s165901">
              <a:extLst>
                <a:ext uri="{FF2B5EF4-FFF2-40B4-BE49-F238E27FC236}">
                  <a16:creationId xmlns:a16="http://schemas.microsoft.com/office/drawing/2014/main" xmlns="" id="{60EFB5DC-B4F4-40C2-9F55-1044C8BC8980}"/>
                </a:ext>
              </a:extLst>
            </p:cNvPr>
            <p:cNvCxnSpPr>
              <a:stCxn id="171" idx="2"/>
              <a:endCxn id="139" idx="0"/>
            </p:cNvCxnSpPr>
            <p:nvPr/>
          </p:nvCxnSpPr>
          <p:spPr>
            <a:xfrm rot="5400000">
              <a:off x="3948" y="2218"/>
              <a:ext cx="106" cy="1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2" name="_s165903">
              <a:extLst>
                <a:ext uri="{FF2B5EF4-FFF2-40B4-BE49-F238E27FC236}">
                  <a16:creationId xmlns:a16="http://schemas.microsoft.com/office/drawing/2014/main" xmlns="" id="{30EB6FFE-ACA1-406E-8D3E-8558FF7F8E33}"/>
                </a:ext>
              </a:extLst>
            </p:cNvPr>
            <p:cNvCxnSpPr>
              <a:stCxn id="147" idx="2"/>
              <a:endCxn id="157" idx="1"/>
            </p:cNvCxnSpPr>
            <p:nvPr/>
          </p:nvCxnSpPr>
          <p:spPr>
            <a:xfrm rot="5400000">
              <a:off x="4928" y="1560"/>
              <a:ext cx="207" cy="169"/>
            </a:xfrm>
            <a:prstGeom prst="bentConnector4">
              <a:avLst>
                <a:gd name="adj1" fmla="val 20769"/>
                <a:gd name="adj2" fmla="val 170412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3" name="_s165904">
              <a:extLst>
                <a:ext uri="{FF2B5EF4-FFF2-40B4-BE49-F238E27FC236}">
                  <a16:creationId xmlns:a16="http://schemas.microsoft.com/office/drawing/2014/main" xmlns="" id="{638ABC59-EC8B-43D1-A739-780C11492981}"/>
                </a:ext>
              </a:extLst>
            </p:cNvPr>
            <p:cNvCxnSpPr>
              <a:stCxn id="171" idx="2"/>
              <a:endCxn id="173" idx="0"/>
            </p:cNvCxnSpPr>
            <p:nvPr/>
          </p:nvCxnSpPr>
          <p:spPr>
            <a:xfrm rot="5400000">
              <a:off x="3743" y="2014"/>
              <a:ext cx="106" cy="409"/>
            </a:xfrm>
            <a:prstGeom prst="bentConnector3">
              <a:avLst>
                <a:gd name="adj1" fmla="val 49056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4" name="_s165905">
              <a:extLst>
                <a:ext uri="{FF2B5EF4-FFF2-40B4-BE49-F238E27FC236}">
                  <a16:creationId xmlns:a16="http://schemas.microsoft.com/office/drawing/2014/main" xmlns="" id="{1AD72DEB-4525-45A2-BC8B-2A361DAC06CE}"/>
                </a:ext>
              </a:extLst>
            </p:cNvPr>
            <p:cNvCxnSpPr>
              <a:stCxn id="147" idx="2"/>
              <a:endCxn id="148" idx="1"/>
            </p:cNvCxnSpPr>
            <p:nvPr/>
          </p:nvCxnSpPr>
          <p:spPr>
            <a:xfrm rot="5400000">
              <a:off x="4766" y="1722"/>
              <a:ext cx="531" cy="169"/>
            </a:xfrm>
            <a:prstGeom prst="bentConnector4">
              <a:avLst>
                <a:gd name="adj1" fmla="val 7907"/>
                <a:gd name="adj2" fmla="val 171597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5" name="_s165906">
              <a:extLst>
                <a:ext uri="{FF2B5EF4-FFF2-40B4-BE49-F238E27FC236}">
                  <a16:creationId xmlns:a16="http://schemas.microsoft.com/office/drawing/2014/main" xmlns="" id="{83A86811-47F9-44E5-9323-F1F92B59C863}"/>
                </a:ext>
              </a:extLst>
            </p:cNvPr>
            <p:cNvCxnSpPr>
              <a:stCxn id="130" idx="2"/>
              <a:endCxn id="133" idx="0"/>
            </p:cNvCxnSpPr>
            <p:nvPr/>
          </p:nvCxnSpPr>
          <p:spPr>
            <a:xfrm rot="5400000">
              <a:off x="1583" y="1099"/>
              <a:ext cx="143" cy="297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6" name="_s165907">
              <a:extLst>
                <a:ext uri="{FF2B5EF4-FFF2-40B4-BE49-F238E27FC236}">
                  <a16:creationId xmlns:a16="http://schemas.microsoft.com/office/drawing/2014/main" xmlns="" id="{51F2A2BC-BB4F-4423-8095-460C1F6FD108}"/>
                </a:ext>
              </a:extLst>
            </p:cNvPr>
            <p:cNvCxnSpPr>
              <a:stCxn id="129" idx="2"/>
              <a:endCxn id="150" idx="0"/>
            </p:cNvCxnSpPr>
            <p:nvPr/>
          </p:nvCxnSpPr>
          <p:spPr>
            <a:xfrm rot="5400000">
              <a:off x="1818" y="-22"/>
              <a:ext cx="235" cy="1725"/>
            </a:xfrm>
            <a:prstGeom prst="bentConnector3">
              <a:avLst>
                <a:gd name="adj1" fmla="val 49787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7" name="_s165908">
              <a:extLst>
                <a:ext uri="{FF2B5EF4-FFF2-40B4-BE49-F238E27FC236}">
                  <a16:creationId xmlns:a16="http://schemas.microsoft.com/office/drawing/2014/main" xmlns="" id="{502D7BDA-8372-4DD0-A9F1-761CDE5D20A0}"/>
                </a:ext>
              </a:extLst>
            </p:cNvPr>
            <p:cNvCxnSpPr>
              <a:stCxn id="143" idx="0"/>
              <a:endCxn id="129" idx="2"/>
            </p:cNvCxnSpPr>
            <p:nvPr/>
          </p:nvCxnSpPr>
          <p:spPr>
            <a:xfrm rot="-5400000">
              <a:off x="1580" y="-256"/>
              <a:ext cx="235" cy="2200"/>
            </a:xfrm>
            <a:prstGeom prst="bentConnector3">
              <a:avLst>
                <a:gd name="adj1" fmla="val 49787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28" name="_s165909">
              <a:extLst>
                <a:ext uri="{FF2B5EF4-FFF2-40B4-BE49-F238E27FC236}">
                  <a16:creationId xmlns:a16="http://schemas.microsoft.com/office/drawing/2014/main" xmlns="" id="{E43845A0-250D-424A-BC14-1200CBBF2AF6}"/>
                </a:ext>
              </a:extLst>
            </p:cNvPr>
            <p:cNvCxnSpPr>
              <a:stCxn id="156" idx="0"/>
              <a:endCxn id="129" idx="2"/>
            </p:cNvCxnSpPr>
            <p:nvPr/>
          </p:nvCxnSpPr>
          <p:spPr>
            <a:xfrm rot="-5400000" flipV="1">
              <a:off x="3245" y="282"/>
              <a:ext cx="234" cy="1122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sp>
          <p:nvSpPr>
            <p:cNvPr id="129" name="_s165911">
              <a:extLst>
                <a:ext uri="{FF2B5EF4-FFF2-40B4-BE49-F238E27FC236}">
                  <a16:creationId xmlns:a16="http://schemas.microsoft.com/office/drawing/2014/main" xmlns="" id="{0F97F180-679E-40BD-B3D6-30B92252D0F8}"/>
                </a:ext>
              </a:extLst>
            </p:cNvPr>
            <p:cNvSpPr/>
            <p:nvPr/>
          </p:nvSpPr>
          <p:spPr>
            <a:xfrm>
              <a:off x="2427" y="452"/>
              <a:ext cx="748" cy="274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TW" altLang="en-US" sz="800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800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TW" altLang="en-US" sz="800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800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TW" altLang="en-US" sz="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TW" altLang="en-US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12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_s165914">
              <a:extLst>
                <a:ext uri="{FF2B5EF4-FFF2-40B4-BE49-F238E27FC236}">
                  <a16:creationId xmlns:a16="http://schemas.microsoft.com/office/drawing/2014/main" xmlns="" id="{C076DA9C-50CF-49D3-A9FD-CF8CAB9B5BA2}"/>
                </a:ext>
              </a:extLst>
            </p:cNvPr>
            <p:cNvSpPr/>
            <p:nvPr/>
          </p:nvSpPr>
          <p:spPr>
            <a:xfrm>
              <a:off x="1637" y="959"/>
              <a:ext cx="337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技术副总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zh-TW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总师</a:t>
              </a: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</a:p>
          </p:txBody>
        </p:sp>
        <p:sp>
          <p:nvSpPr>
            <p:cNvPr id="131" name="_s165915">
              <a:extLst>
                <a:ext uri="{FF2B5EF4-FFF2-40B4-BE49-F238E27FC236}">
                  <a16:creationId xmlns:a16="http://schemas.microsoft.com/office/drawing/2014/main" xmlns="" id="{E7C4738F-0D80-4616-A24B-C1F3F33B4B99}"/>
                </a:ext>
              </a:extLst>
            </p:cNvPr>
            <p:cNvSpPr/>
            <p:nvPr/>
          </p:nvSpPr>
          <p:spPr>
            <a:xfrm>
              <a:off x="2630" y="933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TW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生产副总</a:t>
              </a: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_s165916">
              <a:extLst>
                <a:ext uri="{FF2B5EF4-FFF2-40B4-BE49-F238E27FC236}">
                  <a16:creationId xmlns:a16="http://schemas.microsoft.com/office/drawing/2014/main" xmlns="" id="{DB105683-6A25-49A3-8030-8BB1ABDE0D0E}"/>
                </a:ext>
              </a:extLst>
            </p:cNvPr>
            <p:cNvSpPr/>
            <p:nvPr/>
          </p:nvSpPr>
          <p:spPr>
            <a:xfrm>
              <a:off x="4723" y="960"/>
              <a:ext cx="338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设备副总</a:t>
              </a:r>
              <a:endParaRPr lang="zh-TW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_s165917">
              <a:extLst>
                <a:ext uri="{FF2B5EF4-FFF2-40B4-BE49-F238E27FC236}">
                  <a16:creationId xmlns:a16="http://schemas.microsoft.com/office/drawing/2014/main" xmlns="" id="{B5480B88-DB53-47C6-9D4E-533411A6A950}"/>
                </a:ext>
              </a:extLst>
            </p:cNvPr>
            <p:cNvSpPr/>
            <p:nvPr/>
          </p:nvSpPr>
          <p:spPr>
            <a:xfrm>
              <a:off x="1339" y="1322"/>
              <a:ext cx="339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TW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TW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</a:t>
              </a: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质办</a:t>
              </a:r>
              <a:endParaRPr lang="zh-TW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_s165918">
              <a:extLst>
                <a:ext uri="{FF2B5EF4-FFF2-40B4-BE49-F238E27FC236}">
                  <a16:creationId xmlns:a16="http://schemas.microsoft.com/office/drawing/2014/main" xmlns="" id="{35BE9A6E-CDD6-4EA5-9480-1BF736ED3002}"/>
                </a:ext>
              </a:extLst>
            </p:cNvPr>
            <p:cNvSpPr/>
            <p:nvPr/>
          </p:nvSpPr>
          <p:spPr>
            <a:xfrm>
              <a:off x="1385" y="1956"/>
              <a:ext cx="338" cy="221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工艺 </a:t>
              </a:r>
            </a:p>
          </p:txBody>
        </p:sp>
        <p:sp>
          <p:nvSpPr>
            <p:cNvPr id="135" name="_s165919">
              <a:extLst>
                <a:ext uri="{FF2B5EF4-FFF2-40B4-BE49-F238E27FC236}">
                  <a16:creationId xmlns:a16="http://schemas.microsoft.com/office/drawing/2014/main" xmlns="" id="{B4BB7D23-5221-4630-955D-F36F6C3D0C21}"/>
                </a:ext>
              </a:extLst>
            </p:cNvPr>
            <p:cNvSpPr/>
            <p:nvPr/>
          </p:nvSpPr>
          <p:spPr>
            <a:xfrm>
              <a:off x="2156" y="1315"/>
              <a:ext cx="429" cy="222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航天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TW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</a:t>
              </a: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、生产</a:t>
              </a:r>
            </a:p>
          </p:txBody>
        </p:sp>
        <p:sp>
          <p:nvSpPr>
            <p:cNvPr id="136" name="_s165920">
              <a:extLst>
                <a:ext uri="{FF2B5EF4-FFF2-40B4-BE49-F238E27FC236}">
                  <a16:creationId xmlns:a16="http://schemas.microsoft.com/office/drawing/2014/main" xmlns="" id="{787DB8E3-9E5E-4291-81A2-6A4B6ED46BAE}"/>
                </a:ext>
              </a:extLst>
            </p:cNvPr>
            <p:cNvSpPr/>
            <p:nvPr/>
          </p:nvSpPr>
          <p:spPr>
            <a:xfrm>
              <a:off x="2066" y="1950"/>
              <a:ext cx="339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零件车间</a:t>
              </a:r>
            </a:p>
          </p:txBody>
        </p:sp>
        <p:sp>
          <p:nvSpPr>
            <p:cNvPr id="137" name="_s165921">
              <a:extLst>
                <a:ext uri="{FF2B5EF4-FFF2-40B4-BE49-F238E27FC236}">
                  <a16:creationId xmlns:a16="http://schemas.microsoft.com/office/drawing/2014/main" xmlns="" id="{453D5516-D6C2-4EA1-B1A8-FB3F02461134}"/>
                </a:ext>
              </a:extLst>
            </p:cNvPr>
            <p:cNvSpPr/>
            <p:nvPr/>
          </p:nvSpPr>
          <p:spPr>
            <a:xfrm>
              <a:off x="2267" y="1595"/>
              <a:ext cx="383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生产调度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（生产计划）</a:t>
              </a:r>
            </a:p>
          </p:txBody>
        </p:sp>
        <p:sp>
          <p:nvSpPr>
            <p:cNvPr id="138" name="_s165923">
              <a:extLst>
                <a:ext uri="{FF2B5EF4-FFF2-40B4-BE49-F238E27FC236}">
                  <a16:creationId xmlns:a16="http://schemas.microsoft.com/office/drawing/2014/main" xmlns="" id="{D5D95882-D5F6-414B-8F60-A1BC367D611C}"/>
                </a:ext>
              </a:extLst>
            </p:cNvPr>
            <p:cNvSpPr/>
            <p:nvPr/>
          </p:nvSpPr>
          <p:spPr>
            <a:xfrm>
              <a:off x="4970" y="2283"/>
              <a:ext cx="337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开模 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_s165925">
              <a:extLst>
                <a:ext uri="{FF2B5EF4-FFF2-40B4-BE49-F238E27FC236}">
                  <a16:creationId xmlns:a16="http://schemas.microsoft.com/office/drawing/2014/main" xmlns="" id="{3A1BA760-490A-44C1-928F-394C3203A750}"/>
                </a:ext>
              </a:extLst>
            </p:cNvPr>
            <p:cNvSpPr/>
            <p:nvPr/>
          </p:nvSpPr>
          <p:spPr>
            <a:xfrm>
              <a:off x="3835" y="2275"/>
              <a:ext cx="337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物资采购</a:t>
              </a:r>
            </a:p>
          </p:txBody>
        </p:sp>
        <p:sp>
          <p:nvSpPr>
            <p:cNvPr id="140" name="_s165926">
              <a:extLst>
                <a:ext uri="{FF2B5EF4-FFF2-40B4-BE49-F238E27FC236}">
                  <a16:creationId xmlns:a16="http://schemas.microsoft.com/office/drawing/2014/main" xmlns="" id="{D4A26011-41B0-4EDF-87D7-AA356DD3C349}"/>
                </a:ext>
              </a:extLst>
            </p:cNvPr>
            <p:cNvSpPr/>
            <p:nvPr/>
          </p:nvSpPr>
          <p:spPr>
            <a:xfrm>
              <a:off x="0" y="963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</a:p>
          </p:txBody>
        </p:sp>
        <p:sp>
          <p:nvSpPr>
            <p:cNvPr id="141" name="_s165927">
              <a:extLst>
                <a:ext uri="{FF2B5EF4-FFF2-40B4-BE49-F238E27FC236}">
                  <a16:creationId xmlns:a16="http://schemas.microsoft.com/office/drawing/2014/main" xmlns="" id="{DD7C1DF6-43B6-427C-A395-366B3580DE92}"/>
                </a:ext>
              </a:extLst>
            </p:cNvPr>
            <p:cNvSpPr/>
            <p:nvPr/>
          </p:nvSpPr>
          <p:spPr>
            <a:xfrm>
              <a:off x="0" y="1326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代理商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</a:t>
              </a:r>
            </a:p>
          </p:txBody>
        </p:sp>
        <p:sp>
          <p:nvSpPr>
            <p:cNvPr id="142" name="_s165928">
              <a:extLst>
                <a:ext uri="{FF2B5EF4-FFF2-40B4-BE49-F238E27FC236}">
                  <a16:creationId xmlns:a16="http://schemas.microsoft.com/office/drawing/2014/main" xmlns="" id="{463A1BFD-2F22-4AE4-8EF4-D87425CC35F9}"/>
                </a:ext>
              </a:extLst>
            </p:cNvPr>
            <p:cNvSpPr/>
            <p:nvPr/>
          </p:nvSpPr>
          <p:spPr>
            <a:xfrm>
              <a:off x="433" y="1324"/>
              <a:ext cx="338" cy="221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开票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合同管理</a:t>
              </a:r>
            </a:p>
          </p:txBody>
        </p:sp>
        <p:sp>
          <p:nvSpPr>
            <p:cNvPr id="143" name="_s163884">
              <a:extLst>
                <a:ext uri="{FF2B5EF4-FFF2-40B4-BE49-F238E27FC236}">
                  <a16:creationId xmlns:a16="http://schemas.microsoft.com/office/drawing/2014/main" xmlns="" id="{2CE200FC-95C3-47AE-BA8E-442E68821A8E}"/>
                </a:ext>
              </a:extLst>
            </p:cNvPr>
            <p:cNvSpPr/>
            <p:nvPr/>
          </p:nvSpPr>
          <p:spPr>
            <a:xfrm>
              <a:off x="432" y="961"/>
              <a:ext cx="337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销售部</a:t>
              </a:r>
            </a:p>
          </p:txBody>
        </p:sp>
        <p:sp>
          <p:nvSpPr>
            <p:cNvPr id="144" name="_s165930">
              <a:extLst>
                <a:ext uri="{FF2B5EF4-FFF2-40B4-BE49-F238E27FC236}">
                  <a16:creationId xmlns:a16="http://schemas.microsoft.com/office/drawing/2014/main" xmlns="" id="{4ECD84F0-3A6D-4DD4-B28E-3696826FC0D0}"/>
                </a:ext>
              </a:extLst>
            </p:cNvPr>
            <p:cNvSpPr/>
            <p:nvPr/>
          </p:nvSpPr>
          <p:spPr>
            <a:xfrm>
              <a:off x="0" y="1959"/>
              <a:ext cx="338" cy="217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网站管理</a:t>
              </a:r>
            </a:p>
          </p:txBody>
        </p:sp>
        <p:sp>
          <p:nvSpPr>
            <p:cNvPr id="145" name="_s165931">
              <a:extLst>
                <a:ext uri="{FF2B5EF4-FFF2-40B4-BE49-F238E27FC236}">
                  <a16:creationId xmlns:a16="http://schemas.microsoft.com/office/drawing/2014/main" xmlns="" id="{A26D0FC6-25FA-4997-A3AA-4B81CF4B267D}"/>
                </a:ext>
              </a:extLst>
            </p:cNvPr>
            <p:cNvSpPr/>
            <p:nvPr/>
          </p:nvSpPr>
          <p:spPr>
            <a:xfrm>
              <a:off x="2045" y="2275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冲压组</a:t>
              </a:r>
            </a:p>
          </p:txBody>
        </p:sp>
        <p:sp>
          <p:nvSpPr>
            <p:cNvPr id="146" name="_s165935">
              <a:extLst>
                <a:ext uri="{FF2B5EF4-FFF2-40B4-BE49-F238E27FC236}">
                  <a16:creationId xmlns:a16="http://schemas.microsoft.com/office/drawing/2014/main" xmlns="" id="{0240C093-E296-47D8-9037-E5D0923A8E2E}"/>
                </a:ext>
              </a:extLst>
            </p:cNvPr>
            <p:cNvSpPr/>
            <p:nvPr/>
          </p:nvSpPr>
          <p:spPr>
            <a:xfrm>
              <a:off x="1385" y="2271"/>
              <a:ext cx="338" cy="224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体系认证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产品认证</a:t>
              </a:r>
            </a:p>
          </p:txBody>
        </p:sp>
        <p:sp>
          <p:nvSpPr>
            <p:cNvPr id="147" name="_s165961">
              <a:extLst>
                <a:ext uri="{FF2B5EF4-FFF2-40B4-BE49-F238E27FC236}">
                  <a16:creationId xmlns:a16="http://schemas.microsoft.com/office/drawing/2014/main" xmlns="" id="{0A505CF9-0239-48B3-BC7F-8268A07100FA}"/>
                </a:ext>
              </a:extLst>
            </p:cNvPr>
            <p:cNvSpPr/>
            <p:nvPr/>
          </p:nvSpPr>
          <p:spPr>
            <a:xfrm>
              <a:off x="4950" y="1323"/>
              <a:ext cx="338" cy="221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综合组</a:t>
              </a:r>
            </a:p>
          </p:txBody>
        </p:sp>
        <p:sp>
          <p:nvSpPr>
            <p:cNvPr id="148" name="_s165963">
              <a:extLst>
                <a:ext uri="{FF2B5EF4-FFF2-40B4-BE49-F238E27FC236}">
                  <a16:creationId xmlns:a16="http://schemas.microsoft.com/office/drawing/2014/main" xmlns="" id="{8DDA45E1-239F-4AA6-AF4C-B794FE6356EA}"/>
                </a:ext>
              </a:extLst>
            </p:cNvPr>
            <p:cNvSpPr/>
            <p:nvPr/>
          </p:nvSpPr>
          <p:spPr>
            <a:xfrm>
              <a:off x="4950" y="1965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机修 </a:t>
              </a:r>
            </a:p>
          </p:txBody>
        </p:sp>
        <p:sp>
          <p:nvSpPr>
            <p:cNvPr id="149" name="AutoShape 77">
              <a:extLst>
                <a:ext uri="{FF2B5EF4-FFF2-40B4-BE49-F238E27FC236}">
                  <a16:creationId xmlns:a16="http://schemas.microsoft.com/office/drawing/2014/main" xmlns="" id="{0022B077-1424-424B-90D5-8AE567DA7FC9}"/>
                </a:ext>
              </a:extLst>
            </p:cNvPr>
            <p:cNvSpPr/>
            <p:nvPr/>
          </p:nvSpPr>
          <p:spPr>
            <a:xfrm>
              <a:off x="2066" y="2630"/>
              <a:ext cx="336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割管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打字组</a:t>
              </a:r>
            </a:p>
          </p:txBody>
        </p:sp>
        <p:sp>
          <p:nvSpPr>
            <p:cNvPr id="150" name="_s165913">
              <a:extLst>
                <a:ext uri="{FF2B5EF4-FFF2-40B4-BE49-F238E27FC236}">
                  <a16:creationId xmlns:a16="http://schemas.microsoft.com/office/drawing/2014/main" xmlns="" id="{5514A7DC-B22E-450C-AC5A-79895D7DBD6D}"/>
                </a:ext>
              </a:extLst>
            </p:cNvPr>
            <p:cNvSpPr/>
            <p:nvPr/>
          </p:nvSpPr>
          <p:spPr>
            <a:xfrm>
              <a:off x="907" y="961"/>
              <a:ext cx="338" cy="216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财务总监</a:t>
              </a:r>
              <a:endParaRPr lang="zh-CN" altLang="en-US" sz="9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_s165946">
              <a:extLst>
                <a:ext uri="{FF2B5EF4-FFF2-40B4-BE49-F238E27FC236}">
                  <a16:creationId xmlns:a16="http://schemas.microsoft.com/office/drawing/2014/main" xmlns="" id="{3F785613-4089-4AEE-B35B-4CDB0563B373}"/>
                </a:ext>
              </a:extLst>
            </p:cNvPr>
            <p:cNvSpPr/>
            <p:nvPr/>
          </p:nvSpPr>
          <p:spPr>
            <a:xfrm>
              <a:off x="907" y="1641"/>
              <a:ext cx="339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成本控制</a:t>
              </a:r>
            </a:p>
          </p:txBody>
        </p:sp>
        <p:sp>
          <p:nvSpPr>
            <p:cNvPr id="152" name="_s165948">
              <a:extLst>
                <a:ext uri="{FF2B5EF4-FFF2-40B4-BE49-F238E27FC236}">
                  <a16:creationId xmlns:a16="http://schemas.microsoft.com/office/drawing/2014/main" xmlns="" id="{6AE04967-7E9E-420D-8F6C-8836CEAF61C5}"/>
                </a:ext>
              </a:extLst>
            </p:cNvPr>
            <p:cNvSpPr/>
            <p:nvPr/>
          </p:nvSpPr>
          <p:spPr>
            <a:xfrm>
              <a:off x="907" y="2276"/>
              <a:ext cx="339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出钠</a:t>
              </a:r>
            </a:p>
          </p:txBody>
        </p:sp>
        <p:sp>
          <p:nvSpPr>
            <p:cNvPr id="153" name="AutoShape 86">
              <a:extLst>
                <a:ext uri="{FF2B5EF4-FFF2-40B4-BE49-F238E27FC236}">
                  <a16:creationId xmlns:a16="http://schemas.microsoft.com/office/drawing/2014/main" xmlns="" id="{DFBF2126-2A0E-4DA9-A792-70D3225F606C}"/>
                </a:ext>
              </a:extLst>
            </p:cNvPr>
            <p:cNvSpPr/>
            <p:nvPr/>
          </p:nvSpPr>
          <p:spPr>
            <a:xfrm>
              <a:off x="907" y="1327"/>
              <a:ext cx="339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</a:p>
          </p:txBody>
        </p:sp>
        <p:cxnSp>
          <p:nvCxnSpPr>
            <p:cNvPr id="154" name="_s165949">
              <a:extLst>
                <a:ext uri="{FF2B5EF4-FFF2-40B4-BE49-F238E27FC236}">
                  <a16:creationId xmlns:a16="http://schemas.microsoft.com/office/drawing/2014/main" xmlns="" id="{BCD1046A-ED20-4BA0-8A8E-C11388674E41}"/>
                </a:ext>
              </a:extLst>
            </p:cNvPr>
            <p:cNvCxnSpPr/>
            <p:nvPr/>
          </p:nvCxnSpPr>
          <p:spPr>
            <a:xfrm rot="-5400000" flipH="1">
              <a:off x="4033" y="1062"/>
              <a:ext cx="144" cy="373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55" name="_s165947">
              <a:extLst>
                <a:ext uri="{FF2B5EF4-FFF2-40B4-BE49-F238E27FC236}">
                  <a16:creationId xmlns:a16="http://schemas.microsoft.com/office/drawing/2014/main" xmlns="" id="{08C281E4-87BE-4506-9971-1AB3D5202FA6}"/>
                </a:ext>
              </a:extLst>
            </p:cNvPr>
            <p:cNvCxnSpPr>
              <a:stCxn id="171" idx="0"/>
              <a:endCxn id="167" idx="2"/>
            </p:cNvCxnSpPr>
            <p:nvPr/>
          </p:nvCxnSpPr>
          <p:spPr>
            <a:xfrm rot="5400000" flipH="1">
              <a:off x="3202" y="1148"/>
              <a:ext cx="400" cy="1204"/>
            </a:xfrm>
            <a:prstGeom prst="bentConnector3">
              <a:avLst>
                <a:gd name="adj1" fmla="val 61222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sp>
          <p:nvSpPr>
            <p:cNvPr id="156" name="_s165913">
              <a:extLst>
                <a:ext uri="{FF2B5EF4-FFF2-40B4-BE49-F238E27FC236}">
                  <a16:creationId xmlns:a16="http://schemas.microsoft.com/office/drawing/2014/main" xmlns="" id="{00BE5839-BF5E-46A6-8BF6-248AF42629D0}"/>
                </a:ext>
              </a:extLst>
            </p:cNvPr>
            <p:cNvSpPr/>
            <p:nvPr/>
          </p:nvSpPr>
          <p:spPr>
            <a:xfrm>
              <a:off x="3628" y="960"/>
              <a:ext cx="590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总经理办公室</a:t>
              </a:r>
              <a:endParaRPr lang="en-US" altLang="zh-CN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（综合办）</a:t>
              </a:r>
              <a:endParaRPr lang="zh-CN" altLang="en-US" sz="9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_s165946">
              <a:extLst>
                <a:ext uri="{FF2B5EF4-FFF2-40B4-BE49-F238E27FC236}">
                  <a16:creationId xmlns:a16="http://schemas.microsoft.com/office/drawing/2014/main" xmlns="" id="{EC538518-7E61-4B45-8862-E3F5274B118C}"/>
                </a:ext>
              </a:extLst>
            </p:cNvPr>
            <p:cNvSpPr/>
            <p:nvPr/>
          </p:nvSpPr>
          <p:spPr>
            <a:xfrm>
              <a:off x="4950" y="1641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</a:t>
              </a:r>
            </a:p>
          </p:txBody>
        </p:sp>
        <p:cxnSp>
          <p:nvCxnSpPr>
            <p:cNvPr id="158" name="AutoShape 92">
              <a:extLst>
                <a:ext uri="{FF2B5EF4-FFF2-40B4-BE49-F238E27FC236}">
                  <a16:creationId xmlns:a16="http://schemas.microsoft.com/office/drawing/2014/main" xmlns="" id="{545A5B90-7654-4E14-A1D5-3079FCFFB4E3}"/>
                </a:ext>
              </a:extLst>
            </p:cNvPr>
            <p:cNvCxnSpPr>
              <a:stCxn id="137" idx="2"/>
              <a:endCxn id="169" idx="0"/>
            </p:cNvCxnSpPr>
            <p:nvPr/>
          </p:nvCxnSpPr>
          <p:spPr>
            <a:xfrm rot="-5400000" flipH="1">
              <a:off x="2749" y="1518"/>
              <a:ext cx="145" cy="731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sp>
          <p:nvSpPr>
            <p:cNvPr id="159" name="AutoShape 93">
              <a:extLst>
                <a:ext uri="{FF2B5EF4-FFF2-40B4-BE49-F238E27FC236}">
                  <a16:creationId xmlns:a16="http://schemas.microsoft.com/office/drawing/2014/main" xmlns="" id="{FCFEC11F-272A-41C2-9F0E-EA931F03195C}"/>
                </a:ext>
              </a:extLst>
            </p:cNvPr>
            <p:cNvSpPr/>
            <p:nvPr/>
          </p:nvSpPr>
          <p:spPr>
            <a:xfrm>
              <a:off x="4496" y="1323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设备管理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8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0" name="_s165909">
              <a:extLst>
                <a:ext uri="{FF2B5EF4-FFF2-40B4-BE49-F238E27FC236}">
                  <a16:creationId xmlns:a16="http://schemas.microsoft.com/office/drawing/2014/main" xmlns="" id="{6C70B980-73BC-4329-91DB-97DEF35ABAB4}"/>
                </a:ext>
              </a:extLst>
            </p:cNvPr>
            <p:cNvCxnSpPr>
              <a:stCxn id="129" idx="2"/>
              <a:endCxn id="130" idx="0"/>
            </p:cNvCxnSpPr>
            <p:nvPr/>
          </p:nvCxnSpPr>
          <p:spPr>
            <a:xfrm rot="5400000">
              <a:off x="2184" y="342"/>
              <a:ext cx="233" cy="995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61" name="_s165949">
              <a:extLst>
                <a:ext uri="{FF2B5EF4-FFF2-40B4-BE49-F238E27FC236}">
                  <a16:creationId xmlns:a16="http://schemas.microsoft.com/office/drawing/2014/main" xmlns="" id="{1E0A5AAC-77C4-4DAA-94E9-0401260B7256}"/>
                </a:ext>
              </a:extLst>
            </p:cNvPr>
            <p:cNvCxnSpPr>
              <a:stCxn id="137" idx="2"/>
              <a:endCxn id="168" idx="0"/>
            </p:cNvCxnSpPr>
            <p:nvPr/>
          </p:nvCxnSpPr>
          <p:spPr>
            <a:xfrm rot="-5400000" flipH="1">
              <a:off x="2510" y="1756"/>
              <a:ext cx="145" cy="254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sp>
          <p:nvSpPr>
            <p:cNvPr id="162" name="_s165948">
              <a:extLst>
                <a:ext uri="{FF2B5EF4-FFF2-40B4-BE49-F238E27FC236}">
                  <a16:creationId xmlns:a16="http://schemas.microsoft.com/office/drawing/2014/main" xmlns="" id="{317AD29F-91D1-4BE5-B867-7999C38F12BD}"/>
                </a:ext>
              </a:extLst>
            </p:cNvPr>
            <p:cNvSpPr/>
            <p:nvPr/>
          </p:nvSpPr>
          <p:spPr>
            <a:xfrm>
              <a:off x="907" y="1959"/>
              <a:ext cx="339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财务核算</a:t>
              </a:r>
            </a:p>
          </p:txBody>
        </p:sp>
        <p:sp>
          <p:nvSpPr>
            <p:cNvPr id="163" name="_s165930">
              <a:extLst>
                <a:ext uri="{FF2B5EF4-FFF2-40B4-BE49-F238E27FC236}">
                  <a16:creationId xmlns:a16="http://schemas.microsoft.com/office/drawing/2014/main" xmlns="" id="{748E9C46-5971-4B1D-B541-9776BD5334BD}"/>
                </a:ext>
              </a:extLst>
            </p:cNvPr>
            <p:cNvSpPr/>
            <p:nvPr/>
          </p:nvSpPr>
          <p:spPr>
            <a:xfrm>
              <a:off x="0" y="1641"/>
              <a:ext cx="338" cy="217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市场策划</a:t>
              </a:r>
            </a:p>
          </p:txBody>
        </p:sp>
        <p:sp>
          <p:nvSpPr>
            <p:cNvPr id="164" name="_s165928">
              <a:extLst>
                <a:ext uri="{FF2B5EF4-FFF2-40B4-BE49-F238E27FC236}">
                  <a16:creationId xmlns:a16="http://schemas.microsoft.com/office/drawing/2014/main" xmlns="" id="{EB26A5A0-4D47-4C9F-9CC8-B62EF34102D0}"/>
                </a:ext>
              </a:extLst>
            </p:cNvPr>
            <p:cNvSpPr/>
            <p:nvPr/>
          </p:nvSpPr>
          <p:spPr>
            <a:xfrm>
              <a:off x="432" y="1641"/>
              <a:ext cx="338" cy="221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客户服务</a:t>
              </a:r>
            </a:p>
          </p:txBody>
        </p:sp>
        <p:sp>
          <p:nvSpPr>
            <p:cNvPr id="165" name="_s165928">
              <a:extLst>
                <a:ext uri="{FF2B5EF4-FFF2-40B4-BE49-F238E27FC236}">
                  <a16:creationId xmlns:a16="http://schemas.microsoft.com/office/drawing/2014/main" xmlns="" id="{E47B97CB-7F1D-4087-B3FD-AB3486ADF380}"/>
                </a:ext>
              </a:extLst>
            </p:cNvPr>
            <p:cNvSpPr/>
            <p:nvPr/>
          </p:nvSpPr>
          <p:spPr>
            <a:xfrm>
              <a:off x="432" y="1959"/>
              <a:ext cx="338" cy="221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成品仓库</a:t>
              </a:r>
            </a:p>
          </p:txBody>
        </p:sp>
        <p:sp>
          <p:nvSpPr>
            <p:cNvPr id="166" name="_s165935">
              <a:extLst>
                <a:ext uri="{FF2B5EF4-FFF2-40B4-BE49-F238E27FC236}">
                  <a16:creationId xmlns:a16="http://schemas.microsoft.com/office/drawing/2014/main" xmlns="" id="{132F14BE-3F73-4EE2-94C4-9724D97CD56C}"/>
                </a:ext>
              </a:extLst>
            </p:cNvPr>
            <p:cNvSpPr/>
            <p:nvPr/>
          </p:nvSpPr>
          <p:spPr>
            <a:xfrm>
              <a:off x="1748" y="1318"/>
              <a:ext cx="338" cy="224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新品研发</a:t>
              </a:r>
            </a:p>
          </p:txBody>
        </p:sp>
        <p:sp>
          <p:nvSpPr>
            <p:cNvPr id="167" name="_s165921">
              <a:extLst>
                <a:ext uri="{FF2B5EF4-FFF2-40B4-BE49-F238E27FC236}">
                  <a16:creationId xmlns:a16="http://schemas.microsoft.com/office/drawing/2014/main" xmlns="" id="{F473A70E-8014-4C47-B4AD-258BFD6211A4}"/>
                </a:ext>
              </a:extLst>
            </p:cNvPr>
            <p:cNvSpPr/>
            <p:nvPr/>
          </p:nvSpPr>
          <p:spPr>
            <a:xfrm>
              <a:off x="2631" y="1331"/>
              <a:ext cx="337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生产部</a:t>
              </a:r>
            </a:p>
          </p:txBody>
        </p:sp>
        <p:sp>
          <p:nvSpPr>
            <p:cNvPr id="168" name="_s165920">
              <a:extLst>
                <a:ext uri="{FF2B5EF4-FFF2-40B4-BE49-F238E27FC236}">
                  <a16:creationId xmlns:a16="http://schemas.microsoft.com/office/drawing/2014/main" xmlns="" id="{6B0A17AB-B674-4722-AF95-1CE2C93D0712}"/>
                </a:ext>
              </a:extLst>
            </p:cNvPr>
            <p:cNvSpPr/>
            <p:nvPr/>
          </p:nvSpPr>
          <p:spPr>
            <a:xfrm>
              <a:off x="2543" y="1959"/>
              <a:ext cx="339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低压装配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车间</a:t>
              </a:r>
            </a:p>
          </p:txBody>
        </p:sp>
        <p:sp>
          <p:nvSpPr>
            <p:cNvPr id="169" name="_s165920">
              <a:extLst>
                <a:ext uri="{FF2B5EF4-FFF2-40B4-BE49-F238E27FC236}">
                  <a16:creationId xmlns:a16="http://schemas.microsoft.com/office/drawing/2014/main" xmlns="" id="{CC960BC0-2610-4C47-8FE1-FE0631F2F309}"/>
                </a:ext>
              </a:extLst>
            </p:cNvPr>
            <p:cNvSpPr/>
            <p:nvPr/>
          </p:nvSpPr>
          <p:spPr>
            <a:xfrm>
              <a:off x="3020" y="1959"/>
              <a:ext cx="339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高压装配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车间</a:t>
              </a:r>
            </a:p>
          </p:txBody>
        </p:sp>
        <p:sp>
          <p:nvSpPr>
            <p:cNvPr id="170" name="_s165920">
              <a:extLst>
                <a:ext uri="{FF2B5EF4-FFF2-40B4-BE49-F238E27FC236}">
                  <a16:creationId xmlns:a16="http://schemas.microsoft.com/office/drawing/2014/main" xmlns="" id="{0CC64AA1-6C3E-44CE-998B-9CD4E516018F}"/>
                </a:ext>
              </a:extLst>
            </p:cNvPr>
            <p:cNvSpPr/>
            <p:nvPr/>
          </p:nvSpPr>
          <p:spPr>
            <a:xfrm>
              <a:off x="3425" y="1959"/>
              <a:ext cx="339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外加工</a:t>
              </a:r>
            </a:p>
          </p:txBody>
        </p:sp>
        <p:sp>
          <p:nvSpPr>
            <p:cNvPr id="171" name="_s165921">
              <a:extLst>
                <a:ext uri="{FF2B5EF4-FFF2-40B4-BE49-F238E27FC236}">
                  <a16:creationId xmlns:a16="http://schemas.microsoft.com/office/drawing/2014/main" xmlns="" id="{C4CFB552-7D87-492F-BBD2-64ACBD084466}"/>
                </a:ext>
              </a:extLst>
            </p:cNvPr>
            <p:cNvSpPr/>
            <p:nvPr/>
          </p:nvSpPr>
          <p:spPr>
            <a:xfrm>
              <a:off x="3835" y="1950"/>
              <a:ext cx="337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物资采购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</a:t>
              </a:r>
              <a:endParaRPr lang="zh-CN" altLang="en-US" sz="8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_s165925">
              <a:extLst>
                <a:ext uri="{FF2B5EF4-FFF2-40B4-BE49-F238E27FC236}">
                  <a16:creationId xmlns:a16="http://schemas.microsoft.com/office/drawing/2014/main" xmlns="" id="{740ED7C5-EEF6-4741-8C73-C85E675CE57F}"/>
                </a:ext>
              </a:extLst>
            </p:cNvPr>
            <p:cNvSpPr/>
            <p:nvPr/>
          </p:nvSpPr>
          <p:spPr>
            <a:xfrm>
              <a:off x="4244" y="2275"/>
              <a:ext cx="337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物流运输</a:t>
              </a:r>
            </a:p>
          </p:txBody>
        </p:sp>
        <p:sp>
          <p:nvSpPr>
            <p:cNvPr id="173" name="_s165948">
              <a:extLst>
                <a:ext uri="{FF2B5EF4-FFF2-40B4-BE49-F238E27FC236}">
                  <a16:creationId xmlns:a16="http://schemas.microsoft.com/office/drawing/2014/main" xmlns="" id="{1020F9F3-A86F-45A4-ABD8-79A5574529B1}"/>
                </a:ext>
              </a:extLst>
            </p:cNvPr>
            <p:cNvSpPr/>
            <p:nvPr/>
          </p:nvSpPr>
          <p:spPr>
            <a:xfrm>
              <a:off x="3426" y="2275"/>
              <a:ext cx="338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物资仓库</a:t>
              </a:r>
            </a:p>
          </p:txBody>
        </p:sp>
        <p:sp>
          <p:nvSpPr>
            <p:cNvPr id="174" name="_s165921">
              <a:extLst>
                <a:ext uri="{FF2B5EF4-FFF2-40B4-BE49-F238E27FC236}">
                  <a16:creationId xmlns:a16="http://schemas.microsoft.com/office/drawing/2014/main" xmlns="" id="{5EB4E56B-DA5B-4FC2-99C4-2A3379763D1B}"/>
                </a:ext>
              </a:extLst>
            </p:cNvPr>
            <p:cNvSpPr/>
            <p:nvPr/>
          </p:nvSpPr>
          <p:spPr>
            <a:xfrm>
              <a:off x="3272" y="1323"/>
              <a:ext cx="337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行政</a:t>
              </a:r>
            </a:p>
          </p:txBody>
        </p:sp>
        <p:sp>
          <p:nvSpPr>
            <p:cNvPr id="175" name="_s165921">
              <a:extLst>
                <a:ext uri="{FF2B5EF4-FFF2-40B4-BE49-F238E27FC236}">
                  <a16:creationId xmlns:a16="http://schemas.microsoft.com/office/drawing/2014/main" xmlns="" id="{FD47E741-23CA-4B7B-B182-55E9CAFDC26B}"/>
                </a:ext>
              </a:extLst>
            </p:cNvPr>
            <p:cNvSpPr/>
            <p:nvPr/>
          </p:nvSpPr>
          <p:spPr>
            <a:xfrm>
              <a:off x="3719" y="1323"/>
              <a:ext cx="337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劳动工资</a:t>
              </a:r>
            </a:p>
          </p:txBody>
        </p:sp>
        <p:sp>
          <p:nvSpPr>
            <p:cNvPr id="176" name="_s165921">
              <a:extLst>
                <a:ext uri="{FF2B5EF4-FFF2-40B4-BE49-F238E27FC236}">
                  <a16:creationId xmlns:a16="http://schemas.microsoft.com/office/drawing/2014/main" xmlns="" id="{FC47F609-5983-42AC-A478-8B2A5F80B02C}"/>
                </a:ext>
              </a:extLst>
            </p:cNvPr>
            <p:cNvSpPr/>
            <p:nvPr/>
          </p:nvSpPr>
          <p:spPr>
            <a:xfrm>
              <a:off x="4127" y="1323"/>
              <a:ext cx="337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</a:t>
              </a:r>
            </a:p>
          </p:txBody>
        </p:sp>
        <p:sp>
          <p:nvSpPr>
            <p:cNvPr id="177" name="AutoShape 123">
              <a:extLst>
                <a:ext uri="{FF2B5EF4-FFF2-40B4-BE49-F238E27FC236}">
                  <a16:creationId xmlns:a16="http://schemas.microsoft.com/office/drawing/2014/main" xmlns="" id="{D402270E-EEE9-47DB-A4DE-E15A193E2E96}"/>
                </a:ext>
              </a:extLst>
            </p:cNvPr>
            <p:cNvSpPr/>
            <p:nvPr/>
          </p:nvSpPr>
          <p:spPr>
            <a:xfrm>
              <a:off x="2047" y="3001"/>
              <a:ext cx="336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注塑件组</a:t>
              </a:r>
            </a:p>
          </p:txBody>
        </p:sp>
        <p:sp>
          <p:nvSpPr>
            <p:cNvPr id="178" name="_s165931">
              <a:extLst>
                <a:ext uri="{FF2B5EF4-FFF2-40B4-BE49-F238E27FC236}">
                  <a16:creationId xmlns:a16="http://schemas.microsoft.com/office/drawing/2014/main" xmlns="" id="{C41198EF-2E87-4127-95C9-4BD821AF6454}"/>
                </a:ext>
              </a:extLst>
            </p:cNvPr>
            <p:cNvSpPr/>
            <p:nvPr/>
          </p:nvSpPr>
          <p:spPr>
            <a:xfrm>
              <a:off x="2541" y="2275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内外焊组</a:t>
              </a:r>
            </a:p>
          </p:txBody>
        </p:sp>
        <p:sp>
          <p:nvSpPr>
            <p:cNvPr id="179" name="AutoShape 125">
              <a:extLst>
                <a:ext uri="{FF2B5EF4-FFF2-40B4-BE49-F238E27FC236}">
                  <a16:creationId xmlns:a16="http://schemas.microsoft.com/office/drawing/2014/main" xmlns="" id="{42424ED7-8B5B-4F9E-9EB3-C2D7518ADB4B}"/>
                </a:ext>
              </a:extLst>
            </p:cNvPr>
            <p:cNvSpPr/>
            <p:nvPr/>
          </p:nvSpPr>
          <p:spPr>
            <a:xfrm>
              <a:off x="2543" y="2638"/>
              <a:ext cx="336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装配组</a:t>
              </a:r>
            </a:p>
          </p:txBody>
        </p:sp>
        <p:sp>
          <p:nvSpPr>
            <p:cNvPr id="180" name="AutoShape 126">
              <a:extLst>
                <a:ext uri="{FF2B5EF4-FFF2-40B4-BE49-F238E27FC236}">
                  <a16:creationId xmlns:a16="http://schemas.microsoft.com/office/drawing/2014/main" xmlns="" id="{5CBC7440-31BF-4B5C-B990-1F130A3129D7}"/>
                </a:ext>
              </a:extLst>
            </p:cNvPr>
            <p:cNvSpPr/>
            <p:nvPr/>
          </p:nvSpPr>
          <p:spPr>
            <a:xfrm>
              <a:off x="2543" y="3001"/>
              <a:ext cx="336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包装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检验组</a:t>
              </a:r>
            </a:p>
          </p:txBody>
        </p:sp>
        <p:sp>
          <p:nvSpPr>
            <p:cNvPr id="181" name="_s165931">
              <a:extLst>
                <a:ext uri="{FF2B5EF4-FFF2-40B4-BE49-F238E27FC236}">
                  <a16:creationId xmlns:a16="http://schemas.microsoft.com/office/drawing/2014/main" xmlns="" id="{3C12F1D6-93BE-4232-B477-9580AC5224E3}"/>
                </a:ext>
              </a:extLst>
            </p:cNvPr>
            <p:cNvSpPr/>
            <p:nvPr/>
          </p:nvSpPr>
          <p:spPr>
            <a:xfrm>
              <a:off x="3018" y="2275"/>
              <a:ext cx="338" cy="220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高压保组</a:t>
              </a:r>
            </a:p>
          </p:txBody>
        </p:sp>
        <p:sp>
          <p:nvSpPr>
            <p:cNvPr id="182" name="AutoShape 128">
              <a:extLst>
                <a:ext uri="{FF2B5EF4-FFF2-40B4-BE49-F238E27FC236}">
                  <a16:creationId xmlns:a16="http://schemas.microsoft.com/office/drawing/2014/main" xmlns="" id="{666DF5F3-7F8A-4AC2-9E65-5CD97AF21F2E}"/>
                </a:ext>
              </a:extLst>
            </p:cNvPr>
            <p:cNvSpPr/>
            <p:nvPr/>
          </p:nvSpPr>
          <p:spPr>
            <a:xfrm>
              <a:off x="3020" y="2638"/>
              <a:ext cx="336" cy="219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一体化组</a:t>
              </a:r>
            </a:p>
          </p:txBody>
        </p:sp>
        <p:sp>
          <p:nvSpPr>
            <p:cNvPr id="183" name="AutoShape 129">
              <a:extLst>
                <a:ext uri="{FF2B5EF4-FFF2-40B4-BE49-F238E27FC236}">
                  <a16:creationId xmlns:a16="http://schemas.microsoft.com/office/drawing/2014/main" xmlns="" id="{56C316BE-9875-48D2-B5E3-27B1E5B83864}"/>
                </a:ext>
              </a:extLst>
            </p:cNvPr>
            <p:cNvSpPr/>
            <p:nvPr/>
          </p:nvSpPr>
          <p:spPr>
            <a:xfrm>
              <a:off x="2359" y="0"/>
              <a:ext cx="952" cy="363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TW" altLang="en-US" sz="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TW" altLang="en-US" sz="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TW" altLang="en-US" sz="8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董事会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12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" name="_s165895">
              <a:extLst>
                <a:ext uri="{FF2B5EF4-FFF2-40B4-BE49-F238E27FC236}">
                  <a16:creationId xmlns:a16="http://schemas.microsoft.com/office/drawing/2014/main" xmlns="" id="{B8552784-52FD-4F17-88F7-EECB7C659290}"/>
                </a:ext>
              </a:extLst>
            </p:cNvPr>
            <p:cNvCxnSpPr>
              <a:stCxn id="144" idx="1"/>
              <a:endCxn id="140" idx="2"/>
            </p:cNvCxnSpPr>
            <p:nvPr/>
          </p:nvCxnSpPr>
          <p:spPr>
            <a:xfrm rot="-10800000" flipH="1">
              <a:off x="0" y="1183"/>
              <a:ext cx="169" cy="885"/>
            </a:xfrm>
            <a:prstGeom prst="bentConnector4">
              <a:avLst>
                <a:gd name="adj1" fmla="val -57398"/>
                <a:gd name="adj2" fmla="val 93329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85" name="_s165893">
              <a:extLst>
                <a:ext uri="{FF2B5EF4-FFF2-40B4-BE49-F238E27FC236}">
                  <a16:creationId xmlns:a16="http://schemas.microsoft.com/office/drawing/2014/main" xmlns="" id="{7F726A38-62F3-4237-B075-3B14128B1A16}"/>
                </a:ext>
              </a:extLst>
            </p:cNvPr>
            <p:cNvCxnSpPr>
              <a:stCxn id="141" idx="1"/>
              <a:endCxn id="140" idx="2"/>
            </p:cNvCxnSpPr>
            <p:nvPr/>
          </p:nvCxnSpPr>
          <p:spPr>
            <a:xfrm rot="-10800000" flipH="1">
              <a:off x="0" y="1183"/>
              <a:ext cx="169" cy="253"/>
            </a:xfrm>
            <a:prstGeom prst="bentConnector4">
              <a:avLst>
                <a:gd name="adj1" fmla="val -60949"/>
                <a:gd name="adj2" fmla="val 76282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86" name="_s165895">
              <a:extLst>
                <a:ext uri="{FF2B5EF4-FFF2-40B4-BE49-F238E27FC236}">
                  <a16:creationId xmlns:a16="http://schemas.microsoft.com/office/drawing/2014/main" xmlns="" id="{E6234FFE-8E4B-4DDC-944B-F4C690371A3F}"/>
                </a:ext>
              </a:extLst>
            </p:cNvPr>
            <p:cNvCxnSpPr>
              <a:stCxn id="165" idx="3"/>
              <a:endCxn id="143" idx="2"/>
            </p:cNvCxnSpPr>
            <p:nvPr/>
          </p:nvCxnSpPr>
          <p:spPr>
            <a:xfrm flipH="1" flipV="1">
              <a:off x="601" y="1181"/>
              <a:ext cx="169" cy="889"/>
            </a:xfrm>
            <a:prstGeom prst="bentConnector4">
              <a:avLst>
                <a:gd name="adj1" fmla="val -32546"/>
                <a:gd name="adj2" fmla="val 91787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87" name="_s165895">
              <a:extLst>
                <a:ext uri="{FF2B5EF4-FFF2-40B4-BE49-F238E27FC236}">
                  <a16:creationId xmlns:a16="http://schemas.microsoft.com/office/drawing/2014/main" xmlns="" id="{DCEFAD73-1596-4940-809D-DC7EDB075D7A}"/>
                </a:ext>
              </a:extLst>
            </p:cNvPr>
            <p:cNvCxnSpPr>
              <a:stCxn id="164" idx="3"/>
              <a:endCxn id="143" idx="2"/>
            </p:cNvCxnSpPr>
            <p:nvPr/>
          </p:nvCxnSpPr>
          <p:spPr>
            <a:xfrm flipH="1" flipV="1">
              <a:off x="601" y="1181"/>
              <a:ext cx="169" cy="571"/>
            </a:xfrm>
            <a:prstGeom prst="bentConnector4">
              <a:avLst>
                <a:gd name="adj1" fmla="val -29588"/>
                <a:gd name="adj2" fmla="val 86861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88" name="_s165893">
              <a:extLst>
                <a:ext uri="{FF2B5EF4-FFF2-40B4-BE49-F238E27FC236}">
                  <a16:creationId xmlns:a16="http://schemas.microsoft.com/office/drawing/2014/main" xmlns="" id="{4670FEF9-1A58-4ED3-A32F-21C188755CC6}"/>
                </a:ext>
              </a:extLst>
            </p:cNvPr>
            <p:cNvCxnSpPr>
              <a:stCxn id="142" idx="3"/>
              <a:endCxn id="143" idx="2"/>
            </p:cNvCxnSpPr>
            <p:nvPr/>
          </p:nvCxnSpPr>
          <p:spPr>
            <a:xfrm flipH="1" flipV="1">
              <a:off x="601" y="1181"/>
              <a:ext cx="170" cy="254"/>
            </a:xfrm>
            <a:prstGeom prst="bentConnector4">
              <a:avLst>
                <a:gd name="adj1" fmla="val -24120"/>
                <a:gd name="adj2" fmla="val 72046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89" name="AutoShape 139">
              <a:extLst>
                <a:ext uri="{FF2B5EF4-FFF2-40B4-BE49-F238E27FC236}">
                  <a16:creationId xmlns:a16="http://schemas.microsoft.com/office/drawing/2014/main" xmlns="" id="{9C926C35-F07C-47A5-8F58-382AF86E3609}"/>
                </a:ext>
              </a:extLst>
            </p:cNvPr>
            <p:cNvCxnSpPr>
              <a:stCxn id="150" idx="2"/>
              <a:endCxn id="153" idx="0"/>
            </p:cNvCxnSpPr>
            <p:nvPr/>
          </p:nvCxnSpPr>
          <p:spPr>
            <a:xfrm>
              <a:off x="1076" y="1177"/>
              <a:ext cx="1" cy="150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90" name="_s165895">
              <a:extLst>
                <a:ext uri="{FF2B5EF4-FFF2-40B4-BE49-F238E27FC236}">
                  <a16:creationId xmlns:a16="http://schemas.microsoft.com/office/drawing/2014/main" xmlns="" id="{9C6CBA46-C02E-43EA-8D9D-251DFA99A882}"/>
                </a:ext>
              </a:extLst>
            </p:cNvPr>
            <p:cNvCxnSpPr>
              <a:stCxn id="152" idx="3"/>
              <a:endCxn id="153" idx="2"/>
            </p:cNvCxnSpPr>
            <p:nvPr/>
          </p:nvCxnSpPr>
          <p:spPr>
            <a:xfrm flipH="1" flipV="1">
              <a:off x="1077" y="1547"/>
              <a:ext cx="169" cy="839"/>
            </a:xfrm>
            <a:prstGeom prst="bentConnector4">
              <a:avLst>
                <a:gd name="adj1" fmla="val -53255"/>
                <a:gd name="adj2" fmla="val 94514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91" name="_s165895">
              <a:extLst>
                <a:ext uri="{FF2B5EF4-FFF2-40B4-BE49-F238E27FC236}">
                  <a16:creationId xmlns:a16="http://schemas.microsoft.com/office/drawing/2014/main" xmlns="" id="{42414DCD-3377-4AA9-8815-D86A5BE5A4AB}"/>
                </a:ext>
              </a:extLst>
            </p:cNvPr>
            <p:cNvCxnSpPr>
              <a:stCxn id="162" idx="3"/>
              <a:endCxn id="153" idx="2"/>
            </p:cNvCxnSpPr>
            <p:nvPr/>
          </p:nvCxnSpPr>
          <p:spPr>
            <a:xfrm flipH="1" flipV="1">
              <a:off x="1077" y="1547"/>
              <a:ext cx="169" cy="522"/>
            </a:xfrm>
            <a:prstGeom prst="bentConnector4">
              <a:avLst>
                <a:gd name="adj1" fmla="val -53255"/>
                <a:gd name="adj2" fmla="val 90611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92" name="_s165906">
              <a:extLst>
                <a:ext uri="{FF2B5EF4-FFF2-40B4-BE49-F238E27FC236}">
                  <a16:creationId xmlns:a16="http://schemas.microsoft.com/office/drawing/2014/main" xmlns="" id="{D27875D3-85DC-40D1-88E7-188F4E721C50}"/>
                </a:ext>
              </a:extLst>
            </p:cNvPr>
            <p:cNvCxnSpPr>
              <a:stCxn id="130" idx="2"/>
              <a:endCxn id="135" idx="0"/>
            </p:cNvCxnSpPr>
            <p:nvPr/>
          </p:nvCxnSpPr>
          <p:spPr>
            <a:xfrm rot="-5400000" flipH="1">
              <a:off x="2016" y="962"/>
              <a:ext cx="136" cy="565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sp>
          <p:nvSpPr>
            <p:cNvPr id="193" name="_s165935">
              <a:extLst>
                <a:ext uri="{FF2B5EF4-FFF2-40B4-BE49-F238E27FC236}">
                  <a16:creationId xmlns:a16="http://schemas.microsoft.com/office/drawing/2014/main" xmlns="" id="{70E52151-6628-4FC9-BEF0-45525C3A4BE5}"/>
                </a:ext>
              </a:extLst>
            </p:cNvPr>
            <p:cNvSpPr/>
            <p:nvPr/>
          </p:nvSpPr>
          <p:spPr>
            <a:xfrm>
              <a:off x="1385" y="2636"/>
              <a:ext cx="338" cy="224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技术支持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4" name="_s165895">
              <a:extLst>
                <a:ext uri="{FF2B5EF4-FFF2-40B4-BE49-F238E27FC236}">
                  <a16:creationId xmlns:a16="http://schemas.microsoft.com/office/drawing/2014/main" xmlns="" id="{24150354-96C9-4155-91E0-23B4070C1B04}"/>
                </a:ext>
              </a:extLst>
            </p:cNvPr>
            <p:cNvCxnSpPr>
              <a:stCxn id="134" idx="3"/>
              <a:endCxn id="133" idx="2"/>
            </p:cNvCxnSpPr>
            <p:nvPr/>
          </p:nvCxnSpPr>
          <p:spPr>
            <a:xfrm flipH="1" flipV="1">
              <a:off x="1509" y="1542"/>
              <a:ext cx="214" cy="524"/>
            </a:xfrm>
            <a:prstGeom prst="bentConnector4">
              <a:avLst>
                <a:gd name="adj1" fmla="val -67134"/>
                <a:gd name="adj2" fmla="val 61519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95" name="_s165947">
              <a:extLst>
                <a:ext uri="{FF2B5EF4-FFF2-40B4-BE49-F238E27FC236}">
                  <a16:creationId xmlns:a16="http://schemas.microsoft.com/office/drawing/2014/main" xmlns="" id="{AE76C7D3-7A6B-40B6-833D-950D84846872}"/>
                </a:ext>
              </a:extLst>
            </p:cNvPr>
            <p:cNvCxnSpPr>
              <a:stCxn id="137" idx="3"/>
              <a:endCxn id="167" idx="2"/>
            </p:cNvCxnSpPr>
            <p:nvPr/>
          </p:nvCxnSpPr>
          <p:spPr>
            <a:xfrm flipV="1">
              <a:off x="2650" y="1550"/>
              <a:ext cx="149" cy="155"/>
            </a:xfrm>
            <a:prstGeom prst="bentConnector2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96" name="_s165947">
              <a:extLst>
                <a:ext uri="{FF2B5EF4-FFF2-40B4-BE49-F238E27FC236}">
                  <a16:creationId xmlns:a16="http://schemas.microsoft.com/office/drawing/2014/main" xmlns="" id="{C719A773-9EBC-4951-81A8-8D8B1B326056}"/>
                </a:ext>
              </a:extLst>
            </p:cNvPr>
            <p:cNvCxnSpPr>
              <a:stCxn id="149" idx="1"/>
              <a:endCxn id="136" idx="2"/>
            </p:cNvCxnSpPr>
            <p:nvPr/>
          </p:nvCxnSpPr>
          <p:spPr>
            <a:xfrm rot="-10800000" flipH="1">
              <a:off x="2066" y="2169"/>
              <a:ext cx="170" cy="571"/>
            </a:xfrm>
            <a:prstGeom prst="bentConnector4">
              <a:avLst>
                <a:gd name="adj1" fmla="val -57060"/>
                <a:gd name="adj2" fmla="val 92116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97" name="_s165947">
              <a:extLst>
                <a:ext uri="{FF2B5EF4-FFF2-40B4-BE49-F238E27FC236}">
                  <a16:creationId xmlns:a16="http://schemas.microsoft.com/office/drawing/2014/main" xmlns="" id="{2E2DAC03-1253-4202-9EC4-B3C073674671}"/>
                </a:ext>
              </a:extLst>
            </p:cNvPr>
            <p:cNvCxnSpPr>
              <a:stCxn id="177" idx="1"/>
              <a:endCxn id="136" idx="2"/>
            </p:cNvCxnSpPr>
            <p:nvPr/>
          </p:nvCxnSpPr>
          <p:spPr>
            <a:xfrm rot="-10800000" flipH="1">
              <a:off x="2047" y="2169"/>
              <a:ext cx="189" cy="942"/>
            </a:xfrm>
            <a:prstGeom prst="bentConnector4">
              <a:avLst>
                <a:gd name="adj1" fmla="val -41273"/>
                <a:gd name="adj2" fmla="val 95963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98" name="_s165947">
              <a:extLst>
                <a:ext uri="{FF2B5EF4-FFF2-40B4-BE49-F238E27FC236}">
                  <a16:creationId xmlns:a16="http://schemas.microsoft.com/office/drawing/2014/main" xmlns="" id="{2FF60A4A-453A-454A-B6E1-1BEEDEB16709}"/>
                </a:ext>
              </a:extLst>
            </p:cNvPr>
            <p:cNvCxnSpPr>
              <a:stCxn id="180" idx="1"/>
              <a:endCxn id="168" idx="2"/>
            </p:cNvCxnSpPr>
            <p:nvPr/>
          </p:nvCxnSpPr>
          <p:spPr>
            <a:xfrm rot="-10800000" flipH="1">
              <a:off x="2543" y="2178"/>
              <a:ext cx="170" cy="933"/>
            </a:xfrm>
            <a:prstGeom prst="bentConnector4">
              <a:avLst>
                <a:gd name="adj1" fmla="val -38824"/>
                <a:gd name="adj2" fmla="val 95819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199" name="_s165947">
              <a:extLst>
                <a:ext uri="{FF2B5EF4-FFF2-40B4-BE49-F238E27FC236}">
                  <a16:creationId xmlns:a16="http://schemas.microsoft.com/office/drawing/2014/main" xmlns="" id="{0AF154FB-DAFD-4188-BC07-B85D86A9A862}"/>
                </a:ext>
              </a:extLst>
            </p:cNvPr>
            <p:cNvCxnSpPr>
              <a:stCxn id="179" idx="1"/>
              <a:endCxn id="168" idx="2"/>
            </p:cNvCxnSpPr>
            <p:nvPr/>
          </p:nvCxnSpPr>
          <p:spPr>
            <a:xfrm rot="-10800000" flipH="1">
              <a:off x="2543" y="2178"/>
              <a:ext cx="170" cy="570"/>
            </a:xfrm>
            <a:prstGeom prst="bentConnector4">
              <a:avLst>
                <a:gd name="adj1" fmla="val -39412"/>
                <a:gd name="adj2" fmla="val 93329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00" name="_s165947">
              <a:extLst>
                <a:ext uri="{FF2B5EF4-FFF2-40B4-BE49-F238E27FC236}">
                  <a16:creationId xmlns:a16="http://schemas.microsoft.com/office/drawing/2014/main" xmlns="" id="{5EEB9F34-16C0-4950-B4BA-4E089B949D43}"/>
                </a:ext>
              </a:extLst>
            </p:cNvPr>
            <p:cNvCxnSpPr>
              <a:stCxn id="178" idx="1"/>
              <a:endCxn id="168" idx="2"/>
            </p:cNvCxnSpPr>
            <p:nvPr/>
          </p:nvCxnSpPr>
          <p:spPr>
            <a:xfrm rot="-10800000" flipH="1">
              <a:off x="2541" y="2178"/>
              <a:ext cx="172" cy="207"/>
            </a:xfrm>
            <a:prstGeom prst="bentConnector4">
              <a:avLst>
                <a:gd name="adj1" fmla="val -38954"/>
                <a:gd name="adj2" fmla="val 82125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01" name="_s165947">
              <a:extLst>
                <a:ext uri="{FF2B5EF4-FFF2-40B4-BE49-F238E27FC236}">
                  <a16:creationId xmlns:a16="http://schemas.microsoft.com/office/drawing/2014/main" xmlns="" id="{493E9581-6B18-46E8-9E82-65C9C93CEE24}"/>
                </a:ext>
              </a:extLst>
            </p:cNvPr>
            <p:cNvCxnSpPr>
              <a:stCxn id="182" idx="1"/>
              <a:endCxn id="169" idx="2"/>
            </p:cNvCxnSpPr>
            <p:nvPr/>
          </p:nvCxnSpPr>
          <p:spPr>
            <a:xfrm rot="-10800000" flipH="1">
              <a:off x="3020" y="2178"/>
              <a:ext cx="170" cy="570"/>
            </a:xfrm>
            <a:prstGeom prst="bentConnector4">
              <a:avLst>
                <a:gd name="adj1" fmla="val -45884"/>
                <a:gd name="adj2" fmla="val 93329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02" name="_s165947">
              <a:extLst>
                <a:ext uri="{FF2B5EF4-FFF2-40B4-BE49-F238E27FC236}">
                  <a16:creationId xmlns:a16="http://schemas.microsoft.com/office/drawing/2014/main" xmlns="" id="{1573E23E-49CB-4324-9D97-6C5A3F3FF334}"/>
                </a:ext>
              </a:extLst>
            </p:cNvPr>
            <p:cNvCxnSpPr>
              <a:stCxn id="181" idx="1"/>
              <a:endCxn id="169" idx="2"/>
            </p:cNvCxnSpPr>
            <p:nvPr/>
          </p:nvCxnSpPr>
          <p:spPr>
            <a:xfrm rot="-10800000" flipH="1">
              <a:off x="3018" y="2178"/>
              <a:ext cx="172" cy="207"/>
            </a:xfrm>
            <a:prstGeom prst="bentConnector4">
              <a:avLst>
                <a:gd name="adj1" fmla="val -44190"/>
                <a:gd name="adj2" fmla="val 81639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03" name="_s165895">
              <a:extLst>
                <a:ext uri="{FF2B5EF4-FFF2-40B4-BE49-F238E27FC236}">
                  <a16:creationId xmlns:a16="http://schemas.microsoft.com/office/drawing/2014/main" xmlns="" id="{23EB2288-8B9D-470E-8EA4-16881C2BB9BA}"/>
                </a:ext>
              </a:extLst>
            </p:cNvPr>
            <p:cNvCxnSpPr>
              <a:stCxn id="151" idx="3"/>
              <a:endCxn id="153" idx="2"/>
            </p:cNvCxnSpPr>
            <p:nvPr/>
          </p:nvCxnSpPr>
          <p:spPr>
            <a:xfrm flipH="1" flipV="1">
              <a:off x="1077" y="1547"/>
              <a:ext cx="169" cy="204"/>
            </a:xfrm>
            <a:prstGeom prst="bentConnector4">
              <a:avLst>
                <a:gd name="adj1" fmla="val -49708"/>
                <a:gd name="adj2" fmla="val 76963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sp>
          <p:nvSpPr>
            <p:cNvPr id="204" name="_s165935">
              <a:extLst>
                <a:ext uri="{FF2B5EF4-FFF2-40B4-BE49-F238E27FC236}">
                  <a16:creationId xmlns:a16="http://schemas.microsoft.com/office/drawing/2014/main" xmlns="" id="{2B27EC27-41BE-4BD8-BCE2-BF0411ED7EA8}"/>
                </a:ext>
              </a:extLst>
            </p:cNvPr>
            <p:cNvSpPr/>
            <p:nvPr/>
          </p:nvSpPr>
          <p:spPr>
            <a:xfrm>
              <a:off x="861" y="2996"/>
              <a:ext cx="338" cy="224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检验室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_s165935">
              <a:extLst>
                <a:ext uri="{FF2B5EF4-FFF2-40B4-BE49-F238E27FC236}">
                  <a16:creationId xmlns:a16="http://schemas.microsoft.com/office/drawing/2014/main" xmlns="" id="{C3E577EA-10F5-444A-A1CA-2CD37BE89C51}"/>
                </a:ext>
              </a:extLst>
            </p:cNvPr>
            <p:cNvSpPr/>
            <p:nvPr/>
          </p:nvSpPr>
          <p:spPr>
            <a:xfrm>
              <a:off x="1385" y="2996"/>
              <a:ext cx="338" cy="224"/>
            </a:xfrm>
            <a:prstGeom prst="roundRect">
              <a:avLst>
                <a:gd name="adj" fmla="val 16667"/>
              </a:avLst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>
              <a:lvl1pPr marL="342900" indent="-257175" algn="l" rtl="0" fontAlgn="base">
                <a:spcBef>
                  <a:spcPts val="18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Õ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357505" algn="l" rtl="0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defRPr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•"/>
                <a:defRPr sz="14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–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Font typeface="Wingdings 2" panose="05020102010507070707" pitchFamily="18" charset="2"/>
                <a:buChar char="»"/>
                <a:defRPr sz="1200" kern="1200">
                  <a:solidFill>
                    <a:srgbClr val="4D4D4D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r>
                <a:rPr lang="zh-CN" altLang="en-US" sz="9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试验室</a:t>
              </a:r>
            </a:p>
            <a:p>
              <a:pPr marL="0" indent="0" algn="ctr">
                <a:spcBef>
                  <a:spcPct val="0"/>
                </a:spcBef>
                <a:buClrTx/>
                <a:buSzPct val="100000"/>
                <a:buFont typeface="Arial" panose="020B0604020202020204" pitchFamily="34" charset="0"/>
                <a:buNone/>
              </a:pPr>
              <a:endParaRPr lang="zh-CN" altLang="en-US" sz="9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6" name="_s165895">
              <a:extLst>
                <a:ext uri="{FF2B5EF4-FFF2-40B4-BE49-F238E27FC236}">
                  <a16:creationId xmlns:a16="http://schemas.microsoft.com/office/drawing/2014/main" xmlns="" id="{9D6615FA-D708-45EE-899D-D48F19D8F47D}"/>
                </a:ext>
              </a:extLst>
            </p:cNvPr>
            <p:cNvCxnSpPr>
              <a:stCxn id="204" idx="0"/>
              <a:endCxn id="193" idx="2"/>
            </p:cNvCxnSpPr>
            <p:nvPr/>
          </p:nvCxnSpPr>
          <p:spPr>
            <a:xfrm rot="-5400000">
              <a:off x="1224" y="2666"/>
              <a:ext cx="136" cy="524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07" name="_s165895">
              <a:extLst>
                <a:ext uri="{FF2B5EF4-FFF2-40B4-BE49-F238E27FC236}">
                  <a16:creationId xmlns:a16="http://schemas.microsoft.com/office/drawing/2014/main" xmlns="" id="{8CCEB63D-FB9E-4F55-B7E8-F5132EF4492F}"/>
                </a:ext>
              </a:extLst>
            </p:cNvPr>
            <p:cNvCxnSpPr>
              <a:stCxn id="205" idx="0"/>
              <a:endCxn id="193" idx="2"/>
            </p:cNvCxnSpPr>
            <p:nvPr/>
          </p:nvCxnSpPr>
          <p:spPr>
            <a:xfrm rot="-5400000">
              <a:off x="1483" y="2924"/>
              <a:ext cx="136" cy="1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08" name="_s165949">
              <a:extLst>
                <a:ext uri="{FF2B5EF4-FFF2-40B4-BE49-F238E27FC236}">
                  <a16:creationId xmlns:a16="http://schemas.microsoft.com/office/drawing/2014/main" xmlns="" id="{3EE4CACA-F4F6-42E1-815C-B988646F3F08}"/>
                </a:ext>
              </a:extLst>
            </p:cNvPr>
            <p:cNvCxnSpPr>
              <a:stCxn id="156" idx="2"/>
              <a:endCxn id="175" idx="0"/>
            </p:cNvCxnSpPr>
            <p:nvPr/>
          </p:nvCxnSpPr>
          <p:spPr>
            <a:xfrm rot="5400000">
              <a:off x="3829" y="1230"/>
              <a:ext cx="144" cy="35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09" name="_s165906">
              <a:extLst>
                <a:ext uri="{FF2B5EF4-FFF2-40B4-BE49-F238E27FC236}">
                  <a16:creationId xmlns:a16="http://schemas.microsoft.com/office/drawing/2014/main" xmlns="" id="{E25C433E-36A4-4FE7-AD65-0A1AC48D0525}"/>
                </a:ext>
              </a:extLst>
            </p:cNvPr>
            <p:cNvCxnSpPr>
              <a:stCxn id="130" idx="2"/>
              <a:endCxn id="166" idx="0"/>
            </p:cNvCxnSpPr>
            <p:nvPr/>
          </p:nvCxnSpPr>
          <p:spPr>
            <a:xfrm rot="-5400000" flipH="1">
              <a:off x="1789" y="1190"/>
              <a:ext cx="139" cy="111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10" name="_s165895">
              <a:extLst>
                <a:ext uri="{FF2B5EF4-FFF2-40B4-BE49-F238E27FC236}">
                  <a16:creationId xmlns:a16="http://schemas.microsoft.com/office/drawing/2014/main" xmlns="" id="{B8EFBF6F-C529-4105-97A8-4716426E23CC}"/>
                </a:ext>
              </a:extLst>
            </p:cNvPr>
            <p:cNvCxnSpPr>
              <a:stCxn id="146" idx="3"/>
              <a:endCxn id="133" idx="2"/>
            </p:cNvCxnSpPr>
            <p:nvPr/>
          </p:nvCxnSpPr>
          <p:spPr>
            <a:xfrm flipH="1" flipV="1">
              <a:off x="1509" y="1542"/>
              <a:ext cx="214" cy="841"/>
            </a:xfrm>
            <a:prstGeom prst="bentConnector4">
              <a:avLst>
                <a:gd name="adj1" fmla="val -67134"/>
                <a:gd name="adj2" fmla="val 76620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11" name="_s165895">
              <a:extLst>
                <a:ext uri="{FF2B5EF4-FFF2-40B4-BE49-F238E27FC236}">
                  <a16:creationId xmlns:a16="http://schemas.microsoft.com/office/drawing/2014/main" xmlns="" id="{93012B95-DC20-4454-A1E0-59C91348389B}"/>
                </a:ext>
              </a:extLst>
            </p:cNvPr>
            <p:cNvCxnSpPr>
              <a:stCxn id="193" idx="3"/>
              <a:endCxn id="133" idx="2"/>
            </p:cNvCxnSpPr>
            <p:nvPr/>
          </p:nvCxnSpPr>
          <p:spPr>
            <a:xfrm flipH="1" flipV="1">
              <a:off x="1509" y="1542"/>
              <a:ext cx="214" cy="1206"/>
            </a:xfrm>
            <a:prstGeom prst="bentConnector4">
              <a:avLst>
                <a:gd name="adj1" fmla="val -67134"/>
                <a:gd name="adj2" fmla="val 83773"/>
              </a:avLst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12" name="_s165947">
              <a:extLst>
                <a:ext uri="{FF2B5EF4-FFF2-40B4-BE49-F238E27FC236}">
                  <a16:creationId xmlns:a16="http://schemas.microsoft.com/office/drawing/2014/main" xmlns="" id="{C98C3854-1A92-4E02-A555-754CE9C3C12D}"/>
                </a:ext>
              </a:extLst>
            </p:cNvPr>
            <p:cNvCxnSpPr>
              <a:stCxn id="167" idx="0"/>
              <a:endCxn id="131" idx="2"/>
            </p:cNvCxnSpPr>
            <p:nvPr/>
          </p:nvCxnSpPr>
          <p:spPr>
            <a:xfrm rot="-5400000" flipV="1">
              <a:off x="2706" y="1239"/>
              <a:ext cx="178" cy="1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  <p:cxnSp>
          <p:nvCxnSpPr>
            <p:cNvPr id="213" name="_s165947">
              <a:extLst>
                <a:ext uri="{FF2B5EF4-FFF2-40B4-BE49-F238E27FC236}">
                  <a16:creationId xmlns:a16="http://schemas.microsoft.com/office/drawing/2014/main" xmlns="" id="{CB5DD611-B044-4EC1-A2DA-16E7D6CADF08}"/>
                </a:ext>
              </a:extLst>
            </p:cNvPr>
            <p:cNvCxnSpPr>
              <a:stCxn id="131" idx="0"/>
              <a:endCxn id="129" idx="2"/>
            </p:cNvCxnSpPr>
            <p:nvPr/>
          </p:nvCxnSpPr>
          <p:spPr>
            <a:xfrm rot="5400000" flipH="1" flipV="1">
              <a:off x="2693" y="825"/>
              <a:ext cx="207" cy="2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cxnSp>
      </p:grpSp>
      <p:pic>
        <p:nvPicPr>
          <p:cNvPr id="214" name="그림 1">
            <a:extLst>
              <a:ext uri="{FF2B5EF4-FFF2-40B4-BE49-F238E27FC236}">
                <a16:creationId xmlns:a16="http://schemas.microsoft.com/office/drawing/2014/main" xmlns="" id="{3D05F15E-B0F2-4B7F-9814-F7CCCB1E3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215" name="텍스트 개체 틀 12">
            <a:extLst>
              <a:ext uri="{FF2B5EF4-FFF2-40B4-BE49-F238E27FC236}">
                <a16:creationId xmlns:a16="http://schemas.microsoft.com/office/drawing/2014/main" xmlns="" id="{8FAB6CAD-C85D-465C-BE10-19C2223F4459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创业组织结构</a:t>
            </a:r>
          </a:p>
        </p:txBody>
      </p:sp>
    </p:spTree>
    <p:extLst>
      <p:ext uri="{BB962C8B-B14F-4D97-AF65-F5344CB8AC3E}">
        <p14:creationId xmlns:p14="http://schemas.microsoft.com/office/powerpoint/2010/main" val="48916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그림 1">
            <a:extLst>
              <a:ext uri="{FF2B5EF4-FFF2-40B4-BE49-F238E27FC236}">
                <a16:creationId xmlns:a16="http://schemas.microsoft.com/office/drawing/2014/main" xmlns="" id="{3D05F15E-B0F2-4B7F-9814-F7CCCB1E3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215" name="텍스트 개체 틀 12">
            <a:extLst>
              <a:ext uri="{FF2B5EF4-FFF2-40B4-BE49-F238E27FC236}">
                <a16:creationId xmlns:a16="http://schemas.microsoft.com/office/drawing/2014/main" xmlns="" id="{8FAB6CAD-C85D-465C-BE10-19C2223F4459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ea typeface="楷体_GB2312" pitchFamily="65" charset="-122"/>
              </a:rPr>
              <a:t>市场部、销售部结构流程图</a:t>
            </a:r>
            <a:endParaRPr lang="zh-CN" altLang="en-US" sz="3200" dirty="0"/>
          </a:p>
        </p:txBody>
      </p:sp>
      <p:cxnSp>
        <p:nvCxnSpPr>
          <p:cNvPr id="216" name="_s165949">
            <a:extLst>
              <a:ext uri="{FF2B5EF4-FFF2-40B4-BE49-F238E27FC236}">
                <a16:creationId xmlns:a16="http://schemas.microsoft.com/office/drawing/2014/main" xmlns="" id="{A205BDBC-EC04-46EF-B3FE-A7EA147DC438}"/>
              </a:ext>
            </a:extLst>
          </p:cNvPr>
          <p:cNvCxnSpPr>
            <a:stCxn id="218" idx="2"/>
            <a:endCxn id="232" idx="0"/>
          </p:cNvCxnSpPr>
          <p:nvPr/>
        </p:nvCxnSpPr>
        <p:spPr>
          <a:xfrm rot="-5400000" flipH="1">
            <a:off x="3324647" y="2289138"/>
            <a:ext cx="2735262" cy="2303463"/>
          </a:xfrm>
          <a:prstGeom prst="bentConnector3">
            <a:avLst>
              <a:gd name="adj1" fmla="val 89491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17" name="_s165932">
            <a:extLst>
              <a:ext uri="{FF2B5EF4-FFF2-40B4-BE49-F238E27FC236}">
                <a16:creationId xmlns:a16="http://schemas.microsoft.com/office/drawing/2014/main" xmlns="" id="{865794C6-7A2A-4A3D-AAAD-0F8A7974917E}"/>
              </a:ext>
            </a:extLst>
          </p:cNvPr>
          <p:cNvCxnSpPr>
            <a:stCxn id="225" idx="1"/>
          </p:cNvCxnSpPr>
          <p:nvPr/>
        </p:nvCxnSpPr>
        <p:spPr>
          <a:xfrm rot="10800000">
            <a:off x="3575472" y="3944901"/>
            <a:ext cx="2520950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sp>
        <p:nvSpPr>
          <p:cNvPr id="218" name="_s165915">
            <a:extLst>
              <a:ext uri="{FF2B5EF4-FFF2-40B4-BE49-F238E27FC236}">
                <a16:creationId xmlns:a16="http://schemas.microsoft.com/office/drawing/2014/main" xmlns="" id="{3EAF4DBE-53CA-4CE1-9B93-C609B39B0AC1}"/>
              </a:ext>
            </a:extLst>
          </p:cNvPr>
          <p:cNvSpPr/>
          <p:nvPr/>
        </p:nvSpPr>
        <p:spPr>
          <a:xfrm>
            <a:off x="2567409" y="1423951"/>
            <a:ext cx="1944688" cy="649287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销售部经理</a:t>
            </a:r>
          </a:p>
        </p:txBody>
      </p:sp>
      <p:sp>
        <p:nvSpPr>
          <p:cNvPr id="219" name="_s165921">
            <a:extLst>
              <a:ext uri="{FF2B5EF4-FFF2-40B4-BE49-F238E27FC236}">
                <a16:creationId xmlns:a16="http://schemas.microsoft.com/office/drawing/2014/main" xmlns="" id="{A4D7F255-3389-42DC-9342-4A457C2902D9}"/>
              </a:ext>
            </a:extLst>
          </p:cNvPr>
          <p:cNvSpPr/>
          <p:nvPr/>
        </p:nvSpPr>
        <p:spPr>
          <a:xfrm>
            <a:off x="7031459" y="2649501"/>
            <a:ext cx="1008063" cy="576262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市场策划</a:t>
            </a:r>
          </a:p>
        </p:txBody>
      </p:sp>
      <p:cxnSp>
        <p:nvCxnSpPr>
          <p:cNvPr id="220" name="_s165947">
            <a:extLst>
              <a:ext uri="{FF2B5EF4-FFF2-40B4-BE49-F238E27FC236}">
                <a16:creationId xmlns:a16="http://schemas.microsoft.com/office/drawing/2014/main" xmlns="" id="{129D807F-DC36-4FFB-8B12-54A4150BBD0F}"/>
              </a:ext>
            </a:extLst>
          </p:cNvPr>
          <p:cNvCxnSpPr>
            <a:stCxn id="237" idx="1"/>
            <a:endCxn id="233" idx="3"/>
          </p:cNvCxnSpPr>
          <p:nvPr/>
        </p:nvCxnSpPr>
        <p:spPr>
          <a:xfrm rot="10800000">
            <a:off x="5663034" y="6321388"/>
            <a:ext cx="1584325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21" name="AutoShape 15">
            <a:extLst>
              <a:ext uri="{FF2B5EF4-FFF2-40B4-BE49-F238E27FC236}">
                <a16:creationId xmlns:a16="http://schemas.microsoft.com/office/drawing/2014/main" xmlns="" id="{1B64B014-68D8-4263-A43B-31FF121E36D0}"/>
              </a:ext>
            </a:extLst>
          </p:cNvPr>
          <p:cNvCxnSpPr>
            <a:endCxn id="225" idx="3"/>
          </p:cNvCxnSpPr>
          <p:nvPr/>
        </p:nvCxnSpPr>
        <p:spPr>
          <a:xfrm rot="10800000">
            <a:off x="7248947" y="3944901"/>
            <a:ext cx="1439862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22" name="_s165949">
            <a:extLst>
              <a:ext uri="{FF2B5EF4-FFF2-40B4-BE49-F238E27FC236}">
                <a16:creationId xmlns:a16="http://schemas.microsoft.com/office/drawing/2014/main" xmlns="" id="{DABC0578-838B-4FC7-90F7-2336AA20B76F}"/>
              </a:ext>
            </a:extLst>
          </p:cNvPr>
          <p:cNvCxnSpPr>
            <a:stCxn id="229" idx="1"/>
            <a:endCxn id="218" idx="3"/>
          </p:cNvCxnSpPr>
          <p:nvPr/>
        </p:nvCxnSpPr>
        <p:spPr>
          <a:xfrm rot="10800000">
            <a:off x="4512097" y="1749388"/>
            <a:ext cx="3240087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sp>
        <p:nvSpPr>
          <p:cNvPr id="223" name="_s165921">
            <a:extLst>
              <a:ext uri="{FF2B5EF4-FFF2-40B4-BE49-F238E27FC236}">
                <a16:creationId xmlns:a16="http://schemas.microsoft.com/office/drawing/2014/main" xmlns="" id="{68FA809C-5606-4D04-BF4A-CBA3AAEE55AB}"/>
              </a:ext>
            </a:extLst>
          </p:cNvPr>
          <p:cNvSpPr/>
          <p:nvPr/>
        </p:nvSpPr>
        <p:spPr>
          <a:xfrm>
            <a:off x="4799434" y="2505038"/>
            <a:ext cx="1368425" cy="8636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网站管理</a:t>
            </a:r>
          </a:p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产品广告</a:t>
            </a:r>
          </a:p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展览会</a:t>
            </a:r>
          </a:p>
        </p:txBody>
      </p:sp>
      <p:sp>
        <p:nvSpPr>
          <p:cNvPr id="224" name="AutoShape 24">
            <a:extLst>
              <a:ext uri="{FF2B5EF4-FFF2-40B4-BE49-F238E27FC236}">
                <a16:creationId xmlns:a16="http://schemas.microsoft.com/office/drawing/2014/main" xmlns="" id="{9B5276CB-45A4-4081-8F23-F5C029D8B6D8}"/>
              </a:ext>
            </a:extLst>
          </p:cNvPr>
          <p:cNvSpPr/>
          <p:nvPr/>
        </p:nvSpPr>
        <p:spPr>
          <a:xfrm>
            <a:off x="1846684" y="4808501"/>
            <a:ext cx="1081088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</a:t>
            </a:r>
            <a:r>
              <a:rPr lang="en-US" altLang="zh-CN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25" name="AutoShape 27">
            <a:extLst>
              <a:ext uri="{FF2B5EF4-FFF2-40B4-BE49-F238E27FC236}">
                <a16:creationId xmlns:a16="http://schemas.microsoft.com/office/drawing/2014/main" xmlns="" id="{B11D783B-F62F-475A-AD35-78E52EDD1AFA}"/>
              </a:ext>
            </a:extLst>
          </p:cNvPr>
          <p:cNvSpPr/>
          <p:nvPr/>
        </p:nvSpPr>
        <p:spPr>
          <a:xfrm>
            <a:off x="6096422" y="3657563"/>
            <a:ext cx="1152525" cy="574675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客户服务</a:t>
            </a:r>
          </a:p>
        </p:txBody>
      </p:sp>
      <p:cxnSp>
        <p:nvCxnSpPr>
          <p:cNvPr id="226" name="_s165947">
            <a:extLst>
              <a:ext uri="{FF2B5EF4-FFF2-40B4-BE49-F238E27FC236}">
                <a16:creationId xmlns:a16="http://schemas.microsoft.com/office/drawing/2014/main" xmlns="" id="{F3F2C56B-B248-4536-B5A1-0215EC2C19ED}"/>
              </a:ext>
            </a:extLst>
          </p:cNvPr>
          <p:cNvCxnSpPr>
            <a:stCxn id="219" idx="1"/>
            <a:endCxn id="223" idx="3"/>
          </p:cNvCxnSpPr>
          <p:nvPr/>
        </p:nvCxnSpPr>
        <p:spPr>
          <a:xfrm rot="10800000">
            <a:off x="6167859" y="2936838"/>
            <a:ext cx="863600" cy="1588"/>
          </a:xfrm>
          <a:prstGeom prst="bentConnector3">
            <a:avLst>
              <a:gd name="adj1" fmla="val 50000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27" name="_s165947">
            <a:extLst>
              <a:ext uri="{FF2B5EF4-FFF2-40B4-BE49-F238E27FC236}">
                <a16:creationId xmlns:a16="http://schemas.microsoft.com/office/drawing/2014/main" xmlns="" id="{C0943D5A-42EE-4001-8B94-8934FE85A1AC}"/>
              </a:ext>
            </a:extLst>
          </p:cNvPr>
          <p:cNvCxnSpPr>
            <a:stCxn id="224" idx="0"/>
            <a:endCxn id="218" idx="2"/>
          </p:cNvCxnSpPr>
          <p:nvPr/>
        </p:nvCxnSpPr>
        <p:spPr>
          <a:xfrm rot="-5400000">
            <a:off x="1595859" y="2863813"/>
            <a:ext cx="2735263" cy="1152525"/>
          </a:xfrm>
          <a:prstGeom prst="bentConnector3">
            <a:avLst>
              <a:gd name="adj1" fmla="val 10329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28" name="_s165947">
            <a:extLst>
              <a:ext uri="{FF2B5EF4-FFF2-40B4-BE49-F238E27FC236}">
                <a16:creationId xmlns:a16="http://schemas.microsoft.com/office/drawing/2014/main" xmlns="" id="{5281F82A-12B3-416C-AEDA-DE140355BA6C}"/>
              </a:ext>
            </a:extLst>
          </p:cNvPr>
          <p:cNvCxnSpPr>
            <a:stCxn id="231" idx="0"/>
            <a:endCxn id="218" idx="2"/>
          </p:cNvCxnSpPr>
          <p:nvPr/>
        </p:nvCxnSpPr>
        <p:spPr>
          <a:xfrm rot="5400000" flipH="1">
            <a:off x="2748384" y="2865401"/>
            <a:ext cx="2735263" cy="1150937"/>
          </a:xfrm>
          <a:prstGeom prst="bentConnector3">
            <a:avLst>
              <a:gd name="adj1" fmla="val 10329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sp>
        <p:nvSpPr>
          <p:cNvPr id="229" name="_s165915">
            <a:extLst>
              <a:ext uri="{FF2B5EF4-FFF2-40B4-BE49-F238E27FC236}">
                <a16:creationId xmlns:a16="http://schemas.microsoft.com/office/drawing/2014/main" xmlns="" id="{AC9DF000-C2F9-4158-96A5-F7F3C5772C2B}"/>
              </a:ext>
            </a:extLst>
          </p:cNvPr>
          <p:cNvSpPr/>
          <p:nvPr/>
        </p:nvSpPr>
        <p:spPr>
          <a:xfrm>
            <a:off x="7752184" y="1352513"/>
            <a:ext cx="1871663" cy="792163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市场部经理</a:t>
            </a:r>
          </a:p>
        </p:txBody>
      </p:sp>
      <p:sp>
        <p:nvSpPr>
          <p:cNvPr id="230" name="AutoShape 41">
            <a:extLst>
              <a:ext uri="{FF2B5EF4-FFF2-40B4-BE49-F238E27FC236}">
                <a16:creationId xmlns:a16="http://schemas.microsoft.com/office/drawing/2014/main" xmlns="" id="{A62E90D4-B176-404B-AE2B-EE3BA7C5C077}"/>
              </a:ext>
            </a:extLst>
          </p:cNvPr>
          <p:cNvSpPr/>
          <p:nvPr/>
        </p:nvSpPr>
        <p:spPr>
          <a:xfrm>
            <a:off x="2999209" y="4808501"/>
            <a:ext cx="1081088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销售员</a:t>
            </a:r>
            <a:r>
              <a:rPr lang="en-US" altLang="zh-CN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31" name="AutoShape 42">
            <a:extLst>
              <a:ext uri="{FF2B5EF4-FFF2-40B4-BE49-F238E27FC236}">
                <a16:creationId xmlns:a16="http://schemas.microsoft.com/office/drawing/2014/main" xmlns="" id="{69220CD6-441A-404A-BA82-2B7044DE7276}"/>
              </a:ext>
            </a:extLst>
          </p:cNvPr>
          <p:cNvSpPr/>
          <p:nvPr/>
        </p:nvSpPr>
        <p:spPr>
          <a:xfrm>
            <a:off x="4150147" y="4808501"/>
            <a:ext cx="1081087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</a:t>
            </a:r>
            <a:r>
              <a:rPr lang="en-US" altLang="zh-CN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232" name="AutoShape 43">
            <a:extLst>
              <a:ext uri="{FF2B5EF4-FFF2-40B4-BE49-F238E27FC236}">
                <a16:creationId xmlns:a16="http://schemas.microsoft.com/office/drawing/2014/main" xmlns="" id="{EA21F055-2820-49B6-B03A-27AEEFBCA057}"/>
              </a:ext>
            </a:extLst>
          </p:cNvPr>
          <p:cNvSpPr/>
          <p:nvPr/>
        </p:nvSpPr>
        <p:spPr>
          <a:xfrm>
            <a:off x="5302672" y="4808501"/>
            <a:ext cx="1081087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</a:t>
            </a:r>
            <a:r>
              <a:rPr lang="en-US" altLang="zh-CN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233" name="AutoShape 44">
            <a:extLst>
              <a:ext uri="{FF2B5EF4-FFF2-40B4-BE49-F238E27FC236}">
                <a16:creationId xmlns:a16="http://schemas.microsoft.com/office/drawing/2014/main" xmlns="" id="{BFE0D237-D6D2-4561-B64A-29E4DA26D39C}"/>
              </a:ext>
            </a:extLst>
          </p:cNvPr>
          <p:cNvSpPr/>
          <p:nvPr/>
        </p:nvSpPr>
        <p:spPr>
          <a:xfrm>
            <a:off x="2781722" y="6105488"/>
            <a:ext cx="2881312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</a:p>
        </p:txBody>
      </p:sp>
      <p:sp>
        <p:nvSpPr>
          <p:cNvPr id="234" name="AutoShape 45">
            <a:extLst>
              <a:ext uri="{FF2B5EF4-FFF2-40B4-BE49-F238E27FC236}">
                <a16:creationId xmlns:a16="http://schemas.microsoft.com/office/drawing/2014/main" xmlns="" id="{C7BF13B2-B860-4224-B842-D5BAE42282AC}"/>
              </a:ext>
            </a:extLst>
          </p:cNvPr>
          <p:cNvSpPr/>
          <p:nvPr/>
        </p:nvSpPr>
        <p:spPr>
          <a:xfrm>
            <a:off x="6815559" y="4808501"/>
            <a:ext cx="1152525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市场开发员</a:t>
            </a:r>
            <a:r>
              <a:rPr lang="en-US" altLang="zh-CN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35" name="AutoShape 46">
            <a:extLst>
              <a:ext uri="{FF2B5EF4-FFF2-40B4-BE49-F238E27FC236}">
                <a16:creationId xmlns:a16="http://schemas.microsoft.com/office/drawing/2014/main" xmlns="" id="{885A23DB-8223-40D2-B44A-664DC0B4DC8A}"/>
              </a:ext>
            </a:extLst>
          </p:cNvPr>
          <p:cNvSpPr/>
          <p:nvPr/>
        </p:nvSpPr>
        <p:spPr>
          <a:xfrm>
            <a:off x="8112547" y="4808501"/>
            <a:ext cx="1152525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市场开发员</a:t>
            </a:r>
            <a:r>
              <a:rPr lang="en-US" altLang="zh-CN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36" name="AutoShape 47">
            <a:extLst>
              <a:ext uri="{FF2B5EF4-FFF2-40B4-BE49-F238E27FC236}">
                <a16:creationId xmlns:a16="http://schemas.microsoft.com/office/drawing/2014/main" xmlns="" id="{7DD32941-D6F9-42F0-B12E-6A066FCD8A37}"/>
              </a:ext>
            </a:extLst>
          </p:cNvPr>
          <p:cNvSpPr/>
          <p:nvPr/>
        </p:nvSpPr>
        <p:spPr>
          <a:xfrm>
            <a:off x="9407947" y="4808501"/>
            <a:ext cx="1152525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市场开发员</a:t>
            </a:r>
            <a:r>
              <a:rPr lang="en-US" altLang="zh-CN" sz="12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237" name="AutoShape 48">
            <a:extLst>
              <a:ext uri="{FF2B5EF4-FFF2-40B4-BE49-F238E27FC236}">
                <a16:creationId xmlns:a16="http://schemas.microsoft.com/office/drawing/2014/main" xmlns="" id="{994C29FF-A9CD-475D-8031-FEC17123F3A8}"/>
              </a:ext>
            </a:extLst>
          </p:cNvPr>
          <p:cNvSpPr/>
          <p:nvPr/>
        </p:nvSpPr>
        <p:spPr>
          <a:xfrm>
            <a:off x="7247359" y="6105488"/>
            <a:ext cx="2881313" cy="4318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</a:p>
        </p:txBody>
      </p:sp>
      <p:sp>
        <p:nvSpPr>
          <p:cNvPr id="238" name="_s165921">
            <a:extLst>
              <a:ext uri="{FF2B5EF4-FFF2-40B4-BE49-F238E27FC236}">
                <a16:creationId xmlns:a16="http://schemas.microsoft.com/office/drawing/2014/main" xmlns="" id="{EF57796C-A034-42A9-A137-21F5B4B19F22}"/>
              </a:ext>
            </a:extLst>
          </p:cNvPr>
          <p:cNvSpPr/>
          <p:nvPr/>
        </p:nvSpPr>
        <p:spPr>
          <a:xfrm>
            <a:off x="9192047" y="2649501"/>
            <a:ext cx="1008062" cy="490537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202B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代理商管理</a:t>
            </a:r>
          </a:p>
        </p:txBody>
      </p:sp>
      <p:cxnSp>
        <p:nvCxnSpPr>
          <p:cNvPr id="239" name="_s165947">
            <a:extLst>
              <a:ext uri="{FF2B5EF4-FFF2-40B4-BE49-F238E27FC236}">
                <a16:creationId xmlns:a16="http://schemas.microsoft.com/office/drawing/2014/main" xmlns="" id="{E3A53EE0-B74E-4144-A5EB-4EB4149461BF}"/>
              </a:ext>
            </a:extLst>
          </p:cNvPr>
          <p:cNvCxnSpPr>
            <a:stCxn id="230" idx="0"/>
            <a:endCxn id="218" idx="2"/>
          </p:cNvCxnSpPr>
          <p:nvPr/>
        </p:nvCxnSpPr>
        <p:spPr>
          <a:xfrm rot="-5400000">
            <a:off x="2172122" y="3440076"/>
            <a:ext cx="2735262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0" name="_s165932">
            <a:extLst>
              <a:ext uri="{FF2B5EF4-FFF2-40B4-BE49-F238E27FC236}">
                <a16:creationId xmlns:a16="http://schemas.microsoft.com/office/drawing/2014/main" xmlns="" id="{88340D9A-77AD-4F65-B701-905376BE71ED}"/>
              </a:ext>
            </a:extLst>
          </p:cNvPr>
          <p:cNvCxnSpPr>
            <a:stCxn id="229" idx="2"/>
            <a:endCxn id="234" idx="0"/>
          </p:cNvCxnSpPr>
          <p:nvPr/>
        </p:nvCxnSpPr>
        <p:spPr>
          <a:xfrm rot="5400000">
            <a:off x="6707609" y="2827301"/>
            <a:ext cx="2663825" cy="1296987"/>
          </a:xfrm>
          <a:prstGeom prst="bentConnector3">
            <a:avLst>
              <a:gd name="adj1" fmla="val 89032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1" name="_s165932">
            <a:extLst>
              <a:ext uri="{FF2B5EF4-FFF2-40B4-BE49-F238E27FC236}">
                <a16:creationId xmlns:a16="http://schemas.microsoft.com/office/drawing/2014/main" xmlns="" id="{BE2227F7-968D-4F4B-AE1C-C40705A9E02E}"/>
              </a:ext>
            </a:extLst>
          </p:cNvPr>
          <p:cNvCxnSpPr>
            <a:stCxn id="229" idx="2"/>
            <a:endCxn id="235" idx="0"/>
          </p:cNvCxnSpPr>
          <p:nvPr/>
        </p:nvCxnSpPr>
        <p:spPr>
          <a:xfrm rot="5400000">
            <a:off x="7356897" y="3476588"/>
            <a:ext cx="2663825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2" name="_s165932">
            <a:extLst>
              <a:ext uri="{FF2B5EF4-FFF2-40B4-BE49-F238E27FC236}">
                <a16:creationId xmlns:a16="http://schemas.microsoft.com/office/drawing/2014/main" xmlns="" id="{F30FBC0A-B297-45E6-B17A-228F71D87E56}"/>
              </a:ext>
            </a:extLst>
          </p:cNvPr>
          <p:cNvCxnSpPr>
            <a:stCxn id="229" idx="2"/>
            <a:endCxn id="236" idx="0"/>
          </p:cNvCxnSpPr>
          <p:nvPr/>
        </p:nvCxnSpPr>
        <p:spPr>
          <a:xfrm rot="-5400000" flipH="1">
            <a:off x="8004597" y="2828888"/>
            <a:ext cx="2663825" cy="1295400"/>
          </a:xfrm>
          <a:prstGeom prst="bentConnector3">
            <a:avLst>
              <a:gd name="adj1" fmla="val 88912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3" name="AutoShape 57">
            <a:extLst>
              <a:ext uri="{FF2B5EF4-FFF2-40B4-BE49-F238E27FC236}">
                <a16:creationId xmlns:a16="http://schemas.microsoft.com/office/drawing/2014/main" xmlns="" id="{80191B14-EF6B-4DF2-BC13-D665AF8CFAB1}"/>
              </a:ext>
            </a:extLst>
          </p:cNvPr>
          <p:cNvCxnSpPr>
            <a:stCxn id="225" idx="2"/>
          </p:cNvCxnSpPr>
          <p:nvPr/>
        </p:nvCxnSpPr>
        <p:spPr>
          <a:xfrm rot="5400000">
            <a:off x="5628109" y="5276813"/>
            <a:ext cx="2089150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4" name="_s165932">
            <a:extLst>
              <a:ext uri="{FF2B5EF4-FFF2-40B4-BE49-F238E27FC236}">
                <a16:creationId xmlns:a16="http://schemas.microsoft.com/office/drawing/2014/main" xmlns="" id="{E9703A95-313C-4A68-9FAB-55027CF8D0CF}"/>
              </a:ext>
            </a:extLst>
          </p:cNvPr>
          <p:cNvCxnSpPr>
            <a:endCxn id="219" idx="3"/>
          </p:cNvCxnSpPr>
          <p:nvPr/>
        </p:nvCxnSpPr>
        <p:spPr>
          <a:xfrm rot="-10800000" flipV="1">
            <a:off x="8039522" y="2936838"/>
            <a:ext cx="649287" cy="1588"/>
          </a:xfrm>
          <a:prstGeom prst="bentConnector3">
            <a:avLst>
              <a:gd name="adj1" fmla="val 50120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5" name="_s165932">
            <a:extLst>
              <a:ext uri="{FF2B5EF4-FFF2-40B4-BE49-F238E27FC236}">
                <a16:creationId xmlns:a16="http://schemas.microsoft.com/office/drawing/2014/main" xmlns="" id="{BDBCFD84-4192-468B-B2FE-0F547FF209EA}"/>
              </a:ext>
            </a:extLst>
          </p:cNvPr>
          <p:cNvCxnSpPr/>
          <p:nvPr/>
        </p:nvCxnSpPr>
        <p:spPr>
          <a:xfrm rot="10800000">
            <a:off x="8688809" y="2936838"/>
            <a:ext cx="504825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6" name="AutoShape 60">
            <a:extLst>
              <a:ext uri="{FF2B5EF4-FFF2-40B4-BE49-F238E27FC236}">
                <a16:creationId xmlns:a16="http://schemas.microsoft.com/office/drawing/2014/main" xmlns="" id="{9DA1B1C1-AA47-4916-8C23-4C5DC91A0B66}"/>
              </a:ext>
            </a:extLst>
          </p:cNvPr>
          <p:cNvCxnSpPr>
            <a:stCxn id="237" idx="0"/>
            <a:endCxn id="234" idx="2"/>
          </p:cNvCxnSpPr>
          <p:nvPr/>
        </p:nvCxnSpPr>
        <p:spPr>
          <a:xfrm rot="5400000" flipH="1">
            <a:off x="7607722" y="5024401"/>
            <a:ext cx="865187" cy="1296987"/>
          </a:xfrm>
          <a:prstGeom prst="bentConnector3">
            <a:avLst>
              <a:gd name="adj1" fmla="val 49907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7" name="AutoShape 61">
            <a:extLst>
              <a:ext uri="{FF2B5EF4-FFF2-40B4-BE49-F238E27FC236}">
                <a16:creationId xmlns:a16="http://schemas.microsoft.com/office/drawing/2014/main" xmlns="" id="{5E0479A4-5A29-4435-B9F8-0961B1999C86}"/>
              </a:ext>
            </a:extLst>
          </p:cNvPr>
          <p:cNvCxnSpPr>
            <a:stCxn id="237" idx="0"/>
            <a:endCxn id="235" idx="2"/>
          </p:cNvCxnSpPr>
          <p:nvPr/>
        </p:nvCxnSpPr>
        <p:spPr>
          <a:xfrm rot="-5400000">
            <a:off x="8255422" y="5672101"/>
            <a:ext cx="865187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8" name="AutoShape 62">
            <a:extLst>
              <a:ext uri="{FF2B5EF4-FFF2-40B4-BE49-F238E27FC236}">
                <a16:creationId xmlns:a16="http://schemas.microsoft.com/office/drawing/2014/main" xmlns="" id="{1F62868F-11D4-4F5E-A006-AC968E9DB5E6}"/>
              </a:ext>
            </a:extLst>
          </p:cNvPr>
          <p:cNvCxnSpPr>
            <a:stCxn id="237" idx="0"/>
            <a:endCxn id="236" idx="2"/>
          </p:cNvCxnSpPr>
          <p:nvPr/>
        </p:nvCxnSpPr>
        <p:spPr>
          <a:xfrm rot="-5400000">
            <a:off x="8903122" y="5024401"/>
            <a:ext cx="865187" cy="1295400"/>
          </a:xfrm>
          <a:prstGeom prst="bentConnector3">
            <a:avLst>
              <a:gd name="adj1" fmla="val 49907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49" name="AutoShape 63">
            <a:extLst>
              <a:ext uri="{FF2B5EF4-FFF2-40B4-BE49-F238E27FC236}">
                <a16:creationId xmlns:a16="http://schemas.microsoft.com/office/drawing/2014/main" xmlns="" id="{7D4081D3-6F2B-49B2-AD76-BB7F69BDFD5D}"/>
              </a:ext>
            </a:extLst>
          </p:cNvPr>
          <p:cNvCxnSpPr>
            <a:stCxn id="233" idx="0"/>
            <a:endCxn id="224" idx="2"/>
          </p:cNvCxnSpPr>
          <p:nvPr/>
        </p:nvCxnSpPr>
        <p:spPr>
          <a:xfrm rot="5400000" flipH="1">
            <a:off x="2872209" y="4754526"/>
            <a:ext cx="865188" cy="1835150"/>
          </a:xfrm>
          <a:prstGeom prst="bentConnector3">
            <a:avLst>
              <a:gd name="adj1" fmla="val 49907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50" name="AutoShape 64">
            <a:extLst>
              <a:ext uri="{FF2B5EF4-FFF2-40B4-BE49-F238E27FC236}">
                <a16:creationId xmlns:a16="http://schemas.microsoft.com/office/drawing/2014/main" xmlns="" id="{7E21C22B-691F-4F5C-9944-5BF35CF2FDBB}"/>
              </a:ext>
            </a:extLst>
          </p:cNvPr>
          <p:cNvCxnSpPr>
            <a:stCxn id="233" idx="0"/>
            <a:endCxn id="230" idx="2"/>
          </p:cNvCxnSpPr>
          <p:nvPr/>
        </p:nvCxnSpPr>
        <p:spPr>
          <a:xfrm rot="5400000" flipH="1">
            <a:off x="3448472" y="5330788"/>
            <a:ext cx="865187" cy="682625"/>
          </a:xfrm>
          <a:prstGeom prst="bentConnector3">
            <a:avLst>
              <a:gd name="adj1" fmla="val 49907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51" name="AutoShape 65">
            <a:extLst>
              <a:ext uri="{FF2B5EF4-FFF2-40B4-BE49-F238E27FC236}">
                <a16:creationId xmlns:a16="http://schemas.microsoft.com/office/drawing/2014/main" xmlns="" id="{FFA86DE5-F7C3-4A87-8100-BCFFD752DAAA}"/>
              </a:ext>
            </a:extLst>
          </p:cNvPr>
          <p:cNvCxnSpPr>
            <a:stCxn id="233" idx="0"/>
            <a:endCxn id="231" idx="2"/>
          </p:cNvCxnSpPr>
          <p:nvPr/>
        </p:nvCxnSpPr>
        <p:spPr>
          <a:xfrm rot="-5400000">
            <a:off x="4024734" y="5438738"/>
            <a:ext cx="865188" cy="468313"/>
          </a:xfrm>
          <a:prstGeom prst="bentConnector3">
            <a:avLst>
              <a:gd name="adj1" fmla="val 49907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252" name="AutoShape 66">
            <a:extLst>
              <a:ext uri="{FF2B5EF4-FFF2-40B4-BE49-F238E27FC236}">
                <a16:creationId xmlns:a16="http://schemas.microsoft.com/office/drawing/2014/main" xmlns="" id="{1D24C41D-589C-4A61-AB1E-551BF26D92DE}"/>
              </a:ext>
            </a:extLst>
          </p:cNvPr>
          <p:cNvCxnSpPr>
            <a:stCxn id="233" idx="0"/>
            <a:endCxn id="232" idx="2"/>
          </p:cNvCxnSpPr>
          <p:nvPr/>
        </p:nvCxnSpPr>
        <p:spPr>
          <a:xfrm rot="-5400000">
            <a:off x="4600997" y="4862476"/>
            <a:ext cx="865187" cy="1620837"/>
          </a:xfrm>
          <a:prstGeom prst="bentConnector3">
            <a:avLst>
              <a:gd name="adj1" fmla="val 49907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45557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 animBg="1"/>
      <p:bldP spid="219" grpId="0" animBg="1"/>
      <p:bldP spid="223" grpId="0" animBg="1"/>
      <p:bldP spid="224" grpId="0" animBg="1"/>
      <p:bldP spid="225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그림 1">
            <a:extLst>
              <a:ext uri="{FF2B5EF4-FFF2-40B4-BE49-F238E27FC236}">
                <a16:creationId xmlns:a16="http://schemas.microsoft.com/office/drawing/2014/main" xmlns="" id="{3D05F15E-B0F2-4B7F-9814-F7CCCB1E3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215" name="텍스트 개체 틀 12">
            <a:extLst>
              <a:ext uri="{FF2B5EF4-FFF2-40B4-BE49-F238E27FC236}">
                <a16:creationId xmlns:a16="http://schemas.microsoft.com/office/drawing/2014/main" xmlns="" id="{8FAB6CAD-C85D-465C-BE10-19C2223F4459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3200" dirty="0"/>
              <a:t>财务部结构流程框架图</a:t>
            </a:r>
            <a:endParaRPr lang="zh-CN" altLang="en-US" sz="3200" dirty="0"/>
          </a:p>
        </p:txBody>
      </p:sp>
      <p:sp>
        <p:nvSpPr>
          <p:cNvPr id="41" name="_s165913">
            <a:extLst>
              <a:ext uri="{FF2B5EF4-FFF2-40B4-BE49-F238E27FC236}">
                <a16:creationId xmlns:a16="http://schemas.microsoft.com/office/drawing/2014/main" xmlns="" id="{A8ACEF12-94C9-4973-BD46-702D1071AF90}"/>
              </a:ext>
            </a:extLst>
          </p:cNvPr>
          <p:cNvSpPr/>
          <p:nvPr/>
        </p:nvSpPr>
        <p:spPr>
          <a:xfrm>
            <a:off x="2928367" y="2420888"/>
            <a:ext cx="1149350" cy="638175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财务总监</a:t>
            </a:r>
            <a:endParaRPr lang="zh-CN" altLang="en-US" sz="1800" dirty="0">
              <a:solidFill>
                <a:srgbClr val="212C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_s165946">
            <a:extLst>
              <a:ext uri="{FF2B5EF4-FFF2-40B4-BE49-F238E27FC236}">
                <a16:creationId xmlns:a16="http://schemas.microsoft.com/office/drawing/2014/main" xmlns="" id="{AE45B36A-C738-4415-A610-0D5289DBC70A}"/>
              </a:ext>
            </a:extLst>
          </p:cNvPr>
          <p:cNvSpPr/>
          <p:nvPr/>
        </p:nvSpPr>
        <p:spPr>
          <a:xfrm>
            <a:off x="1415480" y="4578300"/>
            <a:ext cx="1152525" cy="650875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成本控制</a:t>
            </a:r>
          </a:p>
        </p:txBody>
      </p:sp>
      <p:sp>
        <p:nvSpPr>
          <p:cNvPr id="43" name="_s165948">
            <a:extLst>
              <a:ext uri="{FF2B5EF4-FFF2-40B4-BE49-F238E27FC236}">
                <a16:creationId xmlns:a16="http://schemas.microsoft.com/office/drawing/2014/main" xmlns="" id="{146679E5-FE23-4624-BFB3-F4739C957A1E}"/>
              </a:ext>
            </a:extLst>
          </p:cNvPr>
          <p:cNvSpPr/>
          <p:nvPr/>
        </p:nvSpPr>
        <p:spPr>
          <a:xfrm>
            <a:off x="4655567" y="4581475"/>
            <a:ext cx="1152525" cy="6477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出钠</a:t>
            </a:r>
          </a:p>
        </p:txBody>
      </p:sp>
      <p:sp>
        <p:nvSpPr>
          <p:cNvPr id="44" name="AutoShape 7">
            <a:extLst>
              <a:ext uri="{FF2B5EF4-FFF2-40B4-BE49-F238E27FC236}">
                <a16:creationId xmlns:a16="http://schemas.microsoft.com/office/drawing/2014/main" xmlns="" id="{BBA70C8A-4287-4780-867A-5977FB9B555D}"/>
              </a:ext>
            </a:extLst>
          </p:cNvPr>
          <p:cNvSpPr/>
          <p:nvPr/>
        </p:nvSpPr>
        <p:spPr>
          <a:xfrm>
            <a:off x="2928367" y="3457525"/>
            <a:ext cx="1152525" cy="650875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财务部</a:t>
            </a:r>
          </a:p>
        </p:txBody>
      </p:sp>
      <p:sp>
        <p:nvSpPr>
          <p:cNvPr id="45" name="_s165948">
            <a:extLst>
              <a:ext uri="{FF2B5EF4-FFF2-40B4-BE49-F238E27FC236}">
                <a16:creationId xmlns:a16="http://schemas.microsoft.com/office/drawing/2014/main" xmlns="" id="{1A8F15E7-0924-4AA0-ACC0-ADE6639FF1A4}"/>
              </a:ext>
            </a:extLst>
          </p:cNvPr>
          <p:cNvSpPr/>
          <p:nvPr/>
        </p:nvSpPr>
        <p:spPr>
          <a:xfrm>
            <a:off x="2928367" y="4581475"/>
            <a:ext cx="1152525" cy="647700"/>
          </a:xfrm>
          <a:prstGeom prst="roundRect">
            <a:avLst>
              <a:gd name="adj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0" tIns="0" rIns="0" bIns="0" anchor="ctr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财务核算</a:t>
            </a:r>
          </a:p>
        </p:txBody>
      </p:sp>
      <p:cxnSp>
        <p:nvCxnSpPr>
          <p:cNvPr id="46" name="AutoShape 9">
            <a:extLst>
              <a:ext uri="{FF2B5EF4-FFF2-40B4-BE49-F238E27FC236}">
                <a16:creationId xmlns:a16="http://schemas.microsoft.com/office/drawing/2014/main" xmlns="" id="{0239B709-733E-447F-BD00-AB37803B4810}"/>
              </a:ext>
            </a:extLst>
          </p:cNvPr>
          <p:cNvCxnSpPr>
            <a:stCxn id="41" idx="2"/>
            <a:endCxn id="44" idx="0"/>
          </p:cNvCxnSpPr>
          <p:nvPr/>
        </p:nvCxnSpPr>
        <p:spPr>
          <a:xfrm>
            <a:off x="3503042" y="3059063"/>
            <a:ext cx="1588" cy="39846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47" name="_s165895">
            <a:extLst>
              <a:ext uri="{FF2B5EF4-FFF2-40B4-BE49-F238E27FC236}">
                <a16:creationId xmlns:a16="http://schemas.microsoft.com/office/drawing/2014/main" xmlns="" id="{786FAEC6-1F2C-4FFB-87D4-4B495E182997}"/>
              </a:ext>
            </a:extLst>
          </p:cNvPr>
          <p:cNvCxnSpPr>
            <a:stCxn id="45" idx="0"/>
            <a:endCxn id="44" idx="2"/>
          </p:cNvCxnSpPr>
          <p:nvPr/>
        </p:nvCxnSpPr>
        <p:spPr>
          <a:xfrm rot="-5400000">
            <a:off x="3268092" y="4344938"/>
            <a:ext cx="473075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48" name="_s165895">
            <a:extLst>
              <a:ext uri="{FF2B5EF4-FFF2-40B4-BE49-F238E27FC236}">
                <a16:creationId xmlns:a16="http://schemas.microsoft.com/office/drawing/2014/main" xmlns="" id="{B9079E5F-91FF-47E6-9B05-E5E40D2F5AEF}"/>
              </a:ext>
            </a:extLst>
          </p:cNvPr>
          <p:cNvCxnSpPr>
            <a:stCxn id="43" idx="0"/>
            <a:endCxn id="44" idx="2"/>
          </p:cNvCxnSpPr>
          <p:nvPr/>
        </p:nvCxnSpPr>
        <p:spPr>
          <a:xfrm rot="5400000" flipH="1">
            <a:off x="4131692" y="3481338"/>
            <a:ext cx="473075" cy="1727200"/>
          </a:xfrm>
          <a:prstGeom prst="bentConnector3">
            <a:avLst>
              <a:gd name="adj1" fmla="val 50000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cxnSp>
        <p:nvCxnSpPr>
          <p:cNvPr id="49" name="_s165895">
            <a:extLst>
              <a:ext uri="{FF2B5EF4-FFF2-40B4-BE49-F238E27FC236}">
                <a16:creationId xmlns:a16="http://schemas.microsoft.com/office/drawing/2014/main" xmlns="" id="{397A9C19-E630-4111-B835-2DA437DF72D9}"/>
              </a:ext>
            </a:extLst>
          </p:cNvPr>
          <p:cNvCxnSpPr>
            <a:stCxn id="44" idx="2"/>
            <a:endCxn id="42" idx="0"/>
          </p:cNvCxnSpPr>
          <p:nvPr/>
        </p:nvCxnSpPr>
        <p:spPr>
          <a:xfrm rot="5400000">
            <a:off x="2512442" y="3586113"/>
            <a:ext cx="469900" cy="1512887"/>
          </a:xfrm>
          <a:prstGeom prst="bentConnector3">
            <a:avLst>
              <a:gd name="adj1" fmla="val 50000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562BA5B-1921-4E56-99F7-FB72FD34BC7C}"/>
              </a:ext>
            </a:extLst>
          </p:cNvPr>
          <p:cNvGrpSpPr/>
          <p:nvPr/>
        </p:nvGrpSpPr>
        <p:grpSpPr>
          <a:xfrm>
            <a:off x="6744072" y="1960605"/>
            <a:ext cx="3857700" cy="3916667"/>
            <a:chOff x="7277272" y="2276872"/>
            <a:chExt cx="2733056" cy="2774832"/>
          </a:xfrm>
        </p:grpSpPr>
        <p:grpSp>
          <p:nvGrpSpPr>
            <p:cNvPr id="50" name="그룹 23">
              <a:extLst>
                <a:ext uri="{FF2B5EF4-FFF2-40B4-BE49-F238E27FC236}">
                  <a16:creationId xmlns:a16="http://schemas.microsoft.com/office/drawing/2014/main" xmlns="" id="{9412555A-9C67-4DFC-9DDB-148B8CB5A2D7}"/>
                </a:ext>
              </a:extLst>
            </p:cNvPr>
            <p:cNvGrpSpPr/>
            <p:nvPr/>
          </p:nvGrpSpPr>
          <p:grpSpPr>
            <a:xfrm>
              <a:off x="7277272" y="2276872"/>
              <a:ext cx="2733055" cy="771789"/>
              <a:chOff x="5113158" y="2347862"/>
              <a:chExt cx="3076057" cy="868650"/>
            </a:xfrm>
          </p:grpSpPr>
          <p:grpSp>
            <p:nvGrpSpPr>
              <p:cNvPr id="51" name="그룹 24">
                <a:extLst>
                  <a:ext uri="{FF2B5EF4-FFF2-40B4-BE49-F238E27FC236}">
                    <a16:creationId xmlns:a16="http://schemas.microsoft.com/office/drawing/2014/main" xmlns="" id="{213A2C94-912F-4380-A315-CC4F347E4B5B}"/>
                  </a:ext>
                </a:extLst>
              </p:cNvPr>
              <p:cNvGrpSpPr/>
              <p:nvPr/>
            </p:nvGrpSpPr>
            <p:grpSpPr>
              <a:xfrm>
                <a:off x="5113158" y="2347862"/>
                <a:ext cx="3065983" cy="868650"/>
                <a:chOff x="3006902" y="2060848"/>
                <a:chExt cx="2979032" cy="792088"/>
              </a:xfrm>
            </p:grpSpPr>
            <p:sp>
              <p:nvSpPr>
                <p:cNvPr id="56" name="한쪽 모서리가 잘린 사각형 29">
                  <a:extLst>
                    <a:ext uri="{FF2B5EF4-FFF2-40B4-BE49-F238E27FC236}">
                      <a16:creationId xmlns:a16="http://schemas.microsoft.com/office/drawing/2014/main" xmlns="" id="{7925C23E-CB20-4570-9517-CC04816C311B}"/>
                    </a:ext>
                  </a:extLst>
                </p:cNvPr>
                <p:cNvSpPr/>
                <p:nvPr/>
              </p:nvSpPr>
              <p:spPr>
                <a:xfrm>
                  <a:off x="3006902" y="2060848"/>
                  <a:ext cx="2979032" cy="792088"/>
                </a:xfrm>
                <a:prstGeom prst="snip1Rect">
                  <a:avLst/>
                </a:prstGeom>
                <a:solidFill>
                  <a:schemeClr val="bg1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/>
                </a:p>
              </p:txBody>
            </p:sp>
            <p:sp>
              <p:nvSpPr>
                <p:cNvPr id="57" name="직각 삼각형 30">
                  <a:extLst>
                    <a:ext uri="{FF2B5EF4-FFF2-40B4-BE49-F238E27FC236}">
                      <a16:creationId xmlns:a16="http://schemas.microsoft.com/office/drawing/2014/main" xmlns="" id="{B5B0B318-B237-4B6A-85CB-1DCAAA117CA9}"/>
                    </a:ext>
                  </a:extLst>
                </p:cNvPr>
                <p:cNvSpPr/>
                <p:nvPr/>
              </p:nvSpPr>
              <p:spPr>
                <a:xfrm>
                  <a:off x="5841917" y="2060848"/>
                  <a:ext cx="144016" cy="144016"/>
                </a:xfrm>
                <a:prstGeom prst="rtTriangle">
                  <a:avLst/>
                </a:prstGeom>
                <a:solidFill>
                  <a:srgbClr val="222D47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/>
                </a:p>
              </p:txBody>
            </p:sp>
          </p:grpSp>
          <p:grpSp>
            <p:nvGrpSpPr>
              <p:cNvPr id="52" name="그룹 25">
                <a:extLst>
                  <a:ext uri="{FF2B5EF4-FFF2-40B4-BE49-F238E27FC236}">
                    <a16:creationId xmlns:a16="http://schemas.microsoft.com/office/drawing/2014/main" xmlns="" id="{E6F052AE-D853-4184-802E-61E0D873CD84}"/>
                  </a:ext>
                </a:extLst>
              </p:cNvPr>
              <p:cNvGrpSpPr/>
              <p:nvPr/>
            </p:nvGrpSpPr>
            <p:grpSpPr>
              <a:xfrm>
                <a:off x="6039859" y="2487909"/>
                <a:ext cx="2149356" cy="722521"/>
                <a:chOff x="6444207" y="2790134"/>
                <a:chExt cx="1946071" cy="722521"/>
              </a:xfrm>
            </p:grpSpPr>
            <p:sp>
              <p:nvSpPr>
                <p:cNvPr id="54" name="Rectangle 3">
                  <a:extLst>
                    <a:ext uri="{FF2B5EF4-FFF2-40B4-BE49-F238E27FC236}">
                      <a16:creationId xmlns:a16="http://schemas.microsoft.com/office/drawing/2014/main" xmlns="" id="{D634FDE6-E3FE-4CF9-9B89-4AD0EA2C7A0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44207" y="3070907"/>
                  <a:ext cx="1602055" cy="441748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spAutoFit/>
                </a:bodyPr>
                <a:lstStyle>
                  <a:lvl1pPr marL="342900" indent="-342900" eaLnBrk="0" hangingPunct="0">
                    <a:spcBef>
                      <a:spcPct val="20000"/>
                    </a:spcBef>
                    <a:buFont typeface="Arial" charset="0"/>
                    <a:buNone/>
                    <a:defRPr lang="en-US" altLang="ko-KR" sz="2000" dirty="0" smtClean="0">
                      <a:latin typeface="Microsoft Sans Serif" pitchFamily="34" charset="0"/>
                      <a:ea typeface="+mj-ea"/>
                      <a:cs typeface="Microsoft Sans Serif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latin typeface="+mn-lt"/>
                      <a:ea typeface="+mn-ea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latin typeface="+mn-lt"/>
                      <a:ea typeface="+mn-ea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latin typeface="+mn-lt"/>
                      <a:ea typeface="+mn-ea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latin typeface="+mn-lt"/>
                      <a:ea typeface="+mn-ea"/>
                    </a:defRPr>
                  </a:lvl5pPr>
                  <a:lvl6pPr marL="25146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6pPr>
                  <a:lvl7pPr marL="29718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7pPr>
                  <a:lvl8pPr marL="34290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8pPr>
                  <a:lvl9pPr marL="38862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defRPr/>
                  </a:pPr>
                  <a:r>
                    <a:rPr lang="zh-CN" altLang="en-US" sz="1200" dirty="0">
                      <a:solidFill>
                        <a:srgbClr val="222D4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Tahoma" panose="020B0604030504040204" pitchFamily="34" charset="0"/>
                    </a:rPr>
                    <a:t>请输入文本内容请输入文本内容请输入文本内容请输入文本内容</a:t>
                  </a:r>
                </a:p>
                <a:p>
                  <a:pPr marL="0" indent="0">
                    <a:spcBef>
                      <a:spcPts val="0"/>
                    </a:spcBef>
                    <a:defRPr/>
                  </a:pPr>
                  <a:endParaRPr sz="1200" dirty="0">
                    <a:solidFill>
                      <a:srgbClr val="222D4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55" name="Rectangle 3">
                  <a:extLst>
                    <a:ext uri="{FF2B5EF4-FFF2-40B4-BE49-F238E27FC236}">
                      <a16:creationId xmlns:a16="http://schemas.microsoft.com/office/drawing/2014/main" xmlns="" id="{F55C3E81-D8B1-4A80-9BC3-24078495BE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44207" y="2790134"/>
                  <a:ext cx="1946071" cy="220874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spAutoFit/>
                </a:bodyPr>
                <a:lstStyle>
                  <a:lvl1pPr marL="342900" indent="-342900" eaLnBrk="0" hangingPunct="0">
                    <a:spcBef>
                      <a:spcPct val="20000"/>
                    </a:spcBef>
                    <a:buFont typeface="Arial" charset="0"/>
                    <a:buNone/>
                    <a:defRPr lang="en-US" altLang="ko-KR" sz="2000" dirty="0" smtClean="0">
                      <a:latin typeface="Microsoft Sans Serif" pitchFamily="34" charset="0"/>
                      <a:ea typeface="+mj-ea"/>
                      <a:cs typeface="Microsoft Sans Serif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latin typeface="+mn-lt"/>
                      <a:ea typeface="+mn-ea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latin typeface="+mn-lt"/>
                      <a:ea typeface="+mn-ea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latin typeface="+mn-lt"/>
                      <a:ea typeface="+mn-ea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latin typeface="+mn-lt"/>
                      <a:ea typeface="+mn-ea"/>
                    </a:defRPr>
                  </a:lvl5pPr>
                  <a:lvl6pPr marL="25146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6pPr>
                  <a:lvl7pPr marL="29718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7pPr>
                  <a:lvl8pPr marL="34290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8pPr>
                  <a:lvl9pPr marL="38862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9pPr>
                </a:lstStyle>
                <a:p>
                  <a:pPr marL="0" indent="0" fontAlgn="auto">
                    <a:spcAft>
                      <a:spcPts val="0"/>
                    </a:spcAft>
                    <a:defRPr/>
                  </a:pPr>
                  <a:r>
                    <a:rPr lang="zh-CN" altLang="en-US" sz="1800" b="1" dirty="0">
                      <a:solidFill>
                        <a:srgbClr val="222D4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Tahoma" panose="020B0604030504040204" pitchFamily="34" charset="0"/>
                    </a:rPr>
                    <a:t>输入标题</a:t>
                  </a:r>
                  <a:endParaRPr lang="en-US" altLang="zh-CN" sz="1800" b="1" dirty="0">
                    <a:solidFill>
                      <a:srgbClr val="222D4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53" name="Rectangle 3">
                <a:extLst>
                  <a:ext uri="{FF2B5EF4-FFF2-40B4-BE49-F238E27FC236}">
                    <a16:creationId xmlns:a16="http://schemas.microsoft.com/office/drawing/2014/main" xmlns="" id="{40C18108-6209-479F-8D75-F07C2B48BC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26340" y="2532888"/>
                <a:ext cx="779580" cy="441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90000"/>
                  </a:lnSpc>
                </a:pPr>
                <a:r>
                  <a:rPr lang="en-US" altLang="ko-KR" sz="4000" b="1" dirty="0">
                    <a:ln w="25400">
                      <a:noFill/>
                    </a:ln>
                    <a:solidFill>
                      <a:srgbClr val="212C4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rPr>
                  <a:t>01</a:t>
                </a:r>
              </a:p>
            </p:txBody>
          </p:sp>
        </p:grpSp>
        <p:grpSp>
          <p:nvGrpSpPr>
            <p:cNvPr id="58" name="그룹 31">
              <a:extLst>
                <a:ext uri="{FF2B5EF4-FFF2-40B4-BE49-F238E27FC236}">
                  <a16:creationId xmlns:a16="http://schemas.microsoft.com/office/drawing/2014/main" xmlns="" id="{4DBA1730-4003-46D0-86CD-02D35C2E5704}"/>
                </a:ext>
              </a:extLst>
            </p:cNvPr>
            <p:cNvGrpSpPr/>
            <p:nvPr/>
          </p:nvGrpSpPr>
          <p:grpSpPr>
            <a:xfrm>
              <a:off x="7277273" y="3278393"/>
              <a:ext cx="2733055" cy="771789"/>
              <a:chOff x="5113159" y="3475076"/>
              <a:chExt cx="3076057" cy="868650"/>
            </a:xfrm>
          </p:grpSpPr>
          <p:grpSp>
            <p:nvGrpSpPr>
              <p:cNvPr id="59" name="그룹 32">
                <a:extLst>
                  <a:ext uri="{FF2B5EF4-FFF2-40B4-BE49-F238E27FC236}">
                    <a16:creationId xmlns:a16="http://schemas.microsoft.com/office/drawing/2014/main" xmlns="" id="{A025FCF6-1036-4E53-B89D-6377256B834F}"/>
                  </a:ext>
                </a:extLst>
              </p:cNvPr>
              <p:cNvGrpSpPr/>
              <p:nvPr/>
            </p:nvGrpSpPr>
            <p:grpSpPr>
              <a:xfrm>
                <a:off x="5113159" y="3475076"/>
                <a:ext cx="3065983" cy="868650"/>
                <a:chOff x="3006902" y="2060848"/>
                <a:chExt cx="2979032" cy="792088"/>
              </a:xfrm>
            </p:grpSpPr>
            <p:sp>
              <p:nvSpPr>
                <p:cNvPr id="64" name="한쪽 모서리가 잘린 사각형 37">
                  <a:extLst>
                    <a:ext uri="{FF2B5EF4-FFF2-40B4-BE49-F238E27FC236}">
                      <a16:creationId xmlns:a16="http://schemas.microsoft.com/office/drawing/2014/main" xmlns="" id="{33279E25-4B1D-45F4-81C5-7FC46F33DFE8}"/>
                    </a:ext>
                  </a:extLst>
                </p:cNvPr>
                <p:cNvSpPr/>
                <p:nvPr/>
              </p:nvSpPr>
              <p:spPr>
                <a:xfrm>
                  <a:off x="3006902" y="2060848"/>
                  <a:ext cx="2979032" cy="792088"/>
                </a:xfrm>
                <a:prstGeom prst="snip1Rect">
                  <a:avLst/>
                </a:prstGeom>
                <a:solidFill>
                  <a:schemeClr val="bg1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/>
                </a:p>
              </p:txBody>
            </p:sp>
            <p:sp>
              <p:nvSpPr>
                <p:cNvPr id="65" name="직각 삼각형 38">
                  <a:extLst>
                    <a:ext uri="{FF2B5EF4-FFF2-40B4-BE49-F238E27FC236}">
                      <a16:creationId xmlns:a16="http://schemas.microsoft.com/office/drawing/2014/main" xmlns="" id="{7046281D-56CD-47D1-86B5-93E4BDB26E4E}"/>
                    </a:ext>
                  </a:extLst>
                </p:cNvPr>
                <p:cNvSpPr/>
                <p:nvPr/>
              </p:nvSpPr>
              <p:spPr>
                <a:xfrm>
                  <a:off x="5841917" y="2060848"/>
                  <a:ext cx="144016" cy="144016"/>
                </a:xfrm>
                <a:prstGeom prst="rtTriangle">
                  <a:avLst/>
                </a:prstGeom>
                <a:solidFill>
                  <a:srgbClr val="222D47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/>
                </a:p>
              </p:txBody>
            </p:sp>
          </p:grpSp>
          <p:grpSp>
            <p:nvGrpSpPr>
              <p:cNvPr id="60" name="그룹 33">
                <a:extLst>
                  <a:ext uri="{FF2B5EF4-FFF2-40B4-BE49-F238E27FC236}">
                    <a16:creationId xmlns:a16="http://schemas.microsoft.com/office/drawing/2014/main" xmlns="" id="{7F938E81-5257-4A8F-AFC3-F050B3A8E2AA}"/>
                  </a:ext>
                </a:extLst>
              </p:cNvPr>
              <p:cNvGrpSpPr/>
              <p:nvPr/>
            </p:nvGrpSpPr>
            <p:grpSpPr>
              <a:xfrm>
                <a:off x="6039860" y="3615123"/>
                <a:ext cx="2149356" cy="722528"/>
                <a:chOff x="6444207" y="2790134"/>
                <a:chExt cx="1946071" cy="722528"/>
              </a:xfrm>
            </p:grpSpPr>
            <p:sp>
              <p:nvSpPr>
                <p:cNvPr id="62" name="Rectangle 3">
                  <a:extLst>
                    <a:ext uri="{FF2B5EF4-FFF2-40B4-BE49-F238E27FC236}">
                      <a16:creationId xmlns:a16="http://schemas.microsoft.com/office/drawing/2014/main" xmlns="" id="{4859BE5A-69D8-4749-84CF-C8F9AAB7B07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44207" y="3070914"/>
                  <a:ext cx="1602054" cy="441748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spAutoFit/>
                </a:bodyPr>
                <a:lstStyle>
                  <a:lvl1pPr marL="342900" indent="-342900" eaLnBrk="0" hangingPunct="0">
                    <a:spcBef>
                      <a:spcPct val="20000"/>
                    </a:spcBef>
                    <a:buFont typeface="Arial" charset="0"/>
                    <a:buNone/>
                    <a:defRPr lang="en-US" altLang="ko-KR" sz="2000" dirty="0" smtClean="0">
                      <a:latin typeface="Microsoft Sans Serif" pitchFamily="34" charset="0"/>
                      <a:ea typeface="+mj-ea"/>
                      <a:cs typeface="Microsoft Sans Serif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latin typeface="+mn-lt"/>
                      <a:ea typeface="+mn-ea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latin typeface="+mn-lt"/>
                      <a:ea typeface="+mn-ea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latin typeface="+mn-lt"/>
                      <a:ea typeface="+mn-ea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latin typeface="+mn-lt"/>
                      <a:ea typeface="+mn-ea"/>
                    </a:defRPr>
                  </a:lvl5pPr>
                  <a:lvl6pPr marL="25146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6pPr>
                  <a:lvl7pPr marL="29718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7pPr>
                  <a:lvl8pPr marL="34290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8pPr>
                  <a:lvl9pPr marL="38862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defRPr/>
                  </a:pPr>
                  <a:r>
                    <a:rPr lang="zh-CN" altLang="en-US" sz="1200" dirty="0">
                      <a:solidFill>
                        <a:srgbClr val="F9464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Tahoma" panose="020B0604030504040204" pitchFamily="34" charset="0"/>
                    </a:rPr>
                    <a:t>请输入文本内容请输入文本内容请输入文本内容请输入文本内容</a:t>
                  </a:r>
                </a:p>
                <a:p>
                  <a:pPr marL="0" indent="0">
                    <a:spcBef>
                      <a:spcPts val="0"/>
                    </a:spcBef>
                    <a:defRPr/>
                  </a:pPr>
                  <a:endParaRPr lang="zh-CN" altLang="en-US" sz="1200" dirty="0">
                    <a:solidFill>
                      <a:srgbClr val="F9464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63" name="Rectangle 3">
                  <a:extLst>
                    <a:ext uri="{FF2B5EF4-FFF2-40B4-BE49-F238E27FC236}">
                      <a16:creationId xmlns:a16="http://schemas.microsoft.com/office/drawing/2014/main" xmlns="" id="{BE3B4CE2-337A-49AD-B205-F2149F9A4A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44207" y="2790134"/>
                  <a:ext cx="1946071" cy="220874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spAutoFit/>
                </a:bodyPr>
                <a:lstStyle>
                  <a:lvl1pPr marL="342900" indent="-342900" eaLnBrk="0" hangingPunct="0">
                    <a:spcBef>
                      <a:spcPct val="20000"/>
                    </a:spcBef>
                    <a:buFont typeface="Arial" charset="0"/>
                    <a:buNone/>
                    <a:defRPr lang="en-US" altLang="ko-KR" sz="2000" dirty="0" smtClean="0">
                      <a:latin typeface="Microsoft Sans Serif" pitchFamily="34" charset="0"/>
                      <a:ea typeface="+mj-ea"/>
                      <a:cs typeface="Microsoft Sans Serif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latin typeface="+mn-lt"/>
                      <a:ea typeface="+mn-ea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latin typeface="+mn-lt"/>
                      <a:ea typeface="+mn-ea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latin typeface="+mn-lt"/>
                      <a:ea typeface="+mn-ea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latin typeface="+mn-lt"/>
                      <a:ea typeface="+mn-ea"/>
                    </a:defRPr>
                  </a:lvl5pPr>
                  <a:lvl6pPr marL="25146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6pPr>
                  <a:lvl7pPr marL="29718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7pPr>
                  <a:lvl8pPr marL="34290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8pPr>
                  <a:lvl9pPr marL="38862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9pPr>
                </a:lstStyle>
                <a:p>
                  <a:pPr marL="0" indent="0" fontAlgn="auto">
                    <a:spcAft>
                      <a:spcPts val="0"/>
                    </a:spcAft>
                    <a:defRPr/>
                  </a:pPr>
                  <a:r>
                    <a:rPr lang="zh-CN" altLang="en-US" sz="1800" b="1" dirty="0">
                      <a:solidFill>
                        <a:srgbClr val="F9464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Tahoma" panose="020B0604030504040204" pitchFamily="34" charset="0"/>
                    </a:rPr>
                    <a:t>输入标题</a:t>
                  </a:r>
                  <a:endParaRPr lang="en-US" altLang="zh-CN" sz="1800" b="1" dirty="0">
                    <a:solidFill>
                      <a:srgbClr val="F9464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61" name="Rectangle 3">
                <a:extLst>
                  <a:ext uri="{FF2B5EF4-FFF2-40B4-BE49-F238E27FC236}">
                    <a16:creationId xmlns:a16="http://schemas.microsoft.com/office/drawing/2014/main" xmlns="" id="{6D8B1A04-26C9-4004-9B26-B80CD24A7E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23096" y="3660102"/>
                <a:ext cx="779580" cy="441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90000"/>
                  </a:lnSpc>
                </a:pPr>
                <a:r>
                  <a:rPr lang="en-US" altLang="ko-KR" sz="4000" b="1" dirty="0">
                    <a:ln w="25400">
                      <a:noFill/>
                    </a:ln>
                    <a:solidFill>
                      <a:srgbClr val="F9464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rPr>
                  <a:t>02</a:t>
                </a:r>
              </a:p>
            </p:txBody>
          </p:sp>
        </p:grpSp>
        <p:grpSp>
          <p:nvGrpSpPr>
            <p:cNvPr id="66" name="그룹 39">
              <a:extLst>
                <a:ext uri="{FF2B5EF4-FFF2-40B4-BE49-F238E27FC236}">
                  <a16:creationId xmlns:a16="http://schemas.microsoft.com/office/drawing/2014/main" xmlns="" id="{BC6A2FC8-A227-4999-BF62-97EF1AFB3897}"/>
                </a:ext>
              </a:extLst>
            </p:cNvPr>
            <p:cNvGrpSpPr/>
            <p:nvPr/>
          </p:nvGrpSpPr>
          <p:grpSpPr>
            <a:xfrm>
              <a:off x="7277273" y="4279915"/>
              <a:ext cx="2733055" cy="771789"/>
              <a:chOff x="5113159" y="4602290"/>
              <a:chExt cx="3076057" cy="868650"/>
            </a:xfrm>
          </p:grpSpPr>
          <p:grpSp>
            <p:nvGrpSpPr>
              <p:cNvPr id="67" name="그룹 40">
                <a:extLst>
                  <a:ext uri="{FF2B5EF4-FFF2-40B4-BE49-F238E27FC236}">
                    <a16:creationId xmlns:a16="http://schemas.microsoft.com/office/drawing/2014/main" xmlns="" id="{3CBB2289-A969-4297-B44A-D6F7AD85EA8C}"/>
                  </a:ext>
                </a:extLst>
              </p:cNvPr>
              <p:cNvGrpSpPr/>
              <p:nvPr/>
            </p:nvGrpSpPr>
            <p:grpSpPr>
              <a:xfrm>
                <a:off x="5113159" y="4602290"/>
                <a:ext cx="3065983" cy="868650"/>
                <a:chOff x="3006902" y="2060848"/>
                <a:chExt cx="2979032" cy="792088"/>
              </a:xfrm>
            </p:grpSpPr>
            <p:sp>
              <p:nvSpPr>
                <p:cNvPr id="72" name="한쪽 모서리가 잘린 사각형 45">
                  <a:extLst>
                    <a:ext uri="{FF2B5EF4-FFF2-40B4-BE49-F238E27FC236}">
                      <a16:creationId xmlns:a16="http://schemas.microsoft.com/office/drawing/2014/main" xmlns="" id="{A5739C72-96BE-4DBA-BA69-19C04F792AE2}"/>
                    </a:ext>
                  </a:extLst>
                </p:cNvPr>
                <p:cNvSpPr/>
                <p:nvPr/>
              </p:nvSpPr>
              <p:spPr>
                <a:xfrm>
                  <a:off x="3006902" y="2060848"/>
                  <a:ext cx="2979032" cy="792088"/>
                </a:xfrm>
                <a:prstGeom prst="snip1Rect">
                  <a:avLst/>
                </a:prstGeom>
                <a:solidFill>
                  <a:schemeClr val="bg1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/>
                </a:p>
              </p:txBody>
            </p:sp>
            <p:sp>
              <p:nvSpPr>
                <p:cNvPr id="73" name="직각 삼각형 46">
                  <a:extLst>
                    <a:ext uri="{FF2B5EF4-FFF2-40B4-BE49-F238E27FC236}">
                      <a16:creationId xmlns:a16="http://schemas.microsoft.com/office/drawing/2014/main" xmlns="" id="{9B8CB10C-3CAB-4DF4-8F21-C6282EFFB453}"/>
                    </a:ext>
                  </a:extLst>
                </p:cNvPr>
                <p:cNvSpPr/>
                <p:nvPr/>
              </p:nvSpPr>
              <p:spPr>
                <a:xfrm>
                  <a:off x="5841917" y="2060848"/>
                  <a:ext cx="144016" cy="144016"/>
                </a:xfrm>
                <a:prstGeom prst="rtTriangle">
                  <a:avLst/>
                </a:prstGeom>
                <a:solidFill>
                  <a:srgbClr val="222D47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/>
                </a:p>
              </p:txBody>
            </p:sp>
          </p:grpSp>
          <p:grpSp>
            <p:nvGrpSpPr>
              <p:cNvPr id="68" name="그룹 41">
                <a:extLst>
                  <a:ext uri="{FF2B5EF4-FFF2-40B4-BE49-F238E27FC236}">
                    <a16:creationId xmlns:a16="http://schemas.microsoft.com/office/drawing/2014/main" xmlns="" id="{C9B931A6-A9C5-430F-B6CF-CEB5967F57B0}"/>
                  </a:ext>
                </a:extLst>
              </p:cNvPr>
              <p:cNvGrpSpPr/>
              <p:nvPr/>
            </p:nvGrpSpPr>
            <p:grpSpPr>
              <a:xfrm>
                <a:off x="6039860" y="4742337"/>
                <a:ext cx="2149356" cy="722528"/>
                <a:chOff x="6444207" y="2790134"/>
                <a:chExt cx="1946071" cy="722528"/>
              </a:xfrm>
            </p:grpSpPr>
            <p:sp>
              <p:nvSpPr>
                <p:cNvPr id="70" name="Rectangle 3">
                  <a:extLst>
                    <a:ext uri="{FF2B5EF4-FFF2-40B4-BE49-F238E27FC236}">
                      <a16:creationId xmlns:a16="http://schemas.microsoft.com/office/drawing/2014/main" xmlns="" id="{2F66C378-EDA6-478D-A5F9-CF5E96ABEA5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44207" y="3070914"/>
                  <a:ext cx="1602054" cy="441748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spAutoFit/>
                </a:bodyPr>
                <a:lstStyle>
                  <a:lvl1pPr marL="342900" indent="-342900" eaLnBrk="0" hangingPunct="0">
                    <a:spcBef>
                      <a:spcPct val="20000"/>
                    </a:spcBef>
                    <a:buFont typeface="Arial" charset="0"/>
                    <a:buNone/>
                    <a:defRPr lang="en-US" altLang="ko-KR" sz="2000" dirty="0" smtClean="0">
                      <a:latin typeface="Microsoft Sans Serif" pitchFamily="34" charset="0"/>
                      <a:ea typeface="+mj-ea"/>
                      <a:cs typeface="Microsoft Sans Serif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latin typeface="+mn-lt"/>
                      <a:ea typeface="+mn-ea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latin typeface="+mn-lt"/>
                      <a:ea typeface="+mn-ea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latin typeface="+mn-lt"/>
                      <a:ea typeface="+mn-ea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latin typeface="+mn-lt"/>
                      <a:ea typeface="+mn-ea"/>
                    </a:defRPr>
                  </a:lvl5pPr>
                  <a:lvl6pPr marL="25146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6pPr>
                  <a:lvl7pPr marL="29718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7pPr>
                  <a:lvl8pPr marL="34290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8pPr>
                  <a:lvl9pPr marL="38862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9pPr>
                </a:lstStyle>
                <a:p>
                  <a:pPr marL="0" indent="0">
                    <a:spcBef>
                      <a:spcPts val="0"/>
                    </a:spcBef>
                    <a:defRPr/>
                  </a:pPr>
                  <a:r>
                    <a:rPr lang="zh-CN" altLang="en-US" sz="1200" dirty="0">
                      <a:solidFill>
                        <a:srgbClr val="222D4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Tahoma" panose="020B0604030504040204" pitchFamily="34" charset="0"/>
                    </a:rPr>
                    <a:t>请输入文本内容请输入文本内容请输入文本内容请输入文本内容</a:t>
                  </a:r>
                </a:p>
                <a:p>
                  <a:pPr marL="0" indent="0">
                    <a:spcBef>
                      <a:spcPts val="0"/>
                    </a:spcBef>
                    <a:defRPr/>
                  </a:pPr>
                  <a:endParaRPr lang="zh-CN" altLang="en-US" sz="1200" dirty="0">
                    <a:solidFill>
                      <a:srgbClr val="222D4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71" name="Rectangle 3">
                  <a:extLst>
                    <a:ext uri="{FF2B5EF4-FFF2-40B4-BE49-F238E27FC236}">
                      <a16:creationId xmlns:a16="http://schemas.microsoft.com/office/drawing/2014/main" xmlns="" id="{31A63A30-63A8-4803-A232-464BEA3B17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44207" y="2790134"/>
                  <a:ext cx="1946071" cy="220874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spAutoFit/>
                </a:bodyPr>
                <a:lstStyle>
                  <a:lvl1pPr marL="342900" indent="-342900" eaLnBrk="0" hangingPunct="0">
                    <a:spcBef>
                      <a:spcPct val="20000"/>
                    </a:spcBef>
                    <a:buFont typeface="Arial" charset="0"/>
                    <a:buNone/>
                    <a:defRPr lang="en-US" altLang="ko-KR" sz="2000" dirty="0" smtClean="0">
                      <a:latin typeface="Microsoft Sans Serif" pitchFamily="34" charset="0"/>
                      <a:ea typeface="+mj-ea"/>
                      <a:cs typeface="Microsoft Sans Serif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latin typeface="+mn-lt"/>
                      <a:ea typeface="+mn-ea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latin typeface="+mn-lt"/>
                      <a:ea typeface="+mn-ea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latin typeface="+mn-lt"/>
                      <a:ea typeface="+mn-ea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latin typeface="+mn-lt"/>
                      <a:ea typeface="+mn-ea"/>
                    </a:defRPr>
                  </a:lvl5pPr>
                  <a:lvl6pPr marL="25146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6pPr>
                  <a:lvl7pPr marL="29718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7pPr>
                  <a:lvl8pPr marL="34290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8pPr>
                  <a:lvl9pPr marL="3886200" indent="-228600">
                    <a:spcBef>
                      <a:spcPct val="20000"/>
                    </a:spcBef>
                    <a:buFont typeface="Arial" pitchFamily="34" charset="0"/>
                    <a:buChar char="•"/>
                    <a:defRPr sz="2000">
                      <a:latin typeface="+mn-lt"/>
                      <a:ea typeface="+mn-ea"/>
                    </a:defRPr>
                  </a:lvl9pPr>
                </a:lstStyle>
                <a:p>
                  <a:pPr marL="0" indent="0" fontAlgn="auto">
                    <a:spcAft>
                      <a:spcPts val="0"/>
                    </a:spcAft>
                    <a:defRPr/>
                  </a:pPr>
                  <a:r>
                    <a:rPr lang="zh-CN" altLang="en-US" sz="1800" b="1" dirty="0">
                      <a:solidFill>
                        <a:srgbClr val="222D4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Tahoma" panose="020B0604030504040204" pitchFamily="34" charset="0"/>
                    </a:rPr>
                    <a:t>输入标题</a:t>
                  </a:r>
                  <a:endParaRPr lang="en-US" altLang="zh-CN" sz="1800" b="1" dirty="0">
                    <a:solidFill>
                      <a:srgbClr val="222D4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69" name="Rectangle 3">
                <a:extLst>
                  <a:ext uri="{FF2B5EF4-FFF2-40B4-BE49-F238E27FC236}">
                    <a16:creationId xmlns:a16="http://schemas.microsoft.com/office/drawing/2014/main" xmlns="" id="{00156389-5EFF-4E22-A018-6BD08216FD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23096" y="4787316"/>
                <a:ext cx="779580" cy="4417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90000"/>
                  </a:lnSpc>
                </a:pPr>
                <a:r>
                  <a:rPr lang="en-US" altLang="ko-KR" sz="4000" b="1">
                    <a:ln w="25400">
                      <a:noFill/>
                    </a:ln>
                    <a:solidFill>
                      <a:srgbClr val="212C4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rPr>
                  <a:t>03</a:t>
                </a:r>
              </a:p>
            </p:txBody>
          </p:sp>
        </p:grpSp>
      </p:grpSp>
      <p:cxnSp>
        <p:nvCxnSpPr>
          <p:cNvPr id="75" name="직선 연결선 63">
            <a:extLst>
              <a:ext uri="{FF2B5EF4-FFF2-40B4-BE49-F238E27FC236}">
                <a16:creationId xmlns:a16="http://schemas.microsoft.com/office/drawing/2014/main" xmlns="" id="{04824A9A-30A3-4E94-9220-2F2F38E75484}"/>
              </a:ext>
            </a:extLst>
          </p:cNvPr>
          <p:cNvCxnSpPr/>
          <p:nvPr/>
        </p:nvCxnSpPr>
        <p:spPr>
          <a:xfrm>
            <a:off x="2145033" y="2060848"/>
            <a:ext cx="2799558" cy="0"/>
          </a:xfrm>
          <a:prstGeom prst="line">
            <a:avLst/>
          </a:prstGeom>
          <a:ln w="57150">
            <a:solidFill>
              <a:srgbClr val="222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64">
            <a:extLst>
              <a:ext uri="{FF2B5EF4-FFF2-40B4-BE49-F238E27FC236}">
                <a16:creationId xmlns:a16="http://schemas.microsoft.com/office/drawing/2014/main" xmlns="" id="{BB2B97B8-62B5-4870-8DA2-CB651D6DEE2D}"/>
              </a:ext>
            </a:extLst>
          </p:cNvPr>
          <p:cNvCxnSpPr/>
          <p:nvPr/>
        </p:nvCxnSpPr>
        <p:spPr>
          <a:xfrm>
            <a:off x="2145033" y="6016725"/>
            <a:ext cx="2799558" cy="0"/>
          </a:xfrm>
          <a:prstGeom prst="line">
            <a:avLst/>
          </a:prstGeom>
          <a:ln w="57150">
            <a:solidFill>
              <a:srgbClr val="222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3">
            <a:extLst>
              <a:ext uri="{FF2B5EF4-FFF2-40B4-BE49-F238E27FC236}">
                <a16:creationId xmlns:a16="http://schemas.microsoft.com/office/drawing/2014/main" xmlns="" id="{49605E9D-B604-49DF-9771-3D9630A39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1883" y="5586894"/>
            <a:ext cx="2422317" cy="276999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zh-CN" altLang="en-US" sz="18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财务部结构流程框架图</a:t>
            </a:r>
          </a:p>
        </p:txBody>
      </p:sp>
    </p:spTree>
    <p:extLst>
      <p:ext uri="{BB962C8B-B14F-4D97-AF65-F5344CB8AC3E}">
        <p14:creationId xmlns:p14="http://schemas.microsoft.com/office/powerpoint/2010/main" val="301248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188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service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1E2942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1E294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380792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그림 1">
            <a:extLst>
              <a:ext uri="{FF2B5EF4-FFF2-40B4-BE49-F238E27FC236}">
                <a16:creationId xmlns:a16="http://schemas.microsoft.com/office/drawing/2014/main" xmlns="" id="{3D05F15E-B0F2-4B7F-9814-F7CCCB1E3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215" name="텍스트 개체 틀 12">
            <a:extLst>
              <a:ext uri="{FF2B5EF4-FFF2-40B4-BE49-F238E27FC236}">
                <a16:creationId xmlns:a16="http://schemas.microsoft.com/office/drawing/2014/main" xmlns="" id="{8FAB6CAD-C85D-465C-BE10-19C2223F4459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产品服务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B37537A-BAD4-4531-A8B9-E595EF8D8A05}"/>
              </a:ext>
            </a:extLst>
          </p:cNvPr>
          <p:cNvSpPr/>
          <p:nvPr/>
        </p:nvSpPr>
        <p:spPr>
          <a:xfrm>
            <a:off x="1458888" y="1484784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在进行投资项目评估时，投资人最关心的问题之一就是，风险企业的产品、技术或服务能否以及在多大程度上解决现实生活中的问题，或者，风险企业的产品</a:t>
            </a:r>
            <a:r>
              <a:rPr lang="en-US" altLang="zh-CN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en-US" altLang="zh-CN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能否帮助顾客节约开支，增加收入。因此，产品介绍是创业（商业）计划书中必不可少的一项内容。</a:t>
            </a:r>
          </a:p>
        </p:txBody>
      </p:sp>
      <p:grpSp>
        <p:nvGrpSpPr>
          <p:cNvPr id="74" name="그룹 7">
            <a:extLst>
              <a:ext uri="{FF2B5EF4-FFF2-40B4-BE49-F238E27FC236}">
                <a16:creationId xmlns:a16="http://schemas.microsoft.com/office/drawing/2014/main" xmlns="" id="{2D7EDC4B-144E-479F-88B6-AAEC2371B04B}"/>
              </a:ext>
            </a:extLst>
          </p:cNvPr>
          <p:cNvGrpSpPr/>
          <p:nvPr/>
        </p:nvGrpSpPr>
        <p:grpSpPr>
          <a:xfrm>
            <a:off x="4567529" y="2624138"/>
            <a:ext cx="1365096" cy="3831392"/>
            <a:chOff x="7545388" y="2330450"/>
            <a:chExt cx="1092201" cy="3065462"/>
          </a:xfrm>
        </p:grpSpPr>
        <p:sp>
          <p:nvSpPr>
            <p:cNvPr id="78" name="Freeform 5">
              <a:extLst>
                <a:ext uri="{FF2B5EF4-FFF2-40B4-BE49-F238E27FC236}">
                  <a16:creationId xmlns:a16="http://schemas.microsoft.com/office/drawing/2014/main" xmlns="" id="{4D2EF2FB-10B0-439D-A757-DD8F99FDF8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7163" y="5135562"/>
              <a:ext cx="217488" cy="249237"/>
            </a:xfrm>
            <a:custGeom>
              <a:avLst/>
              <a:gdLst>
                <a:gd name="T0" fmla="*/ 123 w 273"/>
                <a:gd name="T1" fmla="*/ 280 h 314"/>
                <a:gd name="T2" fmla="*/ 123 w 273"/>
                <a:gd name="T3" fmla="*/ 280 h 314"/>
                <a:gd name="T4" fmla="*/ 105 w 273"/>
                <a:gd name="T5" fmla="*/ 291 h 314"/>
                <a:gd name="T6" fmla="*/ 89 w 273"/>
                <a:gd name="T7" fmla="*/ 301 h 314"/>
                <a:gd name="T8" fmla="*/ 72 w 273"/>
                <a:gd name="T9" fmla="*/ 308 h 314"/>
                <a:gd name="T10" fmla="*/ 64 w 273"/>
                <a:gd name="T11" fmla="*/ 311 h 314"/>
                <a:gd name="T12" fmla="*/ 56 w 273"/>
                <a:gd name="T13" fmla="*/ 313 h 314"/>
                <a:gd name="T14" fmla="*/ 49 w 273"/>
                <a:gd name="T15" fmla="*/ 314 h 314"/>
                <a:gd name="T16" fmla="*/ 40 w 273"/>
                <a:gd name="T17" fmla="*/ 313 h 314"/>
                <a:gd name="T18" fmla="*/ 33 w 273"/>
                <a:gd name="T19" fmla="*/ 310 h 314"/>
                <a:gd name="T20" fmla="*/ 25 w 273"/>
                <a:gd name="T21" fmla="*/ 307 h 314"/>
                <a:gd name="T22" fmla="*/ 20 w 273"/>
                <a:gd name="T23" fmla="*/ 301 h 314"/>
                <a:gd name="T24" fmla="*/ 13 w 273"/>
                <a:gd name="T25" fmla="*/ 293 h 314"/>
                <a:gd name="T26" fmla="*/ 6 w 273"/>
                <a:gd name="T27" fmla="*/ 282 h 314"/>
                <a:gd name="T28" fmla="*/ 0 w 273"/>
                <a:gd name="T29" fmla="*/ 270 h 314"/>
                <a:gd name="T30" fmla="*/ 0 w 273"/>
                <a:gd name="T31" fmla="*/ 270 h 314"/>
                <a:gd name="T32" fmla="*/ 0 w 273"/>
                <a:gd name="T33" fmla="*/ 242 h 314"/>
                <a:gd name="T34" fmla="*/ 1 w 273"/>
                <a:gd name="T35" fmla="*/ 213 h 314"/>
                <a:gd name="T36" fmla="*/ 4 w 273"/>
                <a:gd name="T37" fmla="*/ 185 h 314"/>
                <a:gd name="T38" fmla="*/ 7 w 273"/>
                <a:gd name="T39" fmla="*/ 170 h 314"/>
                <a:gd name="T40" fmla="*/ 10 w 273"/>
                <a:gd name="T41" fmla="*/ 156 h 314"/>
                <a:gd name="T42" fmla="*/ 10 w 273"/>
                <a:gd name="T43" fmla="*/ 156 h 314"/>
                <a:gd name="T44" fmla="*/ 33 w 273"/>
                <a:gd name="T45" fmla="*/ 113 h 314"/>
                <a:gd name="T46" fmla="*/ 59 w 273"/>
                <a:gd name="T47" fmla="*/ 68 h 314"/>
                <a:gd name="T48" fmla="*/ 98 w 273"/>
                <a:gd name="T49" fmla="*/ 0 h 314"/>
                <a:gd name="T50" fmla="*/ 263 w 273"/>
                <a:gd name="T51" fmla="*/ 15 h 314"/>
                <a:gd name="T52" fmla="*/ 263 w 273"/>
                <a:gd name="T53" fmla="*/ 15 h 314"/>
                <a:gd name="T54" fmla="*/ 268 w 273"/>
                <a:gd name="T55" fmla="*/ 32 h 314"/>
                <a:gd name="T56" fmla="*/ 270 w 273"/>
                <a:gd name="T57" fmla="*/ 47 h 314"/>
                <a:gd name="T58" fmla="*/ 273 w 273"/>
                <a:gd name="T59" fmla="*/ 63 h 314"/>
                <a:gd name="T60" fmla="*/ 273 w 273"/>
                <a:gd name="T61" fmla="*/ 79 h 314"/>
                <a:gd name="T62" fmla="*/ 273 w 273"/>
                <a:gd name="T63" fmla="*/ 112 h 314"/>
                <a:gd name="T64" fmla="*/ 271 w 273"/>
                <a:gd name="T65" fmla="*/ 143 h 314"/>
                <a:gd name="T66" fmla="*/ 271 w 273"/>
                <a:gd name="T67" fmla="*/ 143 h 314"/>
                <a:gd name="T68" fmla="*/ 262 w 273"/>
                <a:gd name="T69" fmla="*/ 154 h 314"/>
                <a:gd name="T70" fmla="*/ 253 w 273"/>
                <a:gd name="T71" fmla="*/ 160 h 314"/>
                <a:gd name="T72" fmla="*/ 245 w 273"/>
                <a:gd name="T73" fmla="*/ 165 h 314"/>
                <a:gd name="T74" fmla="*/ 235 w 273"/>
                <a:gd name="T75" fmla="*/ 166 h 314"/>
                <a:gd name="T76" fmla="*/ 228 w 273"/>
                <a:gd name="T77" fmla="*/ 165 h 314"/>
                <a:gd name="T78" fmla="*/ 220 w 273"/>
                <a:gd name="T79" fmla="*/ 163 h 314"/>
                <a:gd name="T80" fmla="*/ 213 w 273"/>
                <a:gd name="T81" fmla="*/ 159 h 314"/>
                <a:gd name="T82" fmla="*/ 205 w 273"/>
                <a:gd name="T83" fmla="*/ 156 h 314"/>
                <a:gd name="T84" fmla="*/ 205 w 273"/>
                <a:gd name="T85" fmla="*/ 156 h 314"/>
                <a:gd name="T86" fmla="*/ 203 w 273"/>
                <a:gd name="T87" fmla="*/ 177 h 314"/>
                <a:gd name="T88" fmla="*/ 199 w 273"/>
                <a:gd name="T89" fmla="*/ 195 h 314"/>
                <a:gd name="T90" fmla="*/ 192 w 273"/>
                <a:gd name="T91" fmla="*/ 214 h 314"/>
                <a:gd name="T92" fmla="*/ 189 w 273"/>
                <a:gd name="T93" fmla="*/ 222 h 314"/>
                <a:gd name="T94" fmla="*/ 184 w 273"/>
                <a:gd name="T95" fmla="*/ 230 h 314"/>
                <a:gd name="T96" fmla="*/ 179 w 273"/>
                <a:gd name="T97" fmla="*/ 238 h 314"/>
                <a:gd name="T98" fmla="*/ 173 w 273"/>
                <a:gd name="T99" fmla="*/ 245 h 314"/>
                <a:gd name="T100" fmla="*/ 166 w 273"/>
                <a:gd name="T101" fmla="*/ 252 h 314"/>
                <a:gd name="T102" fmla="*/ 159 w 273"/>
                <a:gd name="T103" fmla="*/ 259 h 314"/>
                <a:gd name="T104" fmla="*/ 151 w 273"/>
                <a:gd name="T105" fmla="*/ 265 h 314"/>
                <a:gd name="T106" fmla="*/ 143 w 273"/>
                <a:gd name="T107" fmla="*/ 270 h 314"/>
                <a:gd name="T108" fmla="*/ 133 w 273"/>
                <a:gd name="T109" fmla="*/ 275 h 314"/>
                <a:gd name="T110" fmla="*/ 123 w 273"/>
                <a:gd name="T111" fmla="*/ 280 h 314"/>
                <a:gd name="T112" fmla="*/ 123 w 273"/>
                <a:gd name="T113" fmla="*/ 280 h 314"/>
                <a:gd name="T114" fmla="*/ 123 w 273"/>
                <a:gd name="T115" fmla="*/ 280 h 314"/>
                <a:gd name="T116" fmla="*/ 123 w 273"/>
                <a:gd name="T117" fmla="*/ 28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3" h="314">
                  <a:moveTo>
                    <a:pt x="123" y="280"/>
                  </a:moveTo>
                  <a:lnTo>
                    <a:pt x="123" y="280"/>
                  </a:lnTo>
                  <a:lnTo>
                    <a:pt x="105" y="291"/>
                  </a:lnTo>
                  <a:lnTo>
                    <a:pt x="89" y="301"/>
                  </a:lnTo>
                  <a:lnTo>
                    <a:pt x="72" y="308"/>
                  </a:lnTo>
                  <a:lnTo>
                    <a:pt x="64" y="311"/>
                  </a:lnTo>
                  <a:lnTo>
                    <a:pt x="56" y="313"/>
                  </a:lnTo>
                  <a:lnTo>
                    <a:pt x="49" y="314"/>
                  </a:lnTo>
                  <a:lnTo>
                    <a:pt x="40" y="313"/>
                  </a:lnTo>
                  <a:lnTo>
                    <a:pt x="33" y="310"/>
                  </a:lnTo>
                  <a:lnTo>
                    <a:pt x="25" y="307"/>
                  </a:lnTo>
                  <a:lnTo>
                    <a:pt x="20" y="301"/>
                  </a:lnTo>
                  <a:lnTo>
                    <a:pt x="13" y="293"/>
                  </a:lnTo>
                  <a:lnTo>
                    <a:pt x="6" y="282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42"/>
                  </a:lnTo>
                  <a:lnTo>
                    <a:pt x="1" y="213"/>
                  </a:lnTo>
                  <a:lnTo>
                    <a:pt x="4" y="185"/>
                  </a:lnTo>
                  <a:lnTo>
                    <a:pt x="7" y="170"/>
                  </a:lnTo>
                  <a:lnTo>
                    <a:pt x="10" y="156"/>
                  </a:lnTo>
                  <a:lnTo>
                    <a:pt x="10" y="156"/>
                  </a:lnTo>
                  <a:lnTo>
                    <a:pt x="33" y="113"/>
                  </a:lnTo>
                  <a:lnTo>
                    <a:pt x="59" y="68"/>
                  </a:lnTo>
                  <a:lnTo>
                    <a:pt x="98" y="0"/>
                  </a:lnTo>
                  <a:lnTo>
                    <a:pt x="263" y="15"/>
                  </a:lnTo>
                  <a:lnTo>
                    <a:pt x="263" y="15"/>
                  </a:lnTo>
                  <a:lnTo>
                    <a:pt x="268" y="32"/>
                  </a:lnTo>
                  <a:lnTo>
                    <a:pt x="270" y="47"/>
                  </a:lnTo>
                  <a:lnTo>
                    <a:pt x="273" y="63"/>
                  </a:lnTo>
                  <a:lnTo>
                    <a:pt x="273" y="79"/>
                  </a:lnTo>
                  <a:lnTo>
                    <a:pt x="273" y="112"/>
                  </a:lnTo>
                  <a:lnTo>
                    <a:pt x="271" y="143"/>
                  </a:lnTo>
                  <a:lnTo>
                    <a:pt x="271" y="143"/>
                  </a:lnTo>
                  <a:lnTo>
                    <a:pt x="262" y="154"/>
                  </a:lnTo>
                  <a:lnTo>
                    <a:pt x="253" y="160"/>
                  </a:lnTo>
                  <a:lnTo>
                    <a:pt x="245" y="165"/>
                  </a:lnTo>
                  <a:lnTo>
                    <a:pt x="235" y="166"/>
                  </a:lnTo>
                  <a:lnTo>
                    <a:pt x="228" y="165"/>
                  </a:lnTo>
                  <a:lnTo>
                    <a:pt x="220" y="163"/>
                  </a:lnTo>
                  <a:lnTo>
                    <a:pt x="213" y="159"/>
                  </a:lnTo>
                  <a:lnTo>
                    <a:pt x="205" y="156"/>
                  </a:lnTo>
                  <a:lnTo>
                    <a:pt x="205" y="156"/>
                  </a:lnTo>
                  <a:lnTo>
                    <a:pt x="203" y="177"/>
                  </a:lnTo>
                  <a:lnTo>
                    <a:pt x="199" y="195"/>
                  </a:lnTo>
                  <a:lnTo>
                    <a:pt x="192" y="214"/>
                  </a:lnTo>
                  <a:lnTo>
                    <a:pt x="189" y="222"/>
                  </a:lnTo>
                  <a:lnTo>
                    <a:pt x="184" y="230"/>
                  </a:lnTo>
                  <a:lnTo>
                    <a:pt x="179" y="238"/>
                  </a:lnTo>
                  <a:lnTo>
                    <a:pt x="173" y="245"/>
                  </a:lnTo>
                  <a:lnTo>
                    <a:pt x="166" y="252"/>
                  </a:lnTo>
                  <a:lnTo>
                    <a:pt x="159" y="259"/>
                  </a:lnTo>
                  <a:lnTo>
                    <a:pt x="151" y="265"/>
                  </a:lnTo>
                  <a:lnTo>
                    <a:pt x="143" y="270"/>
                  </a:lnTo>
                  <a:lnTo>
                    <a:pt x="133" y="275"/>
                  </a:lnTo>
                  <a:lnTo>
                    <a:pt x="123" y="280"/>
                  </a:lnTo>
                  <a:lnTo>
                    <a:pt x="123" y="280"/>
                  </a:lnTo>
                  <a:close/>
                  <a:moveTo>
                    <a:pt x="123" y="280"/>
                  </a:moveTo>
                  <a:lnTo>
                    <a:pt x="123" y="28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xmlns="" id="{8C0F026A-967F-416D-99A4-F0A6205F5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163" y="5135562"/>
              <a:ext cx="217488" cy="249237"/>
            </a:xfrm>
            <a:custGeom>
              <a:avLst/>
              <a:gdLst>
                <a:gd name="T0" fmla="*/ 123 w 273"/>
                <a:gd name="T1" fmla="*/ 280 h 314"/>
                <a:gd name="T2" fmla="*/ 123 w 273"/>
                <a:gd name="T3" fmla="*/ 280 h 314"/>
                <a:gd name="T4" fmla="*/ 105 w 273"/>
                <a:gd name="T5" fmla="*/ 291 h 314"/>
                <a:gd name="T6" fmla="*/ 89 w 273"/>
                <a:gd name="T7" fmla="*/ 301 h 314"/>
                <a:gd name="T8" fmla="*/ 72 w 273"/>
                <a:gd name="T9" fmla="*/ 308 h 314"/>
                <a:gd name="T10" fmla="*/ 64 w 273"/>
                <a:gd name="T11" fmla="*/ 311 h 314"/>
                <a:gd name="T12" fmla="*/ 56 w 273"/>
                <a:gd name="T13" fmla="*/ 313 h 314"/>
                <a:gd name="T14" fmla="*/ 49 w 273"/>
                <a:gd name="T15" fmla="*/ 314 h 314"/>
                <a:gd name="T16" fmla="*/ 40 w 273"/>
                <a:gd name="T17" fmla="*/ 313 h 314"/>
                <a:gd name="T18" fmla="*/ 33 w 273"/>
                <a:gd name="T19" fmla="*/ 310 h 314"/>
                <a:gd name="T20" fmla="*/ 25 w 273"/>
                <a:gd name="T21" fmla="*/ 307 h 314"/>
                <a:gd name="T22" fmla="*/ 20 w 273"/>
                <a:gd name="T23" fmla="*/ 301 h 314"/>
                <a:gd name="T24" fmla="*/ 13 w 273"/>
                <a:gd name="T25" fmla="*/ 293 h 314"/>
                <a:gd name="T26" fmla="*/ 6 w 273"/>
                <a:gd name="T27" fmla="*/ 282 h 314"/>
                <a:gd name="T28" fmla="*/ 0 w 273"/>
                <a:gd name="T29" fmla="*/ 270 h 314"/>
                <a:gd name="T30" fmla="*/ 0 w 273"/>
                <a:gd name="T31" fmla="*/ 270 h 314"/>
                <a:gd name="T32" fmla="*/ 0 w 273"/>
                <a:gd name="T33" fmla="*/ 242 h 314"/>
                <a:gd name="T34" fmla="*/ 1 w 273"/>
                <a:gd name="T35" fmla="*/ 213 h 314"/>
                <a:gd name="T36" fmla="*/ 4 w 273"/>
                <a:gd name="T37" fmla="*/ 185 h 314"/>
                <a:gd name="T38" fmla="*/ 7 w 273"/>
                <a:gd name="T39" fmla="*/ 170 h 314"/>
                <a:gd name="T40" fmla="*/ 10 w 273"/>
                <a:gd name="T41" fmla="*/ 156 h 314"/>
                <a:gd name="T42" fmla="*/ 10 w 273"/>
                <a:gd name="T43" fmla="*/ 156 h 314"/>
                <a:gd name="T44" fmla="*/ 33 w 273"/>
                <a:gd name="T45" fmla="*/ 113 h 314"/>
                <a:gd name="T46" fmla="*/ 59 w 273"/>
                <a:gd name="T47" fmla="*/ 68 h 314"/>
                <a:gd name="T48" fmla="*/ 98 w 273"/>
                <a:gd name="T49" fmla="*/ 0 h 314"/>
                <a:gd name="T50" fmla="*/ 263 w 273"/>
                <a:gd name="T51" fmla="*/ 15 h 314"/>
                <a:gd name="T52" fmla="*/ 263 w 273"/>
                <a:gd name="T53" fmla="*/ 15 h 314"/>
                <a:gd name="T54" fmla="*/ 268 w 273"/>
                <a:gd name="T55" fmla="*/ 32 h 314"/>
                <a:gd name="T56" fmla="*/ 270 w 273"/>
                <a:gd name="T57" fmla="*/ 47 h 314"/>
                <a:gd name="T58" fmla="*/ 273 w 273"/>
                <a:gd name="T59" fmla="*/ 63 h 314"/>
                <a:gd name="T60" fmla="*/ 273 w 273"/>
                <a:gd name="T61" fmla="*/ 79 h 314"/>
                <a:gd name="T62" fmla="*/ 273 w 273"/>
                <a:gd name="T63" fmla="*/ 112 h 314"/>
                <a:gd name="T64" fmla="*/ 271 w 273"/>
                <a:gd name="T65" fmla="*/ 143 h 314"/>
                <a:gd name="T66" fmla="*/ 271 w 273"/>
                <a:gd name="T67" fmla="*/ 143 h 314"/>
                <a:gd name="T68" fmla="*/ 262 w 273"/>
                <a:gd name="T69" fmla="*/ 154 h 314"/>
                <a:gd name="T70" fmla="*/ 253 w 273"/>
                <a:gd name="T71" fmla="*/ 160 h 314"/>
                <a:gd name="T72" fmla="*/ 245 w 273"/>
                <a:gd name="T73" fmla="*/ 165 h 314"/>
                <a:gd name="T74" fmla="*/ 235 w 273"/>
                <a:gd name="T75" fmla="*/ 166 h 314"/>
                <a:gd name="T76" fmla="*/ 228 w 273"/>
                <a:gd name="T77" fmla="*/ 165 h 314"/>
                <a:gd name="T78" fmla="*/ 220 w 273"/>
                <a:gd name="T79" fmla="*/ 163 h 314"/>
                <a:gd name="T80" fmla="*/ 213 w 273"/>
                <a:gd name="T81" fmla="*/ 159 h 314"/>
                <a:gd name="T82" fmla="*/ 205 w 273"/>
                <a:gd name="T83" fmla="*/ 156 h 314"/>
                <a:gd name="T84" fmla="*/ 205 w 273"/>
                <a:gd name="T85" fmla="*/ 156 h 314"/>
                <a:gd name="T86" fmla="*/ 203 w 273"/>
                <a:gd name="T87" fmla="*/ 177 h 314"/>
                <a:gd name="T88" fmla="*/ 199 w 273"/>
                <a:gd name="T89" fmla="*/ 195 h 314"/>
                <a:gd name="T90" fmla="*/ 192 w 273"/>
                <a:gd name="T91" fmla="*/ 214 h 314"/>
                <a:gd name="T92" fmla="*/ 189 w 273"/>
                <a:gd name="T93" fmla="*/ 222 h 314"/>
                <a:gd name="T94" fmla="*/ 184 w 273"/>
                <a:gd name="T95" fmla="*/ 230 h 314"/>
                <a:gd name="T96" fmla="*/ 179 w 273"/>
                <a:gd name="T97" fmla="*/ 238 h 314"/>
                <a:gd name="T98" fmla="*/ 173 w 273"/>
                <a:gd name="T99" fmla="*/ 245 h 314"/>
                <a:gd name="T100" fmla="*/ 166 w 273"/>
                <a:gd name="T101" fmla="*/ 252 h 314"/>
                <a:gd name="T102" fmla="*/ 159 w 273"/>
                <a:gd name="T103" fmla="*/ 259 h 314"/>
                <a:gd name="T104" fmla="*/ 151 w 273"/>
                <a:gd name="T105" fmla="*/ 265 h 314"/>
                <a:gd name="T106" fmla="*/ 143 w 273"/>
                <a:gd name="T107" fmla="*/ 270 h 314"/>
                <a:gd name="T108" fmla="*/ 133 w 273"/>
                <a:gd name="T109" fmla="*/ 275 h 314"/>
                <a:gd name="T110" fmla="*/ 123 w 273"/>
                <a:gd name="T111" fmla="*/ 280 h 314"/>
                <a:gd name="T112" fmla="*/ 123 w 273"/>
                <a:gd name="T113" fmla="*/ 28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3" h="314">
                  <a:moveTo>
                    <a:pt x="123" y="280"/>
                  </a:moveTo>
                  <a:lnTo>
                    <a:pt x="123" y="280"/>
                  </a:lnTo>
                  <a:lnTo>
                    <a:pt x="105" y="291"/>
                  </a:lnTo>
                  <a:lnTo>
                    <a:pt x="89" y="301"/>
                  </a:lnTo>
                  <a:lnTo>
                    <a:pt x="72" y="308"/>
                  </a:lnTo>
                  <a:lnTo>
                    <a:pt x="64" y="311"/>
                  </a:lnTo>
                  <a:lnTo>
                    <a:pt x="56" y="313"/>
                  </a:lnTo>
                  <a:lnTo>
                    <a:pt x="49" y="314"/>
                  </a:lnTo>
                  <a:lnTo>
                    <a:pt x="40" y="313"/>
                  </a:lnTo>
                  <a:lnTo>
                    <a:pt x="33" y="310"/>
                  </a:lnTo>
                  <a:lnTo>
                    <a:pt x="25" y="307"/>
                  </a:lnTo>
                  <a:lnTo>
                    <a:pt x="20" y="301"/>
                  </a:lnTo>
                  <a:lnTo>
                    <a:pt x="13" y="293"/>
                  </a:lnTo>
                  <a:lnTo>
                    <a:pt x="6" y="282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42"/>
                  </a:lnTo>
                  <a:lnTo>
                    <a:pt x="1" y="213"/>
                  </a:lnTo>
                  <a:lnTo>
                    <a:pt x="4" y="185"/>
                  </a:lnTo>
                  <a:lnTo>
                    <a:pt x="7" y="170"/>
                  </a:lnTo>
                  <a:lnTo>
                    <a:pt x="10" y="156"/>
                  </a:lnTo>
                  <a:lnTo>
                    <a:pt x="10" y="156"/>
                  </a:lnTo>
                  <a:lnTo>
                    <a:pt x="33" y="113"/>
                  </a:lnTo>
                  <a:lnTo>
                    <a:pt x="59" y="68"/>
                  </a:lnTo>
                  <a:lnTo>
                    <a:pt x="98" y="0"/>
                  </a:lnTo>
                  <a:lnTo>
                    <a:pt x="263" y="15"/>
                  </a:lnTo>
                  <a:lnTo>
                    <a:pt x="263" y="15"/>
                  </a:lnTo>
                  <a:lnTo>
                    <a:pt x="268" y="32"/>
                  </a:lnTo>
                  <a:lnTo>
                    <a:pt x="270" y="47"/>
                  </a:lnTo>
                  <a:lnTo>
                    <a:pt x="273" y="63"/>
                  </a:lnTo>
                  <a:lnTo>
                    <a:pt x="273" y="79"/>
                  </a:lnTo>
                  <a:lnTo>
                    <a:pt x="273" y="112"/>
                  </a:lnTo>
                  <a:lnTo>
                    <a:pt x="271" y="143"/>
                  </a:lnTo>
                  <a:lnTo>
                    <a:pt x="271" y="143"/>
                  </a:lnTo>
                  <a:lnTo>
                    <a:pt x="262" y="154"/>
                  </a:lnTo>
                  <a:lnTo>
                    <a:pt x="253" y="160"/>
                  </a:lnTo>
                  <a:lnTo>
                    <a:pt x="245" y="165"/>
                  </a:lnTo>
                  <a:lnTo>
                    <a:pt x="235" y="166"/>
                  </a:lnTo>
                  <a:lnTo>
                    <a:pt x="228" y="165"/>
                  </a:lnTo>
                  <a:lnTo>
                    <a:pt x="220" y="163"/>
                  </a:lnTo>
                  <a:lnTo>
                    <a:pt x="213" y="159"/>
                  </a:lnTo>
                  <a:lnTo>
                    <a:pt x="205" y="156"/>
                  </a:lnTo>
                  <a:lnTo>
                    <a:pt x="205" y="156"/>
                  </a:lnTo>
                  <a:lnTo>
                    <a:pt x="203" y="177"/>
                  </a:lnTo>
                  <a:lnTo>
                    <a:pt x="199" y="195"/>
                  </a:lnTo>
                  <a:lnTo>
                    <a:pt x="192" y="214"/>
                  </a:lnTo>
                  <a:lnTo>
                    <a:pt x="189" y="222"/>
                  </a:lnTo>
                  <a:lnTo>
                    <a:pt x="184" y="230"/>
                  </a:lnTo>
                  <a:lnTo>
                    <a:pt x="179" y="238"/>
                  </a:lnTo>
                  <a:lnTo>
                    <a:pt x="173" y="245"/>
                  </a:lnTo>
                  <a:lnTo>
                    <a:pt x="166" y="252"/>
                  </a:lnTo>
                  <a:lnTo>
                    <a:pt x="159" y="259"/>
                  </a:lnTo>
                  <a:lnTo>
                    <a:pt x="151" y="265"/>
                  </a:lnTo>
                  <a:lnTo>
                    <a:pt x="143" y="270"/>
                  </a:lnTo>
                  <a:lnTo>
                    <a:pt x="133" y="275"/>
                  </a:lnTo>
                  <a:lnTo>
                    <a:pt x="123" y="280"/>
                  </a:lnTo>
                  <a:lnTo>
                    <a:pt x="123" y="28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0" name="Line 7">
              <a:extLst>
                <a:ext uri="{FF2B5EF4-FFF2-40B4-BE49-F238E27FC236}">
                  <a16:creationId xmlns:a16="http://schemas.microsoft.com/office/drawing/2014/main" xmlns="" id="{36EC37D1-5BDD-43F2-B316-03573CE8CA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5588" y="535781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xmlns="" id="{D6502976-B373-48DD-AA5D-18CFCC31D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163" y="5135562"/>
              <a:ext cx="217488" cy="249237"/>
            </a:xfrm>
            <a:custGeom>
              <a:avLst/>
              <a:gdLst>
                <a:gd name="T0" fmla="*/ 123 w 273"/>
                <a:gd name="T1" fmla="*/ 280 h 314"/>
                <a:gd name="T2" fmla="*/ 123 w 273"/>
                <a:gd name="T3" fmla="*/ 280 h 314"/>
                <a:gd name="T4" fmla="*/ 105 w 273"/>
                <a:gd name="T5" fmla="*/ 291 h 314"/>
                <a:gd name="T6" fmla="*/ 89 w 273"/>
                <a:gd name="T7" fmla="*/ 301 h 314"/>
                <a:gd name="T8" fmla="*/ 72 w 273"/>
                <a:gd name="T9" fmla="*/ 308 h 314"/>
                <a:gd name="T10" fmla="*/ 64 w 273"/>
                <a:gd name="T11" fmla="*/ 311 h 314"/>
                <a:gd name="T12" fmla="*/ 56 w 273"/>
                <a:gd name="T13" fmla="*/ 313 h 314"/>
                <a:gd name="T14" fmla="*/ 49 w 273"/>
                <a:gd name="T15" fmla="*/ 314 h 314"/>
                <a:gd name="T16" fmla="*/ 40 w 273"/>
                <a:gd name="T17" fmla="*/ 313 h 314"/>
                <a:gd name="T18" fmla="*/ 33 w 273"/>
                <a:gd name="T19" fmla="*/ 310 h 314"/>
                <a:gd name="T20" fmla="*/ 25 w 273"/>
                <a:gd name="T21" fmla="*/ 307 h 314"/>
                <a:gd name="T22" fmla="*/ 20 w 273"/>
                <a:gd name="T23" fmla="*/ 301 h 314"/>
                <a:gd name="T24" fmla="*/ 13 w 273"/>
                <a:gd name="T25" fmla="*/ 293 h 314"/>
                <a:gd name="T26" fmla="*/ 6 w 273"/>
                <a:gd name="T27" fmla="*/ 282 h 314"/>
                <a:gd name="T28" fmla="*/ 0 w 273"/>
                <a:gd name="T29" fmla="*/ 270 h 314"/>
                <a:gd name="T30" fmla="*/ 0 w 273"/>
                <a:gd name="T31" fmla="*/ 270 h 314"/>
                <a:gd name="T32" fmla="*/ 0 w 273"/>
                <a:gd name="T33" fmla="*/ 242 h 314"/>
                <a:gd name="T34" fmla="*/ 1 w 273"/>
                <a:gd name="T35" fmla="*/ 213 h 314"/>
                <a:gd name="T36" fmla="*/ 4 w 273"/>
                <a:gd name="T37" fmla="*/ 185 h 314"/>
                <a:gd name="T38" fmla="*/ 7 w 273"/>
                <a:gd name="T39" fmla="*/ 170 h 314"/>
                <a:gd name="T40" fmla="*/ 10 w 273"/>
                <a:gd name="T41" fmla="*/ 156 h 314"/>
                <a:gd name="T42" fmla="*/ 10 w 273"/>
                <a:gd name="T43" fmla="*/ 156 h 314"/>
                <a:gd name="T44" fmla="*/ 33 w 273"/>
                <a:gd name="T45" fmla="*/ 113 h 314"/>
                <a:gd name="T46" fmla="*/ 59 w 273"/>
                <a:gd name="T47" fmla="*/ 68 h 314"/>
                <a:gd name="T48" fmla="*/ 98 w 273"/>
                <a:gd name="T49" fmla="*/ 0 h 314"/>
                <a:gd name="T50" fmla="*/ 263 w 273"/>
                <a:gd name="T51" fmla="*/ 15 h 314"/>
                <a:gd name="T52" fmla="*/ 263 w 273"/>
                <a:gd name="T53" fmla="*/ 15 h 314"/>
                <a:gd name="T54" fmla="*/ 268 w 273"/>
                <a:gd name="T55" fmla="*/ 32 h 314"/>
                <a:gd name="T56" fmla="*/ 270 w 273"/>
                <a:gd name="T57" fmla="*/ 47 h 314"/>
                <a:gd name="T58" fmla="*/ 273 w 273"/>
                <a:gd name="T59" fmla="*/ 63 h 314"/>
                <a:gd name="T60" fmla="*/ 273 w 273"/>
                <a:gd name="T61" fmla="*/ 79 h 314"/>
                <a:gd name="T62" fmla="*/ 273 w 273"/>
                <a:gd name="T63" fmla="*/ 112 h 314"/>
                <a:gd name="T64" fmla="*/ 271 w 273"/>
                <a:gd name="T65" fmla="*/ 143 h 314"/>
                <a:gd name="T66" fmla="*/ 271 w 273"/>
                <a:gd name="T67" fmla="*/ 143 h 314"/>
                <a:gd name="T68" fmla="*/ 262 w 273"/>
                <a:gd name="T69" fmla="*/ 154 h 314"/>
                <a:gd name="T70" fmla="*/ 253 w 273"/>
                <a:gd name="T71" fmla="*/ 160 h 314"/>
                <a:gd name="T72" fmla="*/ 245 w 273"/>
                <a:gd name="T73" fmla="*/ 165 h 314"/>
                <a:gd name="T74" fmla="*/ 235 w 273"/>
                <a:gd name="T75" fmla="*/ 166 h 314"/>
                <a:gd name="T76" fmla="*/ 228 w 273"/>
                <a:gd name="T77" fmla="*/ 165 h 314"/>
                <a:gd name="T78" fmla="*/ 220 w 273"/>
                <a:gd name="T79" fmla="*/ 163 h 314"/>
                <a:gd name="T80" fmla="*/ 213 w 273"/>
                <a:gd name="T81" fmla="*/ 159 h 314"/>
                <a:gd name="T82" fmla="*/ 205 w 273"/>
                <a:gd name="T83" fmla="*/ 156 h 314"/>
                <a:gd name="T84" fmla="*/ 205 w 273"/>
                <a:gd name="T85" fmla="*/ 156 h 314"/>
                <a:gd name="T86" fmla="*/ 203 w 273"/>
                <a:gd name="T87" fmla="*/ 177 h 314"/>
                <a:gd name="T88" fmla="*/ 199 w 273"/>
                <a:gd name="T89" fmla="*/ 195 h 314"/>
                <a:gd name="T90" fmla="*/ 192 w 273"/>
                <a:gd name="T91" fmla="*/ 214 h 314"/>
                <a:gd name="T92" fmla="*/ 189 w 273"/>
                <a:gd name="T93" fmla="*/ 222 h 314"/>
                <a:gd name="T94" fmla="*/ 184 w 273"/>
                <a:gd name="T95" fmla="*/ 230 h 314"/>
                <a:gd name="T96" fmla="*/ 179 w 273"/>
                <a:gd name="T97" fmla="*/ 238 h 314"/>
                <a:gd name="T98" fmla="*/ 173 w 273"/>
                <a:gd name="T99" fmla="*/ 245 h 314"/>
                <a:gd name="T100" fmla="*/ 166 w 273"/>
                <a:gd name="T101" fmla="*/ 252 h 314"/>
                <a:gd name="T102" fmla="*/ 159 w 273"/>
                <a:gd name="T103" fmla="*/ 259 h 314"/>
                <a:gd name="T104" fmla="*/ 151 w 273"/>
                <a:gd name="T105" fmla="*/ 265 h 314"/>
                <a:gd name="T106" fmla="*/ 143 w 273"/>
                <a:gd name="T107" fmla="*/ 270 h 314"/>
                <a:gd name="T108" fmla="*/ 133 w 273"/>
                <a:gd name="T109" fmla="*/ 275 h 314"/>
                <a:gd name="T110" fmla="*/ 123 w 273"/>
                <a:gd name="T111" fmla="*/ 280 h 314"/>
                <a:gd name="T112" fmla="*/ 123 w 273"/>
                <a:gd name="T113" fmla="*/ 28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3" h="314">
                  <a:moveTo>
                    <a:pt x="123" y="280"/>
                  </a:moveTo>
                  <a:lnTo>
                    <a:pt x="123" y="280"/>
                  </a:lnTo>
                  <a:lnTo>
                    <a:pt x="105" y="291"/>
                  </a:lnTo>
                  <a:lnTo>
                    <a:pt x="89" y="301"/>
                  </a:lnTo>
                  <a:lnTo>
                    <a:pt x="72" y="308"/>
                  </a:lnTo>
                  <a:lnTo>
                    <a:pt x="64" y="311"/>
                  </a:lnTo>
                  <a:lnTo>
                    <a:pt x="56" y="313"/>
                  </a:lnTo>
                  <a:lnTo>
                    <a:pt x="49" y="314"/>
                  </a:lnTo>
                  <a:lnTo>
                    <a:pt x="40" y="313"/>
                  </a:lnTo>
                  <a:lnTo>
                    <a:pt x="33" y="310"/>
                  </a:lnTo>
                  <a:lnTo>
                    <a:pt x="25" y="307"/>
                  </a:lnTo>
                  <a:lnTo>
                    <a:pt x="20" y="301"/>
                  </a:lnTo>
                  <a:lnTo>
                    <a:pt x="13" y="293"/>
                  </a:lnTo>
                  <a:lnTo>
                    <a:pt x="6" y="282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42"/>
                  </a:lnTo>
                  <a:lnTo>
                    <a:pt x="1" y="213"/>
                  </a:lnTo>
                  <a:lnTo>
                    <a:pt x="4" y="185"/>
                  </a:lnTo>
                  <a:lnTo>
                    <a:pt x="7" y="170"/>
                  </a:lnTo>
                  <a:lnTo>
                    <a:pt x="10" y="156"/>
                  </a:lnTo>
                  <a:lnTo>
                    <a:pt x="10" y="156"/>
                  </a:lnTo>
                  <a:lnTo>
                    <a:pt x="33" y="113"/>
                  </a:lnTo>
                  <a:lnTo>
                    <a:pt x="59" y="68"/>
                  </a:lnTo>
                  <a:lnTo>
                    <a:pt x="98" y="0"/>
                  </a:lnTo>
                  <a:lnTo>
                    <a:pt x="263" y="15"/>
                  </a:lnTo>
                  <a:lnTo>
                    <a:pt x="263" y="15"/>
                  </a:lnTo>
                  <a:lnTo>
                    <a:pt x="268" y="32"/>
                  </a:lnTo>
                  <a:lnTo>
                    <a:pt x="270" y="47"/>
                  </a:lnTo>
                  <a:lnTo>
                    <a:pt x="273" y="63"/>
                  </a:lnTo>
                  <a:lnTo>
                    <a:pt x="273" y="79"/>
                  </a:lnTo>
                  <a:lnTo>
                    <a:pt x="273" y="112"/>
                  </a:lnTo>
                  <a:lnTo>
                    <a:pt x="271" y="143"/>
                  </a:lnTo>
                  <a:lnTo>
                    <a:pt x="271" y="143"/>
                  </a:lnTo>
                  <a:lnTo>
                    <a:pt x="262" y="154"/>
                  </a:lnTo>
                  <a:lnTo>
                    <a:pt x="253" y="160"/>
                  </a:lnTo>
                  <a:lnTo>
                    <a:pt x="245" y="165"/>
                  </a:lnTo>
                  <a:lnTo>
                    <a:pt x="235" y="166"/>
                  </a:lnTo>
                  <a:lnTo>
                    <a:pt x="228" y="165"/>
                  </a:lnTo>
                  <a:lnTo>
                    <a:pt x="220" y="163"/>
                  </a:lnTo>
                  <a:lnTo>
                    <a:pt x="213" y="159"/>
                  </a:lnTo>
                  <a:lnTo>
                    <a:pt x="205" y="156"/>
                  </a:lnTo>
                  <a:lnTo>
                    <a:pt x="205" y="156"/>
                  </a:lnTo>
                  <a:lnTo>
                    <a:pt x="203" y="177"/>
                  </a:lnTo>
                  <a:lnTo>
                    <a:pt x="199" y="195"/>
                  </a:lnTo>
                  <a:lnTo>
                    <a:pt x="192" y="214"/>
                  </a:lnTo>
                  <a:lnTo>
                    <a:pt x="189" y="222"/>
                  </a:lnTo>
                  <a:lnTo>
                    <a:pt x="184" y="230"/>
                  </a:lnTo>
                  <a:lnTo>
                    <a:pt x="179" y="238"/>
                  </a:lnTo>
                  <a:lnTo>
                    <a:pt x="173" y="245"/>
                  </a:lnTo>
                  <a:lnTo>
                    <a:pt x="166" y="252"/>
                  </a:lnTo>
                  <a:lnTo>
                    <a:pt x="159" y="259"/>
                  </a:lnTo>
                  <a:lnTo>
                    <a:pt x="151" y="265"/>
                  </a:lnTo>
                  <a:lnTo>
                    <a:pt x="143" y="270"/>
                  </a:lnTo>
                  <a:lnTo>
                    <a:pt x="133" y="275"/>
                  </a:lnTo>
                  <a:lnTo>
                    <a:pt x="123" y="280"/>
                  </a:lnTo>
                  <a:lnTo>
                    <a:pt x="123" y="28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2" name="Line 9">
              <a:extLst>
                <a:ext uri="{FF2B5EF4-FFF2-40B4-BE49-F238E27FC236}">
                  <a16:creationId xmlns:a16="http://schemas.microsoft.com/office/drawing/2014/main" xmlns="" id="{0482C0B6-A029-4352-922D-7AB14C2549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5588" y="535781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xmlns="" id="{C63EA976-ECBB-4E6C-97D4-3BE4363BCF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8801" y="5146675"/>
              <a:ext cx="284163" cy="249237"/>
            </a:xfrm>
            <a:custGeom>
              <a:avLst/>
              <a:gdLst>
                <a:gd name="T0" fmla="*/ 7 w 357"/>
                <a:gd name="T1" fmla="*/ 0 h 314"/>
                <a:gd name="T2" fmla="*/ 1 w 357"/>
                <a:gd name="T3" fmla="*/ 59 h 314"/>
                <a:gd name="T4" fmla="*/ 0 w 357"/>
                <a:gd name="T5" fmla="*/ 90 h 314"/>
                <a:gd name="T6" fmla="*/ 6 w 357"/>
                <a:gd name="T7" fmla="*/ 121 h 314"/>
                <a:gd name="T8" fmla="*/ 11 w 357"/>
                <a:gd name="T9" fmla="*/ 128 h 314"/>
                <a:gd name="T10" fmla="*/ 21 w 357"/>
                <a:gd name="T11" fmla="*/ 143 h 314"/>
                <a:gd name="T12" fmla="*/ 29 w 357"/>
                <a:gd name="T13" fmla="*/ 150 h 314"/>
                <a:gd name="T14" fmla="*/ 39 w 357"/>
                <a:gd name="T15" fmla="*/ 156 h 314"/>
                <a:gd name="T16" fmla="*/ 57 w 357"/>
                <a:gd name="T17" fmla="*/ 158 h 314"/>
                <a:gd name="T18" fmla="*/ 80 w 357"/>
                <a:gd name="T19" fmla="*/ 159 h 314"/>
                <a:gd name="T20" fmla="*/ 112 w 357"/>
                <a:gd name="T21" fmla="*/ 156 h 314"/>
                <a:gd name="T22" fmla="*/ 111 w 357"/>
                <a:gd name="T23" fmla="*/ 167 h 314"/>
                <a:gd name="T24" fmla="*/ 114 w 357"/>
                <a:gd name="T25" fmla="*/ 189 h 314"/>
                <a:gd name="T26" fmla="*/ 121 w 357"/>
                <a:gd name="T27" fmla="*/ 209 h 314"/>
                <a:gd name="T28" fmla="*/ 133 w 357"/>
                <a:gd name="T29" fmla="*/ 227 h 314"/>
                <a:gd name="T30" fmla="*/ 150 w 357"/>
                <a:gd name="T31" fmla="*/ 242 h 314"/>
                <a:gd name="T32" fmla="*/ 180 w 357"/>
                <a:gd name="T33" fmla="*/ 264 h 314"/>
                <a:gd name="T34" fmla="*/ 227 w 357"/>
                <a:gd name="T35" fmla="*/ 288 h 314"/>
                <a:gd name="T36" fmla="*/ 254 w 357"/>
                <a:gd name="T37" fmla="*/ 300 h 314"/>
                <a:gd name="T38" fmla="*/ 298 w 357"/>
                <a:gd name="T39" fmla="*/ 313 h 314"/>
                <a:gd name="T40" fmla="*/ 317 w 357"/>
                <a:gd name="T41" fmla="*/ 314 h 314"/>
                <a:gd name="T42" fmla="*/ 331 w 357"/>
                <a:gd name="T43" fmla="*/ 311 h 314"/>
                <a:gd name="T44" fmla="*/ 342 w 357"/>
                <a:gd name="T45" fmla="*/ 304 h 314"/>
                <a:gd name="T46" fmla="*/ 352 w 357"/>
                <a:gd name="T47" fmla="*/ 295 h 314"/>
                <a:gd name="T48" fmla="*/ 357 w 357"/>
                <a:gd name="T49" fmla="*/ 282 h 314"/>
                <a:gd name="T50" fmla="*/ 357 w 357"/>
                <a:gd name="T51" fmla="*/ 275 h 314"/>
                <a:gd name="T52" fmla="*/ 355 w 357"/>
                <a:gd name="T53" fmla="*/ 253 h 314"/>
                <a:gd name="T54" fmla="*/ 341 w 357"/>
                <a:gd name="T55" fmla="*/ 220 h 314"/>
                <a:gd name="T56" fmla="*/ 320 w 357"/>
                <a:gd name="T57" fmla="*/ 182 h 314"/>
                <a:gd name="T58" fmla="*/ 268 w 357"/>
                <a:gd name="T59" fmla="*/ 106 h 314"/>
                <a:gd name="T60" fmla="*/ 231 w 357"/>
                <a:gd name="T61" fmla="*/ 51 h 314"/>
                <a:gd name="T62" fmla="*/ 215 w 357"/>
                <a:gd name="T63" fmla="*/ 20 h 314"/>
                <a:gd name="T64" fmla="*/ 7 w 357"/>
                <a:gd name="T65" fmla="*/ 0 h 314"/>
                <a:gd name="T66" fmla="*/ 7 w 357"/>
                <a:gd name="T67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7" h="314">
                  <a:moveTo>
                    <a:pt x="7" y="0"/>
                  </a:moveTo>
                  <a:lnTo>
                    <a:pt x="7" y="0"/>
                  </a:lnTo>
                  <a:lnTo>
                    <a:pt x="3" y="29"/>
                  </a:lnTo>
                  <a:lnTo>
                    <a:pt x="1" y="59"/>
                  </a:lnTo>
                  <a:lnTo>
                    <a:pt x="0" y="75"/>
                  </a:lnTo>
                  <a:lnTo>
                    <a:pt x="0" y="90"/>
                  </a:lnTo>
                  <a:lnTo>
                    <a:pt x="2" y="105"/>
                  </a:lnTo>
                  <a:lnTo>
                    <a:pt x="6" y="121"/>
                  </a:lnTo>
                  <a:lnTo>
                    <a:pt x="6" y="121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1" y="143"/>
                  </a:lnTo>
                  <a:lnTo>
                    <a:pt x="24" y="146"/>
                  </a:lnTo>
                  <a:lnTo>
                    <a:pt x="29" y="150"/>
                  </a:lnTo>
                  <a:lnTo>
                    <a:pt x="34" y="153"/>
                  </a:lnTo>
                  <a:lnTo>
                    <a:pt x="39" y="156"/>
                  </a:lnTo>
                  <a:lnTo>
                    <a:pt x="47" y="157"/>
                  </a:lnTo>
                  <a:lnTo>
                    <a:pt x="57" y="158"/>
                  </a:lnTo>
                  <a:lnTo>
                    <a:pt x="67" y="159"/>
                  </a:lnTo>
                  <a:lnTo>
                    <a:pt x="80" y="159"/>
                  </a:lnTo>
                  <a:lnTo>
                    <a:pt x="95" y="158"/>
                  </a:lnTo>
                  <a:lnTo>
                    <a:pt x="112" y="156"/>
                  </a:lnTo>
                  <a:lnTo>
                    <a:pt x="112" y="156"/>
                  </a:lnTo>
                  <a:lnTo>
                    <a:pt x="111" y="167"/>
                  </a:lnTo>
                  <a:lnTo>
                    <a:pt x="111" y="179"/>
                  </a:lnTo>
                  <a:lnTo>
                    <a:pt x="114" y="189"/>
                  </a:lnTo>
                  <a:lnTo>
                    <a:pt x="117" y="199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3" y="227"/>
                  </a:lnTo>
                  <a:lnTo>
                    <a:pt x="140" y="235"/>
                  </a:lnTo>
                  <a:lnTo>
                    <a:pt x="150" y="242"/>
                  </a:lnTo>
                  <a:lnTo>
                    <a:pt x="159" y="250"/>
                  </a:lnTo>
                  <a:lnTo>
                    <a:pt x="180" y="264"/>
                  </a:lnTo>
                  <a:lnTo>
                    <a:pt x="203" y="277"/>
                  </a:lnTo>
                  <a:lnTo>
                    <a:pt x="227" y="288"/>
                  </a:lnTo>
                  <a:lnTo>
                    <a:pt x="227" y="288"/>
                  </a:lnTo>
                  <a:lnTo>
                    <a:pt x="254" y="300"/>
                  </a:lnTo>
                  <a:lnTo>
                    <a:pt x="278" y="308"/>
                  </a:lnTo>
                  <a:lnTo>
                    <a:pt x="298" y="313"/>
                  </a:lnTo>
                  <a:lnTo>
                    <a:pt x="307" y="314"/>
                  </a:lnTo>
                  <a:lnTo>
                    <a:pt x="317" y="314"/>
                  </a:lnTo>
                  <a:lnTo>
                    <a:pt x="324" y="313"/>
                  </a:lnTo>
                  <a:lnTo>
                    <a:pt x="331" y="311"/>
                  </a:lnTo>
                  <a:lnTo>
                    <a:pt x="338" y="308"/>
                  </a:lnTo>
                  <a:lnTo>
                    <a:pt x="342" y="304"/>
                  </a:lnTo>
                  <a:lnTo>
                    <a:pt x="347" y="301"/>
                  </a:lnTo>
                  <a:lnTo>
                    <a:pt x="352" y="295"/>
                  </a:lnTo>
                  <a:lnTo>
                    <a:pt x="355" y="289"/>
                  </a:lnTo>
                  <a:lnTo>
                    <a:pt x="357" y="282"/>
                  </a:lnTo>
                  <a:lnTo>
                    <a:pt x="357" y="282"/>
                  </a:lnTo>
                  <a:lnTo>
                    <a:pt x="357" y="275"/>
                  </a:lnTo>
                  <a:lnTo>
                    <a:pt x="357" y="268"/>
                  </a:lnTo>
                  <a:lnTo>
                    <a:pt x="355" y="253"/>
                  </a:lnTo>
                  <a:lnTo>
                    <a:pt x="349" y="237"/>
                  </a:lnTo>
                  <a:lnTo>
                    <a:pt x="341" y="220"/>
                  </a:lnTo>
                  <a:lnTo>
                    <a:pt x="332" y="201"/>
                  </a:lnTo>
                  <a:lnTo>
                    <a:pt x="320" y="182"/>
                  </a:lnTo>
                  <a:lnTo>
                    <a:pt x="295" y="144"/>
                  </a:lnTo>
                  <a:lnTo>
                    <a:pt x="268" y="106"/>
                  </a:lnTo>
                  <a:lnTo>
                    <a:pt x="242" y="69"/>
                  </a:lnTo>
                  <a:lnTo>
                    <a:pt x="231" y="51"/>
                  </a:lnTo>
                  <a:lnTo>
                    <a:pt x="222" y="35"/>
                  </a:lnTo>
                  <a:lnTo>
                    <a:pt x="215" y="20"/>
                  </a:lnTo>
                  <a:lnTo>
                    <a:pt x="210" y="5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7" y="0"/>
                  </a:move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xmlns="" id="{9B5059F6-94AF-4E5E-BEB3-B6AA11D1A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8801" y="5146675"/>
              <a:ext cx="284163" cy="249237"/>
            </a:xfrm>
            <a:custGeom>
              <a:avLst/>
              <a:gdLst>
                <a:gd name="T0" fmla="*/ 7 w 357"/>
                <a:gd name="T1" fmla="*/ 0 h 314"/>
                <a:gd name="T2" fmla="*/ 1 w 357"/>
                <a:gd name="T3" fmla="*/ 59 h 314"/>
                <a:gd name="T4" fmla="*/ 0 w 357"/>
                <a:gd name="T5" fmla="*/ 90 h 314"/>
                <a:gd name="T6" fmla="*/ 6 w 357"/>
                <a:gd name="T7" fmla="*/ 121 h 314"/>
                <a:gd name="T8" fmla="*/ 11 w 357"/>
                <a:gd name="T9" fmla="*/ 128 h 314"/>
                <a:gd name="T10" fmla="*/ 21 w 357"/>
                <a:gd name="T11" fmla="*/ 143 h 314"/>
                <a:gd name="T12" fmla="*/ 29 w 357"/>
                <a:gd name="T13" fmla="*/ 150 h 314"/>
                <a:gd name="T14" fmla="*/ 39 w 357"/>
                <a:gd name="T15" fmla="*/ 156 h 314"/>
                <a:gd name="T16" fmla="*/ 57 w 357"/>
                <a:gd name="T17" fmla="*/ 158 h 314"/>
                <a:gd name="T18" fmla="*/ 80 w 357"/>
                <a:gd name="T19" fmla="*/ 159 h 314"/>
                <a:gd name="T20" fmla="*/ 112 w 357"/>
                <a:gd name="T21" fmla="*/ 156 h 314"/>
                <a:gd name="T22" fmla="*/ 111 w 357"/>
                <a:gd name="T23" fmla="*/ 167 h 314"/>
                <a:gd name="T24" fmla="*/ 114 w 357"/>
                <a:gd name="T25" fmla="*/ 189 h 314"/>
                <a:gd name="T26" fmla="*/ 121 w 357"/>
                <a:gd name="T27" fmla="*/ 209 h 314"/>
                <a:gd name="T28" fmla="*/ 133 w 357"/>
                <a:gd name="T29" fmla="*/ 227 h 314"/>
                <a:gd name="T30" fmla="*/ 150 w 357"/>
                <a:gd name="T31" fmla="*/ 242 h 314"/>
                <a:gd name="T32" fmla="*/ 180 w 357"/>
                <a:gd name="T33" fmla="*/ 264 h 314"/>
                <a:gd name="T34" fmla="*/ 227 w 357"/>
                <a:gd name="T35" fmla="*/ 288 h 314"/>
                <a:gd name="T36" fmla="*/ 254 w 357"/>
                <a:gd name="T37" fmla="*/ 300 h 314"/>
                <a:gd name="T38" fmla="*/ 298 w 357"/>
                <a:gd name="T39" fmla="*/ 313 h 314"/>
                <a:gd name="T40" fmla="*/ 317 w 357"/>
                <a:gd name="T41" fmla="*/ 314 h 314"/>
                <a:gd name="T42" fmla="*/ 331 w 357"/>
                <a:gd name="T43" fmla="*/ 311 h 314"/>
                <a:gd name="T44" fmla="*/ 342 w 357"/>
                <a:gd name="T45" fmla="*/ 304 h 314"/>
                <a:gd name="T46" fmla="*/ 352 w 357"/>
                <a:gd name="T47" fmla="*/ 295 h 314"/>
                <a:gd name="T48" fmla="*/ 357 w 357"/>
                <a:gd name="T49" fmla="*/ 282 h 314"/>
                <a:gd name="T50" fmla="*/ 357 w 357"/>
                <a:gd name="T51" fmla="*/ 275 h 314"/>
                <a:gd name="T52" fmla="*/ 355 w 357"/>
                <a:gd name="T53" fmla="*/ 253 h 314"/>
                <a:gd name="T54" fmla="*/ 341 w 357"/>
                <a:gd name="T55" fmla="*/ 220 h 314"/>
                <a:gd name="T56" fmla="*/ 320 w 357"/>
                <a:gd name="T57" fmla="*/ 182 h 314"/>
                <a:gd name="T58" fmla="*/ 268 w 357"/>
                <a:gd name="T59" fmla="*/ 106 h 314"/>
                <a:gd name="T60" fmla="*/ 231 w 357"/>
                <a:gd name="T61" fmla="*/ 51 h 314"/>
                <a:gd name="T62" fmla="*/ 215 w 357"/>
                <a:gd name="T63" fmla="*/ 20 h 314"/>
                <a:gd name="T64" fmla="*/ 7 w 357"/>
                <a:gd name="T6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7" h="314">
                  <a:moveTo>
                    <a:pt x="7" y="0"/>
                  </a:moveTo>
                  <a:lnTo>
                    <a:pt x="7" y="0"/>
                  </a:lnTo>
                  <a:lnTo>
                    <a:pt x="3" y="29"/>
                  </a:lnTo>
                  <a:lnTo>
                    <a:pt x="1" y="59"/>
                  </a:lnTo>
                  <a:lnTo>
                    <a:pt x="0" y="75"/>
                  </a:lnTo>
                  <a:lnTo>
                    <a:pt x="0" y="90"/>
                  </a:lnTo>
                  <a:lnTo>
                    <a:pt x="2" y="105"/>
                  </a:lnTo>
                  <a:lnTo>
                    <a:pt x="6" y="121"/>
                  </a:lnTo>
                  <a:lnTo>
                    <a:pt x="6" y="121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1" y="143"/>
                  </a:lnTo>
                  <a:lnTo>
                    <a:pt x="24" y="146"/>
                  </a:lnTo>
                  <a:lnTo>
                    <a:pt x="29" y="150"/>
                  </a:lnTo>
                  <a:lnTo>
                    <a:pt x="34" y="153"/>
                  </a:lnTo>
                  <a:lnTo>
                    <a:pt x="39" y="156"/>
                  </a:lnTo>
                  <a:lnTo>
                    <a:pt x="47" y="157"/>
                  </a:lnTo>
                  <a:lnTo>
                    <a:pt x="57" y="158"/>
                  </a:lnTo>
                  <a:lnTo>
                    <a:pt x="67" y="159"/>
                  </a:lnTo>
                  <a:lnTo>
                    <a:pt x="80" y="159"/>
                  </a:lnTo>
                  <a:lnTo>
                    <a:pt x="95" y="158"/>
                  </a:lnTo>
                  <a:lnTo>
                    <a:pt x="112" y="156"/>
                  </a:lnTo>
                  <a:lnTo>
                    <a:pt x="112" y="156"/>
                  </a:lnTo>
                  <a:lnTo>
                    <a:pt x="111" y="167"/>
                  </a:lnTo>
                  <a:lnTo>
                    <a:pt x="111" y="179"/>
                  </a:lnTo>
                  <a:lnTo>
                    <a:pt x="114" y="189"/>
                  </a:lnTo>
                  <a:lnTo>
                    <a:pt x="117" y="199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3" y="227"/>
                  </a:lnTo>
                  <a:lnTo>
                    <a:pt x="140" y="235"/>
                  </a:lnTo>
                  <a:lnTo>
                    <a:pt x="150" y="242"/>
                  </a:lnTo>
                  <a:lnTo>
                    <a:pt x="159" y="250"/>
                  </a:lnTo>
                  <a:lnTo>
                    <a:pt x="180" y="264"/>
                  </a:lnTo>
                  <a:lnTo>
                    <a:pt x="203" y="277"/>
                  </a:lnTo>
                  <a:lnTo>
                    <a:pt x="227" y="288"/>
                  </a:lnTo>
                  <a:lnTo>
                    <a:pt x="227" y="288"/>
                  </a:lnTo>
                  <a:lnTo>
                    <a:pt x="254" y="300"/>
                  </a:lnTo>
                  <a:lnTo>
                    <a:pt x="278" y="308"/>
                  </a:lnTo>
                  <a:lnTo>
                    <a:pt x="298" y="313"/>
                  </a:lnTo>
                  <a:lnTo>
                    <a:pt x="307" y="314"/>
                  </a:lnTo>
                  <a:lnTo>
                    <a:pt x="317" y="314"/>
                  </a:lnTo>
                  <a:lnTo>
                    <a:pt x="324" y="313"/>
                  </a:lnTo>
                  <a:lnTo>
                    <a:pt x="331" y="311"/>
                  </a:lnTo>
                  <a:lnTo>
                    <a:pt x="338" y="308"/>
                  </a:lnTo>
                  <a:lnTo>
                    <a:pt x="342" y="304"/>
                  </a:lnTo>
                  <a:lnTo>
                    <a:pt x="347" y="301"/>
                  </a:lnTo>
                  <a:lnTo>
                    <a:pt x="352" y="295"/>
                  </a:lnTo>
                  <a:lnTo>
                    <a:pt x="355" y="289"/>
                  </a:lnTo>
                  <a:lnTo>
                    <a:pt x="357" y="282"/>
                  </a:lnTo>
                  <a:lnTo>
                    <a:pt x="357" y="282"/>
                  </a:lnTo>
                  <a:lnTo>
                    <a:pt x="357" y="275"/>
                  </a:lnTo>
                  <a:lnTo>
                    <a:pt x="357" y="268"/>
                  </a:lnTo>
                  <a:lnTo>
                    <a:pt x="355" y="253"/>
                  </a:lnTo>
                  <a:lnTo>
                    <a:pt x="349" y="237"/>
                  </a:lnTo>
                  <a:lnTo>
                    <a:pt x="341" y="220"/>
                  </a:lnTo>
                  <a:lnTo>
                    <a:pt x="332" y="201"/>
                  </a:lnTo>
                  <a:lnTo>
                    <a:pt x="320" y="182"/>
                  </a:lnTo>
                  <a:lnTo>
                    <a:pt x="295" y="144"/>
                  </a:lnTo>
                  <a:lnTo>
                    <a:pt x="268" y="106"/>
                  </a:lnTo>
                  <a:lnTo>
                    <a:pt x="242" y="69"/>
                  </a:lnTo>
                  <a:lnTo>
                    <a:pt x="231" y="51"/>
                  </a:lnTo>
                  <a:lnTo>
                    <a:pt x="222" y="35"/>
                  </a:lnTo>
                  <a:lnTo>
                    <a:pt x="215" y="20"/>
                  </a:lnTo>
                  <a:lnTo>
                    <a:pt x="210" y="5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5" name="Line 12">
              <a:extLst>
                <a:ext uri="{FF2B5EF4-FFF2-40B4-BE49-F238E27FC236}">
                  <a16:creationId xmlns:a16="http://schemas.microsoft.com/office/drawing/2014/main" xmlns="" id="{046EC3F6-E9DC-4E35-A3E1-79EC0FF64B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85151" y="514667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xmlns="" id="{601D5C48-24A8-4F70-85FB-A28E34DE6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8801" y="5146675"/>
              <a:ext cx="284163" cy="249237"/>
            </a:xfrm>
            <a:custGeom>
              <a:avLst/>
              <a:gdLst>
                <a:gd name="T0" fmla="*/ 7 w 357"/>
                <a:gd name="T1" fmla="*/ 0 h 314"/>
                <a:gd name="T2" fmla="*/ 1 w 357"/>
                <a:gd name="T3" fmla="*/ 59 h 314"/>
                <a:gd name="T4" fmla="*/ 0 w 357"/>
                <a:gd name="T5" fmla="*/ 90 h 314"/>
                <a:gd name="T6" fmla="*/ 6 w 357"/>
                <a:gd name="T7" fmla="*/ 121 h 314"/>
                <a:gd name="T8" fmla="*/ 11 w 357"/>
                <a:gd name="T9" fmla="*/ 128 h 314"/>
                <a:gd name="T10" fmla="*/ 21 w 357"/>
                <a:gd name="T11" fmla="*/ 143 h 314"/>
                <a:gd name="T12" fmla="*/ 29 w 357"/>
                <a:gd name="T13" fmla="*/ 150 h 314"/>
                <a:gd name="T14" fmla="*/ 39 w 357"/>
                <a:gd name="T15" fmla="*/ 156 h 314"/>
                <a:gd name="T16" fmla="*/ 57 w 357"/>
                <a:gd name="T17" fmla="*/ 158 h 314"/>
                <a:gd name="T18" fmla="*/ 80 w 357"/>
                <a:gd name="T19" fmla="*/ 159 h 314"/>
                <a:gd name="T20" fmla="*/ 112 w 357"/>
                <a:gd name="T21" fmla="*/ 156 h 314"/>
                <a:gd name="T22" fmla="*/ 111 w 357"/>
                <a:gd name="T23" fmla="*/ 167 h 314"/>
                <a:gd name="T24" fmla="*/ 114 w 357"/>
                <a:gd name="T25" fmla="*/ 189 h 314"/>
                <a:gd name="T26" fmla="*/ 121 w 357"/>
                <a:gd name="T27" fmla="*/ 209 h 314"/>
                <a:gd name="T28" fmla="*/ 133 w 357"/>
                <a:gd name="T29" fmla="*/ 227 h 314"/>
                <a:gd name="T30" fmla="*/ 150 w 357"/>
                <a:gd name="T31" fmla="*/ 242 h 314"/>
                <a:gd name="T32" fmla="*/ 180 w 357"/>
                <a:gd name="T33" fmla="*/ 264 h 314"/>
                <a:gd name="T34" fmla="*/ 227 w 357"/>
                <a:gd name="T35" fmla="*/ 288 h 314"/>
                <a:gd name="T36" fmla="*/ 254 w 357"/>
                <a:gd name="T37" fmla="*/ 300 h 314"/>
                <a:gd name="T38" fmla="*/ 298 w 357"/>
                <a:gd name="T39" fmla="*/ 313 h 314"/>
                <a:gd name="T40" fmla="*/ 317 w 357"/>
                <a:gd name="T41" fmla="*/ 314 h 314"/>
                <a:gd name="T42" fmla="*/ 331 w 357"/>
                <a:gd name="T43" fmla="*/ 311 h 314"/>
                <a:gd name="T44" fmla="*/ 342 w 357"/>
                <a:gd name="T45" fmla="*/ 304 h 314"/>
                <a:gd name="T46" fmla="*/ 352 w 357"/>
                <a:gd name="T47" fmla="*/ 295 h 314"/>
                <a:gd name="T48" fmla="*/ 357 w 357"/>
                <a:gd name="T49" fmla="*/ 282 h 314"/>
                <a:gd name="T50" fmla="*/ 357 w 357"/>
                <a:gd name="T51" fmla="*/ 275 h 314"/>
                <a:gd name="T52" fmla="*/ 355 w 357"/>
                <a:gd name="T53" fmla="*/ 253 h 314"/>
                <a:gd name="T54" fmla="*/ 341 w 357"/>
                <a:gd name="T55" fmla="*/ 220 h 314"/>
                <a:gd name="T56" fmla="*/ 320 w 357"/>
                <a:gd name="T57" fmla="*/ 182 h 314"/>
                <a:gd name="T58" fmla="*/ 268 w 357"/>
                <a:gd name="T59" fmla="*/ 106 h 314"/>
                <a:gd name="T60" fmla="*/ 231 w 357"/>
                <a:gd name="T61" fmla="*/ 51 h 314"/>
                <a:gd name="T62" fmla="*/ 215 w 357"/>
                <a:gd name="T63" fmla="*/ 20 h 314"/>
                <a:gd name="T64" fmla="*/ 7 w 357"/>
                <a:gd name="T6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7" h="314">
                  <a:moveTo>
                    <a:pt x="7" y="0"/>
                  </a:moveTo>
                  <a:lnTo>
                    <a:pt x="7" y="0"/>
                  </a:lnTo>
                  <a:lnTo>
                    <a:pt x="3" y="29"/>
                  </a:lnTo>
                  <a:lnTo>
                    <a:pt x="1" y="59"/>
                  </a:lnTo>
                  <a:lnTo>
                    <a:pt x="0" y="75"/>
                  </a:lnTo>
                  <a:lnTo>
                    <a:pt x="0" y="90"/>
                  </a:lnTo>
                  <a:lnTo>
                    <a:pt x="2" y="105"/>
                  </a:lnTo>
                  <a:lnTo>
                    <a:pt x="6" y="121"/>
                  </a:lnTo>
                  <a:lnTo>
                    <a:pt x="6" y="121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1" y="143"/>
                  </a:lnTo>
                  <a:lnTo>
                    <a:pt x="24" y="146"/>
                  </a:lnTo>
                  <a:lnTo>
                    <a:pt x="29" y="150"/>
                  </a:lnTo>
                  <a:lnTo>
                    <a:pt x="34" y="153"/>
                  </a:lnTo>
                  <a:lnTo>
                    <a:pt x="39" y="156"/>
                  </a:lnTo>
                  <a:lnTo>
                    <a:pt x="47" y="157"/>
                  </a:lnTo>
                  <a:lnTo>
                    <a:pt x="57" y="158"/>
                  </a:lnTo>
                  <a:lnTo>
                    <a:pt x="67" y="159"/>
                  </a:lnTo>
                  <a:lnTo>
                    <a:pt x="80" y="159"/>
                  </a:lnTo>
                  <a:lnTo>
                    <a:pt x="95" y="158"/>
                  </a:lnTo>
                  <a:lnTo>
                    <a:pt x="112" y="156"/>
                  </a:lnTo>
                  <a:lnTo>
                    <a:pt x="112" y="156"/>
                  </a:lnTo>
                  <a:lnTo>
                    <a:pt x="111" y="167"/>
                  </a:lnTo>
                  <a:lnTo>
                    <a:pt x="111" y="179"/>
                  </a:lnTo>
                  <a:lnTo>
                    <a:pt x="114" y="189"/>
                  </a:lnTo>
                  <a:lnTo>
                    <a:pt x="117" y="199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3" y="227"/>
                  </a:lnTo>
                  <a:lnTo>
                    <a:pt x="140" y="235"/>
                  </a:lnTo>
                  <a:lnTo>
                    <a:pt x="150" y="242"/>
                  </a:lnTo>
                  <a:lnTo>
                    <a:pt x="159" y="250"/>
                  </a:lnTo>
                  <a:lnTo>
                    <a:pt x="180" y="264"/>
                  </a:lnTo>
                  <a:lnTo>
                    <a:pt x="203" y="277"/>
                  </a:lnTo>
                  <a:lnTo>
                    <a:pt x="227" y="288"/>
                  </a:lnTo>
                  <a:lnTo>
                    <a:pt x="227" y="288"/>
                  </a:lnTo>
                  <a:lnTo>
                    <a:pt x="254" y="300"/>
                  </a:lnTo>
                  <a:lnTo>
                    <a:pt x="278" y="308"/>
                  </a:lnTo>
                  <a:lnTo>
                    <a:pt x="298" y="313"/>
                  </a:lnTo>
                  <a:lnTo>
                    <a:pt x="307" y="314"/>
                  </a:lnTo>
                  <a:lnTo>
                    <a:pt x="317" y="314"/>
                  </a:lnTo>
                  <a:lnTo>
                    <a:pt x="324" y="313"/>
                  </a:lnTo>
                  <a:lnTo>
                    <a:pt x="331" y="311"/>
                  </a:lnTo>
                  <a:lnTo>
                    <a:pt x="338" y="308"/>
                  </a:lnTo>
                  <a:lnTo>
                    <a:pt x="342" y="304"/>
                  </a:lnTo>
                  <a:lnTo>
                    <a:pt x="347" y="301"/>
                  </a:lnTo>
                  <a:lnTo>
                    <a:pt x="352" y="295"/>
                  </a:lnTo>
                  <a:lnTo>
                    <a:pt x="355" y="289"/>
                  </a:lnTo>
                  <a:lnTo>
                    <a:pt x="357" y="282"/>
                  </a:lnTo>
                  <a:lnTo>
                    <a:pt x="357" y="282"/>
                  </a:lnTo>
                  <a:lnTo>
                    <a:pt x="357" y="275"/>
                  </a:lnTo>
                  <a:lnTo>
                    <a:pt x="357" y="268"/>
                  </a:lnTo>
                  <a:lnTo>
                    <a:pt x="355" y="253"/>
                  </a:lnTo>
                  <a:lnTo>
                    <a:pt x="349" y="237"/>
                  </a:lnTo>
                  <a:lnTo>
                    <a:pt x="341" y="220"/>
                  </a:lnTo>
                  <a:lnTo>
                    <a:pt x="332" y="201"/>
                  </a:lnTo>
                  <a:lnTo>
                    <a:pt x="320" y="182"/>
                  </a:lnTo>
                  <a:lnTo>
                    <a:pt x="295" y="144"/>
                  </a:lnTo>
                  <a:lnTo>
                    <a:pt x="268" y="106"/>
                  </a:lnTo>
                  <a:lnTo>
                    <a:pt x="242" y="69"/>
                  </a:lnTo>
                  <a:lnTo>
                    <a:pt x="231" y="51"/>
                  </a:lnTo>
                  <a:lnTo>
                    <a:pt x="222" y="35"/>
                  </a:lnTo>
                  <a:lnTo>
                    <a:pt x="215" y="20"/>
                  </a:lnTo>
                  <a:lnTo>
                    <a:pt x="210" y="5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7" name="Line 14">
              <a:extLst>
                <a:ext uri="{FF2B5EF4-FFF2-40B4-BE49-F238E27FC236}">
                  <a16:creationId xmlns:a16="http://schemas.microsoft.com/office/drawing/2014/main" xmlns="" id="{4121FC8E-7039-4CCE-B811-2B7283CFE3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85151" y="514667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xmlns="" id="{E3AE2404-F0CF-41F8-9609-312F9DC166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0813" y="3543300"/>
              <a:ext cx="623888" cy="1671637"/>
            </a:xfrm>
            <a:custGeom>
              <a:avLst/>
              <a:gdLst>
                <a:gd name="T0" fmla="*/ 502 w 786"/>
                <a:gd name="T1" fmla="*/ 2043 h 2106"/>
                <a:gd name="T2" fmla="*/ 495 w 786"/>
                <a:gd name="T3" fmla="*/ 1961 h 2106"/>
                <a:gd name="T4" fmla="*/ 510 w 786"/>
                <a:gd name="T5" fmla="*/ 1905 h 2106"/>
                <a:gd name="T6" fmla="*/ 530 w 786"/>
                <a:gd name="T7" fmla="*/ 1846 h 2106"/>
                <a:gd name="T8" fmla="*/ 531 w 786"/>
                <a:gd name="T9" fmla="*/ 1728 h 2106"/>
                <a:gd name="T10" fmla="*/ 508 w 786"/>
                <a:gd name="T11" fmla="*/ 1536 h 2106"/>
                <a:gd name="T12" fmla="*/ 495 w 786"/>
                <a:gd name="T13" fmla="*/ 1426 h 2106"/>
                <a:gd name="T14" fmla="*/ 474 w 786"/>
                <a:gd name="T15" fmla="*/ 1299 h 2106"/>
                <a:gd name="T16" fmla="*/ 475 w 786"/>
                <a:gd name="T17" fmla="*/ 1173 h 2106"/>
                <a:gd name="T18" fmla="*/ 443 w 786"/>
                <a:gd name="T19" fmla="*/ 1093 h 2106"/>
                <a:gd name="T20" fmla="*/ 420 w 786"/>
                <a:gd name="T21" fmla="*/ 964 h 2106"/>
                <a:gd name="T22" fmla="*/ 414 w 786"/>
                <a:gd name="T23" fmla="*/ 783 h 2106"/>
                <a:gd name="T24" fmla="*/ 413 w 786"/>
                <a:gd name="T25" fmla="*/ 678 h 2106"/>
                <a:gd name="T26" fmla="*/ 390 w 786"/>
                <a:gd name="T27" fmla="*/ 865 h 2106"/>
                <a:gd name="T28" fmla="*/ 354 w 786"/>
                <a:gd name="T29" fmla="*/ 1131 h 2106"/>
                <a:gd name="T30" fmla="*/ 326 w 786"/>
                <a:gd name="T31" fmla="*/ 1499 h 2106"/>
                <a:gd name="T32" fmla="*/ 311 w 786"/>
                <a:gd name="T33" fmla="*/ 1613 h 2106"/>
                <a:gd name="T34" fmla="*/ 314 w 786"/>
                <a:gd name="T35" fmla="*/ 1810 h 2106"/>
                <a:gd name="T36" fmla="*/ 313 w 786"/>
                <a:gd name="T37" fmla="*/ 1982 h 2106"/>
                <a:gd name="T38" fmla="*/ 300 w 786"/>
                <a:gd name="T39" fmla="*/ 2034 h 2106"/>
                <a:gd name="T40" fmla="*/ 286 w 786"/>
                <a:gd name="T41" fmla="*/ 2106 h 2106"/>
                <a:gd name="T42" fmla="*/ 157 w 786"/>
                <a:gd name="T43" fmla="*/ 2092 h 2106"/>
                <a:gd name="T44" fmla="*/ 67 w 786"/>
                <a:gd name="T45" fmla="*/ 2062 h 2106"/>
                <a:gd name="T46" fmla="*/ 75 w 786"/>
                <a:gd name="T47" fmla="*/ 1932 h 2106"/>
                <a:gd name="T48" fmla="*/ 74 w 786"/>
                <a:gd name="T49" fmla="*/ 1889 h 2106"/>
                <a:gd name="T50" fmla="*/ 56 w 786"/>
                <a:gd name="T51" fmla="*/ 1850 h 2106"/>
                <a:gd name="T52" fmla="*/ 52 w 786"/>
                <a:gd name="T53" fmla="*/ 1749 h 2106"/>
                <a:gd name="T54" fmla="*/ 61 w 786"/>
                <a:gd name="T55" fmla="*/ 1577 h 2106"/>
                <a:gd name="T56" fmla="*/ 47 w 786"/>
                <a:gd name="T57" fmla="*/ 1203 h 2106"/>
                <a:gd name="T58" fmla="*/ 53 w 786"/>
                <a:gd name="T59" fmla="*/ 983 h 2106"/>
                <a:gd name="T60" fmla="*/ 19 w 786"/>
                <a:gd name="T61" fmla="*/ 823 h 2106"/>
                <a:gd name="T62" fmla="*/ 3 w 786"/>
                <a:gd name="T63" fmla="*/ 680 h 2106"/>
                <a:gd name="T64" fmla="*/ 2 w 786"/>
                <a:gd name="T65" fmla="*/ 490 h 2106"/>
                <a:gd name="T66" fmla="*/ 33 w 786"/>
                <a:gd name="T67" fmla="*/ 216 h 2106"/>
                <a:gd name="T68" fmla="*/ 51 w 786"/>
                <a:gd name="T69" fmla="*/ 6 h 2106"/>
                <a:gd name="T70" fmla="*/ 390 w 786"/>
                <a:gd name="T71" fmla="*/ 22 h 2106"/>
                <a:gd name="T72" fmla="*/ 557 w 786"/>
                <a:gd name="T73" fmla="*/ 19 h 2106"/>
                <a:gd name="T74" fmla="*/ 730 w 786"/>
                <a:gd name="T75" fmla="*/ 0 h 2106"/>
                <a:gd name="T76" fmla="*/ 754 w 786"/>
                <a:gd name="T77" fmla="*/ 257 h 2106"/>
                <a:gd name="T78" fmla="*/ 783 w 786"/>
                <a:gd name="T79" fmla="*/ 592 h 2106"/>
                <a:gd name="T80" fmla="*/ 783 w 786"/>
                <a:gd name="T81" fmla="*/ 857 h 2106"/>
                <a:gd name="T82" fmla="*/ 766 w 786"/>
                <a:gd name="T83" fmla="*/ 1014 h 2106"/>
                <a:gd name="T84" fmla="*/ 764 w 786"/>
                <a:gd name="T85" fmla="*/ 1086 h 2106"/>
                <a:gd name="T86" fmla="*/ 763 w 786"/>
                <a:gd name="T87" fmla="*/ 1253 h 2106"/>
                <a:gd name="T88" fmla="*/ 752 w 786"/>
                <a:gd name="T89" fmla="*/ 2081 h 2106"/>
                <a:gd name="T90" fmla="*/ 713 w 786"/>
                <a:gd name="T91" fmla="*/ 2092 h 2106"/>
                <a:gd name="T92" fmla="*/ 586 w 786"/>
                <a:gd name="T93" fmla="*/ 2099 h 2106"/>
                <a:gd name="T94" fmla="*/ 511 w 786"/>
                <a:gd name="T95" fmla="*/ 2099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6" h="2106">
                  <a:moveTo>
                    <a:pt x="511" y="2099"/>
                  </a:moveTo>
                  <a:lnTo>
                    <a:pt x="511" y="2099"/>
                  </a:lnTo>
                  <a:lnTo>
                    <a:pt x="507" y="2071"/>
                  </a:lnTo>
                  <a:lnTo>
                    <a:pt x="502" y="2043"/>
                  </a:lnTo>
                  <a:lnTo>
                    <a:pt x="497" y="2016"/>
                  </a:lnTo>
                  <a:lnTo>
                    <a:pt x="495" y="1988"/>
                  </a:lnTo>
                  <a:lnTo>
                    <a:pt x="495" y="1974"/>
                  </a:lnTo>
                  <a:lnTo>
                    <a:pt x="495" y="1961"/>
                  </a:lnTo>
                  <a:lnTo>
                    <a:pt x="497" y="1947"/>
                  </a:lnTo>
                  <a:lnTo>
                    <a:pt x="500" y="1933"/>
                  </a:lnTo>
                  <a:lnTo>
                    <a:pt x="504" y="1919"/>
                  </a:lnTo>
                  <a:lnTo>
                    <a:pt x="510" y="1905"/>
                  </a:lnTo>
                  <a:lnTo>
                    <a:pt x="517" y="1891"/>
                  </a:lnTo>
                  <a:lnTo>
                    <a:pt x="525" y="1877"/>
                  </a:lnTo>
                  <a:lnTo>
                    <a:pt x="525" y="1877"/>
                  </a:lnTo>
                  <a:lnTo>
                    <a:pt x="530" y="1846"/>
                  </a:lnTo>
                  <a:lnTo>
                    <a:pt x="531" y="1816"/>
                  </a:lnTo>
                  <a:lnTo>
                    <a:pt x="532" y="1786"/>
                  </a:lnTo>
                  <a:lnTo>
                    <a:pt x="532" y="1757"/>
                  </a:lnTo>
                  <a:lnTo>
                    <a:pt x="531" y="1728"/>
                  </a:lnTo>
                  <a:lnTo>
                    <a:pt x="529" y="1700"/>
                  </a:lnTo>
                  <a:lnTo>
                    <a:pt x="523" y="1644"/>
                  </a:lnTo>
                  <a:lnTo>
                    <a:pt x="516" y="1590"/>
                  </a:lnTo>
                  <a:lnTo>
                    <a:pt x="508" y="1536"/>
                  </a:lnTo>
                  <a:lnTo>
                    <a:pt x="500" y="1482"/>
                  </a:lnTo>
                  <a:lnTo>
                    <a:pt x="497" y="1454"/>
                  </a:lnTo>
                  <a:lnTo>
                    <a:pt x="495" y="1426"/>
                  </a:lnTo>
                  <a:lnTo>
                    <a:pt x="495" y="1426"/>
                  </a:lnTo>
                  <a:lnTo>
                    <a:pt x="487" y="1394"/>
                  </a:lnTo>
                  <a:lnTo>
                    <a:pt x="481" y="1363"/>
                  </a:lnTo>
                  <a:lnTo>
                    <a:pt x="477" y="1331"/>
                  </a:lnTo>
                  <a:lnTo>
                    <a:pt x="474" y="1299"/>
                  </a:lnTo>
                  <a:lnTo>
                    <a:pt x="472" y="1268"/>
                  </a:lnTo>
                  <a:lnTo>
                    <a:pt x="472" y="1235"/>
                  </a:lnTo>
                  <a:lnTo>
                    <a:pt x="473" y="1204"/>
                  </a:lnTo>
                  <a:lnTo>
                    <a:pt x="475" y="1173"/>
                  </a:lnTo>
                  <a:lnTo>
                    <a:pt x="475" y="1173"/>
                  </a:lnTo>
                  <a:lnTo>
                    <a:pt x="463" y="1147"/>
                  </a:lnTo>
                  <a:lnTo>
                    <a:pt x="451" y="1120"/>
                  </a:lnTo>
                  <a:lnTo>
                    <a:pt x="443" y="1093"/>
                  </a:lnTo>
                  <a:lnTo>
                    <a:pt x="435" y="1062"/>
                  </a:lnTo>
                  <a:lnTo>
                    <a:pt x="429" y="1030"/>
                  </a:lnTo>
                  <a:lnTo>
                    <a:pt x="424" y="997"/>
                  </a:lnTo>
                  <a:lnTo>
                    <a:pt x="420" y="964"/>
                  </a:lnTo>
                  <a:lnTo>
                    <a:pt x="417" y="929"/>
                  </a:lnTo>
                  <a:lnTo>
                    <a:pt x="415" y="893"/>
                  </a:lnTo>
                  <a:lnTo>
                    <a:pt x="414" y="857"/>
                  </a:lnTo>
                  <a:lnTo>
                    <a:pt x="414" y="783"/>
                  </a:lnTo>
                  <a:lnTo>
                    <a:pt x="413" y="632"/>
                  </a:lnTo>
                  <a:lnTo>
                    <a:pt x="413" y="632"/>
                  </a:lnTo>
                  <a:lnTo>
                    <a:pt x="413" y="655"/>
                  </a:lnTo>
                  <a:lnTo>
                    <a:pt x="413" y="678"/>
                  </a:lnTo>
                  <a:lnTo>
                    <a:pt x="409" y="726"/>
                  </a:lnTo>
                  <a:lnTo>
                    <a:pt x="405" y="772"/>
                  </a:lnTo>
                  <a:lnTo>
                    <a:pt x="398" y="819"/>
                  </a:lnTo>
                  <a:lnTo>
                    <a:pt x="390" y="865"/>
                  </a:lnTo>
                  <a:lnTo>
                    <a:pt x="379" y="912"/>
                  </a:lnTo>
                  <a:lnTo>
                    <a:pt x="359" y="1006"/>
                  </a:lnTo>
                  <a:lnTo>
                    <a:pt x="359" y="1006"/>
                  </a:lnTo>
                  <a:lnTo>
                    <a:pt x="354" y="1131"/>
                  </a:lnTo>
                  <a:lnTo>
                    <a:pt x="345" y="1255"/>
                  </a:lnTo>
                  <a:lnTo>
                    <a:pt x="336" y="1377"/>
                  </a:lnTo>
                  <a:lnTo>
                    <a:pt x="326" y="1499"/>
                  </a:lnTo>
                  <a:lnTo>
                    <a:pt x="326" y="1499"/>
                  </a:lnTo>
                  <a:lnTo>
                    <a:pt x="322" y="1516"/>
                  </a:lnTo>
                  <a:lnTo>
                    <a:pt x="319" y="1535"/>
                  </a:lnTo>
                  <a:lnTo>
                    <a:pt x="313" y="1573"/>
                  </a:lnTo>
                  <a:lnTo>
                    <a:pt x="311" y="1613"/>
                  </a:lnTo>
                  <a:lnTo>
                    <a:pt x="309" y="1652"/>
                  </a:lnTo>
                  <a:lnTo>
                    <a:pt x="309" y="1692"/>
                  </a:lnTo>
                  <a:lnTo>
                    <a:pt x="311" y="1732"/>
                  </a:lnTo>
                  <a:lnTo>
                    <a:pt x="314" y="1810"/>
                  </a:lnTo>
                  <a:lnTo>
                    <a:pt x="318" y="1884"/>
                  </a:lnTo>
                  <a:lnTo>
                    <a:pt x="318" y="1919"/>
                  </a:lnTo>
                  <a:lnTo>
                    <a:pt x="316" y="1952"/>
                  </a:lnTo>
                  <a:lnTo>
                    <a:pt x="313" y="1982"/>
                  </a:lnTo>
                  <a:lnTo>
                    <a:pt x="311" y="1996"/>
                  </a:lnTo>
                  <a:lnTo>
                    <a:pt x="308" y="2010"/>
                  </a:lnTo>
                  <a:lnTo>
                    <a:pt x="305" y="2023"/>
                  </a:lnTo>
                  <a:lnTo>
                    <a:pt x="300" y="2034"/>
                  </a:lnTo>
                  <a:lnTo>
                    <a:pt x="296" y="2046"/>
                  </a:lnTo>
                  <a:lnTo>
                    <a:pt x="290" y="2056"/>
                  </a:lnTo>
                  <a:lnTo>
                    <a:pt x="286" y="2106"/>
                  </a:lnTo>
                  <a:lnTo>
                    <a:pt x="286" y="2106"/>
                  </a:lnTo>
                  <a:lnTo>
                    <a:pt x="249" y="2105"/>
                  </a:lnTo>
                  <a:lnTo>
                    <a:pt x="215" y="2101"/>
                  </a:lnTo>
                  <a:lnTo>
                    <a:pt x="185" y="2098"/>
                  </a:lnTo>
                  <a:lnTo>
                    <a:pt x="157" y="2092"/>
                  </a:lnTo>
                  <a:lnTo>
                    <a:pt x="132" y="2085"/>
                  </a:lnTo>
                  <a:lnTo>
                    <a:pt x="109" y="2078"/>
                  </a:lnTo>
                  <a:lnTo>
                    <a:pt x="87" y="2070"/>
                  </a:lnTo>
                  <a:lnTo>
                    <a:pt x="67" y="2062"/>
                  </a:lnTo>
                  <a:lnTo>
                    <a:pt x="67" y="2062"/>
                  </a:lnTo>
                  <a:lnTo>
                    <a:pt x="68" y="2017"/>
                  </a:lnTo>
                  <a:lnTo>
                    <a:pt x="71" y="1974"/>
                  </a:lnTo>
                  <a:lnTo>
                    <a:pt x="75" y="1932"/>
                  </a:lnTo>
                  <a:lnTo>
                    <a:pt x="81" y="1891"/>
                  </a:lnTo>
                  <a:lnTo>
                    <a:pt x="81" y="1891"/>
                  </a:lnTo>
                  <a:lnTo>
                    <a:pt x="77" y="1890"/>
                  </a:lnTo>
                  <a:lnTo>
                    <a:pt x="74" y="1889"/>
                  </a:lnTo>
                  <a:lnTo>
                    <a:pt x="69" y="1883"/>
                  </a:lnTo>
                  <a:lnTo>
                    <a:pt x="63" y="1874"/>
                  </a:lnTo>
                  <a:lnTo>
                    <a:pt x="60" y="1863"/>
                  </a:lnTo>
                  <a:lnTo>
                    <a:pt x="56" y="1850"/>
                  </a:lnTo>
                  <a:lnTo>
                    <a:pt x="54" y="1833"/>
                  </a:lnTo>
                  <a:lnTo>
                    <a:pt x="53" y="1815"/>
                  </a:lnTo>
                  <a:lnTo>
                    <a:pt x="52" y="1795"/>
                  </a:lnTo>
                  <a:lnTo>
                    <a:pt x="52" y="1749"/>
                  </a:lnTo>
                  <a:lnTo>
                    <a:pt x="53" y="1696"/>
                  </a:lnTo>
                  <a:lnTo>
                    <a:pt x="56" y="1638"/>
                  </a:lnTo>
                  <a:lnTo>
                    <a:pt x="61" y="1577"/>
                  </a:lnTo>
                  <a:lnTo>
                    <a:pt x="61" y="1577"/>
                  </a:lnTo>
                  <a:lnTo>
                    <a:pt x="55" y="1427"/>
                  </a:lnTo>
                  <a:lnTo>
                    <a:pt x="52" y="1352"/>
                  </a:lnTo>
                  <a:lnTo>
                    <a:pt x="49" y="1277"/>
                  </a:lnTo>
                  <a:lnTo>
                    <a:pt x="47" y="1203"/>
                  </a:lnTo>
                  <a:lnTo>
                    <a:pt x="47" y="1129"/>
                  </a:lnTo>
                  <a:lnTo>
                    <a:pt x="49" y="1055"/>
                  </a:lnTo>
                  <a:lnTo>
                    <a:pt x="53" y="983"/>
                  </a:lnTo>
                  <a:lnTo>
                    <a:pt x="53" y="983"/>
                  </a:lnTo>
                  <a:lnTo>
                    <a:pt x="42" y="942"/>
                  </a:lnTo>
                  <a:lnTo>
                    <a:pt x="33" y="901"/>
                  </a:lnTo>
                  <a:lnTo>
                    <a:pt x="26" y="862"/>
                  </a:lnTo>
                  <a:lnTo>
                    <a:pt x="19" y="823"/>
                  </a:lnTo>
                  <a:lnTo>
                    <a:pt x="13" y="786"/>
                  </a:lnTo>
                  <a:lnTo>
                    <a:pt x="9" y="750"/>
                  </a:lnTo>
                  <a:lnTo>
                    <a:pt x="5" y="714"/>
                  </a:lnTo>
                  <a:lnTo>
                    <a:pt x="3" y="680"/>
                  </a:lnTo>
                  <a:lnTo>
                    <a:pt x="1" y="647"/>
                  </a:lnTo>
                  <a:lnTo>
                    <a:pt x="0" y="614"/>
                  </a:lnTo>
                  <a:lnTo>
                    <a:pt x="0" y="550"/>
                  </a:lnTo>
                  <a:lnTo>
                    <a:pt x="2" y="490"/>
                  </a:lnTo>
                  <a:lnTo>
                    <a:pt x="6" y="432"/>
                  </a:lnTo>
                  <a:lnTo>
                    <a:pt x="12" y="376"/>
                  </a:lnTo>
                  <a:lnTo>
                    <a:pt x="19" y="322"/>
                  </a:lnTo>
                  <a:lnTo>
                    <a:pt x="33" y="216"/>
                  </a:lnTo>
                  <a:lnTo>
                    <a:pt x="39" y="164"/>
                  </a:lnTo>
                  <a:lnTo>
                    <a:pt x="45" y="112"/>
                  </a:lnTo>
                  <a:lnTo>
                    <a:pt x="48" y="59"/>
                  </a:lnTo>
                  <a:lnTo>
                    <a:pt x="51" y="6"/>
                  </a:lnTo>
                  <a:lnTo>
                    <a:pt x="51" y="6"/>
                  </a:lnTo>
                  <a:lnTo>
                    <a:pt x="222" y="15"/>
                  </a:lnTo>
                  <a:lnTo>
                    <a:pt x="306" y="20"/>
                  </a:lnTo>
                  <a:lnTo>
                    <a:pt x="390" y="22"/>
                  </a:lnTo>
                  <a:lnTo>
                    <a:pt x="431" y="22"/>
                  </a:lnTo>
                  <a:lnTo>
                    <a:pt x="473" y="22"/>
                  </a:lnTo>
                  <a:lnTo>
                    <a:pt x="515" y="21"/>
                  </a:lnTo>
                  <a:lnTo>
                    <a:pt x="557" y="19"/>
                  </a:lnTo>
                  <a:lnTo>
                    <a:pt x="600" y="16"/>
                  </a:lnTo>
                  <a:lnTo>
                    <a:pt x="641" y="12"/>
                  </a:lnTo>
                  <a:lnTo>
                    <a:pt x="685" y="7"/>
                  </a:lnTo>
                  <a:lnTo>
                    <a:pt x="730" y="0"/>
                  </a:lnTo>
                  <a:lnTo>
                    <a:pt x="730" y="0"/>
                  </a:lnTo>
                  <a:lnTo>
                    <a:pt x="734" y="63"/>
                  </a:lnTo>
                  <a:lnTo>
                    <a:pt x="740" y="127"/>
                  </a:lnTo>
                  <a:lnTo>
                    <a:pt x="754" y="257"/>
                  </a:lnTo>
                  <a:lnTo>
                    <a:pt x="767" y="390"/>
                  </a:lnTo>
                  <a:lnTo>
                    <a:pt x="774" y="458"/>
                  </a:lnTo>
                  <a:lnTo>
                    <a:pt x="778" y="525"/>
                  </a:lnTo>
                  <a:lnTo>
                    <a:pt x="783" y="592"/>
                  </a:lnTo>
                  <a:lnTo>
                    <a:pt x="785" y="660"/>
                  </a:lnTo>
                  <a:lnTo>
                    <a:pt x="786" y="726"/>
                  </a:lnTo>
                  <a:lnTo>
                    <a:pt x="785" y="792"/>
                  </a:lnTo>
                  <a:lnTo>
                    <a:pt x="783" y="857"/>
                  </a:lnTo>
                  <a:lnTo>
                    <a:pt x="778" y="921"/>
                  </a:lnTo>
                  <a:lnTo>
                    <a:pt x="775" y="952"/>
                  </a:lnTo>
                  <a:lnTo>
                    <a:pt x="770" y="983"/>
                  </a:lnTo>
                  <a:lnTo>
                    <a:pt x="766" y="1014"/>
                  </a:lnTo>
                  <a:lnTo>
                    <a:pt x="760" y="1044"/>
                  </a:lnTo>
                  <a:lnTo>
                    <a:pt x="760" y="1044"/>
                  </a:lnTo>
                  <a:lnTo>
                    <a:pt x="762" y="1065"/>
                  </a:lnTo>
                  <a:lnTo>
                    <a:pt x="764" y="1086"/>
                  </a:lnTo>
                  <a:lnTo>
                    <a:pt x="767" y="1127"/>
                  </a:lnTo>
                  <a:lnTo>
                    <a:pt x="768" y="1169"/>
                  </a:lnTo>
                  <a:lnTo>
                    <a:pt x="766" y="1211"/>
                  </a:lnTo>
                  <a:lnTo>
                    <a:pt x="763" y="1253"/>
                  </a:lnTo>
                  <a:lnTo>
                    <a:pt x="760" y="1295"/>
                  </a:lnTo>
                  <a:lnTo>
                    <a:pt x="752" y="1378"/>
                  </a:lnTo>
                  <a:lnTo>
                    <a:pt x="752" y="2081"/>
                  </a:lnTo>
                  <a:lnTo>
                    <a:pt x="752" y="2081"/>
                  </a:lnTo>
                  <a:lnTo>
                    <a:pt x="745" y="2085"/>
                  </a:lnTo>
                  <a:lnTo>
                    <a:pt x="735" y="2088"/>
                  </a:lnTo>
                  <a:lnTo>
                    <a:pt x="725" y="2091"/>
                  </a:lnTo>
                  <a:lnTo>
                    <a:pt x="713" y="2092"/>
                  </a:lnTo>
                  <a:lnTo>
                    <a:pt x="687" y="2096"/>
                  </a:lnTo>
                  <a:lnTo>
                    <a:pt x="655" y="2098"/>
                  </a:lnTo>
                  <a:lnTo>
                    <a:pt x="622" y="2099"/>
                  </a:lnTo>
                  <a:lnTo>
                    <a:pt x="586" y="2099"/>
                  </a:lnTo>
                  <a:lnTo>
                    <a:pt x="511" y="2099"/>
                  </a:lnTo>
                  <a:lnTo>
                    <a:pt x="511" y="2099"/>
                  </a:lnTo>
                  <a:close/>
                  <a:moveTo>
                    <a:pt x="511" y="2099"/>
                  </a:moveTo>
                  <a:lnTo>
                    <a:pt x="511" y="2099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9" name="Freeform 16">
              <a:extLst>
                <a:ext uri="{FF2B5EF4-FFF2-40B4-BE49-F238E27FC236}">
                  <a16:creationId xmlns:a16="http://schemas.microsoft.com/office/drawing/2014/main" xmlns="" id="{1DC7E7CC-FF8F-4CA9-B181-21A396946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0813" y="3543300"/>
              <a:ext cx="623888" cy="1671637"/>
            </a:xfrm>
            <a:custGeom>
              <a:avLst/>
              <a:gdLst>
                <a:gd name="T0" fmla="*/ 507 w 786"/>
                <a:gd name="T1" fmla="*/ 2071 h 2106"/>
                <a:gd name="T2" fmla="*/ 495 w 786"/>
                <a:gd name="T3" fmla="*/ 1988 h 2106"/>
                <a:gd name="T4" fmla="*/ 497 w 786"/>
                <a:gd name="T5" fmla="*/ 1947 h 2106"/>
                <a:gd name="T6" fmla="*/ 510 w 786"/>
                <a:gd name="T7" fmla="*/ 1905 h 2106"/>
                <a:gd name="T8" fmla="*/ 525 w 786"/>
                <a:gd name="T9" fmla="*/ 1877 h 2106"/>
                <a:gd name="T10" fmla="*/ 532 w 786"/>
                <a:gd name="T11" fmla="*/ 1786 h 2106"/>
                <a:gd name="T12" fmla="*/ 529 w 786"/>
                <a:gd name="T13" fmla="*/ 1700 h 2106"/>
                <a:gd name="T14" fmla="*/ 508 w 786"/>
                <a:gd name="T15" fmla="*/ 1536 h 2106"/>
                <a:gd name="T16" fmla="*/ 495 w 786"/>
                <a:gd name="T17" fmla="*/ 1426 h 2106"/>
                <a:gd name="T18" fmla="*/ 481 w 786"/>
                <a:gd name="T19" fmla="*/ 1363 h 2106"/>
                <a:gd name="T20" fmla="*/ 472 w 786"/>
                <a:gd name="T21" fmla="*/ 1268 h 2106"/>
                <a:gd name="T22" fmla="*/ 475 w 786"/>
                <a:gd name="T23" fmla="*/ 1173 h 2106"/>
                <a:gd name="T24" fmla="*/ 451 w 786"/>
                <a:gd name="T25" fmla="*/ 1120 h 2106"/>
                <a:gd name="T26" fmla="*/ 429 w 786"/>
                <a:gd name="T27" fmla="*/ 1030 h 2106"/>
                <a:gd name="T28" fmla="*/ 417 w 786"/>
                <a:gd name="T29" fmla="*/ 929 h 2106"/>
                <a:gd name="T30" fmla="*/ 414 w 786"/>
                <a:gd name="T31" fmla="*/ 783 h 2106"/>
                <a:gd name="T32" fmla="*/ 413 w 786"/>
                <a:gd name="T33" fmla="*/ 655 h 2106"/>
                <a:gd name="T34" fmla="*/ 405 w 786"/>
                <a:gd name="T35" fmla="*/ 772 h 2106"/>
                <a:gd name="T36" fmla="*/ 379 w 786"/>
                <a:gd name="T37" fmla="*/ 912 h 2106"/>
                <a:gd name="T38" fmla="*/ 354 w 786"/>
                <a:gd name="T39" fmla="*/ 1131 h 2106"/>
                <a:gd name="T40" fmla="*/ 326 w 786"/>
                <a:gd name="T41" fmla="*/ 1499 h 2106"/>
                <a:gd name="T42" fmla="*/ 319 w 786"/>
                <a:gd name="T43" fmla="*/ 1535 h 2106"/>
                <a:gd name="T44" fmla="*/ 309 w 786"/>
                <a:gd name="T45" fmla="*/ 1652 h 2106"/>
                <a:gd name="T46" fmla="*/ 314 w 786"/>
                <a:gd name="T47" fmla="*/ 1810 h 2106"/>
                <a:gd name="T48" fmla="*/ 316 w 786"/>
                <a:gd name="T49" fmla="*/ 1952 h 2106"/>
                <a:gd name="T50" fmla="*/ 308 w 786"/>
                <a:gd name="T51" fmla="*/ 2010 h 2106"/>
                <a:gd name="T52" fmla="*/ 296 w 786"/>
                <a:gd name="T53" fmla="*/ 2046 h 2106"/>
                <a:gd name="T54" fmla="*/ 286 w 786"/>
                <a:gd name="T55" fmla="*/ 2106 h 2106"/>
                <a:gd name="T56" fmla="*/ 185 w 786"/>
                <a:gd name="T57" fmla="*/ 2098 h 2106"/>
                <a:gd name="T58" fmla="*/ 109 w 786"/>
                <a:gd name="T59" fmla="*/ 2078 h 2106"/>
                <a:gd name="T60" fmla="*/ 67 w 786"/>
                <a:gd name="T61" fmla="*/ 2062 h 2106"/>
                <a:gd name="T62" fmla="*/ 75 w 786"/>
                <a:gd name="T63" fmla="*/ 1932 h 2106"/>
                <a:gd name="T64" fmla="*/ 77 w 786"/>
                <a:gd name="T65" fmla="*/ 1890 h 2106"/>
                <a:gd name="T66" fmla="*/ 63 w 786"/>
                <a:gd name="T67" fmla="*/ 1874 h 2106"/>
                <a:gd name="T68" fmla="*/ 54 w 786"/>
                <a:gd name="T69" fmla="*/ 1833 h 2106"/>
                <a:gd name="T70" fmla="*/ 52 w 786"/>
                <a:gd name="T71" fmla="*/ 1749 h 2106"/>
                <a:gd name="T72" fmla="*/ 61 w 786"/>
                <a:gd name="T73" fmla="*/ 1577 h 2106"/>
                <a:gd name="T74" fmla="*/ 52 w 786"/>
                <a:gd name="T75" fmla="*/ 1352 h 2106"/>
                <a:gd name="T76" fmla="*/ 47 w 786"/>
                <a:gd name="T77" fmla="*/ 1129 h 2106"/>
                <a:gd name="T78" fmla="*/ 53 w 786"/>
                <a:gd name="T79" fmla="*/ 983 h 2106"/>
                <a:gd name="T80" fmla="*/ 26 w 786"/>
                <a:gd name="T81" fmla="*/ 862 h 2106"/>
                <a:gd name="T82" fmla="*/ 9 w 786"/>
                <a:gd name="T83" fmla="*/ 750 h 2106"/>
                <a:gd name="T84" fmla="*/ 1 w 786"/>
                <a:gd name="T85" fmla="*/ 647 h 2106"/>
                <a:gd name="T86" fmla="*/ 2 w 786"/>
                <a:gd name="T87" fmla="*/ 490 h 2106"/>
                <a:gd name="T88" fmla="*/ 19 w 786"/>
                <a:gd name="T89" fmla="*/ 322 h 2106"/>
                <a:gd name="T90" fmla="*/ 45 w 786"/>
                <a:gd name="T91" fmla="*/ 112 h 2106"/>
                <a:gd name="T92" fmla="*/ 51 w 786"/>
                <a:gd name="T93" fmla="*/ 6 h 2106"/>
                <a:gd name="T94" fmla="*/ 390 w 786"/>
                <a:gd name="T95" fmla="*/ 22 h 2106"/>
                <a:gd name="T96" fmla="*/ 515 w 786"/>
                <a:gd name="T97" fmla="*/ 21 h 2106"/>
                <a:gd name="T98" fmla="*/ 641 w 786"/>
                <a:gd name="T99" fmla="*/ 12 h 2106"/>
                <a:gd name="T100" fmla="*/ 730 w 786"/>
                <a:gd name="T101" fmla="*/ 0 h 2106"/>
                <a:gd name="T102" fmla="*/ 754 w 786"/>
                <a:gd name="T103" fmla="*/ 257 h 2106"/>
                <a:gd name="T104" fmla="*/ 778 w 786"/>
                <a:gd name="T105" fmla="*/ 525 h 2106"/>
                <a:gd name="T106" fmla="*/ 786 w 786"/>
                <a:gd name="T107" fmla="*/ 726 h 2106"/>
                <a:gd name="T108" fmla="*/ 778 w 786"/>
                <a:gd name="T109" fmla="*/ 921 h 2106"/>
                <a:gd name="T110" fmla="*/ 766 w 786"/>
                <a:gd name="T111" fmla="*/ 1014 h 2106"/>
                <a:gd name="T112" fmla="*/ 762 w 786"/>
                <a:gd name="T113" fmla="*/ 1065 h 2106"/>
                <a:gd name="T114" fmla="*/ 768 w 786"/>
                <a:gd name="T115" fmla="*/ 1169 h 2106"/>
                <a:gd name="T116" fmla="*/ 760 w 786"/>
                <a:gd name="T117" fmla="*/ 1295 h 2106"/>
                <a:gd name="T118" fmla="*/ 752 w 786"/>
                <a:gd name="T119" fmla="*/ 2081 h 2106"/>
                <a:gd name="T120" fmla="*/ 725 w 786"/>
                <a:gd name="T121" fmla="*/ 2091 h 2106"/>
                <a:gd name="T122" fmla="*/ 655 w 786"/>
                <a:gd name="T123" fmla="*/ 2098 h 2106"/>
                <a:gd name="T124" fmla="*/ 511 w 786"/>
                <a:gd name="T125" fmla="*/ 2099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2106">
                  <a:moveTo>
                    <a:pt x="511" y="2099"/>
                  </a:moveTo>
                  <a:lnTo>
                    <a:pt x="511" y="2099"/>
                  </a:lnTo>
                  <a:lnTo>
                    <a:pt x="507" y="2071"/>
                  </a:lnTo>
                  <a:lnTo>
                    <a:pt x="502" y="2043"/>
                  </a:lnTo>
                  <a:lnTo>
                    <a:pt x="497" y="2016"/>
                  </a:lnTo>
                  <a:lnTo>
                    <a:pt x="495" y="1988"/>
                  </a:lnTo>
                  <a:lnTo>
                    <a:pt x="495" y="1974"/>
                  </a:lnTo>
                  <a:lnTo>
                    <a:pt x="495" y="1961"/>
                  </a:lnTo>
                  <a:lnTo>
                    <a:pt x="497" y="1947"/>
                  </a:lnTo>
                  <a:lnTo>
                    <a:pt x="500" y="1933"/>
                  </a:lnTo>
                  <a:lnTo>
                    <a:pt x="504" y="1919"/>
                  </a:lnTo>
                  <a:lnTo>
                    <a:pt x="510" y="1905"/>
                  </a:lnTo>
                  <a:lnTo>
                    <a:pt x="517" y="1891"/>
                  </a:lnTo>
                  <a:lnTo>
                    <a:pt x="525" y="1877"/>
                  </a:lnTo>
                  <a:lnTo>
                    <a:pt x="525" y="1877"/>
                  </a:lnTo>
                  <a:lnTo>
                    <a:pt x="530" y="1846"/>
                  </a:lnTo>
                  <a:lnTo>
                    <a:pt x="531" y="1816"/>
                  </a:lnTo>
                  <a:lnTo>
                    <a:pt x="532" y="1786"/>
                  </a:lnTo>
                  <a:lnTo>
                    <a:pt x="532" y="1757"/>
                  </a:lnTo>
                  <a:lnTo>
                    <a:pt x="531" y="1728"/>
                  </a:lnTo>
                  <a:lnTo>
                    <a:pt x="529" y="1700"/>
                  </a:lnTo>
                  <a:lnTo>
                    <a:pt x="523" y="1644"/>
                  </a:lnTo>
                  <a:lnTo>
                    <a:pt x="516" y="1590"/>
                  </a:lnTo>
                  <a:lnTo>
                    <a:pt x="508" y="1536"/>
                  </a:lnTo>
                  <a:lnTo>
                    <a:pt x="500" y="1482"/>
                  </a:lnTo>
                  <a:lnTo>
                    <a:pt x="497" y="1454"/>
                  </a:lnTo>
                  <a:lnTo>
                    <a:pt x="495" y="1426"/>
                  </a:lnTo>
                  <a:lnTo>
                    <a:pt x="495" y="1426"/>
                  </a:lnTo>
                  <a:lnTo>
                    <a:pt x="487" y="1394"/>
                  </a:lnTo>
                  <a:lnTo>
                    <a:pt x="481" y="1363"/>
                  </a:lnTo>
                  <a:lnTo>
                    <a:pt x="477" y="1331"/>
                  </a:lnTo>
                  <a:lnTo>
                    <a:pt x="474" y="1299"/>
                  </a:lnTo>
                  <a:lnTo>
                    <a:pt x="472" y="1268"/>
                  </a:lnTo>
                  <a:lnTo>
                    <a:pt x="472" y="1235"/>
                  </a:lnTo>
                  <a:lnTo>
                    <a:pt x="473" y="1204"/>
                  </a:lnTo>
                  <a:lnTo>
                    <a:pt x="475" y="1173"/>
                  </a:lnTo>
                  <a:lnTo>
                    <a:pt x="475" y="1173"/>
                  </a:lnTo>
                  <a:lnTo>
                    <a:pt x="463" y="1147"/>
                  </a:lnTo>
                  <a:lnTo>
                    <a:pt x="451" y="1120"/>
                  </a:lnTo>
                  <a:lnTo>
                    <a:pt x="443" y="1093"/>
                  </a:lnTo>
                  <a:lnTo>
                    <a:pt x="435" y="1062"/>
                  </a:lnTo>
                  <a:lnTo>
                    <a:pt x="429" y="1030"/>
                  </a:lnTo>
                  <a:lnTo>
                    <a:pt x="424" y="997"/>
                  </a:lnTo>
                  <a:lnTo>
                    <a:pt x="420" y="964"/>
                  </a:lnTo>
                  <a:lnTo>
                    <a:pt x="417" y="929"/>
                  </a:lnTo>
                  <a:lnTo>
                    <a:pt x="415" y="893"/>
                  </a:lnTo>
                  <a:lnTo>
                    <a:pt x="414" y="857"/>
                  </a:lnTo>
                  <a:lnTo>
                    <a:pt x="414" y="783"/>
                  </a:lnTo>
                  <a:lnTo>
                    <a:pt x="413" y="632"/>
                  </a:lnTo>
                  <a:lnTo>
                    <a:pt x="413" y="632"/>
                  </a:lnTo>
                  <a:lnTo>
                    <a:pt x="413" y="655"/>
                  </a:lnTo>
                  <a:lnTo>
                    <a:pt x="413" y="678"/>
                  </a:lnTo>
                  <a:lnTo>
                    <a:pt x="409" y="726"/>
                  </a:lnTo>
                  <a:lnTo>
                    <a:pt x="405" y="772"/>
                  </a:lnTo>
                  <a:lnTo>
                    <a:pt x="398" y="819"/>
                  </a:lnTo>
                  <a:lnTo>
                    <a:pt x="390" y="865"/>
                  </a:lnTo>
                  <a:lnTo>
                    <a:pt x="379" y="912"/>
                  </a:lnTo>
                  <a:lnTo>
                    <a:pt x="359" y="1006"/>
                  </a:lnTo>
                  <a:lnTo>
                    <a:pt x="359" y="1006"/>
                  </a:lnTo>
                  <a:lnTo>
                    <a:pt x="354" y="1131"/>
                  </a:lnTo>
                  <a:lnTo>
                    <a:pt x="345" y="1255"/>
                  </a:lnTo>
                  <a:lnTo>
                    <a:pt x="336" y="1377"/>
                  </a:lnTo>
                  <a:lnTo>
                    <a:pt x="326" y="1499"/>
                  </a:lnTo>
                  <a:lnTo>
                    <a:pt x="326" y="1499"/>
                  </a:lnTo>
                  <a:lnTo>
                    <a:pt x="322" y="1516"/>
                  </a:lnTo>
                  <a:lnTo>
                    <a:pt x="319" y="1535"/>
                  </a:lnTo>
                  <a:lnTo>
                    <a:pt x="313" y="1573"/>
                  </a:lnTo>
                  <a:lnTo>
                    <a:pt x="311" y="1613"/>
                  </a:lnTo>
                  <a:lnTo>
                    <a:pt x="309" y="1652"/>
                  </a:lnTo>
                  <a:lnTo>
                    <a:pt x="309" y="1692"/>
                  </a:lnTo>
                  <a:lnTo>
                    <a:pt x="311" y="1732"/>
                  </a:lnTo>
                  <a:lnTo>
                    <a:pt x="314" y="1810"/>
                  </a:lnTo>
                  <a:lnTo>
                    <a:pt x="318" y="1884"/>
                  </a:lnTo>
                  <a:lnTo>
                    <a:pt x="318" y="1919"/>
                  </a:lnTo>
                  <a:lnTo>
                    <a:pt x="316" y="1952"/>
                  </a:lnTo>
                  <a:lnTo>
                    <a:pt x="313" y="1982"/>
                  </a:lnTo>
                  <a:lnTo>
                    <a:pt x="311" y="1996"/>
                  </a:lnTo>
                  <a:lnTo>
                    <a:pt x="308" y="2010"/>
                  </a:lnTo>
                  <a:lnTo>
                    <a:pt x="305" y="2023"/>
                  </a:lnTo>
                  <a:lnTo>
                    <a:pt x="300" y="2034"/>
                  </a:lnTo>
                  <a:lnTo>
                    <a:pt x="296" y="2046"/>
                  </a:lnTo>
                  <a:lnTo>
                    <a:pt x="290" y="2056"/>
                  </a:lnTo>
                  <a:lnTo>
                    <a:pt x="286" y="2106"/>
                  </a:lnTo>
                  <a:lnTo>
                    <a:pt x="286" y="2106"/>
                  </a:lnTo>
                  <a:lnTo>
                    <a:pt x="249" y="2105"/>
                  </a:lnTo>
                  <a:lnTo>
                    <a:pt x="215" y="2101"/>
                  </a:lnTo>
                  <a:lnTo>
                    <a:pt x="185" y="2098"/>
                  </a:lnTo>
                  <a:lnTo>
                    <a:pt x="157" y="2092"/>
                  </a:lnTo>
                  <a:lnTo>
                    <a:pt x="132" y="2085"/>
                  </a:lnTo>
                  <a:lnTo>
                    <a:pt x="109" y="2078"/>
                  </a:lnTo>
                  <a:lnTo>
                    <a:pt x="87" y="2070"/>
                  </a:lnTo>
                  <a:lnTo>
                    <a:pt x="67" y="2062"/>
                  </a:lnTo>
                  <a:lnTo>
                    <a:pt x="67" y="2062"/>
                  </a:lnTo>
                  <a:lnTo>
                    <a:pt x="68" y="2017"/>
                  </a:lnTo>
                  <a:lnTo>
                    <a:pt x="71" y="1974"/>
                  </a:lnTo>
                  <a:lnTo>
                    <a:pt x="75" y="1932"/>
                  </a:lnTo>
                  <a:lnTo>
                    <a:pt x="81" y="1891"/>
                  </a:lnTo>
                  <a:lnTo>
                    <a:pt x="81" y="1891"/>
                  </a:lnTo>
                  <a:lnTo>
                    <a:pt x="77" y="1890"/>
                  </a:lnTo>
                  <a:lnTo>
                    <a:pt x="74" y="1889"/>
                  </a:lnTo>
                  <a:lnTo>
                    <a:pt x="69" y="1883"/>
                  </a:lnTo>
                  <a:lnTo>
                    <a:pt x="63" y="1874"/>
                  </a:lnTo>
                  <a:lnTo>
                    <a:pt x="60" y="1863"/>
                  </a:lnTo>
                  <a:lnTo>
                    <a:pt x="56" y="1850"/>
                  </a:lnTo>
                  <a:lnTo>
                    <a:pt x="54" y="1833"/>
                  </a:lnTo>
                  <a:lnTo>
                    <a:pt x="53" y="1815"/>
                  </a:lnTo>
                  <a:lnTo>
                    <a:pt x="52" y="1795"/>
                  </a:lnTo>
                  <a:lnTo>
                    <a:pt x="52" y="1749"/>
                  </a:lnTo>
                  <a:lnTo>
                    <a:pt x="53" y="1696"/>
                  </a:lnTo>
                  <a:lnTo>
                    <a:pt x="56" y="1638"/>
                  </a:lnTo>
                  <a:lnTo>
                    <a:pt x="61" y="1577"/>
                  </a:lnTo>
                  <a:lnTo>
                    <a:pt x="61" y="1577"/>
                  </a:lnTo>
                  <a:lnTo>
                    <a:pt x="55" y="1427"/>
                  </a:lnTo>
                  <a:lnTo>
                    <a:pt x="52" y="1352"/>
                  </a:lnTo>
                  <a:lnTo>
                    <a:pt x="49" y="1277"/>
                  </a:lnTo>
                  <a:lnTo>
                    <a:pt x="47" y="1203"/>
                  </a:lnTo>
                  <a:lnTo>
                    <a:pt x="47" y="1129"/>
                  </a:lnTo>
                  <a:lnTo>
                    <a:pt x="49" y="1055"/>
                  </a:lnTo>
                  <a:lnTo>
                    <a:pt x="53" y="983"/>
                  </a:lnTo>
                  <a:lnTo>
                    <a:pt x="53" y="983"/>
                  </a:lnTo>
                  <a:lnTo>
                    <a:pt x="42" y="942"/>
                  </a:lnTo>
                  <a:lnTo>
                    <a:pt x="33" y="901"/>
                  </a:lnTo>
                  <a:lnTo>
                    <a:pt x="26" y="862"/>
                  </a:lnTo>
                  <a:lnTo>
                    <a:pt x="19" y="823"/>
                  </a:lnTo>
                  <a:lnTo>
                    <a:pt x="13" y="786"/>
                  </a:lnTo>
                  <a:lnTo>
                    <a:pt x="9" y="750"/>
                  </a:lnTo>
                  <a:lnTo>
                    <a:pt x="5" y="714"/>
                  </a:lnTo>
                  <a:lnTo>
                    <a:pt x="3" y="680"/>
                  </a:lnTo>
                  <a:lnTo>
                    <a:pt x="1" y="647"/>
                  </a:lnTo>
                  <a:lnTo>
                    <a:pt x="0" y="614"/>
                  </a:lnTo>
                  <a:lnTo>
                    <a:pt x="0" y="550"/>
                  </a:lnTo>
                  <a:lnTo>
                    <a:pt x="2" y="490"/>
                  </a:lnTo>
                  <a:lnTo>
                    <a:pt x="6" y="432"/>
                  </a:lnTo>
                  <a:lnTo>
                    <a:pt x="12" y="376"/>
                  </a:lnTo>
                  <a:lnTo>
                    <a:pt x="19" y="322"/>
                  </a:lnTo>
                  <a:lnTo>
                    <a:pt x="33" y="216"/>
                  </a:lnTo>
                  <a:lnTo>
                    <a:pt x="39" y="164"/>
                  </a:lnTo>
                  <a:lnTo>
                    <a:pt x="45" y="112"/>
                  </a:lnTo>
                  <a:lnTo>
                    <a:pt x="48" y="59"/>
                  </a:lnTo>
                  <a:lnTo>
                    <a:pt x="51" y="6"/>
                  </a:lnTo>
                  <a:lnTo>
                    <a:pt x="51" y="6"/>
                  </a:lnTo>
                  <a:lnTo>
                    <a:pt x="222" y="15"/>
                  </a:lnTo>
                  <a:lnTo>
                    <a:pt x="306" y="20"/>
                  </a:lnTo>
                  <a:lnTo>
                    <a:pt x="390" y="22"/>
                  </a:lnTo>
                  <a:lnTo>
                    <a:pt x="431" y="22"/>
                  </a:lnTo>
                  <a:lnTo>
                    <a:pt x="473" y="22"/>
                  </a:lnTo>
                  <a:lnTo>
                    <a:pt x="515" y="21"/>
                  </a:lnTo>
                  <a:lnTo>
                    <a:pt x="557" y="19"/>
                  </a:lnTo>
                  <a:lnTo>
                    <a:pt x="600" y="16"/>
                  </a:lnTo>
                  <a:lnTo>
                    <a:pt x="641" y="12"/>
                  </a:lnTo>
                  <a:lnTo>
                    <a:pt x="685" y="7"/>
                  </a:lnTo>
                  <a:lnTo>
                    <a:pt x="730" y="0"/>
                  </a:lnTo>
                  <a:lnTo>
                    <a:pt x="730" y="0"/>
                  </a:lnTo>
                  <a:lnTo>
                    <a:pt x="734" y="63"/>
                  </a:lnTo>
                  <a:lnTo>
                    <a:pt x="740" y="127"/>
                  </a:lnTo>
                  <a:lnTo>
                    <a:pt x="754" y="257"/>
                  </a:lnTo>
                  <a:lnTo>
                    <a:pt x="767" y="390"/>
                  </a:lnTo>
                  <a:lnTo>
                    <a:pt x="774" y="458"/>
                  </a:lnTo>
                  <a:lnTo>
                    <a:pt x="778" y="525"/>
                  </a:lnTo>
                  <a:lnTo>
                    <a:pt x="783" y="592"/>
                  </a:lnTo>
                  <a:lnTo>
                    <a:pt x="785" y="660"/>
                  </a:lnTo>
                  <a:lnTo>
                    <a:pt x="786" y="726"/>
                  </a:lnTo>
                  <a:lnTo>
                    <a:pt x="785" y="792"/>
                  </a:lnTo>
                  <a:lnTo>
                    <a:pt x="783" y="857"/>
                  </a:lnTo>
                  <a:lnTo>
                    <a:pt x="778" y="921"/>
                  </a:lnTo>
                  <a:lnTo>
                    <a:pt x="775" y="952"/>
                  </a:lnTo>
                  <a:lnTo>
                    <a:pt x="770" y="983"/>
                  </a:lnTo>
                  <a:lnTo>
                    <a:pt x="766" y="1014"/>
                  </a:lnTo>
                  <a:lnTo>
                    <a:pt x="760" y="1044"/>
                  </a:lnTo>
                  <a:lnTo>
                    <a:pt x="760" y="1044"/>
                  </a:lnTo>
                  <a:lnTo>
                    <a:pt x="762" y="1065"/>
                  </a:lnTo>
                  <a:lnTo>
                    <a:pt x="764" y="1086"/>
                  </a:lnTo>
                  <a:lnTo>
                    <a:pt x="767" y="1127"/>
                  </a:lnTo>
                  <a:lnTo>
                    <a:pt x="768" y="1169"/>
                  </a:lnTo>
                  <a:lnTo>
                    <a:pt x="766" y="1211"/>
                  </a:lnTo>
                  <a:lnTo>
                    <a:pt x="763" y="1253"/>
                  </a:lnTo>
                  <a:lnTo>
                    <a:pt x="760" y="1295"/>
                  </a:lnTo>
                  <a:lnTo>
                    <a:pt x="752" y="1378"/>
                  </a:lnTo>
                  <a:lnTo>
                    <a:pt x="752" y="2081"/>
                  </a:lnTo>
                  <a:lnTo>
                    <a:pt x="752" y="2081"/>
                  </a:lnTo>
                  <a:lnTo>
                    <a:pt x="745" y="2085"/>
                  </a:lnTo>
                  <a:lnTo>
                    <a:pt x="735" y="2088"/>
                  </a:lnTo>
                  <a:lnTo>
                    <a:pt x="725" y="2091"/>
                  </a:lnTo>
                  <a:lnTo>
                    <a:pt x="713" y="2092"/>
                  </a:lnTo>
                  <a:lnTo>
                    <a:pt x="687" y="2096"/>
                  </a:lnTo>
                  <a:lnTo>
                    <a:pt x="655" y="2098"/>
                  </a:lnTo>
                  <a:lnTo>
                    <a:pt x="622" y="2099"/>
                  </a:lnTo>
                  <a:lnTo>
                    <a:pt x="586" y="2099"/>
                  </a:lnTo>
                  <a:lnTo>
                    <a:pt x="511" y="2099"/>
                  </a:lnTo>
                  <a:lnTo>
                    <a:pt x="511" y="209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0" name="Line 17">
              <a:extLst>
                <a:ext uri="{FF2B5EF4-FFF2-40B4-BE49-F238E27FC236}">
                  <a16:creationId xmlns:a16="http://schemas.microsoft.com/office/drawing/2014/main" xmlns="" id="{C8BA7DE3-6A06-4C1C-AD5E-00820A985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77213" y="521017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xmlns="" id="{CB1C475B-746F-4C83-A6A1-40C09FD37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0813" y="3543300"/>
              <a:ext cx="623888" cy="1671637"/>
            </a:xfrm>
            <a:custGeom>
              <a:avLst/>
              <a:gdLst>
                <a:gd name="T0" fmla="*/ 507 w 786"/>
                <a:gd name="T1" fmla="*/ 2071 h 2106"/>
                <a:gd name="T2" fmla="*/ 495 w 786"/>
                <a:gd name="T3" fmla="*/ 1988 h 2106"/>
                <a:gd name="T4" fmla="*/ 497 w 786"/>
                <a:gd name="T5" fmla="*/ 1947 h 2106"/>
                <a:gd name="T6" fmla="*/ 510 w 786"/>
                <a:gd name="T7" fmla="*/ 1905 h 2106"/>
                <a:gd name="T8" fmla="*/ 525 w 786"/>
                <a:gd name="T9" fmla="*/ 1877 h 2106"/>
                <a:gd name="T10" fmla="*/ 532 w 786"/>
                <a:gd name="T11" fmla="*/ 1786 h 2106"/>
                <a:gd name="T12" fmla="*/ 529 w 786"/>
                <a:gd name="T13" fmla="*/ 1700 h 2106"/>
                <a:gd name="T14" fmla="*/ 508 w 786"/>
                <a:gd name="T15" fmla="*/ 1536 h 2106"/>
                <a:gd name="T16" fmla="*/ 495 w 786"/>
                <a:gd name="T17" fmla="*/ 1426 h 2106"/>
                <a:gd name="T18" fmla="*/ 481 w 786"/>
                <a:gd name="T19" fmla="*/ 1363 h 2106"/>
                <a:gd name="T20" fmla="*/ 472 w 786"/>
                <a:gd name="T21" fmla="*/ 1268 h 2106"/>
                <a:gd name="T22" fmla="*/ 475 w 786"/>
                <a:gd name="T23" fmla="*/ 1173 h 2106"/>
                <a:gd name="T24" fmla="*/ 451 w 786"/>
                <a:gd name="T25" fmla="*/ 1120 h 2106"/>
                <a:gd name="T26" fmla="*/ 429 w 786"/>
                <a:gd name="T27" fmla="*/ 1030 h 2106"/>
                <a:gd name="T28" fmla="*/ 417 w 786"/>
                <a:gd name="T29" fmla="*/ 929 h 2106"/>
                <a:gd name="T30" fmla="*/ 414 w 786"/>
                <a:gd name="T31" fmla="*/ 783 h 2106"/>
                <a:gd name="T32" fmla="*/ 413 w 786"/>
                <a:gd name="T33" fmla="*/ 655 h 2106"/>
                <a:gd name="T34" fmla="*/ 405 w 786"/>
                <a:gd name="T35" fmla="*/ 772 h 2106"/>
                <a:gd name="T36" fmla="*/ 379 w 786"/>
                <a:gd name="T37" fmla="*/ 912 h 2106"/>
                <a:gd name="T38" fmla="*/ 354 w 786"/>
                <a:gd name="T39" fmla="*/ 1131 h 2106"/>
                <a:gd name="T40" fmla="*/ 326 w 786"/>
                <a:gd name="T41" fmla="*/ 1499 h 2106"/>
                <a:gd name="T42" fmla="*/ 319 w 786"/>
                <a:gd name="T43" fmla="*/ 1535 h 2106"/>
                <a:gd name="T44" fmla="*/ 309 w 786"/>
                <a:gd name="T45" fmla="*/ 1652 h 2106"/>
                <a:gd name="T46" fmla="*/ 314 w 786"/>
                <a:gd name="T47" fmla="*/ 1810 h 2106"/>
                <a:gd name="T48" fmla="*/ 316 w 786"/>
                <a:gd name="T49" fmla="*/ 1952 h 2106"/>
                <a:gd name="T50" fmla="*/ 308 w 786"/>
                <a:gd name="T51" fmla="*/ 2010 h 2106"/>
                <a:gd name="T52" fmla="*/ 296 w 786"/>
                <a:gd name="T53" fmla="*/ 2046 h 2106"/>
                <a:gd name="T54" fmla="*/ 286 w 786"/>
                <a:gd name="T55" fmla="*/ 2106 h 2106"/>
                <a:gd name="T56" fmla="*/ 185 w 786"/>
                <a:gd name="T57" fmla="*/ 2098 h 2106"/>
                <a:gd name="T58" fmla="*/ 109 w 786"/>
                <a:gd name="T59" fmla="*/ 2078 h 2106"/>
                <a:gd name="T60" fmla="*/ 67 w 786"/>
                <a:gd name="T61" fmla="*/ 2062 h 2106"/>
                <a:gd name="T62" fmla="*/ 75 w 786"/>
                <a:gd name="T63" fmla="*/ 1932 h 2106"/>
                <a:gd name="T64" fmla="*/ 77 w 786"/>
                <a:gd name="T65" fmla="*/ 1890 h 2106"/>
                <a:gd name="T66" fmla="*/ 63 w 786"/>
                <a:gd name="T67" fmla="*/ 1874 h 2106"/>
                <a:gd name="T68" fmla="*/ 54 w 786"/>
                <a:gd name="T69" fmla="*/ 1833 h 2106"/>
                <a:gd name="T70" fmla="*/ 52 w 786"/>
                <a:gd name="T71" fmla="*/ 1749 h 2106"/>
                <a:gd name="T72" fmla="*/ 61 w 786"/>
                <a:gd name="T73" fmla="*/ 1577 h 2106"/>
                <a:gd name="T74" fmla="*/ 52 w 786"/>
                <a:gd name="T75" fmla="*/ 1352 h 2106"/>
                <a:gd name="T76" fmla="*/ 47 w 786"/>
                <a:gd name="T77" fmla="*/ 1129 h 2106"/>
                <a:gd name="T78" fmla="*/ 53 w 786"/>
                <a:gd name="T79" fmla="*/ 983 h 2106"/>
                <a:gd name="T80" fmla="*/ 26 w 786"/>
                <a:gd name="T81" fmla="*/ 862 h 2106"/>
                <a:gd name="T82" fmla="*/ 9 w 786"/>
                <a:gd name="T83" fmla="*/ 750 h 2106"/>
                <a:gd name="T84" fmla="*/ 1 w 786"/>
                <a:gd name="T85" fmla="*/ 647 h 2106"/>
                <a:gd name="T86" fmla="*/ 2 w 786"/>
                <a:gd name="T87" fmla="*/ 490 h 2106"/>
                <a:gd name="T88" fmla="*/ 19 w 786"/>
                <a:gd name="T89" fmla="*/ 322 h 2106"/>
                <a:gd name="T90" fmla="*/ 45 w 786"/>
                <a:gd name="T91" fmla="*/ 112 h 2106"/>
                <a:gd name="T92" fmla="*/ 51 w 786"/>
                <a:gd name="T93" fmla="*/ 6 h 2106"/>
                <a:gd name="T94" fmla="*/ 390 w 786"/>
                <a:gd name="T95" fmla="*/ 22 h 2106"/>
                <a:gd name="T96" fmla="*/ 515 w 786"/>
                <a:gd name="T97" fmla="*/ 21 h 2106"/>
                <a:gd name="T98" fmla="*/ 641 w 786"/>
                <a:gd name="T99" fmla="*/ 12 h 2106"/>
                <a:gd name="T100" fmla="*/ 730 w 786"/>
                <a:gd name="T101" fmla="*/ 0 h 2106"/>
                <a:gd name="T102" fmla="*/ 754 w 786"/>
                <a:gd name="T103" fmla="*/ 257 h 2106"/>
                <a:gd name="T104" fmla="*/ 778 w 786"/>
                <a:gd name="T105" fmla="*/ 525 h 2106"/>
                <a:gd name="T106" fmla="*/ 786 w 786"/>
                <a:gd name="T107" fmla="*/ 726 h 2106"/>
                <a:gd name="T108" fmla="*/ 778 w 786"/>
                <a:gd name="T109" fmla="*/ 921 h 2106"/>
                <a:gd name="T110" fmla="*/ 766 w 786"/>
                <a:gd name="T111" fmla="*/ 1014 h 2106"/>
                <a:gd name="T112" fmla="*/ 762 w 786"/>
                <a:gd name="T113" fmla="*/ 1065 h 2106"/>
                <a:gd name="T114" fmla="*/ 768 w 786"/>
                <a:gd name="T115" fmla="*/ 1169 h 2106"/>
                <a:gd name="T116" fmla="*/ 760 w 786"/>
                <a:gd name="T117" fmla="*/ 1295 h 2106"/>
                <a:gd name="T118" fmla="*/ 752 w 786"/>
                <a:gd name="T119" fmla="*/ 2081 h 2106"/>
                <a:gd name="T120" fmla="*/ 725 w 786"/>
                <a:gd name="T121" fmla="*/ 2091 h 2106"/>
                <a:gd name="T122" fmla="*/ 655 w 786"/>
                <a:gd name="T123" fmla="*/ 2098 h 2106"/>
                <a:gd name="T124" fmla="*/ 511 w 786"/>
                <a:gd name="T125" fmla="*/ 2099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2106">
                  <a:moveTo>
                    <a:pt x="511" y="2099"/>
                  </a:moveTo>
                  <a:lnTo>
                    <a:pt x="511" y="2099"/>
                  </a:lnTo>
                  <a:lnTo>
                    <a:pt x="507" y="2071"/>
                  </a:lnTo>
                  <a:lnTo>
                    <a:pt x="502" y="2043"/>
                  </a:lnTo>
                  <a:lnTo>
                    <a:pt x="497" y="2016"/>
                  </a:lnTo>
                  <a:lnTo>
                    <a:pt x="495" y="1988"/>
                  </a:lnTo>
                  <a:lnTo>
                    <a:pt x="495" y="1974"/>
                  </a:lnTo>
                  <a:lnTo>
                    <a:pt x="495" y="1961"/>
                  </a:lnTo>
                  <a:lnTo>
                    <a:pt x="497" y="1947"/>
                  </a:lnTo>
                  <a:lnTo>
                    <a:pt x="500" y="1933"/>
                  </a:lnTo>
                  <a:lnTo>
                    <a:pt x="504" y="1919"/>
                  </a:lnTo>
                  <a:lnTo>
                    <a:pt x="510" y="1905"/>
                  </a:lnTo>
                  <a:lnTo>
                    <a:pt x="517" y="1891"/>
                  </a:lnTo>
                  <a:lnTo>
                    <a:pt x="525" y="1877"/>
                  </a:lnTo>
                  <a:lnTo>
                    <a:pt x="525" y="1877"/>
                  </a:lnTo>
                  <a:lnTo>
                    <a:pt x="530" y="1846"/>
                  </a:lnTo>
                  <a:lnTo>
                    <a:pt x="531" y="1816"/>
                  </a:lnTo>
                  <a:lnTo>
                    <a:pt x="532" y="1786"/>
                  </a:lnTo>
                  <a:lnTo>
                    <a:pt x="532" y="1757"/>
                  </a:lnTo>
                  <a:lnTo>
                    <a:pt x="531" y="1728"/>
                  </a:lnTo>
                  <a:lnTo>
                    <a:pt x="529" y="1700"/>
                  </a:lnTo>
                  <a:lnTo>
                    <a:pt x="523" y="1644"/>
                  </a:lnTo>
                  <a:lnTo>
                    <a:pt x="516" y="1590"/>
                  </a:lnTo>
                  <a:lnTo>
                    <a:pt x="508" y="1536"/>
                  </a:lnTo>
                  <a:lnTo>
                    <a:pt x="500" y="1482"/>
                  </a:lnTo>
                  <a:lnTo>
                    <a:pt x="497" y="1454"/>
                  </a:lnTo>
                  <a:lnTo>
                    <a:pt x="495" y="1426"/>
                  </a:lnTo>
                  <a:lnTo>
                    <a:pt x="495" y="1426"/>
                  </a:lnTo>
                  <a:lnTo>
                    <a:pt x="487" y="1394"/>
                  </a:lnTo>
                  <a:lnTo>
                    <a:pt x="481" y="1363"/>
                  </a:lnTo>
                  <a:lnTo>
                    <a:pt x="477" y="1331"/>
                  </a:lnTo>
                  <a:lnTo>
                    <a:pt x="474" y="1299"/>
                  </a:lnTo>
                  <a:lnTo>
                    <a:pt x="472" y="1268"/>
                  </a:lnTo>
                  <a:lnTo>
                    <a:pt x="472" y="1235"/>
                  </a:lnTo>
                  <a:lnTo>
                    <a:pt x="473" y="1204"/>
                  </a:lnTo>
                  <a:lnTo>
                    <a:pt x="475" y="1173"/>
                  </a:lnTo>
                  <a:lnTo>
                    <a:pt x="475" y="1173"/>
                  </a:lnTo>
                  <a:lnTo>
                    <a:pt x="463" y="1147"/>
                  </a:lnTo>
                  <a:lnTo>
                    <a:pt x="451" y="1120"/>
                  </a:lnTo>
                  <a:lnTo>
                    <a:pt x="443" y="1093"/>
                  </a:lnTo>
                  <a:lnTo>
                    <a:pt x="435" y="1062"/>
                  </a:lnTo>
                  <a:lnTo>
                    <a:pt x="429" y="1030"/>
                  </a:lnTo>
                  <a:lnTo>
                    <a:pt x="424" y="997"/>
                  </a:lnTo>
                  <a:lnTo>
                    <a:pt x="420" y="964"/>
                  </a:lnTo>
                  <a:lnTo>
                    <a:pt x="417" y="929"/>
                  </a:lnTo>
                  <a:lnTo>
                    <a:pt x="415" y="893"/>
                  </a:lnTo>
                  <a:lnTo>
                    <a:pt x="414" y="857"/>
                  </a:lnTo>
                  <a:lnTo>
                    <a:pt x="414" y="783"/>
                  </a:lnTo>
                  <a:lnTo>
                    <a:pt x="413" y="632"/>
                  </a:lnTo>
                  <a:lnTo>
                    <a:pt x="413" y="632"/>
                  </a:lnTo>
                  <a:lnTo>
                    <a:pt x="413" y="655"/>
                  </a:lnTo>
                  <a:lnTo>
                    <a:pt x="413" y="678"/>
                  </a:lnTo>
                  <a:lnTo>
                    <a:pt x="409" y="726"/>
                  </a:lnTo>
                  <a:lnTo>
                    <a:pt x="405" y="772"/>
                  </a:lnTo>
                  <a:lnTo>
                    <a:pt x="398" y="819"/>
                  </a:lnTo>
                  <a:lnTo>
                    <a:pt x="390" y="865"/>
                  </a:lnTo>
                  <a:lnTo>
                    <a:pt x="379" y="912"/>
                  </a:lnTo>
                  <a:lnTo>
                    <a:pt x="359" y="1006"/>
                  </a:lnTo>
                  <a:lnTo>
                    <a:pt x="359" y="1006"/>
                  </a:lnTo>
                  <a:lnTo>
                    <a:pt x="354" y="1131"/>
                  </a:lnTo>
                  <a:lnTo>
                    <a:pt x="345" y="1255"/>
                  </a:lnTo>
                  <a:lnTo>
                    <a:pt x="336" y="1377"/>
                  </a:lnTo>
                  <a:lnTo>
                    <a:pt x="326" y="1499"/>
                  </a:lnTo>
                  <a:lnTo>
                    <a:pt x="326" y="1499"/>
                  </a:lnTo>
                  <a:lnTo>
                    <a:pt x="322" y="1516"/>
                  </a:lnTo>
                  <a:lnTo>
                    <a:pt x="319" y="1535"/>
                  </a:lnTo>
                  <a:lnTo>
                    <a:pt x="313" y="1573"/>
                  </a:lnTo>
                  <a:lnTo>
                    <a:pt x="311" y="1613"/>
                  </a:lnTo>
                  <a:lnTo>
                    <a:pt x="309" y="1652"/>
                  </a:lnTo>
                  <a:lnTo>
                    <a:pt x="309" y="1692"/>
                  </a:lnTo>
                  <a:lnTo>
                    <a:pt x="311" y="1732"/>
                  </a:lnTo>
                  <a:lnTo>
                    <a:pt x="314" y="1810"/>
                  </a:lnTo>
                  <a:lnTo>
                    <a:pt x="318" y="1884"/>
                  </a:lnTo>
                  <a:lnTo>
                    <a:pt x="318" y="1919"/>
                  </a:lnTo>
                  <a:lnTo>
                    <a:pt x="316" y="1952"/>
                  </a:lnTo>
                  <a:lnTo>
                    <a:pt x="313" y="1982"/>
                  </a:lnTo>
                  <a:lnTo>
                    <a:pt x="311" y="1996"/>
                  </a:lnTo>
                  <a:lnTo>
                    <a:pt x="308" y="2010"/>
                  </a:lnTo>
                  <a:lnTo>
                    <a:pt x="305" y="2023"/>
                  </a:lnTo>
                  <a:lnTo>
                    <a:pt x="300" y="2034"/>
                  </a:lnTo>
                  <a:lnTo>
                    <a:pt x="296" y="2046"/>
                  </a:lnTo>
                  <a:lnTo>
                    <a:pt x="290" y="2056"/>
                  </a:lnTo>
                  <a:lnTo>
                    <a:pt x="286" y="2106"/>
                  </a:lnTo>
                  <a:lnTo>
                    <a:pt x="286" y="2106"/>
                  </a:lnTo>
                  <a:lnTo>
                    <a:pt x="249" y="2105"/>
                  </a:lnTo>
                  <a:lnTo>
                    <a:pt x="215" y="2101"/>
                  </a:lnTo>
                  <a:lnTo>
                    <a:pt x="185" y="2098"/>
                  </a:lnTo>
                  <a:lnTo>
                    <a:pt x="157" y="2092"/>
                  </a:lnTo>
                  <a:lnTo>
                    <a:pt x="132" y="2085"/>
                  </a:lnTo>
                  <a:lnTo>
                    <a:pt x="109" y="2078"/>
                  </a:lnTo>
                  <a:lnTo>
                    <a:pt x="87" y="2070"/>
                  </a:lnTo>
                  <a:lnTo>
                    <a:pt x="67" y="2062"/>
                  </a:lnTo>
                  <a:lnTo>
                    <a:pt x="67" y="2062"/>
                  </a:lnTo>
                  <a:lnTo>
                    <a:pt x="68" y="2017"/>
                  </a:lnTo>
                  <a:lnTo>
                    <a:pt x="71" y="1974"/>
                  </a:lnTo>
                  <a:lnTo>
                    <a:pt x="75" y="1932"/>
                  </a:lnTo>
                  <a:lnTo>
                    <a:pt x="81" y="1891"/>
                  </a:lnTo>
                  <a:lnTo>
                    <a:pt x="81" y="1891"/>
                  </a:lnTo>
                  <a:lnTo>
                    <a:pt x="77" y="1890"/>
                  </a:lnTo>
                  <a:lnTo>
                    <a:pt x="74" y="1889"/>
                  </a:lnTo>
                  <a:lnTo>
                    <a:pt x="69" y="1883"/>
                  </a:lnTo>
                  <a:lnTo>
                    <a:pt x="63" y="1874"/>
                  </a:lnTo>
                  <a:lnTo>
                    <a:pt x="60" y="1863"/>
                  </a:lnTo>
                  <a:lnTo>
                    <a:pt x="56" y="1850"/>
                  </a:lnTo>
                  <a:lnTo>
                    <a:pt x="54" y="1833"/>
                  </a:lnTo>
                  <a:lnTo>
                    <a:pt x="53" y="1815"/>
                  </a:lnTo>
                  <a:lnTo>
                    <a:pt x="52" y="1795"/>
                  </a:lnTo>
                  <a:lnTo>
                    <a:pt x="52" y="1749"/>
                  </a:lnTo>
                  <a:lnTo>
                    <a:pt x="53" y="1696"/>
                  </a:lnTo>
                  <a:lnTo>
                    <a:pt x="56" y="1638"/>
                  </a:lnTo>
                  <a:lnTo>
                    <a:pt x="61" y="1577"/>
                  </a:lnTo>
                  <a:lnTo>
                    <a:pt x="61" y="1577"/>
                  </a:lnTo>
                  <a:lnTo>
                    <a:pt x="55" y="1427"/>
                  </a:lnTo>
                  <a:lnTo>
                    <a:pt x="52" y="1352"/>
                  </a:lnTo>
                  <a:lnTo>
                    <a:pt x="49" y="1277"/>
                  </a:lnTo>
                  <a:lnTo>
                    <a:pt x="47" y="1203"/>
                  </a:lnTo>
                  <a:lnTo>
                    <a:pt x="47" y="1129"/>
                  </a:lnTo>
                  <a:lnTo>
                    <a:pt x="49" y="1055"/>
                  </a:lnTo>
                  <a:lnTo>
                    <a:pt x="53" y="983"/>
                  </a:lnTo>
                  <a:lnTo>
                    <a:pt x="53" y="983"/>
                  </a:lnTo>
                  <a:lnTo>
                    <a:pt x="42" y="942"/>
                  </a:lnTo>
                  <a:lnTo>
                    <a:pt x="33" y="901"/>
                  </a:lnTo>
                  <a:lnTo>
                    <a:pt x="26" y="862"/>
                  </a:lnTo>
                  <a:lnTo>
                    <a:pt x="19" y="823"/>
                  </a:lnTo>
                  <a:lnTo>
                    <a:pt x="13" y="786"/>
                  </a:lnTo>
                  <a:lnTo>
                    <a:pt x="9" y="750"/>
                  </a:lnTo>
                  <a:lnTo>
                    <a:pt x="5" y="714"/>
                  </a:lnTo>
                  <a:lnTo>
                    <a:pt x="3" y="680"/>
                  </a:lnTo>
                  <a:lnTo>
                    <a:pt x="1" y="647"/>
                  </a:lnTo>
                  <a:lnTo>
                    <a:pt x="0" y="614"/>
                  </a:lnTo>
                  <a:lnTo>
                    <a:pt x="0" y="550"/>
                  </a:lnTo>
                  <a:lnTo>
                    <a:pt x="2" y="490"/>
                  </a:lnTo>
                  <a:lnTo>
                    <a:pt x="6" y="432"/>
                  </a:lnTo>
                  <a:lnTo>
                    <a:pt x="12" y="376"/>
                  </a:lnTo>
                  <a:lnTo>
                    <a:pt x="19" y="322"/>
                  </a:lnTo>
                  <a:lnTo>
                    <a:pt x="33" y="216"/>
                  </a:lnTo>
                  <a:lnTo>
                    <a:pt x="39" y="164"/>
                  </a:lnTo>
                  <a:lnTo>
                    <a:pt x="45" y="112"/>
                  </a:lnTo>
                  <a:lnTo>
                    <a:pt x="48" y="59"/>
                  </a:lnTo>
                  <a:lnTo>
                    <a:pt x="51" y="6"/>
                  </a:lnTo>
                  <a:lnTo>
                    <a:pt x="51" y="6"/>
                  </a:lnTo>
                  <a:lnTo>
                    <a:pt x="222" y="15"/>
                  </a:lnTo>
                  <a:lnTo>
                    <a:pt x="306" y="20"/>
                  </a:lnTo>
                  <a:lnTo>
                    <a:pt x="390" y="22"/>
                  </a:lnTo>
                  <a:lnTo>
                    <a:pt x="431" y="22"/>
                  </a:lnTo>
                  <a:lnTo>
                    <a:pt x="473" y="22"/>
                  </a:lnTo>
                  <a:lnTo>
                    <a:pt x="515" y="21"/>
                  </a:lnTo>
                  <a:lnTo>
                    <a:pt x="557" y="19"/>
                  </a:lnTo>
                  <a:lnTo>
                    <a:pt x="600" y="16"/>
                  </a:lnTo>
                  <a:lnTo>
                    <a:pt x="641" y="12"/>
                  </a:lnTo>
                  <a:lnTo>
                    <a:pt x="685" y="7"/>
                  </a:lnTo>
                  <a:lnTo>
                    <a:pt x="730" y="0"/>
                  </a:lnTo>
                  <a:lnTo>
                    <a:pt x="730" y="0"/>
                  </a:lnTo>
                  <a:lnTo>
                    <a:pt x="734" y="63"/>
                  </a:lnTo>
                  <a:lnTo>
                    <a:pt x="740" y="127"/>
                  </a:lnTo>
                  <a:lnTo>
                    <a:pt x="754" y="257"/>
                  </a:lnTo>
                  <a:lnTo>
                    <a:pt x="767" y="390"/>
                  </a:lnTo>
                  <a:lnTo>
                    <a:pt x="774" y="458"/>
                  </a:lnTo>
                  <a:lnTo>
                    <a:pt x="778" y="525"/>
                  </a:lnTo>
                  <a:lnTo>
                    <a:pt x="783" y="592"/>
                  </a:lnTo>
                  <a:lnTo>
                    <a:pt x="785" y="660"/>
                  </a:lnTo>
                  <a:lnTo>
                    <a:pt x="786" y="726"/>
                  </a:lnTo>
                  <a:lnTo>
                    <a:pt x="785" y="792"/>
                  </a:lnTo>
                  <a:lnTo>
                    <a:pt x="783" y="857"/>
                  </a:lnTo>
                  <a:lnTo>
                    <a:pt x="778" y="921"/>
                  </a:lnTo>
                  <a:lnTo>
                    <a:pt x="775" y="952"/>
                  </a:lnTo>
                  <a:lnTo>
                    <a:pt x="770" y="983"/>
                  </a:lnTo>
                  <a:lnTo>
                    <a:pt x="766" y="1014"/>
                  </a:lnTo>
                  <a:lnTo>
                    <a:pt x="760" y="1044"/>
                  </a:lnTo>
                  <a:lnTo>
                    <a:pt x="760" y="1044"/>
                  </a:lnTo>
                  <a:lnTo>
                    <a:pt x="762" y="1065"/>
                  </a:lnTo>
                  <a:lnTo>
                    <a:pt x="764" y="1086"/>
                  </a:lnTo>
                  <a:lnTo>
                    <a:pt x="767" y="1127"/>
                  </a:lnTo>
                  <a:lnTo>
                    <a:pt x="768" y="1169"/>
                  </a:lnTo>
                  <a:lnTo>
                    <a:pt x="766" y="1211"/>
                  </a:lnTo>
                  <a:lnTo>
                    <a:pt x="763" y="1253"/>
                  </a:lnTo>
                  <a:lnTo>
                    <a:pt x="760" y="1295"/>
                  </a:lnTo>
                  <a:lnTo>
                    <a:pt x="752" y="1378"/>
                  </a:lnTo>
                  <a:lnTo>
                    <a:pt x="752" y="2081"/>
                  </a:lnTo>
                  <a:lnTo>
                    <a:pt x="752" y="2081"/>
                  </a:lnTo>
                  <a:lnTo>
                    <a:pt x="745" y="2085"/>
                  </a:lnTo>
                  <a:lnTo>
                    <a:pt x="735" y="2088"/>
                  </a:lnTo>
                  <a:lnTo>
                    <a:pt x="725" y="2091"/>
                  </a:lnTo>
                  <a:lnTo>
                    <a:pt x="713" y="2092"/>
                  </a:lnTo>
                  <a:lnTo>
                    <a:pt x="687" y="2096"/>
                  </a:lnTo>
                  <a:lnTo>
                    <a:pt x="655" y="2098"/>
                  </a:lnTo>
                  <a:lnTo>
                    <a:pt x="622" y="2099"/>
                  </a:lnTo>
                  <a:lnTo>
                    <a:pt x="586" y="2099"/>
                  </a:lnTo>
                  <a:lnTo>
                    <a:pt x="511" y="2099"/>
                  </a:lnTo>
                  <a:lnTo>
                    <a:pt x="511" y="2099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2" name="Line 19">
              <a:extLst>
                <a:ext uri="{FF2B5EF4-FFF2-40B4-BE49-F238E27FC236}">
                  <a16:creationId xmlns:a16="http://schemas.microsoft.com/office/drawing/2014/main" xmlns="" id="{4EB1BA3E-69EF-440E-918F-195FDAE9A3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77213" y="521017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xmlns="" id="{22A4AF88-A0C5-4D15-8175-A562F6C84C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6226" y="2800350"/>
              <a:ext cx="379413" cy="788987"/>
            </a:xfrm>
            <a:custGeom>
              <a:avLst/>
              <a:gdLst>
                <a:gd name="T0" fmla="*/ 54 w 479"/>
                <a:gd name="T1" fmla="*/ 39 h 995"/>
                <a:gd name="T2" fmla="*/ 54 w 479"/>
                <a:gd name="T3" fmla="*/ 39 h 995"/>
                <a:gd name="T4" fmla="*/ 83 w 479"/>
                <a:gd name="T5" fmla="*/ 36 h 995"/>
                <a:gd name="T6" fmla="*/ 115 w 479"/>
                <a:gd name="T7" fmla="*/ 35 h 995"/>
                <a:gd name="T8" fmla="*/ 185 w 479"/>
                <a:gd name="T9" fmla="*/ 34 h 995"/>
                <a:gd name="T10" fmla="*/ 259 w 479"/>
                <a:gd name="T11" fmla="*/ 34 h 995"/>
                <a:gd name="T12" fmla="*/ 332 w 479"/>
                <a:gd name="T13" fmla="*/ 33 h 995"/>
                <a:gd name="T14" fmla="*/ 374 w 479"/>
                <a:gd name="T15" fmla="*/ 0 h 995"/>
                <a:gd name="T16" fmla="*/ 411 w 479"/>
                <a:gd name="T17" fmla="*/ 52 h 995"/>
                <a:gd name="T18" fmla="*/ 479 w 479"/>
                <a:gd name="T19" fmla="*/ 964 h 995"/>
                <a:gd name="T20" fmla="*/ 479 w 479"/>
                <a:gd name="T21" fmla="*/ 964 h 995"/>
                <a:gd name="T22" fmla="*/ 448 w 479"/>
                <a:gd name="T23" fmla="*/ 975 h 995"/>
                <a:gd name="T24" fmla="*/ 417 w 479"/>
                <a:gd name="T25" fmla="*/ 984 h 995"/>
                <a:gd name="T26" fmla="*/ 387 w 479"/>
                <a:gd name="T27" fmla="*/ 989 h 995"/>
                <a:gd name="T28" fmla="*/ 357 w 479"/>
                <a:gd name="T29" fmla="*/ 992 h 995"/>
                <a:gd name="T30" fmla="*/ 340 w 479"/>
                <a:gd name="T31" fmla="*/ 993 h 995"/>
                <a:gd name="T32" fmla="*/ 325 w 479"/>
                <a:gd name="T33" fmla="*/ 992 h 995"/>
                <a:gd name="T34" fmla="*/ 310 w 479"/>
                <a:gd name="T35" fmla="*/ 992 h 995"/>
                <a:gd name="T36" fmla="*/ 295 w 479"/>
                <a:gd name="T37" fmla="*/ 989 h 995"/>
                <a:gd name="T38" fmla="*/ 280 w 479"/>
                <a:gd name="T39" fmla="*/ 987 h 995"/>
                <a:gd name="T40" fmla="*/ 264 w 479"/>
                <a:gd name="T41" fmla="*/ 984 h 995"/>
                <a:gd name="T42" fmla="*/ 249 w 479"/>
                <a:gd name="T43" fmla="*/ 980 h 995"/>
                <a:gd name="T44" fmla="*/ 234 w 479"/>
                <a:gd name="T45" fmla="*/ 975 h 995"/>
                <a:gd name="T46" fmla="*/ 234 w 479"/>
                <a:gd name="T47" fmla="*/ 975 h 995"/>
                <a:gd name="T48" fmla="*/ 200 w 479"/>
                <a:gd name="T49" fmla="*/ 984 h 995"/>
                <a:gd name="T50" fmla="*/ 169 w 479"/>
                <a:gd name="T51" fmla="*/ 989 h 995"/>
                <a:gd name="T52" fmla="*/ 137 w 479"/>
                <a:gd name="T53" fmla="*/ 993 h 995"/>
                <a:gd name="T54" fmla="*/ 108 w 479"/>
                <a:gd name="T55" fmla="*/ 995 h 995"/>
                <a:gd name="T56" fmla="*/ 80 w 479"/>
                <a:gd name="T57" fmla="*/ 994 h 995"/>
                <a:gd name="T58" fmla="*/ 53 w 479"/>
                <a:gd name="T59" fmla="*/ 993 h 995"/>
                <a:gd name="T60" fmla="*/ 26 w 479"/>
                <a:gd name="T61" fmla="*/ 991 h 995"/>
                <a:gd name="T62" fmla="*/ 0 w 479"/>
                <a:gd name="T63" fmla="*/ 986 h 995"/>
                <a:gd name="T64" fmla="*/ 54 w 479"/>
                <a:gd name="T65" fmla="*/ 39 h 995"/>
                <a:gd name="T66" fmla="*/ 54 w 479"/>
                <a:gd name="T67" fmla="*/ 39 h 995"/>
                <a:gd name="T68" fmla="*/ 54 w 479"/>
                <a:gd name="T69" fmla="*/ 39 h 995"/>
                <a:gd name="T70" fmla="*/ 54 w 479"/>
                <a:gd name="T71" fmla="*/ 39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9" h="995">
                  <a:moveTo>
                    <a:pt x="54" y="39"/>
                  </a:moveTo>
                  <a:lnTo>
                    <a:pt x="54" y="39"/>
                  </a:lnTo>
                  <a:lnTo>
                    <a:pt x="83" y="36"/>
                  </a:lnTo>
                  <a:lnTo>
                    <a:pt x="115" y="35"/>
                  </a:lnTo>
                  <a:lnTo>
                    <a:pt x="185" y="34"/>
                  </a:lnTo>
                  <a:lnTo>
                    <a:pt x="259" y="34"/>
                  </a:lnTo>
                  <a:lnTo>
                    <a:pt x="332" y="33"/>
                  </a:lnTo>
                  <a:lnTo>
                    <a:pt x="374" y="0"/>
                  </a:lnTo>
                  <a:lnTo>
                    <a:pt x="411" y="52"/>
                  </a:lnTo>
                  <a:lnTo>
                    <a:pt x="479" y="964"/>
                  </a:lnTo>
                  <a:lnTo>
                    <a:pt x="479" y="964"/>
                  </a:lnTo>
                  <a:lnTo>
                    <a:pt x="448" y="975"/>
                  </a:lnTo>
                  <a:lnTo>
                    <a:pt x="417" y="984"/>
                  </a:lnTo>
                  <a:lnTo>
                    <a:pt x="387" y="989"/>
                  </a:lnTo>
                  <a:lnTo>
                    <a:pt x="357" y="992"/>
                  </a:lnTo>
                  <a:lnTo>
                    <a:pt x="340" y="993"/>
                  </a:lnTo>
                  <a:lnTo>
                    <a:pt x="325" y="992"/>
                  </a:lnTo>
                  <a:lnTo>
                    <a:pt x="310" y="992"/>
                  </a:lnTo>
                  <a:lnTo>
                    <a:pt x="295" y="989"/>
                  </a:lnTo>
                  <a:lnTo>
                    <a:pt x="280" y="987"/>
                  </a:lnTo>
                  <a:lnTo>
                    <a:pt x="264" y="984"/>
                  </a:lnTo>
                  <a:lnTo>
                    <a:pt x="249" y="980"/>
                  </a:lnTo>
                  <a:lnTo>
                    <a:pt x="234" y="975"/>
                  </a:lnTo>
                  <a:lnTo>
                    <a:pt x="234" y="975"/>
                  </a:lnTo>
                  <a:lnTo>
                    <a:pt x="200" y="984"/>
                  </a:lnTo>
                  <a:lnTo>
                    <a:pt x="169" y="989"/>
                  </a:lnTo>
                  <a:lnTo>
                    <a:pt x="137" y="993"/>
                  </a:lnTo>
                  <a:lnTo>
                    <a:pt x="108" y="995"/>
                  </a:lnTo>
                  <a:lnTo>
                    <a:pt x="80" y="994"/>
                  </a:lnTo>
                  <a:lnTo>
                    <a:pt x="53" y="993"/>
                  </a:lnTo>
                  <a:lnTo>
                    <a:pt x="26" y="991"/>
                  </a:lnTo>
                  <a:lnTo>
                    <a:pt x="0" y="986"/>
                  </a:lnTo>
                  <a:lnTo>
                    <a:pt x="54" y="39"/>
                  </a:lnTo>
                  <a:lnTo>
                    <a:pt x="54" y="39"/>
                  </a:lnTo>
                  <a:close/>
                  <a:moveTo>
                    <a:pt x="54" y="39"/>
                  </a:moveTo>
                  <a:lnTo>
                    <a:pt x="54" y="39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xmlns="" id="{5F4C0536-B076-42BA-AAC5-65284E606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226" y="2800350"/>
              <a:ext cx="379413" cy="788987"/>
            </a:xfrm>
            <a:custGeom>
              <a:avLst/>
              <a:gdLst>
                <a:gd name="T0" fmla="*/ 54 w 479"/>
                <a:gd name="T1" fmla="*/ 39 h 995"/>
                <a:gd name="T2" fmla="*/ 54 w 479"/>
                <a:gd name="T3" fmla="*/ 39 h 995"/>
                <a:gd name="T4" fmla="*/ 83 w 479"/>
                <a:gd name="T5" fmla="*/ 36 h 995"/>
                <a:gd name="T6" fmla="*/ 115 w 479"/>
                <a:gd name="T7" fmla="*/ 35 h 995"/>
                <a:gd name="T8" fmla="*/ 185 w 479"/>
                <a:gd name="T9" fmla="*/ 34 h 995"/>
                <a:gd name="T10" fmla="*/ 259 w 479"/>
                <a:gd name="T11" fmla="*/ 34 h 995"/>
                <a:gd name="T12" fmla="*/ 332 w 479"/>
                <a:gd name="T13" fmla="*/ 33 h 995"/>
                <a:gd name="T14" fmla="*/ 374 w 479"/>
                <a:gd name="T15" fmla="*/ 0 h 995"/>
                <a:gd name="T16" fmla="*/ 411 w 479"/>
                <a:gd name="T17" fmla="*/ 52 h 995"/>
                <a:gd name="T18" fmla="*/ 479 w 479"/>
                <a:gd name="T19" fmla="*/ 964 h 995"/>
                <a:gd name="T20" fmla="*/ 479 w 479"/>
                <a:gd name="T21" fmla="*/ 964 h 995"/>
                <a:gd name="T22" fmla="*/ 448 w 479"/>
                <a:gd name="T23" fmla="*/ 975 h 995"/>
                <a:gd name="T24" fmla="*/ 417 w 479"/>
                <a:gd name="T25" fmla="*/ 984 h 995"/>
                <a:gd name="T26" fmla="*/ 387 w 479"/>
                <a:gd name="T27" fmla="*/ 989 h 995"/>
                <a:gd name="T28" fmla="*/ 357 w 479"/>
                <a:gd name="T29" fmla="*/ 992 h 995"/>
                <a:gd name="T30" fmla="*/ 340 w 479"/>
                <a:gd name="T31" fmla="*/ 993 h 995"/>
                <a:gd name="T32" fmla="*/ 325 w 479"/>
                <a:gd name="T33" fmla="*/ 992 h 995"/>
                <a:gd name="T34" fmla="*/ 310 w 479"/>
                <a:gd name="T35" fmla="*/ 992 h 995"/>
                <a:gd name="T36" fmla="*/ 295 w 479"/>
                <a:gd name="T37" fmla="*/ 989 h 995"/>
                <a:gd name="T38" fmla="*/ 280 w 479"/>
                <a:gd name="T39" fmla="*/ 987 h 995"/>
                <a:gd name="T40" fmla="*/ 264 w 479"/>
                <a:gd name="T41" fmla="*/ 984 h 995"/>
                <a:gd name="T42" fmla="*/ 249 w 479"/>
                <a:gd name="T43" fmla="*/ 980 h 995"/>
                <a:gd name="T44" fmla="*/ 234 w 479"/>
                <a:gd name="T45" fmla="*/ 975 h 995"/>
                <a:gd name="T46" fmla="*/ 234 w 479"/>
                <a:gd name="T47" fmla="*/ 975 h 995"/>
                <a:gd name="T48" fmla="*/ 200 w 479"/>
                <a:gd name="T49" fmla="*/ 984 h 995"/>
                <a:gd name="T50" fmla="*/ 169 w 479"/>
                <a:gd name="T51" fmla="*/ 989 h 995"/>
                <a:gd name="T52" fmla="*/ 137 w 479"/>
                <a:gd name="T53" fmla="*/ 993 h 995"/>
                <a:gd name="T54" fmla="*/ 108 w 479"/>
                <a:gd name="T55" fmla="*/ 995 h 995"/>
                <a:gd name="T56" fmla="*/ 80 w 479"/>
                <a:gd name="T57" fmla="*/ 994 h 995"/>
                <a:gd name="T58" fmla="*/ 53 w 479"/>
                <a:gd name="T59" fmla="*/ 993 h 995"/>
                <a:gd name="T60" fmla="*/ 26 w 479"/>
                <a:gd name="T61" fmla="*/ 991 h 995"/>
                <a:gd name="T62" fmla="*/ 0 w 479"/>
                <a:gd name="T63" fmla="*/ 986 h 995"/>
                <a:gd name="T64" fmla="*/ 54 w 479"/>
                <a:gd name="T65" fmla="*/ 39 h 995"/>
                <a:gd name="T66" fmla="*/ 54 w 479"/>
                <a:gd name="T67" fmla="*/ 39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9" h="995">
                  <a:moveTo>
                    <a:pt x="54" y="39"/>
                  </a:moveTo>
                  <a:lnTo>
                    <a:pt x="54" y="39"/>
                  </a:lnTo>
                  <a:lnTo>
                    <a:pt x="83" y="36"/>
                  </a:lnTo>
                  <a:lnTo>
                    <a:pt x="115" y="35"/>
                  </a:lnTo>
                  <a:lnTo>
                    <a:pt x="185" y="34"/>
                  </a:lnTo>
                  <a:lnTo>
                    <a:pt x="259" y="34"/>
                  </a:lnTo>
                  <a:lnTo>
                    <a:pt x="332" y="33"/>
                  </a:lnTo>
                  <a:lnTo>
                    <a:pt x="374" y="0"/>
                  </a:lnTo>
                  <a:lnTo>
                    <a:pt x="411" y="52"/>
                  </a:lnTo>
                  <a:lnTo>
                    <a:pt x="479" y="964"/>
                  </a:lnTo>
                  <a:lnTo>
                    <a:pt x="479" y="964"/>
                  </a:lnTo>
                  <a:lnTo>
                    <a:pt x="448" y="975"/>
                  </a:lnTo>
                  <a:lnTo>
                    <a:pt x="417" y="984"/>
                  </a:lnTo>
                  <a:lnTo>
                    <a:pt x="387" y="989"/>
                  </a:lnTo>
                  <a:lnTo>
                    <a:pt x="357" y="992"/>
                  </a:lnTo>
                  <a:lnTo>
                    <a:pt x="340" y="993"/>
                  </a:lnTo>
                  <a:lnTo>
                    <a:pt x="325" y="992"/>
                  </a:lnTo>
                  <a:lnTo>
                    <a:pt x="310" y="992"/>
                  </a:lnTo>
                  <a:lnTo>
                    <a:pt x="295" y="989"/>
                  </a:lnTo>
                  <a:lnTo>
                    <a:pt x="280" y="987"/>
                  </a:lnTo>
                  <a:lnTo>
                    <a:pt x="264" y="984"/>
                  </a:lnTo>
                  <a:lnTo>
                    <a:pt x="249" y="980"/>
                  </a:lnTo>
                  <a:lnTo>
                    <a:pt x="234" y="975"/>
                  </a:lnTo>
                  <a:lnTo>
                    <a:pt x="234" y="975"/>
                  </a:lnTo>
                  <a:lnTo>
                    <a:pt x="200" y="984"/>
                  </a:lnTo>
                  <a:lnTo>
                    <a:pt x="169" y="989"/>
                  </a:lnTo>
                  <a:lnTo>
                    <a:pt x="137" y="993"/>
                  </a:lnTo>
                  <a:lnTo>
                    <a:pt x="108" y="995"/>
                  </a:lnTo>
                  <a:lnTo>
                    <a:pt x="80" y="994"/>
                  </a:lnTo>
                  <a:lnTo>
                    <a:pt x="53" y="993"/>
                  </a:lnTo>
                  <a:lnTo>
                    <a:pt x="26" y="991"/>
                  </a:lnTo>
                  <a:lnTo>
                    <a:pt x="0" y="986"/>
                  </a:lnTo>
                  <a:lnTo>
                    <a:pt x="54" y="39"/>
                  </a:lnTo>
                  <a:lnTo>
                    <a:pt x="54" y="3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5" name="Line 22">
              <a:extLst>
                <a:ext uri="{FF2B5EF4-FFF2-40B4-BE49-F238E27FC236}">
                  <a16:creationId xmlns:a16="http://schemas.microsoft.com/office/drawing/2014/main" xmlns="" id="{7F65705C-43C8-4D38-8C20-77B5B71B5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7501" y="283051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xmlns="" id="{4016416D-DD22-4E27-A347-7D7B5A30A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226" y="2800350"/>
              <a:ext cx="379413" cy="788987"/>
            </a:xfrm>
            <a:custGeom>
              <a:avLst/>
              <a:gdLst>
                <a:gd name="T0" fmla="*/ 54 w 479"/>
                <a:gd name="T1" fmla="*/ 39 h 995"/>
                <a:gd name="T2" fmla="*/ 54 w 479"/>
                <a:gd name="T3" fmla="*/ 39 h 995"/>
                <a:gd name="T4" fmla="*/ 83 w 479"/>
                <a:gd name="T5" fmla="*/ 36 h 995"/>
                <a:gd name="T6" fmla="*/ 115 w 479"/>
                <a:gd name="T7" fmla="*/ 35 h 995"/>
                <a:gd name="T8" fmla="*/ 185 w 479"/>
                <a:gd name="T9" fmla="*/ 34 h 995"/>
                <a:gd name="T10" fmla="*/ 259 w 479"/>
                <a:gd name="T11" fmla="*/ 34 h 995"/>
                <a:gd name="T12" fmla="*/ 332 w 479"/>
                <a:gd name="T13" fmla="*/ 33 h 995"/>
                <a:gd name="T14" fmla="*/ 374 w 479"/>
                <a:gd name="T15" fmla="*/ 0 h 995"/>
                <a:gd name="T16" fmla="*/ 411 w 479"/>
                <a:gd name="T17" fmla="*/ 52 h 995"/>
                <a:gd name="T18" fmla="*/ 479 w 479"/>
                <a:gd name="T19" fmla="*/ 964 h 995"/>
                <a:gd name="T20" fmla="*/ 479 w 479"/>
                <a:gd name="T21" fmla="*/ 964 h 995"/>
                <a:gd name="T22" fmla="*/ 448 w 479"/>
                <a:gd name="T23" fmla="*/ 975 h 995"/>
                <a:gd name="T24" fmla="*/ 417 w 479"/>
                <a:gd name="T25" fmla="*/ 984 h 995"/>
                <a:gd name="T26" fmla="*/ 387 w 479"/>
                <a:gd name="T27" fmla="*/ 989 h 995"/>
                <a:gd name="T28" fmla="*/ 357 w 479"/>
                <a:gd name="T29" fmla="*/ 992 h 995"/>
                <a:gd name="T30" fmla="*/ 340 w 479"/>
                <a:gd name="T31" fmla="*/ 993 h 995"/>
                <a:gd name="T32" fmla="*/ 325 w 479"/>
                <a:gd name="T33" fmla="*/ 992 h 995"/>
                <a:gd name="T34" fmla="*/ 310 w 479"/>
                <a:gd name="T35" fmla="*/ 992 h 995"/>
                <a:gd name="T36" fmla="*/ 295 w 479"/>
                <a:gd name="T37" fmla="*/ 989 h 995"/>
                <a:gd name="T38" fmla="*/ 280 w 479"/>
                <a:gd name="T39" fmla="*/ 987 h 995"/>
                <a:gd name="T40" fmla="*/ 264 w 479"/>
                <a:gd name="T41" fmla="*/ 984 h 995"/>
                <a:gd name="T42" fmla="*/ 249 w 479"/>
                <a:gd name="T43" fmla="*/ 980 h 995"/>
                <a:gd name="T44" fmla="*/ 234 w 479"/>
                <a:gd name="T45" fmla="*/ 975 h 995"/>
                <a:gd name="T46" fmla="*/ 234 w 479"/>
                <a:gd name="T47" fmla="*/ 975 h 995"/>
                <a:gd name="T48" fmla="*/ 200 w 479"/>
                <a:gd name="T49" fmla="*/ 984 h 995"/>
                <a:gd name="T50" fmla="*/ 169 w 479"/>
                <a:gd name="T51" fmla="*/ 989 h 995"/>
                <a:gd name="T52" fmla="*/ 137 w 479"/>
                <a:gd name="T53" fmla="*/ 993 h 995"/>
                <a:gd name="T54" fmla="*/ 108 w 479"/>
                <a:gd name="T55" fmla="*/ 995 h 995"/>
                <a:gd name="T56" fmla="*/ 80 w 479"/>
                <a:gd name="T57" fmla="*/ 994 h 995"/>
                <a:gd name="T58" fmla="*/ 53 w 479"/>
                <a:gd name="T59" fmla="*/ 993 h 995"/>
                <a:gd name="T60" fmla="*/ 26 w 479"/>
                <a:gd name="T61" fmla="*/ 991 h 995"/>
                <a:gd name="T62" fmla="*/ 0 w 479"/>
                <a:gd name="T63" fmla="*/ 986 h 995"/>
                <a:gd name="T64" fmla="*/ 54 w 479"/>
                <a:gd name="T65" fmla="*/ 39 h 995"/>
                <a:gd name="T66" fmla="*/ 54 w 479"/>
                <a:gd name="T67" fmla="*/ 39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9" h="995">
                  <a:moveTo>
                    <a:pt x="54" y="39"/>
                  </a:moveTo>
                  <a:lnTo>
                    <a:pt x="54" y="39"/>
                  </a:lnTo>
                  <a:lnTo>
                    <a:pt x="83" y="36"/>
                  </a:lnTo>
                  <a:lnTo>
                    <a:pt x="115" y="35"/>
                  </a:lnTo>
                  <a:lnTo>
                    <a:pt x="185" y="34"/>
                  </a:lnTo>
                  <a:lnTo>
                    <a:pt x="259" y="34"/>
                  </a:lnTo>
                  <a:lnTo>
                    <a:pt x="332" y="33"/>
                  </a:lnTo>
                  <a:lnTo>
                    <a:pt x="374" y="0"/>
                  </a:lnTo>
                  <a:lnTo>
                    <a:pt x="411" y="52"/>
                  </a:lnTo>
                  <a:lnTo>
                    <a:pt x="479" y="964"/>
                  </a:lnTo>
                  <a:lnTo>
                    <a:pt x="479" y="964"/>
                  </a:lnTo>
                  <a:lnTo>
                    <a:pt x="448" y="975"/>
                  </a:lnTo>
                  <a:lnTo>
                    <a:pt x="417" y="984"/>
                  </a:lnTo>
                  <a:lnTo>
                    <a:pt x="387" y="989"/>
                  </a:lnTo>
                  <a:lnTo>
                    <a:pt x="357" y="992"/>
                  </a:lnTo>
                  <a:lnTo>
                    <a:pt x="340" y="993"/>
                  </a:lnTo>
                  <a:lnTo>
                    <a:pt x="325" y="992"/>
                  </a:lnTo>
                  <a:lnTo>
                    <a:pt x="310" y="992"/>
                  </a:lnTo>
                  <a:lnTo>
                    <a:pt x="295" y="989"/>
                  </a:lnTo>
                  <a:lnTo>
                    <a:pt x="280" y="987"/>
                  </a:lnTo>
                  <a:lnTo>
                    <a:pt x="264" y="984"/>
                  </a:lnTo>
                  <a:lnTo>
                    <a:pt x="249" y="980"/>
                  </a:lnTo>
                  <a:lnTo>
                    <a:pt x="234" y="975"/>
                  </a:lnTo>
                  <a:lnTo>
                    <a:pt x="234" y="975"/>
                  </a:lnTo>
                  <a:lnTo>
                    <a:pt x="200" y="984"/>
                  </a:lnTo>
                  <a:lnTo>
                    <a:pt x="169" y="989"/>
                  </a:lnTo>
                  <a:lnTo>
                    <a:pt x="137" y="993"/>
                  </a:lnTo>
                  <a:lnTo>
                    <a:pt x="108" y="995"/>
                  </a:lnTo>
                  <a:lnTo>
                    <a:pt x="80" y="994"/>
                  </a:lnTo>
                  <a:lnTo>
                    <a:pt x="53" y="993"/>
                  </a:lnTo>
                  <a:lnTo>
                    <a:pt x="26" y="991"/>
                  </a:lnTo>
                  <a:lnTo>
                    <a:pt x="0" y="986"/>
                  </a:lnTo>
                  <a:lnTo>
                    <a:pt x="54" y="39"/>
                  </a:lnTo>
                  <a:lnTo>
                    <a:pt x="54" y="39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7" name="Line 24">
              <a:extLst>
                <a:ext uri="{FF2B5EF4-FFF2-40B4-BE49-F238E27FC236}">
                  <a16:creationId xmlns:a16="http://schemas.microsoft.com/office/drawing/2014/main" xmlns="" id="{E14DAF73-BC62-4DAC-A1FA-001F45B610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7501" y="283051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xmlns="" id="{A5694E1E-09A8-491A-BA8E-8662CD550A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3976" y="3049587"/>
              <a:ext cx="153988" cy="234950"/>
            </a:xfrm>
            <a:custGeom>
              <a:avLst/>
              <a:gdLst>
                <a:gd name="T0" fmla="*/ 19 w 195"/>
                <a:gd name="T1" fmla="*/ 296 h 296"/>
                <a:gd name="T2" fmla="*/ 195 w 195"/>
                <a:gd name="T3" fmla="*/ 197 h 296"/>
                <a:gd name="T4" fmla="*/ 119 w 195"/>
                <a:gd name="T5" fmla="*/ 0 h 296"/>
                <a:gd name="T6" fmla="*/ 0 w 195"/>
                <a:gd name="T7" fmla="*/ 205 h 296"/>
                <a:gd name="T8" fmla="*/ 19 w 195"/>
                <a:gd name="T9" fmla="*/ 296 h 296"/>
                <a:gd name="T10" fmla="*/ 19 w 195"/>
                <a:gd name="T11" fmla="*/ 296 h 296"/>
                <a:gd name="T12" fmla="*/ 19 w 195"/>
                <a:gd name="T13" fmla="*/ 296 h 296"/>
                <a:gd name="T14" fmla="*/ 19 w 195"/>
                <a:gd name="T15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296">
                  <a:moveTo>
                    <a:pt x="19" y="296"/>
                  </a:moveTo>
                  <a:lnTo>
                    <a:pt x="195" y="197"/>
                  </a:lnTo>
                  <a:lnTo>
                    <a:pt x="119" y="0"/>
                  </a:lnTo>
                  <a:lnTo>
                    <a:pt x="0" y="205"/>
                  </a:lnTo>
                  <a:lnTo>
                    <a:pt x="19" y="296"/>
                  </a:lnTo>
                  <a:lnTo>
                    <a:pt x="19" y="296"/>
                  </a:lnTo>
                  <a:close/>
                  <a:moveTo>
                    <a:pt x="19" y="296"/>
                  </a:moveTo>
                  <a:lnTo>
                    <a:pt x="19" y="296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xmlns="" id="{355CC263-B581-4A92-BD20-EEBCD4AB5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76" y="3049587"/>
              <a:ext cx="153988" cy="234950"/>
            </a:xfrm>
            <a:custGeom>
              <a:avLst/>
              <a:gdLst>
                <a:gd name="T0" fmla="*/ 19 w 195"/>
                <a:gd name="T1" fmla="*/ 296 h 296"/>
                <a:gd name="T2" fmla="*/ 195 w 195"/>
                <a:gd name="T3" fmla="*/ 197 h 296"/>
                <a:gd name="T4" fmla="*/ 119 w 195"/>
                <a:gd name="T5" fmla="*/ 0 h 296"/>
                <a:gd name="T6" fmla="*/ 0 w 195"/>
                <a:gd name="T7" fmla="*/ 205 h 296"/>
                <a:gd name="T8" fmla="*/ 19 w 195"/>
                <a:gd name="T9" fmla="*/ 296 h 296"/>
                <a:gd name="T10" fmla="*/ 19 w 195"/>
                <a:gd name="T11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96">
                  <a:moveTo>
                    <a:pt x="19" y="296"/>
                  </a:moveTo>
                  <a:lnTo>
                    <a:pt x="195" y="197"/>
                  </a:lnTo>
                  <a:lnTo>
                    <a:pt x="119" y="0"/>
                  </a:lnTo>
                  <a:lnTo>
                    <a:pt x="0" y="205"/>
                  </a:lnTo>
                  <a:lnTo>
                    <a:pt x="19" y="296"/>
                  </a:lnTo>
                  <a:lnTo>
                    <a:pt x="19" y="296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0" name="Line 27">
              <a:extLst>
                <a:ext uri="{FF2B5EF4-FFF2-40B4-BE49-F238E27FC236}">
                  <a16:creationId xmlns:a16="http://schemas.microsoft.com/office/drawing/2014/main" xmlns="" id="{4082B1BB-B9F8-4254-93CC-640DCCC23C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1" y="328453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xmlns="" id="{CD73E7A9-3F7E-4A0C-9FCC-702505DB0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76" y="3049587"/>
              <a:ext cx="153988" cy="234950"/>
            </a:xfrm>
            <a:custGeom>
              <a:avLst/>
              <a:gdLst>
                <a:gd name="T0" fmla="*/ 19 w 195"/>
                <a:gd name="T1" fmla="*/ 296 h 296"/>
                <a:gd name="T2" fmla="*/ 195 w 195"/>
                <a:gd name="T3" fmla="*/ 197 h 296"/>
                <a:gd name="T4" fmla="*/ 119 w 195"/>
                <a:gd name="T5" fmla="*/ 0 h 296"/>
                <a:gd name="T6" fmla="*/ 0 w 195"/>
                <a:gd name="T7" fmla="*/ 205 h 296"/>
                <a:gd name="T8" fmla="*/ 19 w 195"/>
                <a:gd name="T9" fmla="*/ 296 h 296"/>
                <a:gd name="T10" fmla="*/ 19 w 195"/>
                <a:gd name="T11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96">
                  <a:moveTo>
                    <a:pt x="19" y="296"/>
                  </a:moveTo>
                  <a:lnTo>
                    <a:pt x="195" y="197"/>
                  </a:lnTo>
                  <a:lnTo>
                    <a:pt x="119" y="0"/>
                  </a:lnTo>
                  <a:lnTo>
                    <a:pt x="0" y="205"/>
                  </a:lnTo>
                  <a:lnTo>
                    <a:pt x="19" y="296"/>
                  </a:lnTo>
                  <a:lnTo>
                    <a:pt x="19" y="296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2" name="Line 29">
              <a:extLst>
                <a:ext uri="{FF2B5EF4-FFF2-40B4-BE49-F238E27FC236}">
                  <a16:creationId xmlns:a16="http://schemas.microsoft.com/office/drawing/2014/main" xmlns="" id="{143D1634-B4F1-4115-9DA3-82A3F4473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1" y="328453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xmlns="" id="{31894233-8126-48B2-AC4C-A021801A58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5401" y="2833687"/>
              <a:ext cx="325438" cy="1100137"/>
            </a:xfrm>
            <a:custGeom>
              <a:avLst/>
              <a:gdLst>
                <a:gd name="T0" fmla="*/ 0 w 411"/>
                <a:gd name="T1" fmla="*/ 1317 h 1386"/>
                <a:gd name="T2" fmla="*/ 127 w 411"/>
                <a:gd name="T3" fmla="*/ 1376 h 1386"/>
                <a:gd name="T4" fmla="*/ 127 w 411"/>
                <a:gd name="T5" fmla="*/ 1376 h 1386"/>
                <a:gd name="T6" fmla="*/ 147 w 411"/>
                <a:gd name="T7" fmla="*/ 1382 h 1386"/>
                <a:gd name="T8" fmla="*/ 164 w 411"/>
                <a:gd name="T9" fmla="*/ 1385 h 1386"/>
                <a:gd name="T10" fmla="*/ 181 w 411"/>
                <a:gd name="T11" fmla="*/ 1386 h 1386"/>
                <a:gd name="T12" fmla="*/ 195 w 411"/>
                <a:gd name="T13" fmla="*/ 1384 h 1386"/>
                <a:gd name="T14" fmla="*/ 206 w 411"/>
                <a:gd name="T15" fmla="*/ 1381 h 1386"/>
                <a:gd name="T16" fmla="*/ 218 w 411"/>
                <a:gd name="T17" fmla="*/ 1375 h 1386"/>
                <a:gd name="T18" fmla="*/ 227 w 411"/>
                <a:gd name="T19" fmla="*/ 1368 h 1386"/>
                <a:gd name="T20" fmla="*/ 235 w 411"/>
                <a:gd name="T21" fmla="*/ 1359 h 1386"/>
                <a:gd name="T22" fmla="*/ 243 w 411"/>
                <a:gd name="T23" fmla="*/ 1348 h 1386"/>
                <a:gd name="T24" fmla="*/ 250 w 411"/>
                <a:gd name="T25" fmla="*/ 1336 h 1386"/>
                <a:gd name="T26" fmla="*/ 256 w 411"/>
                <a:gd name="T27" fmla="*/ 1325 h 1386"/>
                <a:gd name="T28" fmla="*/ 262 w 411"/>
                <a:gd name="T29" fmla="*/ 1311 h 1386"/>
                <a:gd name="T30" fmla="*/ 283 w 411"/>
                <a:gd name="T31" fmla="*/ 1258 h 1386"/>
                <a:gd name="T32" fmla="*/ 283 w 411"/>
                <a:gd name="T33" fmla="*/ 1258 h 1386"/>
                <a:gd name="T34" fmla="*/ 305 w 411"/>
                <a:gd name="T35" fmla="*/ 1170 h 1386"/>
                <a:gd name="T36" fmla="*/ 326 w 411"/>
                <a:gd name="T37" fmla="*/ 1082 h 1386"/>
                <a:gd name="T38" fmla="*/ 346 w 411"/>
                <a:gd name="T39" fmla="*/ 994 h 1386"/>
                <a:gd name="T40" fmla="*/ 363 w 411"/>
                <a:gd name="T41" fmla="*/ 907 h 1386"/>
                <a:gd name="T42" fmla="*/ 378 w 411"/>
                <a:gd name="T43" fmla="*/ 819 h 1386"/>
                <a:gd name="T44" fmla="*/ 391 w 411"/>
                <a:gd name="T45" fmla="*/ 732 h 1386"/>
                <a:gd name="T46" fmla="*/ 401 w 411"/>
                <a:gd name="T47" fmla="*/ 643 h 1386"/>
                <a:gd name="T48" fmla="*/ 411 w 411"/>
                <a:gd name="T49" fmla="*/ 556 h 1386"/>
                <a:gd name="T50" fmla="*/ 330 w 411"/>
                <a:gd name="T51" fmla="*/ 0 h 1386"/>
                <a:gd name="T52" fmla="*/ 113 w 411"/>
                <a:gd name="T53" fmla="*/ 88 h 1386"/>
                <a:gd name="T54" fmla="*/ 113 w 411"/>
                <a:gd name="T55" fmla="*/ 88 h 1386"/>
                <a:gd name="T56" fmla="*/ 123 w 411"/>
                <a:gd name="T57" fmla="*/ 121 h 1386"/>
                <a:gd name="T58" fmla="*/ 131 w 411"/>
                <a:gd name="T59" fmla="*/ 152 h 1386"/>
                <a:gd name="T60" fmla="*/ 138 w 411"/>
                <a:gd name="T61" fmla="*/ 184 h 1386"/>
                <a:gd name="T62" fmla="*/ 144 w 411"/>
                <a:gd name="T63" fmla="*/ 216 h 1386"/>
                <a:gd name="T64" fmla="*/ 148 w 411"/>
                <a:gd name="T65" fmla="*/ 247 h 1386"/>
                <a:gd name="T66" fmla="*/ 153 w 411"/>
                <a:gd name="T67" fmla="*/ 280 h 1386"/>
                <a:gd name="T68" fmla="*/ 160 w 411"/>
                <a:gd name="T69" fmla="*/ 345 h 1386"/>
                <a:gd name="T70" fmla="*/ 164 w 411"/>
                <a:gd name="T71" fmla="*/ 410 h 1386"/>
                <a:gd name="T72" fmla="*/ 170 w 411"/>
                <a:gd name="T73" fmla="*/ 477 h 1386"/>
                <a:gd name="T74" fmla="*/ 176 w 411"/>
                <a:gd name="T75" fmla="*/ 546 h 1386"/>
                <a:gd name="T76" fmla="*/ 183 w 411"/>
                <a:gd name="T77" fmla="*/ 616 h 1386"/>
                <a:gd name="T78" fmla="*/ 183 w 411"/>
                <a:gd name="T79" fmla="*/ 616 h 1386"/>
                <a:gd name="T80" fmla="*/ 167 w 411"/>
                <a:gd name="T81" fmla="*/ 658 h 1386"/>
                <a:gd name="T82" fmla="*/ 151 w 411"/>
                <a:gd name="T83" fmla="*/ 703 h 1386"/>
                <a:gd name="T84" fmla="*/ 137 w 411"/>
                <a:gd name="T85" fmla="*/ 747 h 1386"/>
                <a:gd name="T86" fmla="*/ 123 w 411"/>
                <a:gd name="T87" fmla="*/ 791 h 1386"/>
                <a:gd name="T88" fmla="*/ 110 w 411"/>
                <a:gd name="T89" fmla="*/ 835 h 1386"/>
                <a:gd name="T90" fmla="*/ 98 w 411"/>
                <a:gd name="T91" fmla="*/ 878 h 1386"/>
                <a:gd name="T92" fmla="*/ 77 w 411"/>
                <a:gd name="T93" fmla="*/ 966 h 1386"/>
                <a:gd name="T94" fmla="*/ 58 w 411"/>
                <a:gd name="T95" fmla="*/ 1053 h 1386"/>
                <a:gd name="T96" fmla="*/ 39 w 411"/>
                <a:gd name="T97" fmla="*/ 1141 h 1386"/>
                <a:gd name="T98" fmla="*/ 19 w 411"/>
                <a:gd name="T99" fmla="*/ 1229 h 1386"/>
                <a:gd name="T100" fmla="*/ 0 w 411"/>
                <a:gd name="T101" fmla="*/ 1317 h 1386"/>
                <a:gd name="T102" fmla="*/ 0 w 411"/>
                <a:gd name="T103" fmla="*/ 1317 h 1386"/>
                <a:gd name="T104" fmla="*/ 0 w 411"/>
                <a:gd name="T105" fmla="*/ 1317 h 1386"/>
                <a:gd name="T106" fmla="*/ 0 w 411"/>
                <a:gd name="T107" fmla="*/ 1317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1" h="1386">
                  <a:moveTo>
                    <a:pt x="0" y="1317"/>
                  </a:moveTo>
                  <a:lnTo>
                    <a:pt x="127" y="1376"/>
                  </a:lnTo>
                  <a:lnTo>
                    <a:pt x="127" y="1376"/>
                  </a:lnTo>
                  <a:lnTo>
                    <a:pt x="147" y="1382"/>
                  </a:lnTo>
                  <a:lnTo>
                    <a:pt x="164" y="1385"/>
                  </a:lnTo>
                  <a:lnTo>
                    <a:pt x="181" y="1386"/>
                  </a:lnTo>
                  <a:lnTo>
                    <a:pt x="195" y="1384"/>
                  </a:lnTo>
                  <a:lnTo>
                    <a:pt x="206" y="1381"/>
                  </a:lnTo>
                  <a:lnTo>
                    <a:pt x="218" y="1375"/>
                  </a:lnTo>
                  <a:lnTo>
                    <a:pt x="227" y="1368"/>
                  </a:lnTo>
                  <a:lnTo>
                    <a:pt x="235" y="1359"/>
                  </a:lnTo>
                  <a:lnTo>
                    <a:pt x="243" y="1348"/>
                  </a:lnTo>
                  <a:lnTo>
                    <a:pt x="250" y="1336"/>
                  </a:lnTo>
                  <a:lnTo>
                    <a:pt x="256" y="1325"/>
                  </a:lnTo>
                  <a:lnTo>
                    <a:pt x="262" y="1311"/>
                  </a:lnTo>
                  <a:lnTo>
                    <a:pt x="283" y="1258"/>
                  </a:lnTo>
                  <a:lnTo>
                    <a:pt x="283" y="1258"/>
                  </a:lnTo>
                  <a:lnTo>
                    <a:pt x="305" y="1170"/>
                  </a:lnTo>
                  <a:lnTo>
                    <a:pt x="326" y="1082"/>
                  </a:lnTo>
                  <a:lnTo>
                    <a:pt x="346" y="994"/>
                  </a:lnTo>
                  <a:lnTo>
                    <a:pt x="363" y="907"/>
                  </a:lnTo>
                  <a:lnTo>
                    <a:pt x="378" y="819"/>
                  </a:lnTo>
                  <a:lnTo>
                    <a:pt x="391" y="732"/>
                  </a:lnTo>
                  <a:lnTo>
                    <a:pt x="401" y="643"/>
                  </a:lnTo>
                  <a:lnTo>
                    <a:pt x="411" y="556"/>
                  </a:lnTo>
                  <a:lnTo>
                    <a:pt x="330" y="0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23" y="121"/>
                  </a:lnTo>
                  <a:lnTo>
                    <a:pt x="131" y="152"/>
                  </a:lnTo>
                  <a:lnTo>
                    <a:pt x="138" y="184"/>
                  </a:lnTo>
                  <a:lnTo>
                    <a:pt x="144" y="216"/>
                  </a:lnTo>
                  <a:lnTo>
                    <a:pt x="148" y="247"/>
                  </a:lnTo>
                  <a:lnTo>
                    <a:pt x="153" y="280"/>
                  </a:lnTo>
                  <a:lnTo>
                    <a:pt x="160" y="345"/>
                  </a:lnTo>
                  <a:lnTo>
                    <a:pt x="164" y="410"/>
                  </a:lnTo>
                  <a:lnTo>
                    <a:pt x="170" y="477"/>
                  </a:lnTo>
                  <a:lnTo>
                    <a:pt x="176" y="546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67" y="658"/>
                  </a:lnTo>
                  <a:lnTo>
                    <a:pt x="151" y="703"/>
                  </a:lnTo>
                  <a:lnTo>
                    <a:pt x="137" y="747"/>
                  </a:lnTo>
                  <a:lnTo>
                    <a:pt x="123" y="791"/>
                  </a:lnTo>
                  <a:lnTo>
                    <a:pt x="110" y="835"/>
                  </a:lnTo>
                  <a:lnTo>
                    <a:pt x="98" y="878"/>
                  </a:lnTo>
                  <a:lnTo>
                    <a:pt x="77" y="966"/>
                  </a:lnTo>
                  <a:lnTo>
                    <a:pt x="58" y="1053"/>
                  </a:lnTo>
                  <a:lnTo>
                    <a:pt x="39" y="1141"/>
                  </a:lnTo>
                  <a:lnTo>
                    <a:pt x="19" y="1229"/>
                  </a:lnTo>
                  <a:lnTo>
                    <a:pt x="0" y="1317"/>
                  </a:lnTo>
                  <a:lnTo>
                    <a:pt x="0" y="1317"/>
                  </a:lnTo>
                  <a:close/>
                  <a:moveTo>
                    <a:pt x="0" y="1317"/>
                  </a:moveTo>
                  <a:lnTo>
                    <a:pt x="0" y="1317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xmlns="" id="{639A15AA-AE04-4E0A-9E59-CEA1C4131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1" y="2833687"/>
              <a:ext cx="325438" cy="1100137"/>
            </a:xfrm>
            <a:custGeom>
              <a:avLst/>
              <a:gdLst>
                <a:gd name="T0" fmla="*/ 0 w 411"/>
                <a:gd name="T1" fmla="*/ 1317 h 1386"/>
                <a:gd name="T2" fmla="*/ 127 w 411"/>
                <a:gd name="T3" fmla="*/ 1376 h 1386"/>
                <a:gd name="T4" fmla="*/ 127 w 411"/>
                <a:gd name="T5" fmla="*/ 1376 h 1386"/>
                <a:gd name="T6" fmla="*/ 147 w 411"/>
                <a:gd name="T7" fmla="*/ 1382 h 1386"/>
                <a:gd name="T8" fmla="*/ 164 w 411"/>
                <a:gd name="T9" fmla="*/ 1385 h 1386"/>
                <a:gd name="T10" fmla="*/ 181 w 411"/>
                <a:gd name="T11" fmla="*/ 1386 h 1386"/>
                <a:gd name="T12" fmla="*/ 195 w 411"/>
                <a:gd name="T13" fmla="*/ 1384 h 1386"/>
                <a:gd name="T14" fmla="*/ 206 w 411"/>
                <a:gd name="T15" fmla="*/ 1381 h 1386"/>
                <a:gd name="T16" fmla="*/ 218 w 411"/>
                <a:gd name="T17" fmla="*/ 1375 h 1386"/>
                <a:gd name="T18" fmla="*/ 227 w 411"/>
                <a:gd name="T19" fmla="*/ 1368 h 1386"/>
                <a:gd name="T20" fmla="*/ 235 w 411"/>
                <a:gd name="T21" fmla="*/ 1359 h 1386"/>
                <a:gd name="T22" fmla="*/ 243 w 411"/>
                <a:gd name="T23" fmla="*/ 1348 h 1386"/>
                <a:gd name="T24" fmla="*/ 250 w 411"/>
                <a:gd name="T25" fmla="*/ 1336 h 1386"/>
                <a:gd name="T26" fmla="*/ 256 w 411"/>
                <a:gd name="T27" fmla="*/ 1325 h 1386"/>
                <a:gd name="T28" fmla="*/ 262 w 411"/>
                <a:gd name="T29" fmla="*/ 1311 h 1386"/>
                <a:gd name="T30" fmla="*/ 283 w 411"/>
                <a:gd name="T31" fmla="*/ 1258 h 1386"/>
                <a:gd name="T32" fmla="*/ 283 w 411"/>
                <a:gd name="T33" fmla="*/ 1258 h 1386"/>
                <a:gd name="T34" fmla="*/ 305 w 411"/>
                <a:gd name="T35" fmla="*/ 1170 h 1386"/>
                <a:gd name="T36" fmla="*/ 326 w 411"/>
                <a:gd name="T37" fmla="*/ 1082 h 1386"/>
                <a:gd name="T38" fmla="*/ 346 w 411"/>
                <a:gd name="T39" fmla="*/ 994 h 1386"/>
                <a:gd name="T40" fmla="*/ 363 w 411"/>
                <a:gd name="T41" fmla="*/ 907 h 1386"/>
                <a:gd name="T42" fmla="*/ 378 w 411"/>
                <a:gd name="T43" fmla="*/ 819 h 1386"/>
                <a:gd name="T44" fmla="*/ 391 w 411"/>
                <a:gd name="T45" fmla="*/ 732 h 1386"/>
                <a:gd name="T46" fmla="*/ 401 w 411"/>
                <a:gd name="T47" fmla="*/ 643 h 1386"/>
                <a:gd name="T48" fmla="*/ 411 w 411"/>
                <a:gd name="T49" fmla="*/ 556 h 1386"/>
                <a:gd name="T50" fmla="*/ 330 w 411"/>
                <a:gd name="T51" fmla="*/ 0 h 1386"/>
                <a:gd name="T52" fmla="*/ 113 w 411"/>
                <a:gd name="T53" fmla="*/ 88 h 1386"/>
                <a:gd name="T54" fmla="*/ 113 w 411"/>
                <a:gd name="T55" fmla="*/ 88 h 1386"/>
                <a:gd name="T56" fmla="*/ 123 w 411"/>
                <a:gd name="T57" fmla="*/ 121 h 1386"/>
                <a:gd name="T58" fmla="*/ 131 w 411"/>
                <a:gd name="T59" fmla="*/ 152 h 1386"/>
                <a:gd name="T60" fmla="*/ 138 w 411"/>
                <a:gd name="T61" fmla="*/ 184 h 1386"/>
                <a:gd name="T62" fmla="*/ 144 w 411"/>
                <a:gd name="T63" fmla="*/ 216 h 1386"/>
                <a:gd name="T64" fmla="*/ 148 w 411"/>
                <a:gd name="T65" fmla="*/ 247 h 1386"/>
                <a:gd name="T66" fmla="*/ 153 w 411"/>
                <a:gd name="T67" fmla="*/ 280 h 1386"/>
                <a:gd name="T68" fmla="*/ 160 w 411"/>
                <a:gd name="T69" fmla="*/ 345 h 1386"/>
                <a:gd name="T70" fmla="*/ 164 w 411"/>
                <a:gd name="T71" fmla="*/ 410 h 1386"/>
                <a:gd name="T72" fmla="*/ 170 w 411"/>
                <a:gd name="T73" fmla="*/ 477 h 1386"/>
                <a:gd name="T74" fmla="*/ 176 w 411"/>
                <a:gd name="T75" fmla="*/ 546 h 1386"/>
                <a:gd name="T76" fmla="*/ 183 w 411"/>
                <a:gd name="T77" fmla="*/ 616 h 1386"/>
                <a:gd name="T78" fmla="*/ 183 w 411"/>
                <a:gd name="T79" fmla="*/ 616 h 1386"/>
                <a:gd name="T80" fmla="*/ 167 w 411"/>
                <a:gd name="T81" fmla="*/ 658 h 1386"/>
                <a:gd name="T82" fmla="*/ 151 w 411"/>
                <a:gd name="T83" fmla="*/ 703 h 1386"/>
                <a:gd name="T84" fmla="*/ 137 w 411"/>
                <a:gd name="T85" fmla="*/ 747 h 1386"/>
                <a:gd name="T86" fmla="*/ 123 w 411"/>
                <a:gd name="T87" fmla="*/ 791 h 1386"/>
                <a:gd name="T88" fmla="*/ 110 w 411"/>
                <a:gd name="T89" fmla="*/ 835 h 1386"/>
                <a:gd name="T90" fmla="*/ 98 w 411"/>
                <a:gd name="T91" fmla="*/ 878 h 1386"/>
                <a:gd name="T92" fmla="*/ 77 w 411"/>
                <a:gd name="T93" fmla="*/ 966 h 1386"/>
                <a:gd name="T94" fmla="*/ 58 w 411"/>
                <a:gd name="T95" fmla="*/ 1053 h 1386"/>
                <a:gd name="T96" fmla="*/ 39 w 411"/>
                <a:gd name="T97" fmla="*/ 1141 h 1386"/>
                <a:gd name="T98" fmla="*/ 19 w 411"/>
                <a:gd name="T99" fmla="*/ 1229 h 1386"/>
                <a:gd name="T100" fmla="*/ 0 w 411"/>
                <a:gd name="T101" fmla="*/ 1317 h 1386"/>
                <a:gd name="T102" fmla="*/ 0 w 411"/>
                <a:gd name="T103" fmla="*/ 1317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11" h="1386">
                  <a:moveTo>
                    <a:pt x="0" y="1317"/>
                  </a:moveTo>
                  <a:lnTo>
                    <a:pt x="127" y="1376"/>
                  </a:lnTo>
                  <a:lnTo>
                    <a:pt x="127" y="1376"/>
                  </a:lnTo>
                  <a:lnTo>
                    <a:pt x="147" y="1382"/>
                  </a:lnTo>
                  <a:lnTo>
                    <a:pt x="164" y="1385"/>
                  </a:lnTo>
                  <a:lnTo>
                    <a:pt x="181" y="1386"/>
                  </a:lnTo>
                  <a:lnTo>
                    <a:pt x="195" y="1384"/>
                  </a:lnTo>
                  <a:lnTo>
                    <a:pt x="206" y="1381"/>
                  </a:lnTo>
                  <a:lnTo>
                    <a:pt x="218" y="1375"/>
                  </a:lnTo>
                  <a:lnTo>
                    <a:pt x="227" y="1368"/>
                  </a:lnTo>
                  <a:lnTo>
                    <a:pt x="235" y="1359"/>
                  </a:lnTo>
                  <a:lnTo>
                    <a:pt x="243" y="1348"/>
                  </a:lnTo>
                  <a:lnTo>
                    <a:pt x="250" y="1336"/>
                  </a:lnTo>
                  <a:lnTo>
                    <a:pt x="256" y="1325"/>
                  </a:lnTo>
                  <a:lnTo>
                    <a:pt x="262" y="1311"/>
                  </a:lnTo>
                  <a:lnTo>
                    <a:pt x="283" y="1258"/>
                  </a:lnTo>
                  <a:lnTo>
                    <a:pt x="283" y="1258"/>
                  </a:lnTo>
                  <a:lnTo>
                    <a:pt x="305" y="1170"/>
                  </a:lnTo>
                  <a:lnTo>
                    <a:pt x="326" y="1082"/>
                  </a:lnTo>
                  <a:lnTo>
                    <a:pt x="346" y="994"/>
                  </a:lnTo>
                  <a:lnTo>
                    <a:pt x="363" y="907"/>
                  </a:lnTo>
                  <a:lnTo>
                    <a:pt x="378" y="819"/>
                  </a:lnTo>
                  <a:lnTo>
                    <a:pt x="391" y="732"/>
                  </a:lnTo>
                  <a:lnTo>
                    <a:pt x="401" y="643"/>
                  </a:lnTo>
                  <a:lnTo>
                    <a:pt x="411" y="556"/>
                  </a:lnTo>
                  <a:lnTo>
                    <a:pt x="330" y="0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23" y="121"/>
                  </a:lnTo>
                  <a:lnTo>
                    <a:pt x="131" y="152"/>
                  </a:lnTo>
                  <a:lnTo>
                    <a:pt x="138" y="184"/>
                  </a:lnTo>
                  <a:lnTo>
                    <a:pt x="144" y="216"/>
                  </a:lnTo>
                  <a:lnTo>
                    <a:pt x="148" y="247"/>
                  </a:lnTo>
                  <a:lnTo>
                    <a:pt x="153" y="280"/>
                  </a:lnTo>
                  <a:lnTo>
                    <a:pt x="160" y="345"/>
                  </a:lnTo>
                  <a:lnTo>
                    <a:pt x="164" y="410"/>
                  </a:lnTo>
                  <a:lnTo>
                    <a:pt x="170" y="477"/>
                  </a:lnTo>
                  <a:lnTo>
                    <a:pt x="176" y="546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67" y="658"/>
                  </a:lnTo>
                  <a:lnTo>
                    <a:pt x="151" y="703"/>
                  </a:lnTo>
                  <a:lnTo>
                    <a:pt x="137" y="747"/>
                  </a:lnTo>
                  <a:lnTo>
                    <a:pt x="123" y="791"/>
                  </a:lnTo>
                  <a:lnTo>
                    <a:pt x="110" y="835"/>
                  </a:lnTo>
                  <a:lnTo>
                    <a:pt x="98" y="878"/>
                  </a:lnTo>
                  <a:lnTo>
                    <a:pt x="77" y="966"/>
                  </a:lnTo>
                  <a:lnTo>
                    <a:pt x="58" y="1053"/>
                  </a:lnTo>
                  <a:lnTo>
                    <a:pt x="39" y="1141"/>
                  </a:lnTo>
                  <a:lnTo>
                    <a:pt x="19" y="1229"/>
                  </a:lnTo>
                  <a:lnTo>
                    <a:pt x="0" y="1317"/>
                  </a:lnTo>
                  <a:lnTo>
                    <a:pt x="0" y="1317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5" name="Line 32">
              <a:extLst>
                <a:ext uri="{FF2B5EF4-FFF2-40B4-BE49-F238E27FC236}">
                  <a16:creationId xmlns:a16="http://schemas.microsoft.com/office/drawing/2014/main" xmlns="" id="{7F612466-D2F6-4F28-8F42-AC1C6391F9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45401" y="387826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6" name="Freeform 33">
              <a:extLst>
                <a:ext uri="{FF2B5EF4-FFF2-40B4-BE49-F238E27FC236}">
                  <a16:creationId xmlns:a16="http://schemas.microsoft.com/office/drawing/2014/main" xmlns="" id="{0668894F-77E2-4419-91B5-7D87A5773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1" y="2833687"/>
              <a:ext cx="325438" cy="1100137"/>
            </a:xfrm>
            <a:custGeom>
              <a:avLst/>
              <a:gdLst>
                <a:gd name="T0" fmla="*/ 0 w 411"/>
                <a:gd name="T1" fmla="*/ 1317 h 1386"/>
                <a:gd name="T2" fmla="*/ 127 w 411"/>
                <a:gd name="T3" fmla="*/ 1376 h 1386"/>
                <a:gd name="T4" fmla="*/ 127 w 411"/>
                <a:gd name="T5" fmla="*/ 1376 h 1386"/>
                <a:gd name="T6" fmla="*/ 147 w 411"/>
                <a:gd name="T7" fmla="*/ 1382 h 1386"/>
                <a:gd name="T8" fmla="*/ 164 w 411"/>
                <a:gd name="T9" fmla="*/ 1385 h 1386"/>
                <a:gd name="T10" fmla="*/ 181 w 411"/>
                <a:gd name="T11" fmla="*/ 1386 h 1386"/>
                <a:gd name="T12" fmla="*/ 195 w 411"/>
                <a:gd name="T13" fmla="*/ 1384 h 1386"/>
                <a:gd name="T14" fmla="*/ 206 w 411"/>
                <a:gd name="T15" fmla="*/ 1381 h 1386"/>
                <a:gd name="T16" fmla="*/ 218 w 411"/>
                <a:gd name="T17" fmla="*/ 1375 h 1386"/>
                <a:gd name="T18" fmla="*/ 227 w 411"/>
                <a:gd name="T19" fmla="*/ 1368 h 1386"/>
                <a:gd name="T20" fmla="*/ 235 w 411"/>
                <a:gd name="T21" fmla="*/ 1359 h 1386"/>
                <a:gd name="T22" fmla="*/ 243 w 411"/>
                <a:gd name="T23" fmla="*/ 1348 h 1386"/>
                <a:gd name="T24" fmla="*/ 250 w 411"/>
                <a:gd name="T25" fmla="*/ 1336 h 1386"/>
                <a:gd name="T26" fmla="*/ 256 w 411"/>
                <a:gd name="T27" fmla="*/ 1325 h 1386"/>
                <a:gd name="T28" fmla="*/ 262 w 411"/>
                <a:gd name="T29" fmla="*/ 1311 h 1386"/>
                <a:gd name="T30" fmla="*/ 283 w 411"/>
                <a:gd name="T31" fmla="*/ 1258 h 1386"/>
                <a:gd name="T32" fmla="*/ 283 w 411"/>
                <a:gd name="T33" fmla="*/ 1258 h 1386"/>
                <a:gd name="T34" fmla="*/ 305 w 411"/>
                <a:gd name="T35" fmla="*/ 1170 h 1386"/>
                <a:gd name="T36" fmla="*/ 326 w 411"/>
                <a:gd name="T37" fmla="*/ 1082 h 1386"/>
                <a:gd name="T38" fmla="*/ 346 w 411"/>
                <a:gd name="T39" fmla="*/ 994 h 1386"/>
                <a:gd name="T40" fmla="*/ 363 w 411"/>
                <a:gd name="T41" fmla="*/ 907 h 1386"/>
                <a:gd name="T42" fmla="*/ 378 w 411"/>
                <a:gd name="T43" fmla="*/ 819 h 1386"/>
                <a:gd name="T44" fmla="*/ 391 w 411"/>
                <a:gd name="T45" fmla="*/ 732 h 1386"/>
                <a:gd name="T46" fmla="*/ 401 w 411"/>
                <a:gd name="T47" fmla="*/ 643 h 1386"/>
                <a:gd name="T48" fmla="*/ 411 w 411"/>
                <a:gd name="T49" fmla="*/ 556 h 1386"/>
                <a:gd name="T50" fmla="*/ 330 w 411"/>
                <a:gd name="T51" fmla="*/ 0 h 1386"/>
                <a:gd name="T52" fmla="*/ 113 w 411"/>
                <a:gd name="T53" fmla="*/ 88 h 1386"/>
                <a:gd name="T54" fmla="*/ 113 w 411"/>
                <a:gd name="T55" fmla="*/ 88 h 1386"/>
                <a:gd name="T56" fmla="*/ 123 w 411"/>
                <a:gd name="T57" fmla="*/ 121 h 1386"/>
                <a:gd name="T58" fmla="*/ 131 w 411"/>
                <a:gd name="T59" fmla="*/ 152 h 1386"/>
                <a:gd name="T60" fmla="*/ 138 w 411"/>
                <a:gd name="T61" fmla="*/ 184 h 1386"/>
                <a:gd name="T62" fmla="*/ 144 w 411"/>
                <a:gd name="T63" fmla="*/ 216 h 1386"/>
                <a:gd name="T64" fmla="*/ 148 w 411"/>
                <a:gd name="T65" fmla="*/ 247 h 1386"/>
                <a:gd name="T66" fmla="*/ 153 w 411"/>
                <a:gd name="T67" fmla="*/ 280 h 1386"/>
                <a:gd name="T68" fmla="*/ 160 w 411"/>
                <a:gd name="T69" fmla="*/ 345 h 1386"/>
                <a:gd name="T70" fmla="*/ 164 w 411"/>
                <a:gd name="T71" fmla="*/ 410 h 1386"/>
                <a:gd name="T72" fmla="*/ 170 w 411"/>
                <a:gd name="T73" fmla="*/ 477 h 1386"/>
                <a:gd name="T74" fmla="*/ 176 w 411"/>
                <a:gd name="T75" fmla="*/ 546 h 1386"/>
                <a:gd name="T76" fmla="*/ 183 w 411"/>
                <a:gd name="T77" fmla="*/ 616 h 1386"/>
                <a:gd name="T78" fmla="*/ 183 w 411"/>
                <a:gd name="T79" fmla="*/ 616 h 1386"/>
                <a:gd name="T80" fmla="*/ 167 w 411"/>
                <a:gd name="T81" fmla="*/ 658 h 1386"/>
                <a:gd name="T82" fmla="*/ 151 w 411"/>
                <a:gd name="T83" fmla="*/ 703 h 1386"/>
                <a:gd name="T84" fmla="*/ 137 w 411"/>
                <a:gd name="T85" fmla="*/ 747 h 1386"/>
                <a:gd name="T86" fmla="*/ 123 w 411"/>
                <a:gd name="T87" fmla="*/ 791 h 1386"/>
                <a:gd name="T88" fmla="*/ 110 w 411"/>
                <a:gd name="T89" fmla="*/ 835 h 1386"/>
                <a:gd name="T90" fmla="*/ 98 w 411"/>
                <a:gd name="T91" fmla="*/ 878 h 1386"/>
                <a:gd name="T92" fmla="*/ 77 w 411"/>
                <a:gd name="T93" fmla="*/ 966 h 1386"/>
                <a:gd name="T94" fmla="*/ 58 w 411"/>
                <a:gd name="T95" fmla="*/ 1053 h 1386"/>
                <a:gd name="T96" fmla="*/ 39 w 411"/>
                <a:gd name="T97" fmla="*/ 1141 h 1386"/>
                <a:gd name="T98" fmla="*/ 19 w 411"/>
                <a:gd name="T99" fmla="*/ 1229 h 1386"/>
                <a:gd name="T100" fmla="*/ 0 w 411"/>
                <a:gd name="T101" fmla="*/ 1317 h 1386"/>
                <a:gd name="T102" fmla="*/ 0 w 411"/>
                <a:gd name="T103" fmla="*/ 1317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11" h="1386">
                  <a:moveTo>
                    <a:pt x="0" y="1317"/>
                  </a:moveTo>
                  <a:lnTo>
                    <a:pt x="127" y="1376"/>
                  </a:lnTo>
                  <a:lnTo>
                    <a:pt x="127" y="1376"/>
                  </a:lnTo>
                  <a:lnTo>
                    <a:pt x="147" y="1382"/>
                  </a:lnTo>
                  <a:lnTo>
                    <a:pt x="164" y="1385"/>
                  </a:lnTo>
                  <a:lnTo>
                    <a:pt x="181" y="1386"/>
                  </a:lnTo>
                  <a:lnTo>
                    <a:pt x="195" y="1384"/>
                  </a:lnTo>
                  <a:lnTo>
                    <a:pt x="206" y="1381"/>
                  </a:lnTo>
                  <a:lnTo>
                    <a:pt x="218" y="1375"/>
                  </a:lnTo>
                  <a:lnTo>
                    <a:pt x="227" y="1368"/>
                  </a:lnTo>
                  <a:lnTo>
                    <a:pt x="235" y="1359"/>
                  </a:lnTo>
                  <a:lnTo>
                    <a:pt x="243" y="1348"/>
                  </a:lnTo>
                  <a:lnTo>
                    <a:pt x="250" y="1336"/>
                  </a:lnTo>
                  <a:lnTo>
                    <a:pt x="256" y="1325"/>
                  </a:lnTo>
                  <a:lnTo>
                    <a:pt x="262" y="1311"/>
                  </a:lnTo>
                  <a:lnTo>
                    <a:pt x="283" y="1258"/>
                  </a:lnTo>
                  <a:lnTo>
                    <a:pt x="283" y="1258"/>
                  </a:lnTo>
                  <a:lnTo>
                    <a:pt x="305" y="1170"/>
                  </a:lnTo>
                  <a:lnTo>
                    <a:pt x="326" y="1082"/>
                  </a:lnTo>
                  <a:lnTo>
                    <a:pt x="346" y="994"/>
                  </a:lnTo>
                  <a:lnTo>
                    <a:pt x="363" y="907"/>
                  </a:lnTo>
                  <a:lnTo>
                    <a:pt x="378" y="819"/>
                  </a:lnTo>
                  <a:lnTo>
                    <a:pt x="391" y="732"/>
                  </a:lnTo>
                  <a:lnTo>
                    <a:pt x="401" y="643"/>
                  </a:lnTo>
                  <a:lnTo>
                    <a:pt x="411" y="556"/>
                  </a:lnTo>
                  <a:lnTo>
                    <a:pt x="330" y="0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23" y="121"/>
                  </a:lnTo>
                  <a:lnTo>
                    <a:pt x="131" y="152"/>
                  </a:lnTo>
                  <a:lnTo>
                    <a:pt x="138" y="184"/>
                  </a:lnTo>
                  <a:lnTo>
                    <a:pt x="144" y="216"/>
                  </a:lnTo>
                  <a:lnTo>
                    <a:pt x="148" y="247"/>
                  </a:lnTo>
                  <a:lnTo>
                    <a:pt x="153" y="280"/>
                  </a:lnTo>
                  <a:lnTo>
                    <a:pt x="160" y="345"/>
                  </a:lnTo>
                  <a:lnTo>
                    <a:pt x="164" y="410"/>
                  </a:lnTo>
                  <a:lnTo>
                    <a:pt x="170" y="477"/>
                  </a:lnTo>
                  <a:lnTo>
                    <a:pt x="176" y="546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67" y="658"/>
                  </a:lnTo>
                  <a:lnTo>
                    <a:pt x="151" y="703"/>
                  </a:lnTo>
                  <a:lnTo>
                    <a:pt x="137" y="747"/>
                  </a:lnTo>
                  <a:lnTo>
                    <a:pt x="123" y="791"/>
                  </a:lnTo>
                  <a:lnTo>
                    <a:pt x="110" y="835"/>
                  </a:lnTo>
                  <a:lnTo>
                    <a:pt x="98" y="878"/>
                  </a:lnTo>
                  <a:lnTo>
                    <a:pt x="77" y="966"/>
                  </a:lnTo>
                  <a:lnTo>
                    <a:pt x="58" y="1053"/>
                  </a:lnTo>
                  <a:lnTo>
                    <a:pt x="39" y="1141"/>
                  </a:lnTo>
                  <a:lnTo>
                    <a:pt x="19" y="1229"/>
                  </a:lnTo>
                  <a:lnTo>
                    <a:pt x="0" y="1317"/>
                  </a:lnTo>
                  <a:lnTo>
                    <a:pt x="0" y="1317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7" name="Line 34">
              <a:extLst>
                <a:ext uri="{FF2B5EF4-FFF2-40B4-BE49-F238E27FC236}">
                  <a16:creationId xmlns:a16="http://schemas.microsoft.com/office/drawing/2014/main" xmlns="" id="{BA085850-AA1D-47CD-AEC3-2D543F55C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45401" y="387826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8" name="Freeform 35">
              <a:extLst>
                <a:ext uri="{FF2B5EF4-FFF2-40B4-BE49-F238E27FC236}">
                  <a16:creationId xmlns:a16="http://schemas.microsoft.com/office/drawing/2014/main" xmlns="" id="{31503BF1-7F9A-46A4-BF92-47641A09E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6601" y="2871787"/>
              <a:ext cx="280988" cy="925512"/>
            </a:xfrm>
            <a:custGeom>
              <a:avLst/>
              <a:gdLst>
                <a:gd name="T0" fmla="*/ 77 w 355"/>
                <a:gd name="T1" fmla="*/ 0 h 1167"/>
                <a:gd name="T2" fmla="*/ 101 w 355"/>
                <a:gd name="T3" fmla="*/ 27 h 1167"/>
                <a:gd name="T4" fmla="*/ 117 w 355"/>
                <a:gd name="T5" fmla="*/ 62 h 1167"/>
                <a:gd name="T6" fmla="*/ 137 w 355"/>
                <a:gd name="T7" fmla="*/ 130 h 1167"/>
                <a:gd name="T8" fmla="*/ 147 w 355"/>
                <a:gd name="T9" fmla="*/ 181 h 1167"/>
                <a:gd name="T10" fmla="*/ 180 w 355"/>
                <a:gd name="T11" fmla="*/ 304 h 1167"/>
                <a:gd name="T12" fmla="*/ 198 w 355"/>
                <a:gd name="T13" fmla="*/ 385 h 1167"/>
                <a:gd name="T14" fmla="*/ 211 w 355"/>
                <a:gd name="T15" fmla="*/ 468 h 1167"/>
                <a:gd name="T16" fmla="*/ 216 w 355"/>
                <a:gd name="T17" fmla="*/ 508 h 1167"/>
                <a:gd name="T18" fmla="*/ 238 w 355"/>
                <a:gd name="T19" fmla="*/ 559 h 1167"/>
                <a:gd name="T20" fmla="*/ 254 w 355"/>
                <a:gd name="T21" fmla="*/ 600 h 1167"/>
                <a:gd name="T22" fmla="*/ 272 w 355"/>
                <a:gd name="T23" fmla="*/ 662 h 1167"/>
                <a:gd name="T24" fmla="*/ 283 w 355"/>
                <a:gd name="T25" fmla="*/ 706 h 1167"/>
                <a:gd name="T26" fmla="*/ 288 w 355"/>
                <a:gd name="T27" fmla="*/ 788 h 1167"/>
                <a:gd name="T28" fmla="*/ 300 w 355"/>
                <a:gd name="T29" fmla="*/ 866 h 1167"/>
                <a:gd name="T30" fmla="*/ 319 w 355"/>
                <a:gd name="T31" fmla="*/ 944 h 1167"/>
                <a:gd name="T32" fmla="*/ 342 w 355"/>
                <a:gd name="T33" fmla="*/ 1020 h 1167"/>
                <a:gd name="T34" fmla="*/ 347 w 355"/>
                <a:gd name="T35" fmla="*/ 1039 h 1167"/>
                <a:gd name="T36" fmla="*/ 353 w 355"/>
                <a:gd name="T37" fmla="*/ 1075 h 1167"/>
                <a:gd name="T38" fmla="*/ 355 w 355"/>
                <a:gd name="T39" fmla="*/ 1112 h 1167"/>
                <a:gd name="T40" fmla="*/ 354 w 355"/>
                <a:gd name="T41" fmla="*/ 1148 h 1167"/>
                <a:gd name="T42" fmla="*/ 350 w 355"/>
                <a:gd name="T43" fmla="*/ 1167 h 1167"/>
                <a:gd name="T44" fmla="*/ 281 w 355"/>
                <a:gd name="T45" fmla="*/ 1142 h 1167"/>
                <a:gd name="T46" fmla="*/ 188 w 355"/>
                <a:gd name="T47" fmla="*/ 1119 h 1167"/>
                <a:gd name="T48" fmla="*/ 72 w 355"/>
                <a:gd name="T49" fmla="*/ 776 h 1167"/>
                <a:gd name="T50" fmla="*/ 40 w 355"/>
                <a:gd name="T51" fmla="*/ 731 h 1167"/>
                <a:gd name="T52" fmla="*/ 16 w 355"/>
                <a:gd name="T53" fmla="*/ 686 h 1167"/>
                <a:gd name="T54" fmla="*/ 4 w 355"/>
                <a:gd name="T55" fmla="*/ 651 h 1167"/>
                <a:gd name="T56" fmla="*/ 1 w 355"/>
                <a:gd name="T57" fmla="*/ 629 h 1167"/>
                <a:gd name="T58" fmla="*/ 0 w 355"/>
                <a:gd name="T59" fmla="*/ 606 h 1167"/>
                <a:gd name="T60" fmla="*/ 0 w 355"/>
                <a:gd name="T61" fmla="*/ 595 h 1167"/>
                <a:gd name="T62" fmla="*/ 12 w 355"/>
                <a:gd name="T63" fmla="*/ 443 h 1167"/>
                <a:gd name="T64" fmla="*/ 31 w 355"/>
                <a:gd name="T65" fmla="*/ 294 h 1167"/>
                <a:gd name="T66" fmla="*/ 54 w 355"/>
                <a:gd name="T67" fmla="*/ 146 h 1167"/>
                <a:gd name="T68" fmla="*/ 77 w 355"/>
                <a:gd name="T69" fmla="*/ 0 h 1167"/>
                <a:gd name="T70" fmla="*/ 77 w 355"/>
                <a:gd name="T71" fmla="*/ 0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5" h="1167">
                  <a:moveTo>
                    <a:pt x="77" y="0"/>
                  </a:moveTo>
                  <a:lnTo>
                    <a:pt x="77" y="0"/>
                  </a:lnTo>
                  <a:lnTo>
                    <a:pt x="94" y="16"/>
                  </a:lnTo>
                  <a:lnTo>
                    <a:pt x="101" y="27"/>
                  </a:lnTo>
                  <a:lnTo>
                    <a:pt x="109" y="42"/>
                  </a:lnTo>
                  <a:lnTo>
                    <a:pt x="117" y="62"/>
                  </a:lnTo>
                  <a:lnTo>
                    <a:pt x="126" y="90"/>
                  </a:lnTo>
                  <a:lnTo>
                    <a:pt x="137" y="130"/>
                  </a:lnTo>
                  <a:lnTo>
                    <a:pt x="147" y="181"/>
                  </a:lnTo>
                  <a:lnTo>
                    <a:pt x="147" y="181"/>
                  </a:lnTo>
                  <a:lnTo>
                    <a:pt x="169" y="262"/>
                  </a:lnTo>
                  <a:lnTo>
                    <a:pt x="180" y="304"/>
                  </a:lnTo>
                  <a:lnTo>
                    <a:pt x="189" y="345"/>
                  </a:lnTo>
                  <a:lnTo>
                    <a:pt x="198" y="385"/>
                  </a:lnTo>
                  <a:lnTo>
                    <a:pt x="205" y="426"/>
                  </a:lnTo>
                  <a:lnTo>
                    <a:pt x="211" y="468"/>
                  </a:lnTo>
                  <a:lnTo>
                    <a:pt x="216" y="508"/>
                  </a:lnTo>
                  <a:lnTo>
                    <a:pt x="216" y="508"/>
                  </a:lnTo>
                  <a:lnTo>
                    <a:pt x="231" y="542"/>
                  </a:lnTo>
                  <a:lnTo>
                    <a:pt x="238" y="559"/>
                  </a:lnTo>
                  <a:lnTo>
                    <a:pt x="246" y="578"/>
                  </a:lnTo>
                  <a:lnTo>
                    <a:pt x="254" y="600"/>
                  </a:lnTo>
                  <a:lnTo>
                    <a:pt x="262" y="627"/>
                  </a:lnTo>
                  <a:lnTo>
                    <a:pt x="272" y="662"/>
                  </a:lnTo>
                  <a:lnTo>
                    <a:pt x="283" y="706"/>
                  </a:lnTo>
                  <a:lnTo>
                    <a:pt x="283" y="706"/>
                  </a:lnTo>
                  <a:lnTo>
                    <a:pt x="284" y="747"/>
                  </a:lnTo>
                  <a:lnTo>
                    <a:pt x="288" y="788"/>
                  </a:lnTo>
                  <a:lnTo>
                    <a:pt x="293" y="828"/>
                  </a:lnTo>
                  <a:lnTo>
                    <a:pt x="300" y="866"/>
                  </a:lnTo>
                  <a:lnTo>
                    <a:pt x="310" y="905"/>
                  </a:lnTo>
                  <a:lnTo>
                    <a:pt x="319" y="944"/>
                  </a:lnTo>
                  <a:lnTo>
                    <a:pt x="331" y="982"/>
                  </a:lnTo>
                  <a:lnTo>
                    <a:pt x="342" y="1020"/>
                  </a:lnTo>
                  <a:lnTo>
                    <a:pt x="342" y="1020"/>
                  </a:lnTo>
                  <a:lnTo>
                    <a:pt x="347" y="1039"/>
                  </a:lnTo>
                  <a:lnTo>
                    <a:pt x="350" y="1057"/>
                  </a:lnTo>
                  <a:lnTo>
                    <a:pt x="353" y="1075"/>
                  </a:lnTo>
                  <a:lnTo>
                    <a:pt x="355" y="1093"/>
                  </a:lnTo>
                  <a:lnTo>
                    <a:pt x="355" y="1112"/>
                  </a:lnTo>
                  <a:lnTo>
                    <a:pt x="355" y="1129"/>
                  </a:lnTo>
                  <a:lnTo>
                    <a:pt x="354" y="1148"/>
                  </a:lnTo>
                  <a:lnTo>
                    <a:pt x="350" y="1167"/>
                  </a:lnTo>
                  <a:lnTo>
                    <a:pt x="350" y="1167"/>
                  </a:lnTo>
                  <a:lnTo>
                    <a:pt x="318" y="1155"/>
                  </a:lnTo>
                  <a:lnTo>
                    <a:pt x="281" y="1142"/>
                  </a:lnTo>
                  <a:lnTo>
                    <a:pt x="238" y="1131"/>
                  </a:lnTo>
                  <a:lnTo>
                    <a:pt x="188" y="1119"/>
                  </a:lnTo>
                  <a:lnTo>
                    <a:pt x="72" y="776"/>
                  </a:lnTo>
                  <a:lnTo>
                    <a:pt x="72" y="776"/>
                  </a:lnTo>
                  <a:lnTo>
                    <a:pt x="55" y="753"/>
                  </a:lnTo>
                  <a:lnTo>
                    <a:pt x="40" y="731"/>
                  </a:lnTo>
                  <a:lnTo>
                    <a:pt x="28" y="708"/>
                  </a:lnTo>
                  <a:lnTo>
                    <a:pt x="16" y="686"/>
                  </a:lnTo>
                  <a:lnTo>
                    <a:pt x="8" y="663"/>
                  </a:lnTo>
                  <a:lnTo>
                    <a:pt x="4" y="651"/>
                  </a:lnTo>
                  <a:lnTo>
                    <a:pt x="2" y="641"/>
                  </a:lnTo>
                  <a:lnTo>
                    <a:pt x="1" y="629"/>
                  </a:lnTo>
                  <a:lnTo>
                    <a:pt x="0" y="617"/>
                  </a:lnTo>
                  <a:lnTo>
                    <a:pt x="0" y="606"/>
                  </a:lnTo>
                  <a:lnTo>
                    <a:pt x="0" y="595"/>
                  </a:lnTo>
                  <a:lnTo>
                    <a:pt x="0" y="595"/>
                  </a:lnTo>
                  <a:lnTo>
                    <a:pt x="6" y="519"/>
                  </a:lnTo>
                  <a:lnTo>
                    <a:pt x="12" y="443"/>
                  </a:lnTo>
                  <a:lnTo>
                    <a:pt x="22" y="368"/>
                  </a:lnTo>
                  <a:lnTo>
                    <a:pt x="31" y="294"/>
                  </a:lnTo>
                  <a:lnTo>
                    <a:pt x="43" y="219"/>
                  </a:lnTo>
                  <a:lnTo>
                    <a:pt x="54" y="146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9" name="Freeform 36">
              <a:extLst>
                <a:ext uri="{FF2B5EF4-FFF2-40B4-BE49-F238E27FC236}">
                  <a16:creationId xmlns:a16="http://schemas.microsoft.com/office/drawing/2014/main" xmlns="" id="{E31C65A6-6026-4FC0-9252-ADCDFDD97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601" y="2871787"/>
              <a:ext cx="280988" cy="925512"/>
            </a:xfrm>
            <a:custGeom>
              <a:avLst/>
              <a:gdLst>
                <a:gd name="T0" fmla="*/ 77 w 355"/>
                <a:gd name="T1" fmla="*/ 0 h 1167"/>
                <a:gd name="T2" fmla="*/ 101 w 355"/>
                <a:gd name="T3" fmla="*/ 27 h 1167"/>
                <a:gd name="T4" fmla="*/ 117 w 355"/>
                <a:gd name="T5" fmla="*/ 62 h 1167"/>
                <a:gd name="T6" fmla="*/ 137 w 355"/>
                <a:gd name="T7" fmla="*/ 130 h 1167"/>
                <a:gd name="T8" fmla="*/ 147 w 355"/>
                <a:gd name="T9" fmla="*/ 181 h 1167"/>
                <a:gd name="T10" fmla="*/ 180 w 355"/>
                <a:gd name="T11" fmla="*/ 304 h 1167"/>
                <a:gd name="T12" fmla="*/ 198 w 355"/>
                <a:gd name="T13" fmla="*/ 385 h 1167"/>
                <a:gd name="T14" fmla="*/ 211 w 355"/>
                <a:gd name="T15" fmla="*/ 468 h 1167"/>
                <a:gd name="T16" fmla="*/ 216 w 355"/>
                <a:gd name="T17" fmla="*/ 508 h 1167"/>
                <a:gd name="T18" fmla="*/ 238 w 355"/>
                <a:gd name="T19" fmla="*/ 559 h 1167"/>
                <a:gd name="T20" fmla="*/ 254 w 355"/>
                <a:gd name="T21" fmla="*/ 600 h 1167"/>
                <a:gd name="T22" fmla="*/ 272 w 355"/>
                <a:gd name="T23" fmla="*/ 662 h 1167"/>
                <a:gd name="T24" fmla="*/ 283 w 355"/>
                <a:gd name="T25" fmla="*/ 706 h 1167"/>
                <a:gd name="T26" fmla="*/ 288 w 355"/>
                <a:gd name="T27" fmla="*/ 788 h 1167"/>
                <a:gd name="T28" fmla="*/ 300 w 355"/>
                <a:gd name="T29" fmla="*/ 866 h 1167"/>
                <a:gd name="T30" fmla="*/ 319 w 355"/>
                <a:gd name="T31" fmla="*/ 944 h 1167"/>
                <a:gd name="T32" fmla="*/ 342 w 355"/>
                <a:gd name="T33" fmla="*/ 1020 h 1167"/>
                <a:gd name="T34" fmla="*/ 347 w 355"/>
                <a:gd name="T35" fmla="*/ 1039 h 1167"/>
                <a:gd name="T36" fmla="*/ 353 w 355"/>
                <a:gd name="T37" fmla="*/ 1075 h 1167"/>
                <a:gd name="T38" fmla="*/ 355 w 355"/>
                <a:gd name="T39" fmla="*/ 1112 h 1167"/>
                <a:gd name="T40" fmla="*/ 354 w 355"/>
                <a:gd name="T41" fmla="*/ 1148 h 1167"/>
                <a:gd name="T42" fmla="*/ 350 w 355"/>
                <a:gd name="T43" fmla="*/ 1167 h 1167"/>
                <a:gd name="T44" fmla="*/ 281 w 355"/>
                <a:gd name="T45" fmla="*/ 1142 h 1167"/>
                <a:gd name="T46" fmla="*/ 188 w 355"/>
                <a:gd name="T47" fmla="*/ 1119 h 1167"/>
                <a:gd name="T48" fmla="*/ 72 w 355"/>
                <a:gd name="T49" fmla="*/ 776 h 1167"/>
                <a:gd name="T50" fmla="*/ 40 w 355"/>
                <a:gd name="T51" fmla="*/ 731 h 1167"/>
                <a:gd name="T52" fmla="*/ 16 w 355"/>
                <a:gd name="T53" fmla="*/ 686 h 1167"/>
                <a:gd name="T54" fmla="*/ 4 w 355"/>
                <a:gd name="T55" fmla="*/ 651 h 1167"/>
                <a:gd name="T56" fmla="*/ 1 w 355"/>
                <a:gd name="T57" fmla="*/ 629 h 1167"/>
                <a:gd name="T58" fmla="*/ 0 w 355"/>
                <a:gd name="T59" fmla="*/ 606 h 1167"/>
                <a:gd name="T60" fmla="*/ 0 w 355"/>
                <a:gd name="T61" fmla="*/ 595 h 1167"/>
                <a:gd name="T62" fmla="*/ 12 w 355"/>
                <a:gd name="T63" fmla="*/ 443 h 1167"/>
                <a:gd name="T64" fmla="*/ 31 w 355"/>
                <a:gd name="T65" fmla="*/ 294 h 1167"/>
                <a:gd name="T66" fmla="*/ 54 w 355"/>
                <a:gd name="T67" fmla="*/ 146 h 1167"/>
                <a:gd name="T68" fmla="*/ 77 w 355"/>
                <a:gd name="T69" fmla="*/ 0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1167">
                  <a:moveTo>
                    <a:pt x="77" y="0"/>
                  </a:moveTo>
                  <a:lnTo>
                    <a:pt x="77" y="0"/>
                  </a:lnTo>
                  <a:lnTo>
                    <a:pt x="94" y="16"/>
                  </a:lnTo>
                  <a:lnTo>
                    <a:pt x="101" y="27"/>
                  </a:lnTo>
                  <a:lnTo>
                    <a:pt x="109" y="42"/>
                  </a:lnTo>
                  <a:lnTo>
                    <a:pt x="117" y="62"/>
                  </a:lnTo>
                  <a:lnTo>
                    <a:pt x="126" y="90"/>
                  </a:lnTo>
                  <a:lnTo>
                    <a:pt x="137" y="130"/>
                  </a:lnTo>
                  <a:lnTo>
                    <a:pt x="147" y="181"/>
                  </a:lnTo>
                  <a:lnTo>
                    <a:pt x="147" y="181"/>
                  </a:lnTo>
                  <a:lnTo>
                    <a:pt x="169" y="262"/>
                  </a:lnTo>
                  <a:lnTo>
                    <a:pt x="180" y="304"/>
                  </a:lnTo>
                  <a:lnTo>
                    <a:pt x="189" y="345"/>
                  </a:lnTo>
                  <a:lnTo>
                    <a:pt x="198" y="385"/>
                  </a:lnTo>
                  <a:lnTo>
                    <a:pt x="205" y="426"/>
                  </a:lnTo>
                  <a:lnTo>
                    <a:pt x="211" y="468"/>
                  </a:lnTo>
                  <a:lnTo>
                    <a:pt x="216" y="508"/>
                  </a:lnTo>
                  <a:lnTo>
                    <a:pt x="216" y="508"/>
                  </a:lnTo>
                  <a:lnTo>
                    <a:pt x="231" y="542"/>
                  </a:lnTo>
                  <a:lnTo>
                    <a:pt x="238" y="559"/>
                  </a:lnTo>
                  <a:lnTo>
                    <a:pt x="246" y="578"/>
                  </a:lnTo>
                  <a:lnTo>
                    <a:pt x="254" y="600"/>
                  </a:lnTo>
                  <a:lnTo>
                    <a:pt x="262" y="627"/>
                  </a:lnTo>
                  <a:lnTo>
                    <a:pt x="272" y="662"/>
                  </a:lnTo>
                  <a:lnTo>
                    <a:pt x="283" y="706"/>
                  </a:lnTo>
                  <a:lnTo>
                    <a:pt x="283" y="706"/>
                  </a:lnTo>
                  <a:lnTo>
                    <a:pt x="284" y="747"/>
                  </a:lnTo>
                  <a:lnTo>
                    <a:pt x="288" y="788"/>
                  </a:lnTo>
                  <a:lnTo>
                    <a:pt x="293" y="828"/>
                  </a:lnTo>
                  <a:lnTo>
                    <a:pt x="300" y="866"/>
                  </a:lnTo>
                  <a:lnTo>
                    <a:pt x="310" y="905"/>
                  </a:lnTo>
                  <a:lnTo>
                    <a:pt x="319" y="944"/>
                  </a:lnTo>
                  <a:lnTo>
                    <a:pt x="331" y="982"/>
                  </a:lnTo>
                  <a:lnTo>
                    <a:pt x="342" y="1020"/>
                  </a:lnTo>
                  <a:lnTo>
                    <a:pt x="342" y="1020"/>
                  </a:lnTo>
                  <a:lnTo>
                    <a:pt x="347" y="1039"/>
                  </a:lnTo>
                  <a:lnTo>
                    <a:pt x="350" y="1057"/>
                  </a:lnTo>
                  <a:lnTo>
                    <a:pt x="353" y="1075"/>
                  </a:lnTo>
                  <a:lnTo>
                    <a:pt x="355" y="1093"/>
                  </a:lnTo>
                  <a:lnTo>
                    <a:pt x="355" y="1112"/>
                  </a:lnTo>
                  <a:lnTo>
                    <a:pt x="355" y="1129"/>
                  </a:lnTo>
                  <a:lnTo>
                    <a:pt x="354" y="1148"/>
                  </a:lnTo>
                  <a:lnTo>
                    <a:pt x="350" y="1167"/>
                  </a:lnTo>
                  <a:lnTo>
                    <a:pt x="350" y="1167"/>
                  </a:lnTo>
                  <a:lnTo>
                    <a:pt x="318" y="1155"/>
                  </a:lnTo>
                  <a:lnTo>
                    <a:pt x="281" y="1142"/>
                  </a:lnTo>
                  <a:lnTo>
                    <a:pt x="238" y="1131"/>
                  </a:lnTo>
                  <a:lnTo>
                    <a:pt x="188" y="1119"/>
                  </a:lnTo>
                  <a:lnTo>
                    <a:pt x="72" y="776"/>
                  </a:lnTo>
                  <a:lnTo>
                    <a:pt x="72" y="776"/>
                  </a:lnTo>
                  <a:lnTo>
                    <a:pt x="55" y="753"/>
                  </a:lnTo>
                  <a:lnTo>
                    <a:pt x="40" y="731"/>
                  </a:lnTo>
                  <a:lnTo>
                    <a:pt x="28" y="708"/>
                  </a:lnTo>
                  <a:lnTo>
                    <a:pt x="16" y="686"/>
                  </a:lnTo>
                  <a:lnTo>
                    <a:pt x="8" y="663"/>
                  </a:lnTo>
                  <a:lnTo>
                    <a:pt x="4" y="651"/>
                  </a:lnTo>
                  <a:lnTo>
                    <a:pt x="2" y="641"/>
                  </a:lnTo>
                  <a:lnTo>
                    <a:pt x="1" y="629"/>
                  </a:lnTo>
                  <a:lnTo>
                    <a:pt x="0" y="617"/>
                  </a:lnTo>
                  <a:lnTo>
                    <a:pt x="0" y="606"/>
                  </a:lnTo>
                  <a:lnTo>
                    <a:pt x="0" y="595"/>
                  </a:lnTo>
                  <a:lnTo>
                    <a:pt x="0" y="595"/>
                  </a:lnTo>
                  <a:lnTo>
                    <a:pt x="6" y="519"/>
                  </a:lnTo>
                  <a:lnTo>
                    <a:pt x="12" y="443"/>
                  </a:lnTo>
                  <a:lnTo>
                    <a:pt x="22" y="368"/>
                  </a:lnTo>
                  <a:lnTo>
                    <a:pt x="31" y="294"/>
                  </a:lnTo>
                  <a:lnTo>
                    <a:pt x="43" y="219"/>
                  </a:lnTo>
                  <a:lnTo>
                    <a:pt x="54" y="146"/>
                  </a:lnTo>
                  <a:lnTo>
                    <a:pt x="77" y="0"/>
                  </a:lnTo>
                  <a:lnTo>
                    <a:pt x="77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0" name="Line 37">
              <a:extLst>
                <a:ext uri="{FF2B5EF4-FFF2-40B4-BE49-F238E27FC236}">
                  <a16:creationId xmlns:a16="http://schemas.microsoft.com/office/drawing/2014/main" xmlns="" id="{2CB8440C-803A-4F7B-B1A5-A8803A42B3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8513" y="287178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1" name="Freeform 38">
              <a:extLst>
                <a:ext uri="{FF2B5EF4-FFF2-40B4-BE49-F238E27FC236}">
                  <a16:creationId xmlns:a16="http://schemas.microsoft.com/office/drawing/2014/main" xmlns="" id="{D7B4CCF8-8206-4B70-B074-0D3504886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601" y="2871787"/>
              <a:ext cx="280988" cy="925512"/>
            </a:xfrm>
            <a:custGeom>
              <a:avLst/>
              <a:gdLst>
                <a:gd name="T0" fmla="*/ 77 w 355"/>
                <a:gd name="T1" fmla="*/ 0 h 1167"/>
                <a:gd name="T2" fmla="*/ 101 w 355"/>
                <a:gd name="T3" fmla="*/ 27 h 1167"/>
                <a:gd name="T4" fmla="*/ 117 w 355"/>
                <a:gd name="T5" fmla="*/ 62 h 1167"/>
                <a:gd name="T6" fmla="*/ 137 w 355"/>
                <a:gd name="T7" fmla="*/ 130 h 1167"/>
                <a:gd name="T8" fmla="*/ 147 w 355"/>
                <a:gd name="T9" fmla="*/ 181 h 1167"/>
                <a:gd name="T10" fmla="*/ 180 w 355"/>
                <a:gd name="T11" fmla="*/ 304 h 1167"/>
                <a:gd name="T12" fmla="*/ 198 w 355"/>
                <a:gd name="T13" fmla="*/ 385 h 1167"/>
                <a:gd name="T14" fmla="*/ 211 w 355"/>
                <a:gd name="T15" fmla="*/ 468 h 1167"/>
                <a:gd name="T16" fmla="*/ 216 w 355"/>
                <a:gd name="T17" fmla="*/ 508 h 1167"/>
                <a:gd name="T18" fmla="*/ 238 w 355"/>
                <a:gd name="T19" fmla="*/ 559 h 1167"/>
                <a:gd name="T20" fmla="*/ 254 w 355"/>
                <a:gd name="T21" fmla="*/ 600 h 1167"/>
                <a:gd name="T22" fmla="*/ 272 w 355"/>
                <a:gd name="T23" fmla="*/ 662 h 1167"/>
                <a:gd name="T24" fmla="*/ 283 w 355"/>
                <a:gd name="T25" fmla="*/ 706 h 1167"/>
                <a:gd name="T26" fmla="*/ 288 w 355"/>
                <a:gd name="T27" fmla="*/ 788 h 1167"/>
                <a:gd name="T28" fmla="*/ 300 w 355"/>
                <a:gd name="T29" fmla="*/ 866 h 1167"/>
                <a:gd name="T30" fmla="*/ 319 w 355"/>
                <a:gd name="T31" fmla="*/ 944 h 1167"/>
                <a:gd name="T32" fmla="*/ 342 w 355"/>
                <a:gd name="T33" fmla="*/ 1020 h 1167"/>
                <a:gd name="T34" fmla="*/ 347 w 355"/>
                <a:gd name="T35" fmla="*/ 1039 h 1167"/>
                <a:gd name="T36" fmla="*/ 353 w 355"/>
                <a:gd name="T37" fmla="*/ 1075 h 1167"/>
                <a:gd name="T38" fmla="*/ 355 w 355"/>
                <a:gd name="T39" fmla="*/ 1112 h 1167"/>
                <a:gd name="T40" fmla="*/ 354 w 355"/>
                <a:gd name="T41" fmla="*/ 1148 h 1167"/>
                <a:gd name="T42" fmla="*/ 350 w 355"/>
                <a:gd name="T43" fmla="*/ 1167 h 1167"/>
                <a:gd name="T44" fmla="*/ 281 w 355"/>
                <a:gd name="T45" fmla="*/ 1142 h 1167"/>
                <a:gd name="T46" fmla="*/ 188 w 355"/>
                <a:gd name="T47" fmla="*/ 1119 h 1167"/>
                <a:gd name="T48" fmla="*/ 72 w 355"/>
                <a:gd name="T49" fmla="*/ 776 h 1167"/>
                <a:gd name="T50" fmla="*/ 40 w 355"/>
                <a:gd name="T51" fmla="*/ 731 h 1167"/>
                <a:gd name="T52" fmla="*/ 16 w 355"/>
                <a:gd name="T53" fmla="*/ 686 h 1167"/>
                <a:gd name="T54" fmla="*/ 4 w 355"/>
                <a:gd name="T55" fmla="*/ 651 h 1167"/>
                <a:gd name="T56" fmla="*/ 1 w 355"/>
                <a:gd name="T57" fmla="*/ 629 h 1167"/>
                <a:gd name="T58" fmla="*/ 0 w 355"/>
                <a:gd name="T59" fmla="*/ 606 h 1167"/>
                <a:gd name="T60" fmla="*/ 0 w 355"/>
                <a:gd name="T61" fmla="*/ 595 h 1167"/>
                <a:gd name="T62" fmla="*/ 12 w 355"/>
                <a:gd name="T63" fmla="*/ 443 h 1167"/>
                <a:gd name="T64" fmla="*/ 31 w 355"/>
                <a:gd name="T65" fmla="*/ 294 h 1167"/>
                <a:gd name="T66" fmla="*/ 54 w 355"/>
                <a:gd name="T67" fmla="*/ 146 h 1167"/>
                <a:gd name="T68" fmla="*/ 77 w 355"/>
                <a:gd name="T69" fmla="*/ 0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1167">
                  <a:moveTo>
                    <a:pt x="77" y="0"/>
                  </a:moveTo>
                  <a:lnTo>
                    <a:pt x="77" y="0"/>
                  </a:lnTo>
                  <a:lnTo>
                    <a:pt x="94" y="16"/>
                  </a:lnTo>
                  <a:lnTo>
                    <a:pt x="101" y="27"/>
                  </a:lnTo>
                  <a:lnTo>
                    <a:pt x="109" y="42"/>
                  </a:lnTo>
                  <a:lnTo>
                    <a:pt x="117" y="62"/>
                  </a:lnTo>
                  <a:lnTo>
                    <a:pt x="126" y="90"/>
                  </a:lnTo>
                  <a:lnTo>
                    <a:pt x="137" y="130"/>
                  </a:lnTo>
                  <a:lnTo>
                    <a:pt x="147" y="181"/>
                  </a:lnTo>
                  <a:lnTo>
                    <a:pt x="147" y="181"/>
                  </a:lnTo>
                  <a:lnTo>
                    <a:pt x="169" y="262"/>
                  </a:lnTo>
                  <a:lnTo>
                    <a:pt x="180" y="304"/>
                  </a:lnTo>
                  <a:lnTo>
                    <a:pt x="189" y="345"/>
                  </a:lnTo>
                  <a:lnTo>
                    <a:pt x="198" y="385"/>
                  </a:lnTo>
                  <a:lnTo>
                    <a:pt x="205" y="426"/>
                  </a:lnTo>
                  <a:lnTo>
                    <a:pt x="211" y="468"/>
                  </a:lnTo>
                  <a:lnTo>
                    <a:pt x="216" y="508"/>
                  </a:lnTo>
                  <a:lnTo>
                    <a:pt x="216" y="508"/>
                  </a:lnTo>
                  <a:lnTo>
                    <a:pt x="231" y="542"/>
                  </a:lnTo>
                  <a:lnTo>
                    <a:pt x="238" y="559"/>
                  </a:lnTo>
                  <a:lnTo>
                    <a:pt x="246" y="578"/>
                  </a:lnTo>
                  <a:lnTo>
                    <a:pt x="254" y="600"/>
                  </a:lnTo>
                  <a:lnTo>
                    <a:pt x="262" y="627"/>
                  </a:lnTo>
                  <a:lnTo>
                    <a:pt x="272" y="662"/>
                  </a:lnTo>
                  <a:lnTo>
                    <a:pt x="283" y="706"/>
                  </a:lnTo>
                  <a:lnTo>
                    <a:pt x="283" y="706"/>
                  </a:lnTo>
                  <a:lnTo>
                    <a:pt x="284" y="747"/>
                  </a:lnTo>
                  <a:lnTo>
                    <a:pt x="288" y="788"/>
                  </a:lnTo>
                  <a:lnTo>
                    <a:pt x="293" y="828"/>
                  </a:lnTo>
                  <a:lnTo>
                    <a:pt x="300" y="866"/>
                  </a:lnTo>
                  <a:lnTo>
                    <a:pt x="310" y="905"/>
                  </a:lnTo>
                  <a:lnTo>
                    <a:pt x="319" y="944"/>
                  </a:lnTo>
                  <a:lnTo>
                    <a:pt x="331" y="982"/>
                  </a:lnTo>
                  <a:lnTo>
                    <a:pt x="342" y="1020"/>
                  </a:lnTo>
                  <a:lnTo>
                    <a:pt x="342" y="1020"/>
                  </a:lnTo>
                  <a:lnTo>
                    <a:pt x="347" y="1039"/>
                  </a:lnTo>
                  <a:lnTo>
                    <a:pt x="350" y="1057"/>
                  </a:lnTo>
                  <a:lnTo>
                    <a:pt x="353" y="1075"/>
                  </a:lnTo>
                  <a:lnTo>
                    <a:pt x="355" y="1093"/>
                  </a:lnTo>
                  <a:lnTo>
                    <a:pt x="355" y="1112"/>
                  </a:lnTo>
                  <a:lnTo>
                    <a:pt x="355" y="1129"/>
                  </a:lnTo>
                  <a:lnTo>
                    <a:pt x="354" y="1148"/>
                  </a:lnTo>
                  <a:lnTo>
                    <a:pt x="350" y="1167"/>
                  </a:lnTo>
                  <a:lnTo>
                    <a:pt x="350" y="1167"/>
                  </a:lnTo>
                  <a:lnTo>
                    <a:pt x="318" y="1155"/>
                  </a:lnTo>
                  <a:lnTo>
                    <a:pt x="281" y="1142"/>
                  </a:lnTo>
                  <a:lnTo>
                    <a:pt x="238" y="1131"/>
                  </a:lnTo>
                  <a:lnTo>
                    <a:pt x="188" y="1119"/>
                  </a:lnTo>
                  <a:lnTo>
                    <a:pt x="72" y="776"/>
                  </a:lnTo>
                  <a:lnTo>
                    <a:pt x="72" y="776"/>
                  </a:lnTo>
                  <a:lnTo>
                    <a:pt x="55" y="753"/>
                  </a:lnTo>
                  <a:lnTo>
                    <a:pt x="40" y="731"/>
                  </a:lnTo>
                  <a:lnTo>
                    <a:pt x="28" y="708"/>
                  </a:lnTo>
                  <a:lnTo>
                    <a:pt x="16" y="686"/>
                  </a:lnTo>
                  <a:lnTo>
                    <a:pt x="8" y="663"/>
                  </a:lnTo>
                  <a:lnTo>
                    <a:pt x="4" y="651"/>
                  </a:lnTo>
                  <a:lnTo>
                    <a:pt x="2" y="641"/>
                  </a:lnTo>
                  <a:lnTo>
                    <a:pt x="1" y="629"/>
                  </a:lnTo>
                  <a:lnTo>
                    <a:pt x="0" y="617"/>
                  </a:lnTo>
                  <a:lnTo>
                    <a:pt x="0" y="606"/>
                  </a:lnTo>
                  <a:lnTo>
                    <a:pt x="0" y="595"/>
                  </a:lnTo>
                  <a:lnTo>
                    <a:pt x="0" y="595"/>
                  </a:lnTo>
                  <a:lnTo>
                    <a:pt x="6" y="519"/>
                  </a:lnTo>
                  <a:lnTo>
                    <a:pt x="12" y="443"/>
                  </a:lnTo>
                  <a:lnTo>
                    <a:pt x="22" y="368"/>
                  </a:lnTo>
                  <a:lnTo>
                    <a:pt x="31" y="294"/>
                  </a:lnTo>
                  <a:lnTo>
                    <a:pt x="43" y="219"/>
                  </a:lnTo>
                  <a:lnTo>
                    <a:pt x="54" y="146"/>
                  </a:lnTo>
                  <a:lnTo>
                    <a:pt x="77" y="0"/>
                  </a:lnTo>
                  <a:lnTo>
                    <a:pt x="77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2" name="Line 39">
              <a:extLst>
                <a:ext uri="{FF2B5EF4-FFF2-40B4-BE49-F238E27FC236}">
                  <a16:creationId xmlns:a16="http://schemas.microsoft.com/office/drawing/2014/main" xmlns="" id="{FE7590B2-F53E-4DEB-878A-035897AEB7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8513" y="287178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3" name="Freeform 40">
              <a:extLst>
                <a:ext uri="{FF2B5EF4-FFF2-40B4-BE49-F238E27FC236}">
                  <a16:creationId xmlns:a16="http://schemas.microsoft.com/office/drawing/2014/main" xmlns="" id="{E1980C4C-EADB-4F40-9DAD-2437FF9B16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6438" y="3419475"/>
              <a:ext cx="263525" cy="511175"/>
            </a:xfrm>
            <a:custGeom>
              <a:avLst/>
              <a:gdLst>
                <a:gd name="T0" fmla="*/ 14 w 332"/>
                <a:gd name="T1" fmla="*/ 77 h 645"/>
                <a:gd name="T2" fmla="*/ 14 w 332"/>
                <a:gd name="T3" fmla="*/ 77 h 645"/>
                <a:gd name="T4" fmla="*/ 20 w 332"/>
                <a:gd name="T5" fmla="*/ 70 h 645"/>
                <a:gd name="T6" fmla="*/ 27 w 332"/>
                <a:gd name="T7" fmla="*/ 63 h 645"/>
                <a:gd name="T8" fmla="*/ 34 w 332"/>
                <a:gd name="T9" fmla="*/ 56 h 645"/>
                <a:gd name="T10" fmla="*/ 44 w 332"/>
                <a:gd name="T11" fmla="*/ 50 h 645"/>
                <a:gd name="T12" fmla="*/ 61 w 332"/>
                <a:gd name="T13" fmla="*/ 41 h 645"/>
                <a:gd name="T14" fmla="*/ 81 w 332"/>
                <a:gd name="T15" fmla="*/ 32 h 645"/>
                <a:gd name="T16" fmla="*/ 101 w 332"/>
                <a:gd name="T17" fmla="*/ 24 h 645"/>
                <a:gd name="T18" fmla="*/ 121 w 332"/>
                <a:gd name="T19" fmla="*/ 17 h 645"/>
                <a:gd name="T20" fmla="*/ 142 w 332"/>
                <a:gd name="T21" fmla="*/ 9 h 645"/>
                <a:gd name="T22" fmla="*/ 162 w 332"/>
                <a:gd name="T23" fmla="*/ 0 h 645"/>
                <a:gd name="T24" fmla="*/ 162 w 332"/>
                <a:gd name="T25" fmla="*/ 0 h 645"/>
                <a:gd name="T26" fmla="*/ 179 w 332"/>
                <a:gd name="T27" fmla="*/ 70 h 645"/>
                <a:gd name="T28" fmla="*/ 198 w 332"/>
                <a:gd name="T29" fmla="*/ 140 h 645"/>
                <a:gd name="T30" fmla="*/ 219 w 332"/>
                <a:gd name="T31" fmla="*/ 208 h 645"/>
                <a:gd name="T32" fmla="*/ 241 w 332"/>
                <a:gd name="T33" fmla="*/ 278 h 645"/>
                <a:gd name="T34" fmla="*/ 287 w 332"/>
                <a:gd name="T35" fmla="*/ 417 h 645"/>
                <a:gd name="T36" fmla="*/ 309 w 332"/>
                <a:gd name="T37" fmla="*/ 487 h 645"/>
                <a:gd name="T38" fmla="*/ 332 w 332"/>
                <a:gd name="T39" fmla="*/ 557 h 645"/>
                <a:gd name="T40" fmla="*/ 322 w 332"/>
                <a:gd name="T41" fmla="*/ 603 h 645"/>
                <a:gd name="T42" fmla="*/ 234 w 332"/>
                <a:gd name="T43" fmla="*/ 645 h 645"/>
                <a:gd name="T44" fmla="*/ 234 w 332"/>
                <a:gd name="T45" fmla="*/ 645 h 645"/>
                <a:gd name="T46" fmla="*/ 168 w 332"/>
                <a:gd name="T47" fmla="*/ 536 h 645"/>
                <a:gd name="T48" fmla="*/ 137 w 332"/>
                <a:gd name="T49" fmla="*/ 481 h 645"/>
                <a:gd name="T50" fmla="*/ 106 w 332"/>
                <a:gd name="T51" fmla="*/ 428 h 645"/>
                <a:gd name="T52" fmla="*/ 79 w 332"/>
                <a:gd name="T53" fmla="*/ 375 h 645"/>
                <a:gd name="T54" fmla="*/ 51 w 332"/>
                <a:gd name="T55" fmla="*/ 322 h 645"/>
                <a:gd name="T56" fmla="*/ 24 w 332"/>
                <a:gd name="T57" fmla="*/ 271 h 645"/>
                <a:gd name="T58" fmla="*/ 0 w 332"/>
                <a:gd name="T59" fmla="*/ 219 h 645"/>
                <a:gd name="T60" fmla="*/ 0 w 332"/>
                <a:gd name="T61" fmla="*/ 219 h 645"/>
                <a:gd name="T62" fmla="*/ 0 w 332"/>
                <a:gd name="T63" fmla="*/ 180 h 645"/>
                <a:gd name="T64" fmla="*/ 2 w 332"/>
                <a:gd name="T65" fmla="*/ 144 h 645"/>
                <a:gd name="T66" fmla="*/ 7 w 332"/>
                <a:gd name="T67" fmla="*/ 110 h 645"/>
                <a:gd name="T68" fmla="*/ 10 w 332"/>
                <a:gd name="T69" fmla="*/ 93 h 645"/>
                <a:gd name="T70" fmla="*/ 14 w 332"/>
                <a:gd name="T71" fmla="*/ 77 h 645"/>
                <a:gd name="T72" fmla="*/ 14 w 332"/>
                <a:gd name="T73" fmla="*/ 77 h 645"/>
                <a:gd name="T74" fmla="*/ 14 w 332"/>
                <a:gd name="T75" fmla="*/ 77 h 645"/>
                <a:gd name="T76" fmla="*/ 14 w 332"/>
                <a:gd name="T77" fmla="*/ 7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2" h="645">
                  <a:moveTo>
                    <a:pt x="14" y="77"/>
                  </a:moveTo>
                  <a:lnTo>
                    <a:pt x="14" y="77"/>
                  </a:lnTo>
                  <a:lnTo>
                    <a:pt x="20" y="70"/>
                  </a:lnTo>
                  <a:lnTo>
                    <a:pt x="27" y="63"/>
                  </a:lnTo>
                  <a:lnTo>
                    <a:pt x="34" y="56"/>
                  </a:lnTo>
                  <a:lnTo>
                    <a:pt x="44" y="50"/>
                  </a:lnTo>
                  <a:lnTo>
                    <a:pt x="61" y="41"/>
                  </a:lnTo>
                  <a:lnTo>
                    <a:pt x="81" y="32"/>
                  </a:lnTo>
                  <a:lnTo>
                    <a:pt x="101" y="24"/>
                  </a:lnTo>
                  <a:lnTo>
                    <a:pt x="121" y="17"/>
                  </a:lnTo>
                  <a:lnTo>
                    <a:pt x="142" y="9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9" y="70"/>
                  </a:lnTo>
                  <a:lnTo>
                    <a:pt x="198" y="140"/>
                  </a:lnTo>
                  <a:lnTo>
                    <a:pt x="219" y="208"/>
                  </a:lnTo>
                  <a:lnTo>
                    <a:pt x="241" y="278"/>
                  </a:lnTo>
                  <a:lnTo>
                    <a:pt x="287" y="417"/>
                  </a:lnTo>
                  <a:lnTo>
                    <a:pt x="309" y="487"/>
                  </a:lnTo>
                  <a:lnTo>
                    <a:pt x="332" y="557"/>
                  </a:lnTo>
                  <a:lnTo>
                    <a:pt x="322" y="603"/>
                  </a:lnTo>
                  <a:lnTo>
                    <a:pt x="234" y="645"/>
                  </a:lnTo>
                  <a:lnTo>
                    <a:pt x="234" y="645"/>
                  </a:lnTo>
                  <a:lnTo>
                    <a:pt x="168" y="536"/>
                  </a:lnTo>
                  <a:lnTo>
                    <a:pt x="137" y="481"/>
                  </a:lnTo>
                  <a:lnTo>
                    <a:pt x="106" y="428"/>
                  </a:lnTo>
                  <a:lnTo>
                    <a:pt x="79" y="375"/>
                  </a:lnTo>
                  <a:lnTo>
                    <a:pt x="51" y="322"/>
                  </a:lnTo>
                  <a:lnTo>
                    <a:pt x="24" y="27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0" y="180"/>
                  </a:lnTo>
                  <a:lnTo>
                    <a:pt x="2" y="144"/>
                  </a:lnTo>
                  <a:lnTo>
                    <a:pt x="7" y="110"/>
                  </a:lnTo>
                  <a:lnTo>
                    <a:pt x="10" y="93"/>
                  </a:lnTo>
                  <a:lnTo>
                    <a:pt x="14" y="77"/>
                  </a:lnTo>
                  <a:lnTo>
                    <a:pt x="14" y="77"/>
                  </a:lnTo>
                  <a:close/>
                  <a:moveTo>
                    <a:pt x="14" y="77"/>
                  </a:moveTo>
                  <a:lnTo>
                    <a:pt x="14" y="77"/>
                  </a:lnTo>
                  <a:close/>
                </a:path>
              </a:pathLst>
            </a:custGeom>
            <a:solidFill>
              <a:srgbClr val="222D47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4" name="Freeform 41">
              <a:extLst>
                <a:ext uri="{FF2B5EF4-FFF2-40B4-BE49-F238E27FC236}">
                  <a16:creationId xmlns:a16="http://schemas.microsoft.com/office/drawing/2014/main" xmlns="" id="{806A56F7-02E6-41AA-BC13-BE3CAFBF6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438" y="3419475"/>
              <a:ext cx="263525" cy="511175"/>
            </a:xfrm>
            <a:custGeom>
              <a:avLst/>
              <a:gdLst>
                <a:gd name="T0" fmla="*/ 14 w 332"/>
                <a:gd name="T1" fmla="*/ 77 h 645"/>
                <a:gd name="T2" fmla="*/ 14 w 332"/>
                <a:gd name="T3" fmla="*/ 77 h 645"/>
                <a:gd name="T4" fmla="*/ 20 w 332"/>
                <a:gd name="T5" fmla="*/ 70 h 645"/>
                <a:gd name="T6" fmla="*/ 27 w 332"/>
                <a:gd name="T7" fmla="*/ 63 h 645"/>
                <a:gd name="T8" fmla="*/ 34 w 332"/>
                <a:gd name="T9" fmla="*/ 56 h 645"/>
                <a:gd name="T10" fmla="*/ 44 w 332"/>
                <a:gd name="T11" fmla="*/ 50 h 645"/>
                <a:gd name="T12" fmla="*/ 61 w 332"/>
                <a:gd name="T13" fmla="*/ 41 h 645"/>
                <a:gd name="T14" fmla="*/ 81 w 332"/>
                <a:gd name="T15" fmla="*/ 32 h 645"/>
                <a:gd name="T16" fmla="*/ 101 w 332"/>
                <a:gd name="T17" fmla="*/ 24 h 645"/>
                <a:gd name="T18" fmla="*/ 121 w 332"/>
                <a:gd name="T19" fmla="*/ 17 h 645"/>
                <a:gd name="T20" fmla="*/ 142 w 332"/>
                <a:gd name="T21" fmla="*/ 9 h 645"/>
                <a:gd name="T22" fmla="*/ 162 w 332"/>
                <a:gd name="T23" fmla="*/ 0 h 645"/>
                <a:gd name="T24" fmla="*/ 162 w 332"/>
                <a:gd name="T25" fmla="*/ 0 h 645"/>
                <a:gd name="T26" fmla="*/ 179 w 332"/>
                <a:gd name="T27" fmla="*/ 70 h 645"/>
                <a:gd name="T28" fmla="*/ 198 w 332"/>
                <a:gd name="T29" fmla="*/ 140 h 645"/>
                <a:gd name="T30" fmla="*/ 219 w 332"/>
                <a:gd name="T31" fmla="*/ 208 h 645"/>
                <a:gd name="T32" fmla="*/ 241 w 332"/>
                <a:gd name="T33" fmla="*/ 278 h 645"/>
                <a:gd name="T34" fmla="*/ 287 w 332"/>
                <a:gd name="T35" fmla="*/ 417 h 645"/>
                <a:gd name="T36" fmla="*/ 309 w 332"/>
                <a:gd name="T37" fmla="*/ 487 h 645"/>
                <a:gd name="T38" fmla="*/ 332 w 332"/>
                <a:gd name="T39" fmla="*/ 557 h 645"/>
                <a:gd name="T40" fmla="*/ 322 w 332"/>
                <a:gd name="T41" fmla="*/ 603 h 645"/>
                <a:gd name="T42" fmla="*/ 234 w 332"/>
                <a:gd name="T43" fmla="*/ 645 h 645"/>
                <a:gd name="T44" fmla="*/ 234 w 332"/>
                <a:gd name="T45" fmla="*/ 645 h 645"/>
                <a:gd name="T46" fmla="*/ 168 w 332"/>
                <a:gd name="T47" fmla="*/ 536 h 645"/>
                <a:gd name="T48" fmla="*/ 137 w 332"/>
                <a:gd name="T49" fmla="*/ 481 h 645"/>
                <a:gd name="T50" fmla="*/ 106 w 332"/>
                <a:gd name="T51" fmla="*/ 428 h 645"/>
                <a:gd name="T52" fmla="*/ 79 w 332"/>
                <a:gd name="T53" fmla="*/ 375 h 645"/>
                <a:gd name="T54" fmla="*/ 51 w 332"/>
                <a:gd name="T55" fmla="*/ 322 h 645"/>
                <a:gd name="T56" fmla="*/ 24 w 332"/>
                <a:gd name="T57" fmla="*/ 271 h 645"/>
                <a:gd name="T58" fmla="*/ 0 w 332"/>
                <a:gd name="T59" fmla="*/ 219 h 645"/>
                <a:gd name="T60" fmla="*/ 0 w 332"/>
                <a:gd name="T61" fmla="*/ 219 h 645"/>
                <a:gd name="T62" fmla="*/ 0 w 332"/>
                <a:gd name="T63" fmla="*/ 180 h 645"/>
                <a:gd name="T64" fmla="*/ 2 w 332"/>
                <a:gd name="T65" fmla="*/ 144 h 645"/>
                <a:gd name="T66" fmla="*/ 7 w 332"/>
                <a:gd name="T67" fmla="*/ 110 h 645"/>
                <a:gd name="T68" fmla="*/ 10 w 332"/>
                <a:gd name="T69" fmla="*/ 93 h 645"/>
                <a:gd name="T70" fmla="*/ 14 w 332"/>
                <a:gd name="T71" fmla="*/ 77 h 645"/>
                <a:gd name="T72" fmla="*/ 14 w 332"/>
                <a:gd name="T73" fmla="*/ 7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2" h="645">
                  <a:moveTo>
                    <a:pt x="14" y="77"/>
                  </a:moveTo>
                  <a:lnTo>
                    <a:pt x="14" y="77"/>
                  </a:lnTo>
                  <a:lnTo>
                    <a:pt x="20" y="70"/>
                  </a:lnTo>
                  <a:lnTo>
                    <a:pt x="27" y="63"/>
                  </a:lnTo>
                  <a:lnTo>
                    <a:pt x="34" y="56"/>
                  </a:lnTo>
                  <a:lnTo>
                    <a:pt x="44" y="50"/>
                  </a:lnTo>
                  <a:lnTo>
                    <a:pt x="61" y="41"/>
                  </a:lnTo>
                  <a:lnTo>
                    <a:pt x="81" y="32"/>
                  </a:lnTo>
                  <a:lnTo>
                    <a:pt x="101" y="24"/>
                  </a:lnTo>
                  <a:lnTo>
                    <a:pt x="121" y="17"/>
                  </a:lnTo>
                  <a:lnTo>
                    <a:pt x="142" y="9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9" y="70"/>
                  </a:lnTo>
                  <a:lnTo>
                    <a:pt x="198" y="140"/>
                  </a:lnTo>
                  <a:lnTo>
                    <a:pt x="219" y="208"/>
                  </a:lnTo>
                  <a:lnTo>
                    <a:pt x="241" y="278"/>
                  </a:lnTo>
                  <a:lnTo>
                    <a:pt x="287" y="417"/>
                  </a:lnTo>
                  <a:lnTo>
                    <a:pt x="309" y="487"/>
                  </a:lnTo>
                  <a:lnTo>
                    <a:pt x="332" y="557"/>
                  </a:lnTo>
                  <a:lnTo>
                    <a:pt x="322" y="603"/>
                  </a:lnTo>
                  <a:lnTo>
                    <a:pt x="234" y="645"/>
                  </a:lnTo>
                  <a:lnTo>
                    <a:pt x="234" y="645"/>
                  </a:lnTo>
                  <a:lnTo>
                    <a:pt x="168" y="536"/>
                  </a:lnTo>
                  <a:lnTo>
                    <a:pt x="137" y="481"/>
                  </a:lnTo>
                  <a:lnTo>
                    <a:pt x="106" y="428"/>
                  </a:lnTo>
                  <a:lnTo>
                    <a:pt x="79" y="375"/>
                  </a:lnTo>
                  <a:lnTo>
                    <a:pt x="51" y="322"/>
                  </a:lnTo>
                  <a:lnTo>
                    <a:pt x="24" y="27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0" y="180"/>
                  </a:lnTo>
                  <a:lnTo>
                    <a:pt x="2" y="144"/>
                  </a:lnTo>
                  <a:lnTo>
                    <a:pt x="7" y="110"/>
                  </a:lnTo>
                  <a:lnTo>
                    <a:pt x="10" y="93"/>
                  </a:lnTo>
                  <a:lnTo>
                    <a:pt x="14" y="77"/>
                  </a:lnTo>
                  <a:lnTo>
                    <a:pt x="14" y="77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5" name="Line 42">
              <a:extLst>
                <a:ext uri="{FF2B5EF4-FFF2-40B4-BE49-F238E27FC236}">
                  <a16:creationId xmlns:a16="http://schemas.microsoft.com/office/drawing/2014/main" xmlns="" id="{BE87315C-99DB-425E-ADED-8926CAC072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37551" y="347980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6" name="Freeform 43">
              <a:extLst>
                <a:ext uri="{FF2B5EF4-FFF2-40B4-BE49-F238E27FC236}">
                  <a16:creationId xmlns:a16="http://schemas.microsoft.com/office/drawing/2014/main" xmlns="" id="{2C844AEE-307E-4D17-A3A2-9C9EEA86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438" y="3419475"/>
              <a:ext cx="263525" cy="511175"/>
            </a:xfrm>
            <a:custGeom>
              <a:avLst/>
              <a:gdLst>
                <a:gd name="T0" fmla="*/ 14 w 332"/>
                <a:gd name="T1" fmla="*/ 77 h 645"/>
                <a:gd name="T2" fmla="*/ 14 w 332"/>
                <a:gd name="T3" fmla="*/ 77 h 645"/>
                <a:gd name="T4" fmla="*/ 20 w 332"/>
                <a:gd name="T5" fmla="*/ 70 h 645"/>
                <a:gd name="T6" fmla="*/ 27 w 332"/>
                <a:gd name="T7" fmla="*/ 63 h 645"/>
                <a:gd name="T8" fmla="*/ 34 w 332"/>
                <a:gd name="T9" fmla="*/ 56 h 645"/>
                <a:gd name="T10" fmla="*/ 44 w 332"/>
                <a:gd name="T11" fmla="*/ 50 h 645"/>
                <a:gd name="T12" fmla="*/ 61 w 332"/>
                <a:gd name="T13" fmla="*/ 41 h 645"/>
                <a:gd name="T14" fmla="*/ 81 w 332"/>
                <a:gd name="T15" fmla="*/ 32 h 645"/>
                <a:gd name="T16" fmla="*/ 101 w 332"/>
                <a:gd name="T17" fmla="*/ 24 h 645"/>
                <a:gd name="T18" fmla="*/ 121 w 332"/>
                <a:gd name="T19" fmla="*/ 17 h 645"/>
                <a:gd name="T20" fmla="*/ 142 w 332"/>
                <a:gd name="T21" fmla="*/ 9 h 645"/>
                <a:gd name="T22" fmla="*/ 162 w 332"/>
                <a:gd name="T23" fmla="*/ 0 h 645"/>
                <a:gd name="T24" fmla="*/ 162 w 332"/>
                <a:gd name="T25" fmla="*/ 0 h 645"/>
                <a:gd name="T26" fmla="*/ 179 w 332"/>
                <a:gd name="T27" fmla="*/ 70 h 645"/>
                <a:gd name="T28" fmla="*/ 198 w 332"/>
                <a:gd name="T29" fmla="*/ 140 h 645"/>
                <a:gd name="T30" fmla="*/ 219 w 332"/>
                <a:gd name="T31" fmla="*/ 208 h 645"/>
                <a:gd name="T32" fmla="*/ 241 w 332"/>
                <a:gd name="T33" fmla="*/ 278 h 645"/>
                <a:gd name="T34" fmla="*/ 287 w 332"/>
                <a:gd name="T35" fmla="*/ 417 h 645"/>
                <a:gd name="T36" fmla="*/ 309 w 332"/>
                <a:gd name="T37" fmla="*/ 487 h 645"/>
                <a:gd name="T38" fmla="*/ 332 w 332"/>
                <a:gd name="T39" fmla="*/ 557 h 645"/>
                <a:gd name="T40" fmla="*/ 322 w 332"/>
                <a:gd name="T41" fmla="*/ 603 h 645"/>
                <a:gd name="T42" fmla="*/ 234 w 332"/>
                <a:gd name="T43" fmla="*/ 645 h 645"/>
                <a:gd name="T44" fmla="*/ 234 w 332"/>
                <a:gd name="T45" fmla="*/ 645 h 645"/>
                <a:gd name="T46" fmla="*/ 168 w 332"/>
                <a:gd name="T47" fmla="*/ 536 h 645"/>
                <a:gd name="T48" fmla="*/ 137 w 332"/>
                <a:gd name="T49" fmla="*/ 481 h 645"/>
                <a:gd name="T50" fmla="*/ 106 w 332"/>
                <a:gd name="T51" fmla="*/ 428 h 645"/>
                <a:gd name="T52" fmla="*/ 79 w 332"/>
                <a:gd name="T53" fmla="*/ 375 h 645"/>
                <a:gd name="T54" fmla="*/ 51 w 332"/>
                <a:gd name="T55" fmla="*/ 322 h 645"/>
                <a:gd name="T56" fmla="*/ 24 w 332"/>
                <a:gd name="T57" fmla="*/ 271 h 645"/>
                <a:gd name="T58" fmla="*/ 0 w 332"/>
                <a:gd name="T59" fmla="*/ 219 h 645"/>
                <a:gd name="T60" fmla="*/ 0 w 332"/>
                <a:gd name="T61" fmla="*/ 219 h 645"/>
                <a:gd name="T62" fmla="*/ 0 w 332"/>
                <a:gd name="T63" fmla="*/ 180 h 645"/>
                <a:gd name="T64" fmla="*/ 2 w 332"/>
                <a:gd name="T65" fmla="*/ 144 h 645"/>
                <a:gd name="T66" fmla="*/ 7 w 332"/>
                <a:gd name="T67" fmla="*/ 110 h 645"/>
                <a:gd name="T68" fmla="*/ 10 w 332"/>
                <a:gd name="T69" fmla="*/ 93 h 645"/>
                <a:gd name="T70" fmla="*/ 14 w 332"/>
                <a:gd name="T71" fmla="*/ 77 h 645"/>
                <a:gd name="T72" fmla="*/ 14 w 332"/>
                <a:gd name="T73" fmla="*/ 7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2" h="645">
                  <a:moveTo>
                    <a:pt x="14" y="77"/>
                  </a:moveTo>
                  <a:lnTo>
                    <a:pt x="14" y="77"/>
                  </a:lnTo>
                  <a:lnTo>
                    <a:pt x="20" y="70"/>
                  </a:lnTo>
                  <a:lnTo>
                    <a:pt x="27" y="63"/>
                  </a:lnTo>
                  <a:lnTo>
                    <a:pt x="34" y="56"/>
                  </a:lnTo>
                  <a:lnTo>
                    <a:pt x="44" y="50"/>
                  </a:lnTo>
                  <a:lnTo>
                    <a:pt x="61" y="41"/>
                  </a:lnTo>
                  <a:lnTo>
                    <a:pt x="81" y="32"/>
                  </a:lnTo>
                  <a:lnTo>
                    <a:pt x="101" y="24"/>
                  </a:lnTo>
                  <a:lnTo>
                    <a:pt x="121" y="17"/>
                  </a:lnTo>
                  <a:lnTo>
                    <a:pt x="142" y="9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9" y="70"/>
                  </a:lnTo>
                  <a:lnTo>
                    <a:pt x="198" y="140"/>
                  </a:lnTo>
                  <a:lnTo>
                    <a:pt x="219" y="208"/>
                  </a:lnTo>
                  <a:lnTo>
                    <a:pt x="241" y="278"/>
                  </a:lnTo>
                  <a:lnTo>
                    <a:pt x="287" y="417"/>
                  </a:lnTo>
                  <a:lnTo>
                    <a:pt x="309" y="487"/>
                  </a:lnTo>
                  <a:lnTo>
                    <a:pt x="332" y="557"/>
                  </a:lnTo>
                  <a:lnTo>
                    <a:pt x="322" y="603"/>
                  </a:lnTo>
                  <a:lnTo>
                    <a:pt x="234" y="645"/>
                  </a:lnTo>
                  <a:lnTo>
                    <a:pt x="234" y="645"/>
                  </a:lnTo>
                  <a:lnTo>
                    <a:pt x="168" y="536"/>
                  </a:lnTo>
                  <a:lnTo>
                    <a:pt x="137" y="481"/>
                  </a:lnTo>
                  <a:lnTo>
                    <a:pt x="106" y="428"/>
                  </a:lnTo>
                  <a:lnTo>
                    <a:pt x="79" y="375"/>
                  </a:lnTo>
                  <a:lnTo>
                    <a:pt x="51" y="322"/>
                  </a:lnTo>
                  <a:lnTo>
                    <a:pt x="24" y="27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0" y="180"/>
                  </a:lnTo>
                  <a:lnTo>
                    <a:pt x="2" y="144"/>
                  </a:lnTo>
                  <a:lnTo>
                    <a:pt x="7" y="110"/>
                  </a:lnTo>
                  <a:lnTo>
                    <a:pt x="10" y="93"/>
                  </a:lnTo>
                  <a:lnTo>
                    <a:pt x="14" y="77"/>
                  </a:lnTo>
                  <a:lnTo>
                    <a:pt x="14" y="77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7" name="Line 44">
              <a:extLst>
                <a:ext uri="{FF2B5EF4-FFF2-40B4-BE49-F238E27FC236}">
                  <a16:creationId xmlns:a16="http://schemas.microsoft.com/office/drawing/2014/main" xmlns="" id="{1719203A-7B8D-4A60-9855-54124B7433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37551" y="347980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8" name="Freeform 45">
              <a:extLst>
                <a:ext uri="{FF2B5EF4-FFF2-40B4-BE49-F238E27FC236}">
                  <a16:creationId xmlns:a16="http://schemas.microsoft.com/office/drawing/2014/main" xmlns="" id="{42120B42-39F3-4851-AE4B-4A24803952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9438" y="2808287"/>
              <a:ext cx="223838" cy="1149350"/>
            </a:xfrm>
            <a:custGeom>
              <a:avLst/>
              <a:gdLst>
                <a:gd name="T0" fmla="*/ 0 w 282"/>
                <a:gd name="T1" fmla="*/ 0 h 1446"/>
                <a:gd name="T2" fmla="*/ 51 w 282"/>
                <a:gd name="T3" fmla="*/ 650 h 1446"/>
                <a:gd name="T4" fmla="*/ 51 w 282"/>
                <a:gd name="T5" fmla="*/ 650 h 1446"/>
                <a:gd name="T6" fmla="*/ 55 w 282"/>
                <a:gd name="T7" fmla="*/ 725 h 1446"/>
                <a:gd name="T8" fmla="*/ 55 w 282"/>
                <a:gd name="T9" fmla="*/ 802 h 1446"/>
                <a:gd name="T10" fmla="*/ 55 w 282"/>
                <a:gd name="T11" fmla="*/ 878 h 1446"/>
                <a:gd name="T12" fmla="*/ 56 w 282"/>
                <a:gd name="T13" fmla="*/ 954 h 1446"/>
                <a:gd name="T14" fmla="*/ 57 w 282"/>
                <a:gd name="T15" fmla="*/ 991 h 1446"/>
                <a:gd name="T16" fmla="*/ 59 w 282"/>
                <a:gd name="T17" fmla="*/ 1030 h 1446"/>
                <a:gd name="T18" fmla="*/ 62 w 282"/>
                <a:gd name="T19" fmla="*/ 1068 h 1446"/>
                <a:gd name="T20" fmla="*/ 66 w 282"/>
                <a:gd name="T21" fmla="*/ 1105 h 1446"/>
                <a:gd name="T22" fmla="*/ 71 w 282"/>
                <a:gd name="T23" fmla="*/ 1143 h 1446"/>
                <a:gd name="T24" fmla="*/ 78 w 282"/>
                <a:gd name="T25" fmla="*/ 1182 h 1446"/>
                <a:gd name="T26" fmla="*/ 86 w 282"/>
                <a:gd name="T27" fmla="*/ 1219 h 1446"/>
                <a:gd name="T28" fmla="*/ 95 w 282"/>
                <a:gd name="T29" fmla="*/ 1257 h 1446"/>
                <a:gd name="T30" fmla="*/ 95 w 282"/>
                <a:gd name="T31" fmla="*/ 1257 h 1446"/>
                <a:gd name="T32" fmla="*/ 101 w 282"/>
                <a:gd name="T33" fmla="*/ 1271 h 1446"/>
                <a:gd name="T34" fmla="*/ 106 w 282"/>
                <a:gd name="T35" fmla="*/ 1286 h 1446"/>
                <a:gd name="T36" fmla="*/ 109 w 282"/>
                <a:gd name="T37" fmla="*/ 1301 h 1446"/>
                <a:gd name="T38" fmla="*/ 113 w 282"/>
                <a:gd name="T39" fmla="*/ 1318 h 1446"/>
                <a:gd name="T40" fmla="*/ 119 w 282"/>
                <a:gd name="T41" fmla="*/ 1349 h 1446"/>
                <a:gd name="T42" fmla="*/ 122 w 282"/>
                <a:gd name="T43" fmla="*/ 1365 h 1446"/>
                <a:gd name="T44" fmla="*/ 126 w 282"/>
                <a:gd name="T45" fmla="*/ 1380 h 1446"/>
                <a:gd name="T46" fmla="*/ 131 w 282"/>
                <a:gd name="T47" fmla="*/ 1394 h 1446"/>
                <a:gd name="T48" fmla="*/ 138 w 282"/>
                <a:gd name="T49" fmla="*/ 1407 h 1446"/>
                <a:gd name="T50" fmla="*/ 148 w 282"/>
                <a:gd name="T51" fmla="*/ 1419 h 1446"/>
                <a:gd name="T52" fmla="*/ 153 w 282"/>
                <a:gd name="T53" fmla="*/ 1423 h 1446"/>
                <a:gd name="T54" fmla="*/ 159 w 282"/>
                <a:gd name="T55" fmla="*/ 1428 h 1446"/>
                <a:gd name="T56" fmla="*/ 166 w 282"/>
                <a:gd name="T57" fmla="*/ 1432 h 1446"/>
                <a:gd name="T58" fmla="*/ 173 w 282"/>
                <a:gd name="T59" fmla="*/ 1436 h 1446"/>
                <a:gd name="T60" fmla="*/ 181 w 282"/>
                <a:gd name="T61" fmla="*/ 1439 h 1446"/>
                <a:gd name="T62" fmla="*/ 191 w 282"/>
                <a:gd name="T63" fmla="*/ 1442 h 1446"/>
                <a:gd name="T64" fmla="*/ 200 w 282"/>
                <a:gd name="T65" fmla="*/ 1444 h 1446"/>
                <a:gd name="T66" fmla="*/ 211 w 282"/>
                <a:gd name="T67" fmla="*/ 1445 h 1446"/>
                <a:gd name="T68" fmla="*/ 222 w 282"/>
                <a:gd name="T69" fmla="*/ 1446 h 1446"/>
                <a:gd name="T70" fmla="*/ 235 w 282"/>
                <a:gd name="T71" fmla="*/ 1446 h 1446"/>
                <a:gd name="T72" fmla="*/ 282 w 282"/>
                <a:gd name="T73" fmla="*/ 1446 h 1446"/>
                <a:gd name="T74" fmla="*/ 282 w 282"/>
                <a:gd name="T75" fmla="*/ 1446 h 1446"/>
                <a:gd name="T76" fmla="*/ 259 w 282"/>
                <a:gd name="T77" fmla="*/ 1268 h 1446"/>
                <a:gd name="T78" fmla="*/ 235 w 282"/>
                <a:gd name="T79" fmla="*/ 1090 h 1446"/>
                <a:gd name="T80" fmla="*/ 208 w 282"/>
                <a:gd name="T81" fmla="*/ 914 h 1446"/>
                <a:gd name="T82" fmla="*/ 194 w 282"/>
                <a:gd name="T83" fmla="*/ 826 h 1446"/>
                <a:gd name="T84" fmla="*/ 179 w 282"/>
                <a:gd name="T85" fmla="*/ 741 h 1446"/>
                <a:gd name="T86" fmla="*/ 179 w 282"/>
                <a:gd name="T87" fmla="*/ 741 h 1446"/>
                <a:gd name="T88" fmla="*/ 189 w 282"/>
                <a:gd name="T89" fmla="*/ 700 h 1446"/>
                <a:gd name="T90" fmla="*/ 200 w 282"/>
                <a:gd name="T91" fmla="*/ 658 h 1446"/>
                <a:gd name="T92" fmla="*/ 209 w 282"/>
                <a:gd name="T93" fmla="*/ 617 h 1446"/>
                <a:gd name="T94" fmla="*/ 217 w 282"/>
                <a:gd name="T95" fmla="*/ 576 h 1446"/>
                <a:gd name="T96" fmla="*/ 232 w 282"/>
                <a:gd name="T97" fmla="*/ 493 h 1446"/>
                <a:gd name="T98" fmla="*/ 244 w 282"/>
                <a:gd name="T99" fmla="*/ 411 h 1446"/>
                <a:gd name="T100" fmla="*/ 254 w 282"/>
                <a:gd name="T101" fmla="*/ 328 h 1446"/>
                <a:gd name="T102" fmla="*/ 264 w 282"/>
                <a:gd name="T103" fmla="*/ 246 h 1446"/>
                <a:gd name="T104" fmla="*/ 272 w 282"/>
                <a:gd name="T105" fmla="*/ 162 h 1446"/>
                <a:gd name="T106" fmla="*/ 279 w 282"/>
                <a:gd name="T107" fmla="*/ 81 h 1446"/>
                <a:gd name="T108" fmla="*/ 279 w 282"/>
                <a:gd name="T109" fmla="*/ 81 h 1446"/>
                <a:gd name="T110" fmla="*/ 203 w 282"/>
                <a:gd name="T111" fmla="*/ 57 h 1446"/>
                <a:gd name="T112" fmla="*/ 131 w 282"/>
                <a:gd name="T113" fmla="*/ 36 h 1446"/>
                <a:gd name="T114" fmla="*/ 64 w 282"/>
                <a:gd name="T115" fmla="*/ 17 h 1446"/>
                <a:gd name="T116" fmla="*/ 0 w 282"/>
                <a:gd name="T117" fmla="*/ 0 h 1446"/>
                <a:gd name="T118" fmla="*/ 0 w 282"/>
                <a:gd name="T119" fmla="*/ 0 h 1446"/>
                <a:gd name="T120" fmla="*/ 0 w 282"/>
                <a:gd name="T121" fmla="*/ 0 h 1446"/>
                <a:gd name="T122" fmla="*/ 0 w 282"/>
                <a:gd name="T123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2" h="1446">
                  <a:moveTo>
                    <a:pt x="0" y="0"/>
                  </a:moveTo>
                  <a:lnTo>
                    <a:pt x="51" y="650"/>
                  </a:lnTo>
                  <a:lnTo>
                    <a:pt x="51" y="650"/>
                  </a:lnTo>
                  <a:lnTo>
                    <a:pt x="55" y="725"/>
                  </a:lnTo>
                  <a:lnTo>
                    <a:pt x="55" y="802"/>
                  </a:lnTo>
                  <a:lnTo>
                    <a:pt x="55" y="878"/>
                  </a:lnTo>
                  <a:lnTo>
                    <a:pt x="56" y="954"/>
                  </a:lnTo>
                  <a:lnTo>
                    <a:pt x="57" y="991"/>
                  </a:lnTo>
                  <a:lnTo>
                    <a:pt x="59" y="1030"/>
                  </a:lnTo>
                  <a:lnTo>
                    <a:pt x="62" y="1068"/>
                  </a:lnTo>
                  <a:lnTo>
                    <a:pt x="66" y="1105"/>
                  </a:lnTo>
                  <a:lnTo>
                    <a:pt x="71" y="1143"/>
                  </a:lnTo>
                  <a:lnTo>
                    <a:pt x="78" y="1182"/>
                  </a:lnTo>
                  <a:lnTo>
                    <a:pt x="86" y="1219"/>
                  </a:lnTo>
                  <a:lnTo>
                    <a:pt x="95" y="1257"/>
                  </a:lnTo>
                  <a:lnTo>
                    <a:pt x="95" y="1257"/>
                  </a:lnTo>
                  <a:lnTo>
                    <a:pt x="101" y="1271"/>
                  </a:lnTo>
                  <a:lnTo>
                    <a:pt x="106" y="1286"/>
                  </a:lnTo>
                  <a:lnTo>
                    <a:pt x="109" y="1301"/>
                  </a:lnTo>
                  <a:lnTo>
                    <a:pt x="113" y="1318"/>
                  </a:lnTo>
                  <a:lnTo>
                    <a:pt x="119" y="1349"/>
                  </a:lnTo>
                  <a:lnTo>
                    <a:pt x="122" y="1365"/>
                  </a:lnTo>
                  <a:lnTo>
                    <a:pt x="126" y="1380"/>
                  </a:lnTo>
                  <a:lnTo>
                    <a:pt x="131" y="1394"/>
                  </a:lnTo>
                  <a:lnTo>
                    <a:pt x="138" y="1407"/>
                  </a:lnTo>
                  <a:lnTo>
                    <a:pt x="148" y="1419"/>
                  </a:lnTo>
                  <a:lnTo>
                    <a:pt x="153" y="1423"/>
                  </a:lnTo>
                  <a:lnTo>
                    <a:pt x="159" y="1428"/>
                  </a:lnTo>
                  <a:lnTo>
                    <a:pt x="166" y="1432"/>
                  </a:lnTo>
                  <a:lnTo>
                    <a:pt x="173" y="1436"/>
                  </a:lnTo>
                  <a:lnTo>
                    <a:pt x="181" y="1439"/>
                  </a:lnTo>
                  <a:lnTo>
                    <a:pt x="191" y="1442"/>
                  </a:lnTo>
                  <a:lnTo>
                    <a:pt x="200" y="1444"/>
                  </a:lnTo>
                  <a:lnTo>
                    <a:pt x="211" y="1445"/>
                  </a:lnTo>
                  <a:lnTo>
                    <a:pt x="222" y="1446"/>
                  </a:lnTo>
                  <a:lnTo>
                    <a:pt x="235" y="1446"/>
                  </a:lnTo>
                  <a:lnTo>
                    <a:pt x="282" y="1446"/>
                  </a:lnTo>
                  <a:lnTo>
                    <a:pt x="282" y="1446"/>
                  </a:lnTo>
                  <a:lnTo>
                    <a:pt x="259" y="1268"/>
                  </a:lnTo>
                  <a:lnTo>
                    <a:pt x="235" y="1090"/>
                  </a:lnTo>
                  <a:lnTo>
                    <a:pt x="208" y="914"/>
                  </a:lnTo>
                  <a:lnTo>
                    <a:pt x="194" y="826"/>
                  </a:lnTo>
                  <a:lnTo>
                    <a:pt x="179" y="741"/>
                  </a:lnTo>
                  <a:lnTo>
                    <a:pt x="179" y="741"/>
                  </a:lnTo>
                  <a:lnTo>
                    <a:pt x="189" y="700"/>
                  </a:lnTo>
                  <a:lnTo>
                    <a:pt x="200" y="658"/>
                  </a:lnTo>
                  <a:lnTo>
                    <a:pt x="209" y="617"/>
                  </a:lnTo>
                  <a:lnTo>
                    <a:pt x="217" y="576"/>
                  </a:lnTo>
                  <a:lnTo>
                    <a:pt x="232" y="493"/>
                  </a:lnTo>
                  <a:lnTo>
                    <a:pt x="244" y="411"/>
                  </a:lnTo>
                  <a:lnTo>
                    <a:pt x="254" y="328"/>
                  </a:lnTo>
                  <a:lnTo>
                    <a:pt x="264" y="246"/>
                  </a:lnTo>
                  <a:lnTo>
                    <a:pt x="272" y="162"/>
                  </a:lnTo>
                  <a:lnTo>
                    <a:pt x="279" y="81"/>
                  </a:lnTo>
                  <a:lnTo>
                    <a:pt x="279" y="81"/>
                  </a:lnTo>
                  <a:lnTo>
                    <a:pt x="203" y="57"/>
                  </a:lnTo>
                  <a:lnTo>
                    <a:pt x="131" y="36"/>
                  </a:lnTo>
                  <a:lnTo>
                    <a:pt x="64" y="17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9" name="Freeform 46">
              <a:extLst>
                <a:ext uri="{FF2B5EF4-FFF2-40B4-BE49-F238E27FC236}">
                  <a16:creationId xmlns:a16="http://schemas.microsoft.com/office/drawing/2014/main" xmlns="" id="{A9A77F9C-8764-4CA2-8302-2B5D74277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9438" y="2808287"/>
              <a:ext cx="223838" cy="1149350"/>
            </a:xfrm>
            <a:custGeom>
              <a:avLst/>
              <a:gdLst>
                <a:gd name="T0" fmla="*/ 0 w 282"/>
                <a:gd name="T1" fmla="*/ 0 h 1446"/>
                <a:gd name="T2" fmla="*/ 51 w 282"/>
                <a:gd name="T3" fmla="*/ 650 h 1446"/>
                <a:gd name="T4" fmla="*/ 51 w 282"/>
                <a:gd name="T5" fmla="*/ 650 h 1446"/>
                <a:gd name="T6" fmla="*/ 55 w 282"/>
                <a:gd name="T7" fmla="*/ 725 h 1446"/>
                <a:gd name="T8" fmla="*/ 55 w 282"/>
                <a:gd name="T9" fmla="*/ 802 h 1446"/>
                <a:gd name="T10" fmla="*/ 55 w 282"/>
                <a:gd name="T11" fmla="*/ 878 h 1446"/>
                <a:gd name="T12" fmla="*/ 56 w 282"/>
                <a:gd name="T13" fmla="*/ 954 h 1446"/>
                <a:gd name="T14" fmla="*/ 57 w 282"/>
                <a:gd name="T15" fmla="*/ 991 h 1446"/>
                <a:gd name="T16" fmla="*/ 59 w 282"/>
                <a:gd name="T17" fmla="*/ 1030 h 1446"/>
                <a:gd name="T18" fmla="*/ 62 w 282"/>
                <a:gd name="T19" fmla="*/ 1068 h 1446"/>
                <a:gd name="T20" fmla="*/ 66 w 282"/>
                <a:gd name="T21" fmla="*/ 1105 h 1446"/>
                <a:gd name="T22" fmla="*/ 71 w 282"/>
                <a:gd name="T23" fmla="*/ 1143 h 1446"/>
                <a:gd name="T24" fmla="*/ 78 w 282"/>
                <a:gd name="T25" fmla="*/ 1182 h 1446"/>
                <a:gd name="T26" fmla="*/ 86 w 282"/>
                <a:gd name="T27" fmla="*/ 1219 h 1446"/>
                <a:gd name="T28" fmla="*/ 95 w 282"/>
                <a:gd name="T29" fmla="*/ 1257 h 1446"/>
                <a:gd name="T30" fmla="*/ 95 w 282"/>
                <a:gd name="T31" fmla="*/ 1257 h 1446"/>
                <a:gd name="T32" fmla="*/ 101 w 282"/>
                <a:gd name="T33" fmla="*/ 1271 h 1446"/>
                <a:gd name="T34" fmla="*/ 106 w 282"/>
                <a:gd name="T35" fmla="*/ 1286 h 1446"/>
                <a:gd name="T36" fmla="*/ 109 w 282"/>
                <a:gd name="T37" fmla="*/ 1301 h 1446"/>
                <a:gd name="T38" fmla="*/ 113 w 282"/>
                <a:gd name="T39" fmla="*/ 1318 h 1446"/>
                <a:gd name="T40" fmla="*/ 119 w 282"/>
                <a:gd name="T41" fmla="*/ 1349 h 1446"/>
                <a:gd name="T42" fmla="*/ 122 w 282"/>
                <a:gd name="T43" fmla="*/ 1365 h 1446"/>
                <a:gd name="T44" fmla="*/ 126 w 282"/>
                <a:gd name="T45" fmla="*/ 1380 h 1446"/>
                <a:gd name="T46" fmla="*/ 131 w 282"/>
                <a:gd name="T47" fmla="*/ 1394 h 1446"/>
                <a:gd name="T48" fmla="*/ 138 w 282"/>
                <a:gd name="T49" fmla="*/ 1407 h 1446"/>
                <a:gd name="T50" fmla="*/ 148 w 282"/>
                <a:gd name="T51" fmla="*/ 1419 h 1446"/>
                <a:gd name="T52" fmla="*/ 153 w 282"/>
                <a:gd name="T53" fmla="*/ 1423 h 1446"/>
                <a:gd name="T54" fmla="*/ 159 w 282"/>
                <a:gd name="T55" fmla="*/ 1428 h 1446"/>
                <a:gd name="T56" fmla="*/ 166 w 282"/>
                <a:gd name="T57" fmla="*/ 1432 h 1446"/>
                <a:gd name="T58" fmla="*/ 173 w 282"/>
                <a:gd name="T59" fmla="*/ 1436 h 1446"/>
                <a:gd name="T60" fmla="*/ 181 w 282"/>
                <a:gd name="T61" fmla="*/ 1439 h 1446"/>
                <a:gd name="T62" fmla="*/ 191 w 282"/>
                <a:gd name="T63" fmla="*/ 1442 h 1446"/>
                <a:gd name="T64" fmla="*/ 200 w 282"/>
                <a:gd name="T65" fmla="*/ 1444 h 1446"/>
                <a:gd name="T66" fmla="*/ 211 w 282"/>
                <a:gd name="T67" fmla="*/ 1445 h 1446"/>
                <a:gd name="T68" fmla="*/ 222 w 282"/>
                <a:gd name="T69" fmla="*/ 1446 h 1446"/>
                <a:gd name="T70" fmla="*/ 235 w 282"/>
                <a:gd name="T71" fmla="*/ 1446 h 1446"/>
                <a:gd name="T72" fmla="*/ 282 w 282"/>
                <a:gd name="T73" fmla="*/ 1446 h 1446"/>
                <a:gd name="T74" fmla="*/ 282 w 282"/>
                <a:gd name="T75" fmla="*/ 1446 h 1446"/>
                <a:gd name="T76" fmla="*/ 259 w 282"/>
                <a:gd name="T77" fmla="*/ 1268 h 1446"/>
                <a:gd name="T78" fmla="*/ 235 w 282"/>
                <a:gd name="T79" fmla="*/ 1090 h 1446"/>
                <a:gd name="T80" fmla="*/ 208 w 282"/>
                <a:gd name="T81" fmla="*/ 914 h 1446"/>
                <a:gd name="T82" fmla="*/ 194 w 282"/>
                <a:gd name="T83" fmla="*/ 826 h 1446"/>
                <a:gd name="T84" fmla="*/ 179 w 282"/>
                <a:gd name="T85" fmla="*/ 741 h 1446"/>
                <a:gd name="T86" fmla="*/ 179 w 282"/>
                <a:gd name="T87" fmla="*/ 741 h 1446"/>
                <a:gd name="T88" fmla="*/ 189 w 282"/>
                <a:gd name="T89" fmla="*/ 700 h 1446"/>
                <a:gd name="T90" fmla="*/ 200 w 282"/>
                <a:gd name="T91" fmla="*/ 658 h 1446"/>
                <a:gd name="T92" fmla="*/ 209 w 282"/>
                <a:gd name="T93" fmla="*/ 617 h 1446"/>
                <a:gd name="T94" fmla="*/ 217 w 282"/>
                <a:gd name="T95" fmla="*/ 576 h 1446"/>
                <a:gd name="T96" fmla="*/ 232 w 282"/>
                <a:gd name="T97" fmla="*/ 493 h 1446"/>
                <a:gd name="T98" fmla="*/ 244 w 282"/>
                <a:gd name="T99" fmla="*/ 411 h 1446"/>
                <a:gd name="T100" fmla="*/ 254 w 282"/>
                <a:gd name="T101" fmla="*/ 328 h 1446"/>
                <a:gd name="T102" fmla="*/ 264 w 282"/>
                <a:gd name="T103" fmla="*/ 246 h 1446"/>
                <a:gd name="T104" fmla="*/ 272 w 282"/>
                <a:gd name="T105" fmla="*/ 162 h 1446"/>
                <a:gd name="T106" fmla="*/ 279 w 282"/>
                <a:gd name="T107" fmla="*/ 81 h 1446"/>
                <a:gd name="T108" fmla="*/ 279 w 282"/>
                <a:gd name="T109" fmla="*/ 81 h 1446"/>
                <a:gd name="T110" fmla="*/ 203 w 282"/>
                <a:gd name="T111" fmla="*/ 57 h 1446"/>
                <a:gd name="T112" fmla="*/ 131 w 282"/>
                <a:gd name="T113" fmla="*/ 36 h 1446"/>
                <a:gd name="T114" fmla="*/ 64 w 282"/>
                <a:gd name="T115" fmla="*/ 17 h 1446"/>
                <a:gd name="T116" fmla="*/ 0 w 282"/>
                <a:gd name="T117" fmla="*/ 0 h 1446"/>
                <a:gd name="T118" fmla="*/ 0 w 282"/>
                <a:gd name="T119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2" h="1446">
                  <a:moveTo>
                    <a:pt x="0" y="0"/>
                  </a:moveTo>
                  <a:lnTo>
                    <a:pt x="51" y="650"/>
                  </a:lnTo>
                  <a:lnTo>
                    <a:pt x="51" y="650"/>
                  </a:lnTo>
                  <a:lnTo>
                    <a:pt x="55" y="725"/>
                  </a:lnTo>
                  <a:lnTo>
                    <a:pt x="55" y="802"/>
                  </a:lnTo>
                  <a:lnTo>
                    <a:pt x="55" y="878"/>
                  </a:lnTo>
                  <a:lnTo>
                    <a:pt x="56" y="954"/>
                  </a:lnTo>
                  <a:lnTo>
                    <a:pt x="57" y="991"/>
                  </a:lnTo>
                  <a:lnTo>
                    <a:pt x="59" y="1030"/>
                  </a:lnTo>
                  <a:lnTo>
                    <a:pt x="62" y="1068"/>
                  </a:lnTo>
                  <a:lnTo>
                    <a:pt x="66" y="1105"/>
                  </a:lnTo>
                  <a:lnTo>
                    <a:pt x="71" y="1143"/>
                  </a:lnTo>
                  <a:lnTo>
                    <a:pt x="78" y="1182"/>
                  </a:lnTo>
                  <a:lnTo>
                    <a:pt x="86" y="1219"/>
                  </a:lnTo>
                  <a:lnTo>
                    <a:pt x="95" y="1257"/>
                  </a:lnTo>
                  <a:lnTo>
                    <a:pt x="95" y="1257"/>
                  </a:lnTo>
                  <a:lnTo>
                    <a:pt x="101" y="1271"/>
                  </a:lnTo>
                  <a:lnTo>
                    <a:pt x="106" y="1286"/>
                  </a:lnTo>
                  <a:lnTo>
                    <a:pt x="109" y="1301"/>
                  </a:lnTo>
                  <a:lnTo>
                    <a:pt x="113" y="1318"/>
                  </a:lnTo>
                  <a:lnTo>
                    <a:pt x="119" y="1349"/>
                  </a:lnTo>
                  <a:lnTo>
                    <a:pt x="122" y="1365"/>
                  </a:lnTo>
                  <a:lnTo>
                    <a:pt x="126" y="1380"/>
                  </a:lnTo>
                  <a:lnTo>
                    <a:pt x="131" y="1394"/>
                  </a:lnTo>
                  <a:lnTo>
                    <a:pt x="138" y="1407"/>
                  </a:lnTo>
                  <a:lnTo>
                    <a:pt x="148" y="1419"/>
                  </a:lnTo>
                  <a:lnTo>
                    <a:pt x="153" y="1423"/>
                  </a:lnTo>
                  <a:lnTo>
                    <a:pt x="159" y="1428"/>
                  </a:lnTo>
                  <a:lnTo>
                    <a:pt x="166" y="1432"/>
                  </a:lnTo>
                  <a:lnTo>
                    <a:pt x="173" y="1436"/>
                  </a:lnTo>
                  <a:lnTo>
                    <a:pt x="181" y="1439"/>
                  </a:lnTo>
                  <a:lnTo>
                    <a:pt x="191" y="1442"/>
                  </a:lnTo>
                  <a:lnTo>
                    <a:pt x="200" y="1444"/>
                  </a:lnTo>
                  <a:lnTo>
                    <a:pt x="211" y="1445"/>
                  </a:lnTo>
                  <a:lnTo>
                    <a:pt x="222" y="1446"/>
                  </a:lnTo>
                  <a:lnTo>
                    <a:pt x="235" y="1446"/>
                  </a:lnTo>
                  <a:lnTo>
                    <a:pt x="282" y="1446"/>
                  </a:lnTo>
                  <a:lnTo>
                    <a:pt x="282" y="1446"/>
                  </a:lnTo>
                  <a:lnTo>
                    <a:pt x="259" y="1268"/>
                  </a:lnTo>
                  <a:lnTo>
                    <a:pt x="235" y="1090"/>
                  </a:lnTo>
                  <a:lnTo>
                    <a:pt x="208" y="914"/>
                  </a:lnTo>
                  <a:lnTo>
                    <a:pt x="194" y="826"/>
                  </a:lnTo>
                  <a:lnTo>
                    <a:pt x="179" y="741"/>
                  </a:lnTo>
                  <a:lnTo>
                    <a:pt x="179" y="741"/>
                  </a:lnTo>
                  <a:lnTo>
                    <a:pt x="189" y="700"/>
                  </a:lnTo>
                  <a:lnTo>
                    <a:pt x="200" y="658"/>
                  </a:lnTo>
                  <a:lnTo>
                    <a:pt x="209" y="617"/>
                  </a:lnTo>
                  <a:lnTo>
                    <a:pt x="217" y="576"/>
                  </a:lnTo>
                  <a:lnTo>
                    <a:pt x="232" y="493"/>
                  </a:lnTo>
                  <a:lnTo>
                    <a:pt x="244" y="411"/>
                  </a:lnTo>
                  <a:lnTo>
                    <a:pt x="254" y="328"/>
                  </a:lnTo>
                  <a:lnTo>
                    <a:pt x="264" y="246"/>
                  </a:lnTo>
                  <a:lnTo>
                    <a:pt x="272" y="162"/>
                  </a:lnTo>
                  <a:lnTo>
                    <a:pt x="279" y="81"/>
                  </a:lnTo>
                  <a:lnTo>
                    <a:pt x="279" y="81"/>
                  </a:lnTo>
                  <a:lnTo>
                    <a:pt x="203" y="57"/>
                  </a:lnTo>
                  <a:lnTo>
                    <a:pt x="131" y="36"/>
                  </a:lnTo>
                  <a:lnTo>
                    <a:pt x="64" y="1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0" name="Line 47">
              <a:extLst>
                <a:ext uri="{FF2B5EF4-FFF2-40B4-BE49-F238E27FC236}">
                  <a16:creationId xmlns:a16="http://schemas.microsoft.com/office/drawing/2014/main" xmlns="" id="{8FAEA9B4-3A7C-4477-BB5D-417432E71E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99438" y="280828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1" name="Freeform 48">
              <a:extLst>
                <a:ext uri="{FF2B5EF4-FFF2-40B4-BE49-F238E27FC236}">
                  <a16:creationId xmlns:a16="http://schemas.microsoft.com/office/drawing/2014/main" xmlns="" id="{6EF72ED2-CEC0-44CD-BAAF-184AA8212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9438" y="2808287"/>
              <a:ext cx="223838" cy="1149350"/>
            </a:xfrm>
            <a:custGeom>
              <a:avLst/>
              <a:gdLst>
                <a:gd name="T0" fmla="*/ 0 w 282"/>
                <a:gd name="T1" fmla="*/ 0 h 1446"/>
                <a:gd name="T2" fmla="*/ 51 w 282"/>
                <a:gd name="T3" fmla="*/ 650 h 1446"/>
                <a:gd name="T4" fmla="*/ 51 w 282"/>
                <a:gd name="T5" fmla="*/ 650 h 1446"/>
                <a:gd name="T6" fmla="*/ 55 w 282"/>
                <a:gd name="T7" fmla="*/ 725 h 1446"/>
                <a:gd name="T8" fmla="*/ 55 w 282"/>
                <a:gd name="T9" fmla="*/ 802 h 1446"/>
                <a:gd name="T10" fmla="*/ 55 w 282"/>
                <a:gd name="T11" fmla="*/ 878 h 1446"/>
                <a:gd name="T12" fmla="*/ 56 w 282"/>
                <a:gd name="T13" fmla="*/ 954 h 1446"/>
                <a:gd name="T14" fmla="*/ 57 w 282"/>
                <a:gd name="T15" fmla="*/ 991 h 1446"/>
                <a:gd name="T16" fmla="*/ 59 w 282"/>
                <a:gd name="T17" fmla="*/ 1030 h 1446"/>
                <a:gd name="T18" fmla="*/ 62 w 282"/>
                <a:gd name="T19" fmla="*/ 1068 h 1446"/>
                <a:gd name="T20" fmla="*/ 66 w 282"/>
                <a:gd name="T21" fmla="*/ 1105 h 1446"/>
                <a:gd name="T22" fmla="*/ 71 w 282"/>
                <a:gd name="T23" fmla="*/ 1143 h 1446"/>
                <a:gd name="T24" fmla="*/ 78 w 282"/>
                <a:gd name="T25" fmla="*/ 1182 h 1446"/>
                <a:gd name="T26" fmla="*/ 86 w 282"/>
                <a:gd name="T27" fmla="*/ 1219 h 1446"/>
                <a:gd name="T28" fmla="*/ 95 w 282"/>
                <a:gd name="T29" fmla="*/ 1257 h 1446"/>
                <a:gd name="T30" fmla="*/ 95 w 282"/>
                <a:gd name="T31" fmla="*/ 1257 h 1446"/>
                <a:gd name="T32" fmla="*/ 101 w 282"/>
                <a:gd name="T33" fmla="*/ 1271 h 1446"/>
                <a:gd name="T34" fmla="*/ 106 w 282"/>
                <a:gd name="T35" fmla="*/ 1286 h 1446"/>
                <a:gd name="T36" fmla="*/ 109 w 282"/>
                <a:gd name="T37" fmla="*/ 1301 h 1446"/>
                <a:gd name="T38" fmla="*/ 113 w 282"/>
                <a:gd name="T39" fmla="*/ 1318 h 1446"/>
                <a:gd name="T40" fmla="*/ 119 w 282"/>
                <a:gd name="T41" fmla="*/ 1349 h 1446"/>
                <a:gd name="T42" fmla="*/ 122 w 282"/>
                <a:gd name="T43" fmla="*/ 1365 h 1446"/>
                <a:gd name="T44" fmla="*/ 126 w 282"/>
                <a:gd name="T45" fmla="*/ 1380 h 1446"/>
                <a:gd name="T46" fmla="*/ 131 w 282"/>
                <a:gd name="T47" fmla="*/ 1394 h 1446"/>
                <a:gd name="T48" fmla="*/ 138 w 282"/>
                <a:gd name="T49" fmla="*/ 1407 h 1446"/>
                <a:gd name="T50" fmla="*/ 148 w 282"/>
                <a:gd name="T51" fmla="*/ 1419 h 1446"/>
                <a:gd name="T52" fmla="*/ 153 w 282"/>
                <a:gd name="T53" fmla="*/ 1423 h 1446"/>
                <a:gd name="T54" fmla="*/ 159 w 282"/>
                <a:gd name="T55" fmla="*/ 1428 h 1446"/>
                <a:gd name="T56" fmla="*/ 166 w 282"/>
                <a:gd name="T57" fmla="*/ 1432 h 1446"/>
                <a:gd name="T58" fmla="*/ 173 w 282"/>
                <a:gd name="T59" fmla="*/ 1436 h 1446"/>
                <a:gd name="T60" fmla="*/ 181 w 282"/>
                <a:gd name="T61" fmla="*/ 1439 h 1446"/>
                <a:gd name="T62" fmla="*/ 191 w 282"/>
                <a:gd name="T63" fmla="*/ 1442 h 1446"/>
                <a:gd name="T64" fmla="*/ 200 w 282"/>
                <a:gd name="T65" fmla="*/ 1444 h 1446"/>
                <a:gd name="T66" fmla="*/ 211 w 282"/>
                <a:gd name="T67" fmla="*/ 1445 h 1446"/>
                <a:gd name="T68" fmla="*/ 222 w 282"/>
                <a:gd name="T69" fmla="*/ 1446 h 1446"/>
                <a:gd name="T70" fmla="*/ 235 w 282"/>
                <a:gd name="T71" fmla="*/ 1446 h 1446"/>
                <a:gd name="T72" fmla="*/ 282 w 282"/>
                <a:gd name="T73" fmla="*/ 1446 h 1446"/>
                <a:gd name="T74" fmla="*/ 282 w 282"/>
                <a:gd name="T75" fmla="*/ 1446 h 1446"/>
                <a:gd name="T76" fmla="*/ 259 w 282"/>
                <a:gd name="T77" fmla="*/ 1268 h 1446"/>
                <a:gd name="T78" fmla="*/ 235 w 282"/>
                <a:gd name="T79" fmla="*/ 1090 h 1446"/>
                <a:gd name="T80" fmla="*/ 208 w 282"/>
                <a:gd name="T81" fmla="*/ 914 h 1446"/>
                <a:gd name="T82" fmla="*/ 194 w 282"/>
                <a:gd name="T83" fmla="*/ 826 h 1446"/>
                <a:gd name="T84" fmla="*/ 179 w 282"/>
                <a:gd name="T85" fmla="*/ 741 h 1446"/>
                <a:gd name="T86" fmla="*/ 179 w 282"/>
                <a:gd name="T87" fmla="*/ 741 h 1446"/>
                <a:gd name="T88" fmla="*/ 189 w 282"/>
                <a:gd name="T89" fmla="*/ 700 h 1446"/>
                <a:gd name="T90" fmla="*/ 200 w 282"/>
                <a:gd name="T91" fmla="*/ 658 h 1446"/>
                <a:gd name="T92" fmla="*/ 209 w 282"/>
                <a:gd name="T93" fmla="*/ 617 h 1446"/>
                <a:gd name="T94" fmla="*/ 217 w 282"/>
                <a:gd name="T95" fmla="*/ 576 h 1446"/>
                <a:gd name="T96" fmla="*/ 232 w 282"/>
                <a:gd name="T97" fmla="*/ 493 h 1446"/>
                <a:gd name="T98" fmla="*/ 244 w 282"/>
                <a:gd name="T99" fmla="*/ 411 h 1446"/>
                <a:gd name="T100" fmla="*/ 254 w 282"/>
                <a:gd name="T101" fmla="*/ 328 h 1446"/>
                <a:gd name="T102" fmla="*/ 264 w 282"/>
                <a:gd name="T103" fmla="*/ 246 h 1446"/>
                <a:gd name="T104" fmla="*/ 272 w 282"/>
                <a:gd name="T105" fmla="*/ 162 h 1446"/>
                <a:gd name="T106" fmla="*/ 279 w 282"/>
                <a:gd name="T107" fmla="*/ 81 h 1446"/>
                <a:gd name="T108" fmla="*/ 279 w 282"/>
                <a:gd name="T109" fmla="*/ 81 h 1446"/>
                <a:gd name="T110" fmla="*/ 203 w 282"/>
                <a:gd name="T111" fmla="*/ 57 h 1446"/>
                <a:gd name="T112" fmla="*/ 131 w 282"/>
                <a:gd name="T113" fmla="*/ 36 h 1446"/>
                <a:gd name="T114" fmla="*/ 64 w 282"/>
                <a:gd name="T115" fmla="*/ 17 h 1446"/>
                <a:gd name="T116" fmla="*/ 0 w 282"/>
                <a:gd name="T117" fmla="*/ 0 h 1446"/>
                <a:gd name="T118" fmla="*/ 0 w 282"/>
                <a:gd name="T119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2" h="1446">
                  <a:moveTo>
                    <a:pt x="0" y="0"/>
                  </a:moveTo>
                  <a:lnTo>
                    <a:pt x="51" y="650"/>
                  </a:lnTo>
                  <a:lnTo>
                    <a:pt x="51" y="650"/>
                  </a:lnTo>
                  <a:lnTo>
                    <a:pt x="55" y="725"/>
                  </a:lnTo>
                  <a:lnTo>
                    <a:pt x="55" y="802"/>
                  </a:lnTo>
                  <a:lnTo>
                    <a:pt x="55" y="878"/>
                  </a:lnTo>
                  <a:lnTo>
                    <a:pt x="56" y="954"/>
                  </a:lnTo>
                  <a:lnTo>
                    <a:pt x="57" y="991"/>
                  </a:lnTo>
                  <a:lnTo>
                    <a:pt x="59" y="1030"/>
                  </a:lnTo>
                  <a:lnTo>
                    <a:pt x="62" y="1068"/>
                  </a:lnTo>
                  <a:lnTo>
                    <a:pt x="66" y="1105"/>
                  </a:lnTo>
                  <a:lnTo>
                    <a:pt x="71" y="1143"/>
                  </a:lnTo>
                  <a:lnTo>
                    <a:pt x="78" y="1182"/>
                  </a:lnTo>
                  <a:lnTo>
                    <a:pt x="86" y="1219"/>
                  </a:lnTo>
                  <a:lnTo>
                    <a:pt x="95" y="1257"/>
                  </a:lnTo>
                  <a:lnTo>
                    <a:pt x="95" y="1257"/>
                  </a:lnTo>
                  <a:lnTo>
                    <a:pt x="101" y="1271"/>
                  </a:lnTo>
                  <a:lnTo>
                    <a:pt x="106" y="1286"/>
                  </a:lnTo>
                  <a:lnTo>
                    <a:pt x="109" y="1301"/>
                  </a:lnTo>
                  <a:lnTo>
                    <a:pt x="113" y="1318"/>
                  </a:lnTo>
                  <a:lnTo>
                    <a:pt x="119" y="1349"/>
                  </a:lnTo>
                  <a:lnTo>
                    <a:pt x="122" y="1365"/>
                  </a:lnTo>
                  <a:lnTo>
                    <a:pt x="126" y="1380"/>
                  </a:lnTo>
                  <a:lnTo>
                    <a:pt x="131" y="1394"/>
                  </a:lnTo>
                  <a:lnTo>
                    <a:pt x="138" y="1407"/>
                  </a:lnTo>
                  <a:lnTo>
                    <a:pt x="148" y="1419"/>
                  </a:lnTo>
                  <a:lnTo>
                    <a:pt x="153" y="1423"/>
                  </a:lnTo>
                  <a:lnTo>
                    <a:pt x="159" y="1428"/>
                  </a:lnTo>
                  <a:lnTo>
                    <a:pt x="166" y="1432"/>
                  </a:lnTo>
                  <a:lnTo>
                    <a:pt x="173" y="1436"/>
                  </a:lnTo>
                  <a:lnTo>
                    <a:pt x="181" y="1439"/>
                  </a:lnTo>
                  <a:lnTo>
                    <a:pt x="191" y="1442"/>
                  </a:lnTo>
                  <a:lnTo>
                    <a:pt x="200" y="1444"/>
                  </a:lnTo>
                  <a:lnTo>
                    <a:pt x="211" y="1445"/>
                  </a:lnTo>
                  <a:lnTo>
                    <a:pt x="222" y="1446"/>
                  </a:lnTo>
                  <a:lnTo>
                    <a:pt x="235" y="1446"/>
                  </a:lnTo>
                  <a:lnTo>
                    <a:pt x="282" y="1446"/>
                  </a:lnTo>
                  <a:lnTo>
                    <a:pt x="282" y="1446"/>
                  </a:lnTo>
                  <a:lnTo>
                    <a:pt x="259" y="1268"/>
                  </a:lnTo>
                  <a:lnTo>
                    <a:pt x="235" y="1090"/>
                  </a:lnTo>
                  <a:lnTo>
                    <a:pt x="208" y="914"/>
                  </a:lnTo>
                  <a:lnTo>
                    <a:pt x="194" y="826"/>
                  </a:lnTo>
                  <a:lnTo>
                    <a:pt x="179" y="741"/>
                  </a:lnTo>
                  <a:lnTo>
                    <a:pt x="179" y="741"/>
                  </a:lnTo>
                  <a:lnTo>
                    <a:pt x="189" y="700"/>
                  </a:lnTo>
                  <a:lnTo>
                    <a:pt x="200" y="658"/>
                  </a:lnTo>
                  <a:lnTo>
                    <a:pt x="209" y="617"/>
                  </a:lnTo>
                  <a:lnTo>
                    <a:pt x="217" y="576"/>
                  </a:lnTo>
                  <a:lnTo>
                    <a:pt x="232" y="493"/>
                  </a:lnTo>
                  <a:lnTo>
                    <a:pt x="244" y="411"/>
                  </a:lnTo>
                  <a:lnTo>
                    <a:pt x="254" y="328"/>
                  </a:lnTo>
                  <a:lnTo>
                    <a:pt x="264" y="246"/>
                  </a:lnTo>
                  <a:lnTo>
                    <a:pt x="272" y="162"/>
                  </a:lnTo>
                  <a:lnTo>
                    <a:pt x="279" y="81"/>
                  </a:lnTo>
                  <a:lnTo>
                    <a:pt x="279" y="81"/>
                  </a:lnTo>
                  <a:lnTo>
                    <a:pt x="203" y="57"/>
                  </a:lnTo>
                  <a:lnTo>
                    <a:pt x="131" y="36"/>
                  </a:lnTo>
                  <a:lnTo>
                    <a:pt x="64" y="1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2" name="Line 49">
              <a:extLst>
                <a:ext uri="{FF2B5EF4-FFF2-40B4-BE49-F238E27FC236}">
                  <a16:creationId xmlns:a16="http://schemas.microsoft.com/office/drawing/2014/main" xmlns="" id="{040E9F86-EEC9-42C6-8A99-9CD2BED6EB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99438" y="280828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3" name="Freeform 50">
              <a:extLst>
                <a:ext uri="{FF2B5EF4-FFF2-40B4-BE49-F238E27FC236}">
                  <a16:creationId xmlns:a16="http://schemas.microsoft.com/office/drawing/2014/main" xmlns="" id="{798B1EAF-F366-444B-A9DA-6DFF717C0E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088" y="2795587"/>
              <a:ext cx="131763" cy="509587"/>
            </a:xfrm>
            <a:custGeom>
              <a:avLst/>
              <a:gdLst>
                <a:gd name="T0" fmla="*/ 58 w 167"/>
                <a:gd name="T1" fmla="*/ 640 h 640"/>
                <a:gd name="T2" fmla="*/ 58 w 167"/>
                <a:gd name="T3" fmla="*/ 640 h 640"/>
                <a:gd name="T4" fmla="*/ 74 w 167"/>
                <a:gd name="T5" fmla="*/ 573 h 640"/>
                <a:gd name="T6" fmla="*/ 92 w 167"/>
                <a:gd name="T7" fmla="*/ 507 h 640"/>
                <a:gd name="T8" fmla="*/ 110 w 167"/>
                <a:gd name="T9" fmla="*/ 441 h 640"/>
                <a:gd name="T10" fmla="*/ 127 w 167"/>
                <a:gd name="T11" fmla="*/ 375 h 640"/>
                <a:gd name="T12" fmla="*/ 142 w 167"/>
                <a:gd name="T13" fmla="*/ 308 h 640"/>
                <a:gd name="T14" fmla="*/ 149 w 167"/>
                <a:gd name="T15" fmla="*/ 275 h 640"/>
                <a:gd name="T16" fmla="*/ 154 w 167"/>
                <a:gd name="T17" fmla="*/ 241 h 640"/>
                <a:gd name="T18" fmla="*/ 159 w 167"/>
                <a:gd name="T19" fmla="*/ 206 h 640"/>
                <a:gd name="T20" fmla="*/ 163 w 167"/>
                <a:gd name="T21" fmla="*/ 173 h 640"/>
                <a:gd name="T22" fmla="*/ 166 w 167"/>
                <a:gd name="T23" fmla="*/ 138 h 640"/>
                <a:gd name="T24" fmla="*/ 167 w 167"/>
                <a:gd name="T25" fmla="*/ 103 h 640"/>
                <a:gd name="T26" fmla="*/ 100 w 167"/>
                <a:gd name="T27" fmla="*/ 95 h 640"/>
                <a:gd name="T28" fmla="*/ 112 w 167"/>
                <a:gd name="T29" fmla="*/ 39 h 640"/>
                <a:gd name="T30" fmla="*/ 112 w 167"/>
                <a:gd name="T31" fmla="*/ 39 h 640"/>
                <a:gd name="T32" fmla="*/ 74 w 167"/>
                <a:gd name="T33" fmla="*/ 30 h 640"/>
                <a:gd name="T34" fmla="*/ 44 w 167"/>
                <a:gd name="T35" fmla="*/ 19 h 640"/>
                <a:gd name="T36" fmla="*/ 20 w 167"/>
                <a:gd name="T37" fmla="*/ 10 h 640"/>
                <a:gd name="T38" fmla="*/ 0 w 167"/>
                <a:gd name="T39" fmla="*/ 0 h 640"/>
                <a:gd name="T40" fmla="*/ 0 w 167"/>
                <a:gd name="T41" fmla="*/ 0 h 640"/>
                <a:gd name="T42" fmla="*/ 2 w 167"/>
                <a:gd name="T43" fmla="*/ 75 h 640"/>
                <a:gd name="T44" fmla="*/ 6 w 167"/>
                <a:gd name="T45" fmla="*/ 151 h 640"/>
                <a:gd name="T46" fmla="*/ 11 w 167"/>
                <a:gd name="T47" fmla="*/ 227 h 640"/>
                <a:gd name="T48" fmla="*/ 18 w 167"/>
                <a:gd name="T49" fmla="*/ 305 h 640"/>
                <a:gd name="T50" fmla="*/ 24 w 167"/>
                <a:gd name="T51" fmla="*/ 385 h 640"/>
                <a:gd name="T52" fmla="*/ 34 w 167"/>
                <a:gd name="T53" fmla="*/ 467 h 640"/>
                <a:gd name="T54" fmla="*/ 45 w 167"/>
                <a:gd name="T55" fmla="*/ 552 h 640"/>
                <a:gd name="T56" fmla="*/ 58 w 167"/>
                <a:gd name="T57" fmla="*/ 640 h 640"/>
                <a:gd name="T58" fmla="*/ 58 w 167"/>
                <a:gd name="T59" fmla="*/ 640 h 640"/>
                <a:gd name="T60" fmla="*/ 58 w 167"/>
                <a:gd name="T61" fmla="*/ 640 h 640"/>
                <a:gd name="T62" fmla="*/ 58 w 167"/>
                <a:gd name="T63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640">
                  <a:moveTo>
                    <a:pt x="58" y="640"/>
                  </a:moveTo>
                  <a:lnTo>
                    <a:pt x="58" y="640"/>
                  </a:lnTo>
                  <a:lnTo>
                    <a:pt x="74" y="573"/>
                  </a:lnTo>
                  <a:lnTo>
                    <a:pt x="92" y="507"/>
                  </a:lnTo>
                  <a:lnTo>
                    <a:pt x="110" y="441"/>
                  </a:lnTo>
                  <a:lnTo>
                    <a:pt x="127" y="375"/>
                  </a:lnTo>
                  <a:lnTo>
                    <a:pt x="142" y="308"/>
                  </a:lnTo>
                  <a:lnTo>
                    <a:pt x="149" y="275"/>
                  </a:lnTo>
                  <a:lnTo>
                    <a:pt x="154" y="241"/>
                  </a:lnTo>
                  <a:lnTo>
                    <a:pt x="159" y="206"/>
                  </a:lnTo>
                  <a:lnTo>
                    <a:pt x="163" y="173"/>
                  </a:lnTo>
                  <a:lnTo>
                    <a:pt x="166" y="138"/>
                  </a:lnTo>
                  <a:lnTo>
                    <a:pt x="167" y="103"/>
                  </a:lnTo>
                  <a:lnTo>
                    <a:pt x="100" y="95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74" y="30"/>
                  </a:lnTo>
                  <a:lnTo>
                    <a:pt x="44" y="19"/>
                  </a:lnTo>
                  <a:lnTo>
                    <a:pt x="20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75"/>
                  </a:lnTo>
                  <a:lnTo>
                    <a:pt x="6" y="151"/>
                  </a:lnTo>
                  <a:lnTo>
                    <a:pt x="11" y="227"/>
                  </a:lnTo>
                  <a:lnTo>
                    <a:pt x="18" y="305"/>
                  </a:lnTo>
                  <a:lnTo>
                    <a:pt x="24" y="385"/>
                  </a:lnTo>
                  <a:lnTo>
                    <a:pt x="34" y="467"/>
                  </a:lnTo>
                  <a:lnTo>
                    <a:pt x="45" y="552"/>
                  </a:lnTo>
                  <a:lnTo>
                    <a:pt x="58" y="640"/>
                  </a:lnTo>
                  <a:lnTo>
                    <a:pt x="58" y="640"/>
                  </a:lnTo>
                  <a:close/>
                  <a:moveTo>
                    <a:pt x="58" y="640"/>
                  </a:moveTo>
                  <a:lnTo>
                    <a:pt x="58" y="64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4" name="Freeform 51">
              <a:extLst>
                <a:ext uri="{FF2B5EF4-FFF2-40B4-BE49-F238E27FC236}">
                  <a16:creationId xmlns:a16="http://schemas.microsoft.com/office/drawing/2014/main" xmlns="" id="{BA7AF09E-E682-4CB9-B5E3-346CDF186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2795587"/>
              <a:ext cx="131763" cy="509587"/>
            </a:xfrm>
            <a:custGeom>
              <a:avLst/>
              <a:gdLst>
                <a:gd name="T0" fmla="*/ 58 w 167"/>
                <a:gd name="T1" fmla="*/ 640 h 640"/>
                <a:gd name="T2" fmla="*/ 58 w 167"/>
                <a:gd name="T3" fmla="*/ 640 h 640"/>
                <a:gd name="T4" fmla="*/ 74 w 167"/>
                <a:gd name="T5" fmla="*/ 573 h 640"/>
                <a:gd name="T6" fmla="*/ 92 w 167"/>
                <a:gd name="T7" fmla="*/ 507 h 640"/>
                <a:gd name="T8" fmla="*/ 110 w 167"/>
                <a:gd name="T9" fmla="*/ 441 h 640"/>
                <a:gd name="T10" fmla="*/ 127 w 167"/>
                <a:gd name="T11" fmla="*/ 375 h 640"/>
                <a:gd name="T12" fmla="*/ 142 w 167"/>
                <a:gd name="T13" fmla="*/ 308 h 640"/>
                <a:gd name="T14" fmla="*/ 149 w 167"/>
                <a:gd name="T15" fmla="*/ 275 h 640"/>
                <a:gd name="T16" fmla="*/ 154 w 167"/>
                <a:gd name="T17" fmla="*/ 241 h 640"/>
                <a:gd name="T18" fmla="*/ 159 w 167"/>
                <a:gd name="T19" fmla="*/ 206 h 640"/>
                <a:gd name="T20" fmla="*/ 163 w 167"/>
                <a:gd name="T21" fmla="*/ 173 h 640"/>
                <a:gd name="T22" fmla="*/ 166 w 167"/>
                <a:gd name="T23" fmla="*/ 138 h 640"/>
                <a:gd name="T24" fmla="*/ 167 w 167"/>
                <a:gd name="T25" fmla="*/ 103 h 640"/>
                <a:gd name="T26" fmla="*/ 100 w 167"/>
                <a:gd name="T27" fmla="*/ 95 h 640"/>
                <a:gd name="T28" fmla="*/ 112 w 167"/>
                <a:gd name="T29" fmla="*/ 39 h 640"/>
                <a:gd name="T30" fmla="*/ 112 w 167"/>
                <a:gd name="T31" fmla="*/ 39 h 640"/>
                <a:gd name="T32" fmla="*/ 74 w 167"/>
                <a:gd name="T33" fmla="*/ 30 h 640"/>
                <a:gd name="T34" fmla="*/ 44 w 167"/>
                <a:gd name="T35" fmla="*/ 19 h 640"/>
                <a:gd name="T36" fmla="*/ 20 w 167"/>
                <a:gd name="T37" fmla="*/ 10 h 640"/>
                <a:gd name="T38" fmla="*/ 0 w 167"/>
                <a:gd name="T39" fmla="*/ 0 h 640"/>
                <a:gd name="T40" fmla="*/ 0 w 167"/>
                <a:gd name="T41" fmla="*/ 0 h 640"/>
                <a:gd name="T42" fmla="*/ 2 w 167"/>
                <a:gd name="T43" fmla="*/ 75 h 640"/>
                <a:gd name="T44" fmla="*/ 6 w 167"/>
                <a:gd name="T45" fmla="*/ 151 h 640"/>
                <a:gd name="T46" fmla="*/ 11 w 167"/>
                <a:gd name="T47" fmla="*/ 227 h 640"/>
                <a:gd name="T48" fmla="*/ 18 w 167"/>
                <a:gd name="T49" fmla="*/ 305 h 640"/>
                <a:gd name="T50" fmla="*/ 24 w 167"/>
                <a:gd name="T51" fmla="*/ 385 h 640"/>
                <a:gd name="T52" fmla="*/ 34 w 167"/>
                <a:gd name="T53" fmla="*/ 467 h 640"/>
                <a:gd name="T54" fmla="*/ 45 w 167"/>
                <a:gd name="T55" fmla="*/ 552 h 640"/>
                <a:gd name="T56" fmla="*/ 58 w 167"/>
                <a:gd name="T57" fmla="*/ 640 h 640"/>
                <a:gd name="T58" fmla="*/ 58 w 167"/>
                <a:gd name="T5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640">
                  <a:moveTo>
                    <a:pt x="58" y="640"/>
                  </a:moveTo>
                  <a:lnTo>
                    <a:pt x="58" y="640"/>
                  </a:lnTo>
                  <a:lnTo>
                    <a:pt x="74" y="573"/>
                  </a:lnTo>
                  <a:lnTo>
                    <a:pt x="92" y="507"/>
                  </a:lnTo>
                  <a:lnTo>
                    <a:pt x="110" y="441"/>
                  </a:lnTo>
                  <a:lnTo>
                    <a:pt x="127" y="375"/>
                  </a:lnTo>
                  <a:lnTo>
                    <a:pt x="142" y="308"/>
                  </a:lnTo>
                  <a:lnTo>
                    <a:pt x="149" y="275"/>
                  </a:lnTo>
                  <a:lnTo>
                    <a:pt x="154" y="241"/>
                  </a:lnTo>
                  <a:lnTo>
                    <a:pt x="159" y="206"/>
                  </a:lnTo>
                  <a:lnTo>
                    <a:pt x="163" y="173"/>
                  </a:lnTo>
                  <a:lnTo>
                    <a:pt x="166" y="138"/>
                  </a:lnTo>
                  <a:lnTo>
                    <a:pt x="167" y="103"/>
                  </a:lnTo>
                  <a:lnTo>
                    <a:pt x="100" y="95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74" y="30"/>
                  </a:lnTo>
                  <a:lnTo>
                    <a:pt x="44" y="19"/>
                  </a:lnTo>
                  <a:lnTo>
                    <a:pt x="20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75"/>
                  </a:lnTo>
                  <a:lnTo>
                    <a:pt x="6" y="151"/>
                  </a:lnTo>
                  <a:lnTo>
                    <a:pt x="11" y="227"/>
                  </a:lnTo>
                  <a:lnTo>
                    <a:pt x="18" y="305"/>
                  </a:lnTo>
                  <a:lnTo>
                    <a:pt x="24" y="385"/>
                  </a:lnTo>
                  <a:lnTo>
                    <a:pt x="34" y="467"/>
                  </a:lnTo>
                  <a:lnTo>
                    <a:pt x="45" y="552"/>
                  </a:lnTo>
                  <a:lnTo>
                    <a:pt x="58" y="640"/>
                  </a:lnTo>
                  <a:lnTo>
                    <a:pt x="58" y="64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5" name="Line 52">
              <a:extLst>
                <a:ext uri="{FF2B5EF4-FFF2-40B4-BE49-F238E27FC236}">
                  <a16:creationId xmlns:a16="http://schemas.microsoft.com/office/drawing/2014/main" xmlns="" id="{14547C14-CC5A-4B94-A66E-F963E800A9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39126" y="330517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6" name="Freeform 53">
              <a:extLst>
                <a:ext uri="{FF2B5EF4-FFF2-40B4-BE49-F238E27FC236}">
                  <a16:creationId xmlns:a16="http://schemas.microsoft.com/office/drawing/2014/main" xmlns="" id="{34033026-C617-4E82-B59F-EA8572ACD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2795587"/>
              <a:ext cx="131763" cy="509587"/>
            </a:xfrm>
            <a:custGeom>
              <a:avLst/>
              <a:gdLst>
                <a:gd name="T0" fmla="*/ 58 w 167"/>
                <a:gd name="T1" fmla="*/ 640 h 640"/>
                <a:gd name="T2" fmla="*/ 58 w 167"/>
                <a:gd name="T3" fmla="*/ 640 h 640"/>
                <a:gd name="T4" fmla="*/ 74 w 167"/>
                <a:gd name="T5" fmla="*/ 573 h 640"/>
                <a:gd name="T6" fmla="*/ 92 w 167"/>
                <a:gd name="T7" fmla="*/ 507 h 640"/>
                <a:gd name="T8" fmla="*/ 110 w 167"/>
                <a:gd name="T9" fmla="*/ 441 h 640"/>
                <a:gd name="T10" fmla="*/ 127 w 167"/>
                <a:gd name="T11" fmla="*/ 375 h 640"/>
                <a:gd name="T12" fmla="*/ 142 w 167"/>
                <a:gd name="T13" fmla="*/ 308 h 640"/>
                <a:gd name="T14" fmla="*/ 149 w 167"/>
                <a:gd name="T15" fmla="*/ 275 h 640"/>
                <a:gd name="T16" fmla="*/ 154 w 167"/>
                <a:gd name="T17" fmla="*/ 241 h 640"/>
                <a:gd name="T18" fmla="*/ 159 w 167"/>
                <a:gd name="T19" fmla="*/ 206 h 640"/>
                <a:gd name="T20" fmla="*/ 163 w 167"/>
                <a:gd name="T21" fmla="*/ 173 h 640"/>
                <a:gd name="T22" fmla="*/ 166 w 167"/>
                <a:gd name="T23" fmla="*/ 138 h 640"/>
                <a:gd name="T24" fmla="*/ 167 w 167"/>
                <a:gd name="T25" fmla="*/ 103 h 640"/>
                <a:gd name="T26" fmla="*/ 100 w 167"/>
                <a:gd name="T27" fmla="*/ 95 h 640"/>
                <a:gd name="T28" fmla="*/ 112 w 167"/>
                <a:gd name="T29" fmla="*/ 39 h 640"/>
                <a:gd name="T30" fmla="*/ 112 w 167"/>
                <a:gd name="T31" fmla="*/ 39 h 640"/>
                <a:gd name="T32" fmla="*/ 74 w 167"/>
                <a:gd name="T33" fmla="*/ 30 h 640"/>
                <a:gd name="T34" fmla="*/ 44 w 167"/>
                <a:gd name="T35" fmla="*/ 19 h 640"/>
                <a:gd name="T36" fmla="*/ 20 w 167"/>
                <a:gd name="T37" fmla="*/ 10 h 640"/>
                <a:gd name="T38" fmla="*/ 0 w 167"/>
                <a:gd name="T39" fmla="*/ 0 h 640"/>
                <a:gd name="T40" fmla="*/ 0 w 167"/>
                <a:gd name="T41" fmla="*/ 0 h 640"/>
                <a:gd name="T42" fmla="*/ 2 w 167"/>
                <a:gd name="T43" fmla="*/ 75 h 640"/>
                <a:gd name="T44" fmla="*/ 6 w 167"/>
                <a:gd name="T45" fmla="*/ 151 h 640"/>
                <a:gd name="T46" fmla="*/ 11 w 167"/>
                <a:gd name="T47" fmla="*/ 227 h 640"/>
                <a:gd name="T48" fmla="*/ 18 w 167"/>
                <a:gd name="T49" fmla="*/ 305 h 640"/>
                <a:gd name="T50" fmla="*/ 24 w 167"/>
                <a:gd name="T51" fmla="*/ 385 h 640"/>
                <a:gd name="T52" fmla="*/ 34 w 167"/>
                <a:gd name="T53" fmla="*/ 467 h 640"/>
                <a:gd name="T54" fmla="*/ 45 w 167"/>
                <a:gd name="T55" fmla="*/ 552 h 640"/>
                <a:gd name="T56" fmla="*/ 58 w 167"/>
                <a:gd name="T57" fmla="*/ 640 h 640"/>
                <a:gd name="T58" fmla="*/ 58 w 167"/>
                <a:gd name="T5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640">
                  <a:moveTo>
                    <a:pt x="58" y="640"/>
                  </a:moveTo>
                  <a:lnTo>
                    <a:pt x="58" y="640"/>
                  </a:lnTo>
                  <a:lnTo>
                    <a:pt x="74" y="573"/>
                  </a:lnTo>
                  <a:lnTo>
                    <a:pt x="92" y="507"/>
                  </a:lnTo>
                  <a:lnTo>
                    <a:pt x="110" y="441"/>
                  </a:lnTo>
                  <a:lnTo>
                    <a:pt x="127" y="375"/>
                  </a:lnTo>
                  <a:lnTo>
                    <a:pt x="142" y="308"/>
                  </a:lnTo>
                  <a:lnTo>
                    <a:pt x="149" y="275"/>
                  </a:lnTo>
                  <a:lnTo>
                    <a:pt x="154" y="241"/>
                  </a:lnTo>
                  <a:lnTo>
                    <a:pt x="159" y="206"/>
                  </a:lnTo>
                  <a:lnTo>
                    <a:pt x="163" y="173"/>
                  </a:lnTo>
                  <a:lnTo>
                    <a:pt x="166" y="138"/>
                  </a:lnTo>
                  <a:lnTo>
                    <a:pt x="167" y="103"/>
                  </a:lnTo>
                  <a:lnTo>
                    <a:pt x="100" y="95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74" y="30"/>
                  </a:lnTo>
                  <a:lnTo>
                    <a:pt x="44" y="19"/>
                  </a:lnTo>
                  <a:lnTo>
                    <a:pt x="20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75"/>
                  </a:lnTo>
                  <a:lnTo>
                    <a:pt x="6" y="151"/>
                  </a:lnTo>
                  <a:lnTo>
                    <a:pt x="11" y="227"/>
                  </a:lnTo>
                  <a:lnTo>
                    <a:pt x="18" y="305"/>
                  </a:lnTo>
                  <a:lnTo>
                    <a:pt x="24" y="385"/>
                  </a:lnTo>
                  <a:lnTo>
                    <a:pt x="34" y="467"/>
                  </a:lnTo>
                  <a:lnTo>
                    <a:pt x="45" y="552"/>
                  </a:lnTo>
                  <a:lnTo>
                    <a:pt x="58" y="640"/>
                  </a:lnTo>
                  <a:lnTo>
                    <a:pt x="58" y="64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7" name="Line 54">
              <a:extLst>
                <a:ext uri="{FF2B5EF4-FFF2-40B4-BE49-F238E27FC236}">
                  <a16:creationId xmlns:a16="http://schemas.microsoft.com/office/drawing/2014/main" xmlns="" id="{800F95EA-3A1D-4EAA-B82A-98B75C57B9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39126" y="330517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8" name="Freeform 55">
              <a:extLst>
                <a:ext uri="{FF2B5EF4-FFF2-40B4-BE49-F238E27FC236}">
                  <a16:creationId xmlns:a16="http://schemas.microsoft.com/office/drawing/2014/main" xmlns="" id="{98E7BA7B-AE41-4DB6-AC41-ABD9815F5B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04151" y="2794000"/>
              <a:ext cx="168275" cy="485775"/>
            </a:xfrm>
            <a:custGeom>
              <a:avLst/>
              <a:gdLst>
                <a:gd name="T0" fmla="*/ 214 w 214"/>
                <a:gd name="T1" fmla="*/ 613 h 613"/>
                <a:gd name="T2" fmla="*/ 214 w 214"/>
                <a:gd name="T3" fmla="*/ 613 h 613"/>
                <a:gd name="T4" fmla="*/ 194 w 214"/>
                <a:gd name="T5" fmla="*/ 578 h 613"/>
                <a:gd name="T6" fmla="*/ 176 w 214"/>
                <a:gd name="T7" fmla="*/ 545 h 613"/>
                <a:gd name="T8" fmla="*/ 158 w 214"/>
                <a:gd name="T9" fmla="*/ 512 h 613"/>
                <a:gd name="T10" fmla="*/ 142 w 214"/>
                <a:gd name="T11" fmla="*/ 478 h 613"/>
                <a:gd name="T12" fmla="*/ 128 w 214"/>
                <a:gd name="T13" fmla="*/ 446 h 613"/>
                <a:gd name="T14" fmla="*/ 114 w 214"/>
                <a:gd name="T15" fmla="*/ 413 h 613"/>
                <a:gd name="T16" fmla="*/ 87 w 214"/>
                <a:gd name="T17" fmla="*/ 350 h 613"/>
                <a:gd name="T18" fmla="*/ 64 w 214"/>
                <a:gd name="T19" fmla="*/ 287 h 613"/>
                <a:gd name="T20" fmla="*/ 42 w 214"/>
                <a:gd name="T21" fmla="*/ 223 h 613"/>
                <a:gd name="T22" fmla="*/ 0 w 214"/>
                <a:gd name="T23" fmla="*/ 94 h 613"/>
                <a:gd name="T24" fmla="*/ 0 w 214"/>
                <a:gd name="T25" fmla="*/ 94 h 613"/>
                <a:gd name="T26" fmla="*/ 22 w 214"/>
                <a:gd name="T27" fmla="*/ 87 h 613"/>
                <a:gd name="T28" fmla="*/ 44 w 214"/>
                <a:gd name="T29" fmla="*/ 80 h 613"/>
                <a:gd name="T30" fmla="*/ 66 w 214"/>
                <a:gd name="T31" fmla="*/ 73 h 613"/>
                <a:gd name="T32" fmla="*/ 89 w 214"/>
                <a:gd name="T33" fmla="*/ 65 h 613"/>
                <a:gd name="T34" fmla="*/ 111 w 214"/>
                <a:gd name="T35" fmla="*/ 56 h 613"/>
                <a:gd name="T36" fmla="*/ 122 w 214"/>
                <a:gd name="T37" fmla="*/ 49 h 613"/>
                <a:gd name="T38" fmla="*/ 134 w 214"/>
                <a:gd name="T39" fmla="*/ 42 h 613"/>
                <a:gd name="T40" fmla="*/ 147 w 214"/>
                <a:gd name="T41" fmla="*/ 34 h 613"/>
                <a:gd name="T42" fmla="*/ 158 w 214"/>
                <a:gd name="T43" fmla="*/ 23 h 613"/>
                <a:gd name="T44" fmla="*/ 171 w 214"/>
                <a:gd name="T45" fmla="*/ 13 h 613"/>
                <a:gd name="T46" fmla="*/ 184 w 214"/>
                <a:gd name="T47" fmla="*/ 0 h 613"/>
                <a:gd name="T48" fmla="*/ 184 w 214"/>
                <a:gd name="T49" fmla="*/ 0 h 613"/>
                <a:gd name="T50" fmla="*/ 184 w 214"/>
                <a:gd name="T51" fmla="*/ 78 h 613"/>
                <a:gd name="T52" fmla="*/ 185 w 214"/>
                <a:gd name="T53" fmla="*/ 155 h 613"/>
                <a:gd name="T54" fmla="*/ 187 w 214"/>
                <a:gd name="T55" fmla="*/ 231 h 613"/>
                <a:gd name="T56" fmla="*/ 191 w 214"/>
                <a:gd name="T57" fmla="*/ 307 h 613"/>
                <a:gd name="T58" fmla="*/ 195 w 214"/>
                <a:gd name="T59" fmla="*/ 382 h 613"/>
                <a:gd name="T60" fmla="*/ 200 w 214"/>
                <a:gd name="T61" fmla="*/ 459 h 613"/>
                <a:gd name="T62" fmla="*/ 214 w 214"/>
                <a:gd name="T63" fmla="*/ 613 h 613"/>
                <a:gd name="T64" fmla="*/ 214 w 214"/>
                <a:gd name="T65" fmla="*/ 613 h 613"/>
                <a:gd name="T66" fmla="*/ 214 w 214"/>
                <a:gd name="T67" fmla="*/ 613 h 613"/>
                <a:gd name="T68" fmla="*/ 214 w 214"/>
                <a:gd name="T69" fmla="*/ 61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4" h="613">
                  <a:moveTo>
                    <a:pt x="214" y="613"/>
                  </a:moveTo>
                  <a:lnTo>
                    <a:pt x="214" y="613"/>
                  </a:lnTo>
                  <a:lnTo>
                    <a:pt x="194" y="578"/>
                  </a:lnTo>
                  <a:lnTo>
                    <a:pt x="176" y="545"/>
                  </a:lnTo>
                  <a:lnTo>
                    <a:pt x="158" y="512"/>
                  </a:lnTo>
                  <a:lnTo>
                    <a:pt x="142" y="478"/>
                  </a:lnTo>
                  <a:lnTo>
                    <a:pt x="128" y="446"/>
                  </a:lnTo>
                  <a:lnTo>
                    <a:pt x="114" y="413"/>
                  </a:lnTo>
                  <a:lnTo>
                    <a:pt x="87" y="350"/>
                  </a:lnTo>
                  <a:lnTo>
                    <a:pt x="64" y="287"/>
                  </a:lnTo>
                  <a:lnTo>
                    <a:pt x="42" y="223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2" y="87"/>
                  </a:lnTo>
                  <a:lnTo>
                    <a:pt x="44" y="80"/>
                  </a:lnTo>
                  <a:lnTo>
                    <a:pt x="66" y="73"/>
                  </a:lnTo>
                  <a:lnTo>
                    <a:pt x="89" y="65"/>
                  </a:lnTo>
                  <a:lnTo>
                    <a:pt x="111" y="56"/>
                  </a:lnTo>
                  <a:lnTo>
                    <a:pt x="122" y="49"/>
                  </a:lnTo>
                  <a:lnTo>
                    <a:pt x="134" y="42"/>
                  </a:lnTo>
                  <a:lnTo>
                    <a:pt x="147" y="34"/>
                  </a:lnTo>
                  <a:lnTo>
                    <a:pt x="158" y="23"/>
                  </a:lnTo>
                  <a:lnTo>
                    <a:pt x="171" y="13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78"/>
                  </a:lnTo>
                  <a:lnTo>
                    <a:pt x="185" y="155"/>
                  </a:lnTo>
                  <a:lnTo>
                    <a:pt x="187" y="231"/>
                  </a:lnTo>
                  <a:lnTo>
                    <a:pt x="191" y="307"/>
                  </a:lnTo>
                  <a:lnTo>
                    <a:pt x="195" y="382"/>
                  </a:lnTo>
                  <a:lnTo>
                    <a:pt x="200" y="459"/>
                  </a:lnTo>
                  <a:lnTo>
                    <a:pt x="214" y="613"/>
                  </a:lnTo>
                  <a:lnTo>
                    <a:pt x="214" y="613"/>
                  </a:lnTo>
                  <a:close/>
                  <a:moveTo>
                    <a:pt x="214" y="613"/>
                  </a:moveTo>
                  <a:lnTo>
                    <a:pt x="214" y="613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9" name="Freeform 56">
              <a:extLst>
                <a:ext uri="{FF2B5EF4-FFF2-40B4-BE49-F238E27FC236}">
                  <a16:creationId xmlns:a16="http://schemas.microsoft.com/office/drawing/2014/main" xmlns="" id="{FFB41C49-0FC2-4370-8FFE-CE967DB86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1" y="2794000"/>
              <a:ext cx="168275" cy="485775"/>
            </a:xfrm>
            <a:custGeom>
              <a:avLst/>
              <a:gdLst>
                <a:gd name="T0" fmla="*/ 214 w 214"/>
                <a:gd name="T1" fmla="*/ 613 h 613"/>
                <a:gd name="T2" fmla="*/ 214 w 214"/>
                <a:gd name="T3" fmla="*/ 613 h 613"/>
                <a:gd name="T4" fmla="*/ 194 w 214"/>
                <a:gd name="T5" fmla="*/ 578 h 613"/>
                <a:gd name="T6" fmla="*/ 176 w 214"/>
                <a:gd name="T7" fmla="*/ 545 h 613"/>
                <a:gd name="T8" fmla="*/ 158 w 214"/>
                <a:gd name="T9" fmla="*/ 512 h 613"/>
                <a:gd name="T10" fmla="*/ 142 w 214"/>
                <a:gd name="T11" fmla="*/ 478 h 613"/>
                <a:gd name="T12" fmla="*/ 128 w 214"/>
                <a:gd name="T13" fmla="*/ 446 h 613"/>
                <a:gd name="T14" fmla="*/ 114 w 214"/>
                <a:gd name="T15" fmla="*/ 413 h 613"/>
                <a:gd name="T16" fmla="*/ 87 w 214"/>
                <a:gd name="T17" fmla="*/ 350 h 613"/>
                <a:gd name="T18" fmla="*/ 64 w 214"/>
                <a:gd name="T19" fmla="*/ 287 h 613"/>
                <a:gd name="T20" fmla="*/ 42 w 214"/>
                <a:gd name="T21" fmla="*/ 223 h 613"/>
                <a:gd name="T22" fmla="*/ 0 w 214"/>
                <a:gd name="T23" fmla="*/ 94 h 613"/>
                <a:gd name="T24" fmla="*/ 0 w 214"/>
                <a:gd name="T25" fmla="*/ 94 h 613"/>
                <a:gd name="T26" fmla="*/ 22 w 214"/>
                <a:gd name="T27" fmla="*/ 87 h 613"/>
                <a:gd name="T28" fmla="*/ 44 w 214"/>
                <a:gd name="T29" fmla="*/ 80 h 613"/>
                <a:gd name="T30" fmla="*/ 66 w 214"/>
                <a:gd name="T31" fmla="*/ 73 h 613"/>
                <a:gd name="T32" fmla="*/ 89 w 214"/>
                <a:gd name="T33" fmla="*/ 65 h 613"/>
                <a:gd name="T34" fmla="*/ 111 w 214"/>
                <a:gd name="T35" fmla="*/ 56 h 613"/>
                <a:gd name="T36" fmla="*/ 122 w 214"/>
                <a:gd name="T37" fmla="*/ 49 h 613"/>
                <a:gd name="T38" fmla="*/ 134 w 214"/>
                <a:gd name="T39" fmla="*/ 42 h 613"/>
                <a:gd name="T40" fmla="*/ 147 w 214"/>
                <a:gd name="T41" fmla="*/ 34 h 613"/>
                <a:gd name="T42" fmla="*/ 158 w 214"/>
                <a:gd name="T43" fmla="*/ 23 h 613"/>
                <a:gd name="T44" fmla="*/ 171 w 214"/>
                <a:gd name="T45" fmla="*/ 13 h 613"/>
                <a:gd name="T46" fmla="*/ 184 w 214"/>
                <a:gd name="T47" fmla="*/ 0 h 613"/>
                <a:gd name="T48" fmla="*/ 184 w 214"/>
                <a:gd name="T49" fmla="*/ 0 h 613"/>
                <a:gd name="T50" fmla="*/ 184 w 214"/>
                <a:gd name="T51" fmla="*/ 78 h 613"/>
                <a:gd name="T52" fmla="*/ 185 w 214"/>
                <a:gd name="T53" fmla="*/ 155 h 613"/>
                <a:gd name="T54" fmla="*/ 187 w 214"/>
                <a:gd name="T55" fmla="*/ 231 h 613"/>
                <a:gd name="T56" fmla="*/ 191 w 214"/>
                <a:gd name="T57" fmla="*/ 307 h 613"/>
                <a:gd name="T58" fmla="*/ 195 w 214"/>
                <a:gd name="T59" fmla="*/ 382 h 613"/>
                <a:gd name="T60" fmla="*/ 200 w 214"/>
                <a:gd name="T61" fmla="*/ 459 h 613"/>
                <a:gd name="T62" fmla="*/ 214 w 214"/>
                <a:gd name="T63" fmla="*/ 613 h 613"/>
                <a:gd name="T64" fmla="*/ 214 w 214"/>
                <a:gd name="T65" fmla="*/ 61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4" h="613">
                  <a:moveTo>
                    <a:pt x="214" y="613"/>
                  </a:moveTo>
                  <a:lnTo>
                    <a:pt x="214" y="613"/>
                  </a:lnTo>
                  <a:lnTo>
                    <a:pt x="194" y="578"/>
                  </a:lnTo>
                  <a:lnTo>
                    <a:pt x="176" y="545"/>
                  </a:lnTo>
                  <a:lnTo>
                    <a:pt x="158" y="512"/>
                  </a:lnTo>
                  <a:lnTo>
                    <a:pt x="142" y="478"/>
                  </a:lnTo>
                  <a:lnTo>
                    <a:pt x="128" y="446"/>
                  </a:lnTo>
                  <a:lnTo>
                    <a:pt x="114" y="413"/>
                  </a:lnTo>
                  <a:lnTo>
                    <a:pt x="87" y="350"/>
                  </a:lnTo>
                  <a:lnTo>
                    <a:pt x="64" y="287"/>
                  </a:lnTo>
                  <a:lnTo>
                    <a:pt x="42" y="223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2" y="87"/>
                  </a:lnTo>
                  <a:lnTo>
                    <a:pt x="44" y="80"/>
                  </a:lnTo>
                  <a:lnTo>
                    <a:pt x="66" y="73"/>
                  </a:lnTo>
                  <a:lnTo>
                    <a:pt x="89" y="65"/>
                  </a:lnTo>
                  <a:lnTo>
                    <a:pt x="111" y="56"/>
                  </a:lnTo>
                  <a:lnTo>
                    <a:pt x="122" y="49"/>
                  </a:lnTo>
                  <a:lnTo>
                    <a:pt x="134" y="42"/>
                  </a:lnTo>
                  <a:lnTo>
                    <a:pt x="147" y="34"/>
                  </a:lnTo>
                  <a:lnTo>
                    <a:pt x="158" y="23"/>
                  </a:lnTo>
                  <a:lnTo>
                    <a:pt x="171" y="13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78"/>
                  </a:lnTo>
                  <a:lnTo>
                    <a:pt x="185" y="155"/>
                  </a:lnTo>
                  <a:lnTo>
                    <a:pt x="187" y="231"/>
                  </a:lnTo>
                  <a:lnTo>
                    <a:pt x="191" y="307"/>
                  </a:lnTo>
                  <a:lnTo>
                    <a:pt x="195" y="382"/>
                  </a:lnTo>
                  <a:lnTo>
                    <a:pt x="200" y="459"/>
                  </a:lnTo>
                  <a:lnTo>
                    <a:pt x="214" y="613"/>
                  </a:lnTo>
                  <a:lnTo>
                    <a:pt x="214" y="613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0" name="Line 57">
              <a:extLst>
                <a:ext uri="{FF2B5EF4-FFF2-40B4-BE49-F238E27FC236}">
                  <a16:creationId xmlns:a16="http://schemas.microsoft.com/office/drawing/2014/main" xmlns="" id="{5DDD64EC-29DA-40C9-9809-DAB9E73FC4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72426" y="327977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1" name="Freeform 58">
              <a:extLst>
                <a:ext uri="{FF2B5EF4-FFF2-40B4-BE49-F238E27FC236}">
                  <a16:creationId xmlns:a16="http://schemas.microsoft.com/office/drawing/2014/main" xmlns="" id="{0CD7B366-7A4F-4195-972B-343817208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1" y="2794000"/>
              <a:ext cx="168275" cy="485775"/>
            </a:xfrm>
            <a:custGeom>
              <a:avLst/>
              <a:gdLst>
                <a:gd name="T0" fmla="*/ 214 w 214"/>
                <a:gd name="T1" fmla="*/ 613 h 613"/>
                <a:gd name="T2" fmla="*/ 214 w 214"/>
                <a:gd name="T3" fmla="*/ 613 h 613"/>
                <a:gd name="T4" fmla="*/ 194 w 214"/>
                <a:gd name="T5" fmla="*/ 578 h 613"/>
                <a:gd name="T6" fmla="*/ 176 w 214"/>
                <a:gd name="T7" fmla="*/ 545 h 613"/>
                <a:gd name="T8" fmla="*/ 158 w 214"/>
                <a:gd name="T9" fmla="*/ 512 h 613"/>
                <a:gd name="T10" fmla="*/ 142 w 214"/>
                <a:gd name="T11" fmla="*/ 478 h 613"/>
                <a:gd name="T12" fmla="*/ 128 w 214"/>
                <a:gd name="T13" fmla="*/ 446 h 613"/>
                <a:gd name="T14" fmla="*/ 114 w 214"/>
                <a:gd name="T15" fmla="*/ 413 h 613"/>
                <a:gd name="T16" fmla="*/ 87 w 214"/>
                <a:gd name="T17" fmla="*/ 350 h 613"/>
                <a:gd name="T18" fmla="*/ 64 w 214"/>
                <a:gd name="T19" fmla="*/ 287 h 613"/>
                <a:gd name="T20" fmla="*/ 42 w 214"/>
                <a:gd name="T21" fmla="*/ 223 h 613"/>
                <a:gd name="T22" fmla="*/ 0 w 214"/>
                <a:gd name="T23" fmla="*/ 94 h 613"/>
                <a:gd name="T24" fmla="*/ 0 w 214"/>
                <a:gd name="T25" fmla="*/ 94 h 613"/>
                <a:gd name="T26" fmla="*/ 22 w 214"/>
                <a:gd name="T27" fmla="*/ 87 h 613"/>
                <a:gd name="T28" fmla="*/ 44 w 214"/>
                <a:gd name="T29" fmla="*/ 80 h 613"/>
                <a:gd name="T30" fmla="*/ 66 w 214"/>
                <a:gd name="T31" fmla="*/ 73 h 613"/>
                <a:gd name="T32" fmla="*/ 89 w 214"/>
                <a:gd name="T33" fmla="*/ 65 h 613"/>
                <a:gd name="T34" fmla="*/ 111 w 214"/>
                <a:gd name="T35" fmla="*/ 56 h 613"/>
                <a:gd name="T36" fmla="*/ 122 w 214"/>
                <a:gd name="T37" fmla="*/ 49 h 613"/>
                <a:gd name="T38" fmla="*/ 134 w 214"/>
                <a:gd name="T39" fmla="*/ 42 h 613"/>
                <a:gd name="T40" fmla="*/ 147 w 214"/>
                <a:gd name="T41" fmla="*/ 34 h 613"/>
                <a:gd name="T42" fmla="*/ 158 w 214"/>
                <a:gd name="T43" fmla="*/ 23 h 613"/>
                <a:gd name="T44" fmla="*/ 171 w 214"/>
                <a:gd name="T45" fmla="*/ 13 h 613"/>
                <a:gd name="T46" fmla="*/ 184 w 214"/>
                <a:gd name="T47" fmla="*/ 0 h 613"/>
                <a:gd name="T48" fmla="*/ 184 w 214"/>
                <a:gd name="T49" fmla="*/ 0 h 613"/>
                <a:gd name="T50" fmla="*/ 184 w 214"/>
                <a:gd name="T51" fmla="*/ 78 h 613"/>
                <a:gd name="T52" fmla="*/ 185 w 214"/>
                <a:gd name="T53" fmla="*/ 155 h 613"/>
                <a:gd name="T54" fmla="*/ 187 w 214"/>
                <a:gd name="T55" fmla="*/ 231 h 613"/>
                <a:gd name="T56" fmla="*/ 191 w 214"/>
                <a:gd name="T57" fmla="*/ 307 h 613"/>
                <a:gd name="T58" fmla="*/ 195 w 214"/>
                <a:gd name="T59" fmla="*/ 382 h 613"/>
                <a:gd name="T60" fmla="*/ 200 w 214"/>
                <a:gd name="T61" fmla="*/ 459 h 613"/>
                <a:gd name="T62" fmla="*/ 214 w 214"/>
                <a:gd name="T63" fmla="*/ 613 h 613"/>
                <a:gd name="T64" fmla="*/ 214 w 214"/>
                <a:gd name="T65" fmla="*/ 61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4" h="613">
                  <a:moveTo>
                    <a:pt x="214" y="613"/>
                  </a:moveTo>
                  <a:lnTo>
                    <a:pt x="214" y="613"/>
                  </a:lnTo>
                  <a:lnTo>
                    <a:pt x="194" y="578"/>
                  </a:lnTo>
                  <a:lnTo>
                    <a:pt x="176" y="545"/>
                  </a:lnTo>
                  <a:lnTo>
                    <a:pt x="158" y="512"/>
                  </a:lnTo>
                  <a:lnTo>
                    <a:pt x="142" y="478"/>
                  </a:lnTo>
                  <a:lnTo>
                    <a:pt x="128" y="446"/>
                  </a:lnTo>
                  <a:lnTo>
                    <a:pt x="114" y="413"/>
                  </a:lnTo>
                  <a:lnTo>
                    <a:pt x="87" y="350"/>
                  </a:lnTo>
                  <a:lnTo>
                    <a:pt x="64" y="287"/>
                  </a:lnTo>
                  <a:lnTo>
                    <a:pt x="42" y="223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2" y="87"/>
                  </a:lnTo>
                  <a:lnTo>
                    <a:pt x="44" y="80"/>
                  </a:lnTo>
                  <a:lnTo>
                    <a:pt x="66" y="73"/>
                  </a:lnTo>
                  <a:lnTo>
                    <a:pt x="89" y="65"/>
                  </a:lnTo>
                  <a:lnTo>
                    <a:pt x="111" y="56"/>
                  </a:lnTo>
                  <a:lnTo>
                    <a:pt x="122" y="49"/>
                  </a:lnTo>
                  <a:lnTo>
                    <a:pt x="134" y="42"/>
                  </a:lnTo>
                  <a:lnTo>
                    <a:pt x="147" y="34"/>
                  </a:lnTo>
                  <a:lnTo>
                    <a:pt x="158" y="23"/>
                  </a:lnTo>
                  <a:lnTo>
                    <a:pt x="171" y="13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78"/>
                  </a:lnTo>
                  <a:lnTo>
                    <a:pt x="185" y="155"/>
                  </a:lnTo>
                  <a:lnTo>
                    <a:pt x="187" y="231"/>
                  </a:lnTo>
                  <a:lnTo>
                    <a:pt x="191" y="307"/>
                  </a:lnTo>
                  <a:lnTo>
                    <a:pt x="195" y="382"/>
                  </a:lnTo>
                  <a:lnTo>
                    <a:pt x="200" y="459"/>
                  </a:lnTo>
                  <a:lnTo>
                    <a:pt x="214" y="613"/>
                  </a:lnTo>
                  <a:lnTo>
                    <a:pt x="214" y="613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2" name="Line 59">
              <a:extLst>
                <a:ext uri="{FF2B5EF4-FFF2-40B4-BE49-F238E27FC236}">
                  <a16:creationId xmlns:a16="http://schemas.microsoft.com/office/drawing/2014/main" xmlns="" id="{89920FD2-CC09-430C-A60A-DFEB1D3AFB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72426" y="327977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3" name="Freeform 60">
              <a:extLst>
                <a:ext uri="{FF2B5EF4-FFF2-40B4-BE49-F238E27FC236}">
                  <a16:creationId xmlns:a16="http://schemas.microsoft.com/office/drawing/2014/main" xmlns="" id="{C0C61576-0705-40DC-8CB3-36CD9A3F6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4538" y="3446462"/>
              <a:ext cx="204788" cy="419100"/>
            </a:xfrm>
            <a:custGeom>
              <a:avLst/>
              <a:gdLst>
                <a:gd name="T0" fmla="*/ 0 w 259"/>
                <a:gd name="T1" fmla="*/ 54 h 528"/>
                <a:gd name="T2" fmla="*/ 95 w 259"/>
                <a:gd name="T3" fmla="*/ 0 h 528"/>
                <a:gd name="T4" fmla="*/ 95 w 259"/>
                <a:gd name="T5" fmla="*/ 0 h 528"/>
                <a:gd name="T6" fmla="*/ 102 w 259"/>
                <a:gd name="T7" fmla="*/ 33 h 528"/>
                <a:gd name="T8" fmla="*/ 109 w 259"/>
                <a:gd name="T9" fmla="*/ 65 h 528"/>
                <a:gd name="T10" fmla="*/ 117 w 259"/>
                <a:gd name="T11" fmla="*/ 97 h 528"/>
                <a:gd name="T12" fmla="*/ 127 w 259"/>
                <a:gd name="T13" fmla="*/ 129 h 528"/>
                <a:gd name="T14" fmla="*/ 146 w 259"/>
                <a:gd name="T15" fmla="*/ 193 h 528"/>
                <a:gd name="T16" fmla="*/ 168 w 259"/>
                <a:gd name="T17" fmla="*/ 257 h 528"/>
                <a:gd name="T18" fmla="*/ 215 w 259"/>
                <a:gd name="T19" fmla="*/ 385 h 528"/>
                <a:gd name="T20" fmla="*/ 237 w 259"/>
                <a:gd name="T21" fmla="*/ 450 h 528"/>
                <a:gd name="T22" fmla="*/ 259 w 259"/>
                <a:gd name="T23" fmla="*/ 513 h 528"/>
                <a:gd name="T24" fmla="*/ 209 w 259"/>
                <a:gd name="T25" fmla="*/ 528 h 528"/>
                <a:gd name="T26" fmla="*/ 209 w 259"/>
                <a:gd name="T27" fmla="*/ 528 h 528"/>
                <a:gd name="T28" fmla="*/ 181 w 259"/>
                <a:gd name="T29" fmla="*/ 469 h 528"/>
                <a:gd name="T30" fmla="*/ 153 w 259"/>
                <a:gd name="T31" fmla="*/ 410 h 528"/>
                <a:gd name="T32" fmla="*/ 98 w 259"/>
                <a:gd name="T33" fmla="*/ 292 h 528"/>
                <a:gd name="T34" fmla="*/ 71 w 259"/>
                <a:gd name="T35" fmla="*/ 232 h 528"/>
                <a:gd name="T36" fmla="*/ 45 w 259"/>
                <a:gd name="T37" fmla="*/ 173 h 528"/>
                <a:gd name="T38" fmla="*/ 21 w 259"/>
                <a:gd name="T39" fmla="*/ 113 h 528"/>
                <a:gd name="T40" fmla="*/ 0 w 259"/>
                <a:gd name="T41" fmla="*/ 54 h 528"/>
                <a:gd name="T42" fmla="*/ 0 w 259"/>
                <a:gd name="T43" fmla="*/ 54 h 528"/>
                <a:gd name="T44" fmla="*/ 0 w 259"/>
                <a:gd name="T45" fmla="*/ 54 h 528"/>
                <a:gd name="T46" fmla="*/ 0 w 259"/>
                <a:gd name="T47" fmla="*/ 5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9" h="528">
                  <a:moveTo>
                    <a:pt x="0" y="54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02" y="33"/>
                  </a:lnTo>
                  <a:lnTo>
                    <a:pt x="109" y="65"/>
                  </a:lnTo>
                  <a:lnTo>
                    <a:pt x="117" y="97"/>
                  </a:lnTo>
                  <a:lnTo>
                    <a:pt x="127" y="129"/>
                  </a:lnTo>
                  <a:lnTo>
                    <a:pt x="146" y="193"/>
                  </a:lnTo>
                  <a:lnTo>
                    <a:pt x="168" y="257"/>
                  </a:lnTo>
                  <a:lnTo>
                    <a:pt x="215" y="385"/>
                  </a:lnTo>
                  <a:lnTo>
                    <a:pt x="237" y="450"/>
                  </a:lnTo>
                  <a:lnTo>
                    <a:pt x="259" y="513"/>
                  </a:lnTo>
                  <a:lnTo>
                    <a:pt x="209" y="528"/>
                  </a:lnTo>
                  <a:lnTo>
                    <a:pt x="209" y="528"/>
                  </a:lnTo>
                  <a:lnTo>
                    <a:pt x="181" y="469"/>
                  </a:lnTo>
                  <a:lnTo>
                    <a:pt x="153" y="410"/>
                  </a:lnTo>
                  <a:lnTo>
                    <a:pt x="98" y="292"/>
                  </a:lnTo>
                  <a:lnTo>
                    <a:pt x="71" y="232"/>
                  </a:lnTo>
                  <a:lnTo>
                    <a:pt x="45" y="173"/>
                  </a:lnTo>
                  <a:lnTo>
                    <a:pt x="21" y="113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54"/>
                  </a:moveTo>
                  <a:lnTo>
                    <a:pt x="0" y="54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4" name="Freeform 61">
              <a:extLst>
                <a:ext uri="{FF2B5EF4-FFF2-40B4-BE49-F238E27FC236}">
                  <a16:creationId xmlns:a16="http://schemas.microsoft.com/office/drawing/2014/main" xmlns="" id="{91924D15-361D-44D1-95B4-37AA761E3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4538" y="3446462"/>
              <a:ext cx="204788" cy="419100"/>
            </a:xfrm>
            <a:custGeom>
              <a:avLst/>
              <a:gdLst>
                <a:gd name="T0" fmla="*/ 0 w 259"/>
                <a:gd name="T1" fmla="*/ 54 h 528"/>
                <a:gd name="T2" fmla="*/ 95 w 259"/>
                <a:gd name="T3" fmla="*/ 0 h 528"/>
                <a:gd name="T4" fmla="*/ 95 w 259"/>
                <a:gd name="T5" fmla="*/ 0 h 528"/>
                <a:gd name="T6" fmla="*/ 102 w 259"/>
                <a:gd name="T7" fmla="*/ 33 h 528"/>
                <a:gd name="T8" fmla="*/ 109 w 259"/>
                <a:gd name="T9" fmla="*/ 65 h 528"/>
                <a:gd name="T10" fmla="*/ 117 w 259"/>
                <a:gd name="T11" fmla="*/ 97 h 528"/>
                <a:gd name="T12" fmla="*/ 127 w 259"/>
                <a:gd name="T13" fmla="*/ 129 h 528"/>
                <a:gd name="T14" fmla="*/ 146 w 259"/>
                <a:gd name="T15" fmla="*/ 193 h 528"/>
                <a:gd name="T16" fmla="*/ 168 w 259"/>
                <a:gd name="T17" fmla="*/ 257 h 528"/>
                <a:gd name="T18" fmla="*/ 215 w 259"/>
                <a:gd name="T19" fmla="*/ 385 h 528"/>
                <a:gd name="T20" fmla="*/ 237 w 259"/>
                <a:gd name="T21" fmla="*/ 450 h 528"/>
                <a:gd name="T22" fmla="*/ 259 w 259"/>
                <a:gd name="T23" fmla="*/ 513 h 528"/>
                <a:gd name="T24" fmla="*/ 209 w 259"/>
                <a:gd name="T25" fmla="*/ 528 h 528"/>
                <a:gd name="T26" fmla="*/ 209 w 259"/>
                <a:gd name="T27" fmla="*/ 528 h 528"/>
                <a:gd name="T28" fmla="*/ 181 w 259"/>
                <a:gd name="T29" fmla="*/ 469 h 528"/>
                <a:gd name="T30" fmla="*/ 153 w 259"/>
                <a:gd name="T31" fmla="*/ 410 h 528"/>
                <a:gd name="T32" fmla="*/ 98 w 259"/>
                <a:gd name="T33" fmla="*/ 292 h 528"/>
                <a:gd name="T34" fmla="*/ 71 w 259"/>
                <a:gd name="T35" fmla="*/ 232 h 528"/>
                <a:gd name="T36" fmla="*/ 45 w 259"/>
                <a:gd name="T37" fmla="*/ 173 h 528"/>
                <a:gd name="T38" fmla="*/ 21 w 259"/>
                <a:gd name="T39" fmla="*/ 113 h 528"/>
                <a:gd name="T40" fmla="*/ 0 w 259"/>
                <a:gd name="T41" fmla="*/ 54 h 528"/>
                <a:gd name="T42" fmla="*/ 0 w 259"/>
                <a:gd name="T43" fmla="*/ 5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9" h="528">
                  <a:moveTo>
                    <a:pt x="0" y="54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02" y="33"/>
                  </a:lnTo>
                  <a:lnTo>
                    <a:pt x="109" y="65"/>
                  </a:lnTo>
                  <a:lnTo>
                    <a:pt x="117" y="97"/>
                  </a:lnTo>
                  <a:lnTo>
                    <a:pt x="127" y="129"/>
                  </a:lnTo>
                  <a:lnTo>
                    <a:pt x="146" y="193"/>
                  </a:lnTo>
                  <a:lnTo>
                    <a:pt x="168" y="257"/>
                  </a:lnTo>
                  <a:lnTo>
                    <a:pt x="215" y="385"/>
                  </a:lnTo>
                  <a:lnTo>
                    <a:pt x="237" y="450"/>
                  </a:lnTo>
                  <a:lnTo>
                    <a:pt x="259" y="513"/>
                  </a:lnTo>
                  <a:lnTo>
                    <a:pt x="209" y="528"/>
                  </a:lnTo>
                  <a:lnTo>
                    <a:pt x="209" y="528"/>
                  </a:lnTo>
                  <a:lnTo>
                    <a:pt x="181" y="469"/>
                  </a:lnTo>
                  <a:lnTo>
                    <a:pt x="153" y="410"/>
                  </a:lnTo>
                  <a:lnTo>
                    <a:pt x="98" y="292"/>
                  </a:lnTo>
                  <a:lnTo>
                    <a:pt x="71" y="232"/>
                  </a:lnTo>
                  <a:lnTo>
                    <a:pt x="45" y="173"/>
                  </a:lnTo>
                  <a:lnTo>
                    <a:pt x="21" y="113"/>
                  </a:lnTo>
                  <a:lnTo>
                    <a:pt x="0" y="54"/>
                  </a:lnTo>
                  <a:lnTo>
                    <a:pt x="0" y="54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5" name="Line 62">
              <a:extLst>
                <a:ext uri="{FF2B5EF4-FFF2-40B4-BE49-F238E27FC236}">
                  <a16:creationId xmlns:a16="http://schemas.microsoft.com/office/drawing/2014/main" xmlns="" id="{5689FE72-6517-4C6C-B1EA-75C6B9A6D0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4538" y="348932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6" name="Freeform 63">
              <a:extLst>
                <a:ext uri="{FF2B5EF4-FFF2-40B4-BE49-F238E27FC236}">
                  <a16:creationId xmlns:a16="http://schemas.microsoft.com/office/drawing/2014/main" xmlns="" id="{DEB799CD-8B49-49FE-BA65-747D2ABF8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4538" y="3448050"/>
              <a:ext cx="204788" cy="417512"/>
            </a:xfrm>
            <a:custGeom>
              <a:avLst/>
              <a:gdLst>
                <a:gd name="T0" fmla="*/ 0 w 259"/>
                <a:gd name="T1" fmla="*/ 53 h 527"/>
                <a:gd name="T2" fmla="*/ 95 w 259"/>
                <a:gd name="T3" fmla="*/ 0 h 527"/>
                <a:gd name="T4" fmla="*/ 95 w 259"/>
                <a:gd name="T5" fmla="*/ 0 h 527"/>
                <a:gd name="T6" fmla="*/ 102 w 259"/>
                <a:gd name="T7" fmla="*/ 32 h 527"/>
                <a:gd name="T8" fmla="*/ 109 w 259"/>
                <a:gd name="T9" fmla="*/ 64 h 527"/>
                <a:gd name="T10" fmla="*/ 117 w 259"/>
                <a:gd name="T11" fmla="*/ 96 h 527"/>
                <a:gd name="T12" fmla="*/ 127 w 259"/>
                <a:gd name="T13" fmla="*/ 128 h 527"/>
                <a:gd name="T14" fmla="*/ 146 w 259"/>
                <a:gd name="T15" fmla="*/ 192 h 527"/>
                <a:gd name="T16" fmla="*/ 168 w 259"/>
                <a:gd name="T17" fmla="*/ 256 h 527"/>
                <a:gd name="T18" fmla="*/ 215 w 259"/>
                <a:gd name="T19" fmla="*/ 384 h 527"/>
                <a:gd name="T20" fmla="*/ 237 w 259"/>
                <a:gd name="T21" fmla="*/ 449 h 527"/>
                <a:gd name="T22" fmla="*/ 259 w 259"/>
                <a:gd name="T23" fmla="*/ 512 h 527"/>
                <a:gd name="T24" fmla="*/ 209 w 259"/>
                <a:gd name="T25" fmla="*/ 527 h 527"/>
                <a:gd name="T26" fmla="*/ 209 w 259"/>
                <a:gd name="T27" fmla="*/ 527 h 527"/>
                <a:gd name="T28" fmla="*/ 181 w 259"/>
                <a:gd name="T29" fmla="*/ 468 h 527"/>
                <a:gd name="T30" fmla="*/ 153 w 259"/>
                <a:gd name="T31" fmla="*/ 409 h 527"/>
                <a:gd name="T32" fmla="*/ 98 w 259"/>
                <a:gd name="T33" fmla="*/ 291 h 527"/>
                <a:gd name="T34" fmla="*/ 71 w 259"/>
                <a:gd name="T35" fmla="*/ 231 h 527"/>
                <a:gd name="T36" fmla="*/ 45 w 259"/>
                <a:gd name="T37" fmla="*/ 172 h 527"/>
                <a:gd name="T38" fmla="*/ 21 w 259"/>
                <a:gd name="T39" fmla="*/ 112 h 527"/>
                <a:gd name="T40" fmla="*/ 0 w 259"/>
                <a:gd name="T41" fmla="*/ 53 h 527"/>
                <a:gd name="T42" fmla="*/ 0 w 259"/>
                <a:gd name="T43" fmla="*/ 53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9" h="527">
                  <a:moveTo>
                    <a:pt x="0" y="53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02" y="32"/>
                  </a:lnTo>
                  <a:lnTo>
                    <a:pt x="109" y="64"/>
                  </a:lnTo>
                  <a:lnTo>
                    <a:pt x="117" y="96"/>
                  </a:lnTo>
                  <a:lnTo>
                    <a:pt x="127" y="128"/>
                  </a:lnTo>
                  <a:lnTo>
                    <a:pt x="146" y="192"/>
                  </a:lnTo>
                  <a:lnTo>
                    <a:pt x="168" y="256"/>
                  </a:lnTo>
                  <a:lnTo>
                    <a:pt x="215" y="384"/>
                  </a:lnTo>
                  <a:lnTo>
                    <a:pt x="237" y="449"/>
                  </a:lnTo>
                  <a:lnTo>
                    <a:pt x="259" y="512"/>
                  </a:lnTo>
                  <a:lnTo>
                    <a:pt x="209" y="527"/>
                  </a:lnTo>
                  <a:lnTo>
                    <a:pt x="209" y="527"/>
                  </a:lnTo>
                  <a:lnTo>
                    <a:pt x="181" y="468"/>
                  </a:lnTo>
                  <a:lnTo>
                    <a:pt x="153" y="409"/>
                  </a:lnTo>
                  <a:lnTo>
                    <a:pt x="98" y="291"/>
                  </a:lnTo>
                  <a:lnTo>
                    <a:pt x="71" y="231"/>
                  </a:lnTo>
                  <a:lnTo>
                    <a:pt x="45" y="172"/>
                  </a:lnTo>
                  <a:lnTo>
                    <a:pt x="21" y="112"/>
                  </a:lnTo>
                  <a:lnTo>
                    <a:pt x="0" y="53"/>
                  </a:lnTo>
                  <a:lnTo>
                    <a:pt x="0" y="53"/>
                  </a:lnTo>
                </a:path>
              </a:pathLst>
            </a:custGeom>
            <a:solidFill>
              <a:srgbClr val="FFFFFF"/>
            </a:solidFill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 dirty="0"/>
            </a:p>
          </p:txBody>
        </p:sp>
        <p:sp>
          <p:nvSpPr>
            <p:cNvPr id="137" name="Line 64">
              <a:extLst>
                <a:ext uri="{FF2B5EF4-FFF2-40B4-BE49-F238E27FC236}">
                  <a16:creationId xmlns:a16="http://schemas.microsoft.com/office/drawing/2014/main" xmlns="" id="{4ED92E2E-60BD-42B8-88C0-653C3EA30E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4538" y="348932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8" name="Freeform 65">
              <a:extLst>
                <a:ext uri="{FF2B5EF4-FFF2-40B4-BE49-F238E27FC236}">
                  <a16:creationId xmlns:a16="http://schemas.microsoft.com/office/drawing/2014/main" xmlns="" id="{1D434A18-CC87-4A47-A5CE-E3049D8258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5388" y="2855912"/>
              <a:ext cx="323850" cy="442912"/>
            </a:xfrm>
            <a:custGeom>
              <a:avLst/>
              <a:gdLst>
                <a:gd name="T0" fmla="*/ 258 w 409"/>
                <a:gd name="T1" fmla="*/ 0 h 558"/>
                <a:gd name="T2" fmla="*/ 258 w 409"/>
                <a:gd name="T3" fmla="*/ 0 h 558"/>
                <a:gd name="T4" fmla="*/ 225 w 409"/>
                <a:gd name="T5" fmla="*/ 48 h 558"/>
                <a:gd name="T6" fmla="*/ 192 w 409"/>
                <a:gd name="T7" fmla="*/ 95 h 558"/>
                <a:gd name="T8" fmla="*/ 126 w 409"/>
                <a:gd name="T9" fmla="*/ 192 h 558"/>
                <a:gd name="T10" fmla="*/ 94 w 409"/>
                <a:gd name="T11" fmla="*/ 239 h 558"/>
                <a:gd name="T12" fmla="*/ 64 w 409"/>
                <a:gd name="T13" fmla="*/ 287 h 558"/>
                <a:gd name="T14" fmla="*/ 50 w 409"/>
                <a:gd name="T15" fmla="*/ 310 h 558"/>
                <a:gd name="T16" fmla="*/ 37 w 409"/>
                <a:gd name="T17" fmla="*/ 334 h 558"/>
                <a:gd name="T18" fmla="*/ 26 w 409"/>
                <a:gd name="T19" fmla="*/ 359 h 558"/>
                <a:gd name="T20" fmla="*/ 14 w 409"/>
                <a:gd name="T21" fmla="*/ 382 h 558"/>
                <a:gd name="T22" fmla="*/ 14 w 409"/>
                <a:gd name="T23" fmla="*/ 382 h 558"/>
                <a:gd name="T24" fmla="*/ 7 w 409"/>
                <a:gd name="T25" fmla="*/ 404 h 558"/>
                <a:gd name="T26" fmla="*/ 3 w 409"/>
                <a:gd name="T27" fmla="*/ 424 h 558"/>
                <a:gd name="T28" fmla="*/ 0 w 409"/>
                <a:gd name="T29" fmla="*/ 442 h 558"/>
                <a:gd name="T30" fmla="*/ 0 w 409"/>
                <a:gd name="T31" fmla="*/ 459 h 558"/>
                <a:gd name="T32" fmla="*/ 4 w 409"/>
                <a:gd name="T33" fmla="*/ 474 h 558"/>
                <a:gd name="T34" fmla="*/ 8 w 409"/>
                <a:gd name="T35" fmla="*/ 487 h 558"/>
                <a:gd name="T36" fmla="*/ 14 w 409"/>
                <a:gd name="T37" fmla="*/ 498 h 558"/>
                <a:gd name="T38" fmla="*/ 24 w 409"/>
                <a:gd name="T39" fmla="*/ 509 h 558"/>
                <a:gd name="T40" fmla="*/ 34 w 409"/>
                <a:gd name="T41" fmla="*/ 518 h 558"/>
                <a:gd name="T42" fmla="*/ 46 w 409"/>
                <a:gd name="T43" fmla="*/ 526 h 558"/>
                <a:gd name="T44" fmla="*/ 60 w 409"/>
                <a:gd name="T45" fmla="*/ 533 h 558"/>
                <a:gd name="T46" fmla="*/ 75 w 409"/>
                <a:gd name="T47" fmla="*/ 540 h 558"/>
                <a:gd name="T48" fmla="*/ 92 w 409"/>
                <a:gd name="T49" fmla="*/ 545 h 558"/>
                <a:gd name="T50" fmla="*/ 111 w 409"/>
                <a:gd name="T51" fmla="*/ 549 h 558"/>
                <a:gd name="T52" fmla="*/ 129 w 409"/>
                <a:gd name="T53" fmla="*/ 554 h 558"/>
                <a:gd name="T54" fmla="*/ 150 w 409"/>
                <a:gd name="T55" fmla="*/ 557 h 558"/>
                <a:gd name="T56" fmla="*/ 150 w 409"/>
                <a:gd name="T57" fmla="*/ 557 h 558"/>
                <a:gd name="T58" fmla="*/ 156 w 409"/>
                <a:gd name="T59" fmla="*/ 558 h 558"/>
                <a:gd name="T60" fmla="*/ 163 w 409"/>
                <a:gd name="T61" fmla="*/ 557 h 558"/>
                <a:gd name="T62" fmla="*/ 170 w 409"/>
                <a:gd name="T63" fmla="*/ 554 h 558"/>
                <a:gd name="T64" fmla="*/ 177 w 409"/>
                <a:gd name="T65" fmla="*/ 549 h 558"/>
                <a:gd name="T66" fmla="*/ 185 w 409"/>
                <a:gd name="T67" fmla="*/ 543 h 558"/>
                <a:gd name="T68" fmla="*/ 193 w 409"/>
                <a:gd name="T69" fmla="*/ 535 h 558"/>
                <a:gd name="T70" fmla="*/ 209 w 409"/>
                <a:gd name="T71" fmla="*/ 517 h 558"/>
                <a:gd name="T72" fmla="*/ 228 w 409"/>
                <a:gd name="T73" fmla="*/ 492 h 558"/>
                <a:gd name="T74" fmla="*/ 246 w 409"/>
                <a:gd name="T75" fmla="*/ 463 h 558"/>
                <a:gd name="T76" fmla="*/ 265 w 409"/>
                <a:gd name="T77" fmla="*/ 432 h 558"/>
                <a:gd name="T78" fmla="*/ 284 w 409"/>
                <a:gd name="T79" fmla="*/ 397 h 558"/>
                <a:gd name="T80" fmla="*/ 303 w 409"/>
                <a:gd name="T81" fmla="*/ 359 h 558"/>
                <a:gd name="T82" fmla="*/ 322 w 409"/>
                <a:gd name="T83" fmla="*/ 320 h 558"/>
                <a:gd name="T84" fmla="*/ 339 w 409"/>
                <a:gd name="T85" fmla="*/ 280 h 558"/>
                <a:gd name="T86" fmla="*/ 357 w 409"/>
                <a:gd name="T87" fmla="*/ 239 h 558"/>
                <a:gd name="T88" fmla="*/ 372 w 409"/>
                <a:gd name="T89" fmla="*/ 199 h 558"/>
                <a:gd name="T90" fmla="*/ 386 w 409"/>
                <a:gd name="T91" fmla="*/ 158 h 558"/>
                <a:gd name="T92" fmla="*/ 398 w 409"/>
                <a:gd name="T93" fmla="*/ 120 h 558"/>
                <a:gd name="T94" fmla="*/ 409 w 409"/>
                <a:gd name="T95" fmla="*/ 82 h 558"/>
                <a:gd name="T96" fmla="*/ 409 w 409"/>
                <a:gd name="T97" fmla="*/ 82 h 558"/>
                <a:gd name="T98" fmla="*/ 383 w 409"/>
                <a:gd name="T99" fmla="*/ 77 h 558"/>
                <a:gd name="T100" fmla="*/ 360 w 409"/>
                <a:gd name="T101" fmla="*/ 70 h 558"/>
                <a:gd name="T102" fmla="*/ 338 w 409"/>
                <a:gd name="T103" fmla="*/ 63 h 558"/>
                <a:gd name="T104" fmla="*/ 317 w 409"/>
                <a:gd name="T105" fmla="*/ 53 h 558"/>
                <a:gd name="T106" fmla="*/ 299 w 409"/>
                <a:gd name="T107" fmla="*/ 42 h 558"/>
                <a:gd name="T108" fmla="*/ 290 w 409"/>
                <a:gd name="T109" fmla="*/ 36 h 558"/>
                <a:gd name="T110" fmla="*/ 282 w 409"/>
                <a:gd name="T111" fmla="*/ 30 h 558"/>
                <a:gd name="T112" fmla="*/ 275 w 409"/>
                <a:gd name="T113" fmla="*/ 23 h 558"/>
                <a:gd name="T114" fmla="*/ 268 w 409"/>
                <a:gd name="T115" fmla="*/ 16 h 558"/>
                <a:gd name="T116" fmla="*/ 263 w 409"/>
                <a:gd name="T117" fmla="*/ 8 h 558"/>
                <a:gd name="T118" fmla="*/ 258 w 409"/>
                <a:gd name="T119" fmla="*/ 0 h 558"/>
                <a:gd name="T120" fmla="*/ 258 w 409"/>
                <a:gd name="T121" fmla="*/ 0 h 558"/>
                <a:gd name="T122" fmla="*/ 258 w 409"/>
                <a:gd name="T123" fmla="*/ 0 h 558"/>
                <a:gd name="T124" fmla="*/ 258 w 409"/>
                <a:gd name="T12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9" h="558">
                  <a:moveTo>
                    <a:pt x="258" y="0"/>
                  </a:moveTo>
                  <a:lnTo>
                    <a:pt x="258" y="0"/>
                  </a:lnTo>
                  <a:lnTo>
                    <a:pt x="225" y="48"/>
                  </a:lnTo>
                  <a:lnTo>
                    <a:pt x="192" y="95"/>
                  </a:lnTo>
                  <a:lnTo>
                    <a:pt x="126" y="192"/>
                  </a:lnTo>
                  <a:lnTo>
                    <a:pt x="94" y="239"/>
                  </a:lnTo>
                  <a:lnTo>
                    <a:pt x="64" y="287"/>
                  </a:lnTo>
                  <a:lnTo>
                    <a:pt x="50" y="310"/>
                  </a:lnTo>
                  <a:lnTo>
                    <a:pt x="37" y="334"/>
                  </a:lnTo>
                  <a:lnTo>
                    <a:pt x="26" y="359"/>
                  </a:lnTo>
                  <a:lnTo>
                    <a:pt x="14" y="382"/>
                  </a:lnTo>
                  <a:lnTo>
                    <a:pt x="14" y="382"/>
                  </a:lnTo>
                  <a:lnTo>
                    <a:pt x="7" y="404"/>
                  </a:lnTo>
                  <a:lnTo>
                    <a:pt x="3" y="424"/>
                  </a:lnTo>
                  <a:lnTo>
                    <a:pt x="0" y="442"/>
                  </a:lnTo>
                  <a:lnTo>
                    <a:pt x="0" y="459"/>
                  </a:lnTo>
                  <a:lnTo>
                    <a:pt x="4" y="474"/>
                  </a:lnTo>
                  <a:lnTo>
                    <a:pt x="8" y="487"/>
                  </a:lnTo>
                  <a:lnTo>
                    <a:pt x="14" y="498"/>
                  </a:lnTo>
                  <a:lnTo>
                    <a:pt x="24" y="509"/>
                  </a:lnTo>
                  <a:lnTo>
                    <a:pt x="34" y="518"/>
                  </a:lnTo>
                  <a:lnTo>
                    <a:pt x="46" y="526"/>
                  </a:lnTo>
                  <a:lnTo>
                    <a:pt x="60" y="533"/>
                  </a:lnTo>
                  <a:lnTo>
                    <a:pt x="75" y="540"/>
                  </a:lnTo>
                  <a:lnTo>
                    <a:pt x="92" y="545"/>
                  </a:lnTo>
                  <a:lnTo>
                    <a:pt x="111" y="549"/>
                  </a:lnTo>
                  <a:lnTo>
                    <a:pt x="129" y="554"/>
                  </a:lnTo>
                  <a:lnTo>
                    <a:pt x="150" y="557"/>
                  </a:lnTo>
                  <a:lnTo>
                    <a:pt x="150" y="557"/>
                  </a:lnTo>
                  <a:lnTo>
                    <a:pt x="156" y="558"/>
                  </a:lnTo>
                  <a:lnTo>
                    <a:pt x="163" y="557"/>
                  </a:lnTo>
                  <a:lnTo>
                    <a:pt x="170" y="554"/>
                  </a:lnTo>
                  <a:lnTo>
                    <a:pt x="177" y="549"/>
                  </a:lnTo>
                  <a:lnTo>
                    <a:pt x="185" y="543"/>
                  </a:lnTo>
                  <a:lnTo>
                    <a:pt x="193" y="535"/>
                  </a:lnTo>
                  <a:lnTo>
                    <a:pt x="209" y="517"/>
                  </a:lnTo>
                  <a:lnTo>
                    <a:pt x="228" y="492"/>
                  </a:lnTo>
                  <a:lnTo>
                    <a:pt x="246" y="463"/>
                  </a:lnTo>
                  <a:lnTo>
                    <a:pt x="265" y="432"/>
                  </a:lnTo>
                  <a:lnTo>
                    <a:pt x="284" y="397"/>
                  </a:lnTo>
                  <a:lnTo>
                    <a:pt x="303" y="359"/>
                  </a:lnTo>
                  <a:lnTo>
                    <a:pt x="322" y="320"/>
                  </a:lnTo>
                  <a:lnTo>
                    <a:pt x="339" y="280"/>
                  </a:lnTo>
                  <a:lnTo>
                    <a:pt x="357" y="239"/>
                  </a:lnTo>
                  <a:lnTo>
                    <a:pt x="372" y="199"/>
                  </a:lnTo>
                  <a:lnTo>
                    <a:pt x="386" y="158"/>
                  </a:lnTo>
                  <a:lnTo>
                    <a:pt x="398" y="120"/>
                  </a:lnTo>
                  <a:lnTo>
                    <a:pt x="409" y="82"/>
                  </a:lnTo>
                  <a:lnTo>
                    <a:pt x="409" y="82"/>
                  </a:lnTo>
                  <a:lnTo>
                    <a:pt x="383" y="77"/>
                  </a:lnTo>
                  <a:lnTo>
                    <a:pt x="360" y="70"/>
                  </a:lnTo>
                  <a:lnTo>
                    <a:pt x="338" y="63"/>
                  </a:lnTo>
                  <a:lnTo>
                    <a:pt x="317" y="53"/>
                  </a:lnTo>
                  <a:lnTo>
                    <a:pt x="299" y="42"/>
                  </a:lnTo>
                  <a:lnTo>
                    <a:pt x="290" y="36"/>
                  </a:lnTo>
                  <a:lnTo>
                    <a:pt x="282" y="30"/>
                  </a:lnTo>
                  <a:lnTo>
                    <a:pt x="275" y="23"/>
                  </a:lnTo>
                  <a:lnTo>
                    <a:pt x="268" y="16"/>
                  </a:lnTo>
                  <a:lnTo>
                    <a:pt x="263" y="8"/>
                  </a:lnTo>
                  <a:lnTo>
                    <a:pt x="258" y="0"/>
                  </a:lnTo>
                  <a:lnTo>
                    <a:pt x="258" y="0"/>
                  </a:lnTo>
                  <a:close/>
                  <a:moveTo>
                    <a:pt x="258" y="0"/>
                  </a:move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9" name="Freeform 66">
              <a:extLst>
                <a:ext uri="{FF2B5EF4-FFF2-40B4-BE49-F238E27FC236}">
                  <a16:creationId xmlns:a16="http://schemas.microsoft.com/office/drawing/2014/main" xmlns="" id="{187AA570-B7A7-4EC3-BA5E-F27A4DF9A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855912"/>
              <a:ext cx="323850" cy="442912"/>
            </a:xfrm>
            <a:custGeom>
              <a:avLst/>
              <a:gdLst>
                <a:gd name="T0" fmla="*/ 258 w 409"/>
                <a:gd name="T1" fmla="*/ 0 h 558"/>
                <a:gd name="T2" fmla="*/ 258 w 409"/>
                <a:gd name="T3" fmla="*/ 0 h 558"/>
                <a:gd name="T4" fmla="*/ 225 w 409"/>
                <a:gd name="T5" fmla="*/ 48 h 558"/>
                <a:gd name="T6" fmla="*/ 192 w 409"/>
                <a:gd name="T7" fmla="*/ 95 h 558"/>
                <a:gd name="T8" fmla="*/ 126 w 409"/>
                <a:gd name="T9" fmla="*/ 192 h 558"/>
                <a:gd name="T10" fmla="*/ 94 w 409"/>
                <a:gd name="T11" fmla="*/ 239 h 558"/>
                <a:gd name="T12" fmla="*/ 64 w 409"/>
                <a:gd name="T13" fmla="*/ 287 h 558"/>
                <a:gd name="T14" fmla="*/ 50 w 409"/>
                <a:gd name="T15" fmla="*/ 310 h 558"/>
                <a:gd name="T16" fmla="*/ 37 w 409"/>
                <a:gd name="T17" fmla="*/ 334 h 558"/>
                <a:gd name="T18" fmla="*/ 26 w 409"/>
                <a:gd name="T19" fmla="*/ 359 h 558"/>
                <a:gd name="T20" fmla="*/ 14 w 409"/>
                <a:gd name="T21" fmla="*/ 382 h 558"/>
                <a:gd name="T22" fmla="*/ 14 w 409"/>
                <a:gd name="T23" fmla="*/ 382 h 558"/>
                <a:gd name="T24" fmla="*/ 7 w 409"/>
                <a:gd name="T25" fmla="*/ 404 h 558"/>
                <a:gd name="T26" fmla="*/ 3 w 409"/>
                <a:gd name="T27" fmla="*/ 424 h 558"/>
                <a:gd name="T28" fmla="*/ 0 w 409"/>
                <a:gd name="T29" fmla="*/ 442 h 558"/>
                <a:gd name="T30" fmla="*/ 0 w 409"/>
                <a:gd name="T31" fmla="*/ 459 h 558"/>
                <a:gd name="T32" fmla="*/ 4 w 409"/>
                <a:gd name="T33" fmla="*/ 474 h 558"/>
                <a:gd name="T34" fmla="*/ 8 w 409"/>
                <a:gd name="T35" fmla="*/ 487 h 558"/>
                <a:gd name="T36" fmla="*/ 14 w 409"/>
                <a:gd name="T37" fmla="*/ 498 h 558"/>
                <a:gd name="T38" fmla="*/ 24 w 409"/>
                <a:gd name="T39" fmla="*/ 509 h 558"/>
                <a:gd name="T40" fmla="*/ 34 w 409"/>
                <a:gd name="T41" fmla="*/ 518 h 558"/>
                <a:gd name="T42" fmla="*/ 46 w 409"/>
                <a:gd name="T43" fmla="*/ 526 h 558"/>
                <a:gd name="T44" fmla="*/ 60 w 409"/>
                <a:gd name="T45" fmla="*/ 533 h 558"/>
                <a:gd name="T46" fmla="*/ 75 w 409"/>
                <a:gd name="T47" fmla="*/ 540 h 558"/>
                <a:gd name="T48" fmla="*/ 92 w 409"/>
                <a:gd name="T49" fmla="*/ 545 h 558"/>
                <a:gd name="T50" fmla="*/ 111 w 409"/>
                <a:gd name="T51" fmla="*/ 549 h 558"/>
                <a:gd name="T52" fmla="*/ 129 w 409"/>
                <a:gd name="T53" fmla="*/ 554 h 558"/>
                <a:gd name="T54" fmla="*/ 150 w 409"/>
                <a:gd name="T55" fmla="*/ 557 h 558"/>
                <a:gd name="T56" fmla="*/ 150 w 409"/>
                <a:gd name="T57" fmla="*/ 557 h 558"/>
                <a:gd name="T58" fmla="*/ 156 w 409"/>
                <a:gd name="T59" fmla="*/ 558 h 558"/>
                <a:gd name="T60" fmla="*/ 163 w 409"/>
                <a:gd name="T61" fmla="*/ 557 h 558"/>
                <a:gd name="T62" fmla="*/ 170 w 409"/>
                <a:gd name="T63" fmla="*/ 554 h 558"/>
                <a:gd name="T64" fmla="*/ 177 w 409"/>
                <a:gd name="T65" fmla="*/ 549 h 558"/>
                <a:gd name="T66" fmla="*/ 185 w 409"/>
                <a:gd name="T67" fmla="*/ 543 h 558"/>
                <a:gd name="T68" fmla="*/ 193 w 409"/>
                <a:gd name="T69" fmla="*/ 535 h 558"/>
                <a:gd name="T70" fmla="*/ 209 w 409"/>
                <a:gd name="T71" fmla="*/ 517 h 558"/>
                <a:gd name="T72" fmla="*/ 228 w 409"/>
                <a:gd name="T73" fmla="*/ 492 h 558"/>
                <a:gd name="T74" fmla="*/ 246 w 409"/>
                <a:gd name="T75" fmla="*/ 463 h 558"/>
                <a:gd name="T76" fmla="*/ 265 w 409"/>
                <a:gd name="T77" fmla="*/ 432 h 558"/>
                <a:gd name="T78" fmla="*/ 284 w 409"/>
                <a:gd name="T79" fmla="*/ 397 h 558"/>
                <a:gd name="T80" fmla="*/ 303 w 409"/>
                <a:gd name="T81" fmla="*/ 359 h 558"/>
                <a:gd name="T82" fmla="*/ 322 w 409"/>
                <a:gd name="T83" fmla="*/ 320 h 558"/>
                <a:gd name="T84" fmla="*/ 339 w 409"/>
                <a:gd name="T85" fmla="*/ 280 h 558"/>
                <a:gd name="T86" fmla="*/ 357 w 409"/>
                <a:gd name="T87" fmla="*/ 239 h 558"/>
                <a:gd name="T88" fmla="*/ 372 w 409"/>
                <a:gd name="T89" fmla="*/ 199 h 558"/>
                <a:gd name="T90" fmla="*/ 386 w 409"/>
                <a:gd name="T91" fmla="*/ 158 h 558"/>
                <a:gd name="T92" fmla="*/ 398 w 409"/>
                <a:gd name="T93" fmla="*/ 120 h 558"/>
                <a:gd name="T94" fmla="*/ 409 w 409"/>
                <a:gd name="T95" fmla="*/ 82 h 558"/>
                <a:gd name="T96" fmla="*/ 409 w 409"/>
                <a:gd name="T97" fmla="*/ 82 h 558"/>
                <a:gd name="T98" fmla="*/ 383 w 409"/>
                <a:gd name="T99" fmla="*/ 77 h 558"/>
                <a:gd name="T100" fmla="*/ 360 w 409"/>
                <a:gd name="T101" fmla="*/ 70 h 558"/>
                <a:gd name="T102" fmla="*/ 338 w 409"/>
                <a:gd name="T103" fmla="*/ 63 h 558"/>
                <a:gd name="T104" fmla="*/ 317 w 409"/>
                <a:gd name="T105" fmla="*/ 53 h 558"/>
                <a:gd name="T106" fmla="*/ 299 w 409"/>
                <a:gd name="T107" fmla="*/ 42 h 558"/>
                <a:gd name="T108" fmla="*/ 290 w 409"/>
                <a:gd name="T109" fmla="*/ 36 h 558"/>
                <a:gd name="T110" fmla="*/ 282 w 409"/>
                <a:gd name="T111" fmla="*/ 30 h 558"/>
                <a:gd name="T112" fmla="*/ 275 w 409"/>
                <a:gd name="T113" fmla="*/ 23 h 558"/>
                <a:gd name="T114" fmla="*/ 268 w 409"/>
                <a:gd name="T115" fmla="*/ 16 h 558"/>
                <a:gd name="T116" fmla="*/ 263 w 409"/>
                <a:gd name="T117" fmla="*/ 8 h 558"/>
                <a:gd name="T118" fmla="*/ 258 w 409"/>
                <a:gd name="T119" fmla="*/ 0 h 558"/>
                <a:gd name="T120" fmla="*/ 258 w 409"/>
                <a:gd name="T121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9" h="558">
                  <a:moveTo>
                    <a:pt x="258" y="0"/>
                  </a:moveTo>
                  <a:lnTo>
                    <a:pt x="258" y="0"/>
                  </a:lnTo>
                  <a:lnTo>
                    <a:pt x="225" y="48"/>
                  </a:lnTo>
                  <a:lnTo>
                    <a:pt x="192" y="95"/>
                  </a:lnTo>
                  <a:lnTo>
                    <a:pt x="126" y="192"/>
                  </a:lnTo>
                  <a:lnTo>
                    <a:pt x="94" y="239"/>
                  </a:lnTo>
                  <a:lnTo>
                    <a:pt x="64" y="287"/>
                  </a:lnTo>
                  <a:lnTo>
                    <a:pt x="50" y="310"/>
                  </a:lnTo>
                  <a:lnTo>
                    <a:pt x="37" y="334"/>
                  </a:lnTo>
                  <a:lnTo>
                    <a:pt x="26" y="359"/>
                  </a:lnTo>
                  <a:lnTo>
                    <a:pt x="14" y="382"/>
                  </a:lnTo>
                  <a:lnTo>
                    <a:pt x="14" y="382"/>
                  </a:lnTo>
                  <a:lnTo>
                    <a:pt x="7" y="404"/>
                  </a:lnTo>
                  <a:lnTo>
                    <a:pt x="3" y="424"/>
                  </a:lnTo>
                  <a:lnTo>
                    <a:pt x="0" y="442"/>
                  </a:lnTo>
                  <a:lnTo>
                    <a:pt x="0" y="459"/>
                  </a:lnTo>
                  <a:lnTo>
                    <a:pt x="4" y="474"/>
                  </a:lnTo>
                  <a:lnTo>
                    <a:pt x="8" y="487"/>
                  </a:lnTo>
                  <a:lnTo>
                    <a:pt x="14" y="498"/>
                  </a:lnTo>
                  <a:lnTo>
                    <a:pt x="24" y="509"/>
                  </a:lnTo>
                  <a:lnTo>
                    <a:pt x="34" y="518"/>
                  </a:lnTo>
                  <a:lnTo>
                    <a:pt x="46" y="526"/>
                  </a:lnTo>
                  <a:lnTo>
                    <a:pt x="60" y="533"/>
                  </a:lnTo>
                  <a:lnTo>
                    <a:pt x="75" y="540"/>
                  </a:lnTo>
                  <a:lnTo>
                    <a:pt x="92" y="545"/>
                  </a:lnTo>
                  <a:lnTo>
                    <a:pt x="111" y="549"/>
                  </a:lnTo>
                  <a:lnTo>
                    <a:pt x="129" y="554"/>
                  </a:lnTo>
                  <a:lnTo>
                    <a:pt x="150" y="557"/>
                  </a:lnTo>
                  <a:lnTo>
                    <a:pt x="150" y="557"/>
                  </a:lnTo>
                  <a:lnTo>
                    <a:pt x="156" y="558"/>
                  </a:lnTo>
                  <a:lnTo>
                    <a:pt x="163" y="557"/>
                  </a:lnTo>
                  <a:lnTo>
                    <a:pt x="170" y="554"/>
                  </a:lnTo>
                  <a:lnTo>
                    <a:pt x="177" y="549"/>
                  </a:lnTo>
                  <a:lnTo>
                    <a:pt x="185" y="543"/>
                  </a:lnTo>
                  <a:lnTo>
                    <a:pt x="193" y="535"/>
                  </a:lnTo>
                  <a:lnTo>
                    <a:pt x="209" y="517"/>
                  </a:lnTo>
                  <a:lnTo>
                    <a:pt x="228" y="492"/>
                  </a:lnTo>
                  <a:lnTo>
                    <a:pt x="246" y="463"/>
                  </a:lnTo>
                  <a:lnTo>
                    <a:pt x="265" y="432"/>
                  </a:lnTo>
                  <a:lnTo>
                    <a:pt x="284" y="397"/>
                  </a:lnTo>
                  <a:lnTo>
                    <a:pt x="303" y="359"/>
                  </a:lnTo>
                  <a:lnTo>
                    <a:pt x="322" y="320"/>
                  </a:lnTo>
                  <a:lnTo>
                    <a:pt x="339" y="280"/>
                  </a:lnTo>
                  <a:lnTo>
                    <a:pt x="357" y="239"/>
                  </a:lnTo>
                  <a:lnTo>
                    <a:pt x="372" y="199"/>
                  </a:lnTo>
                  <a:lnTo>
                    <a:pt x="386" y="158"/>
                  </a:lnTo>
                  <a:lnTo>
                    <a:pt x="398" y="120"/>
                  </a:lnTo>
                  <a:lnTo>
                    <a:pt x="409" y="82"/>
                  </a:lnTo>
                  <a:lnTo>
                    <a:pt x="409" y="82"/>
                  </a:lnTo>
                  <a:lnTo>
                    <a:pt x="383" y="77"/>
                  </a:lnTo>
                  <a:lnTo>
                    <a:pt x="360" y="70"/>
                  </a:lnTo>
                  <a:lnTo>
                    <a:pt x="338" y="63"/>
                  </a:lnTo>
                  <a:lnTo>
                    <a:pt x="317" y="53"/>
                  </a:lnTo>
                  <a:lnTo>
                    <a:pt x="299" y="42"/>
                  </a:lnTo>
                  <a:lnTo>
                    <a:pt x="290" y="36"/>
                  </a:lnTo>
                  <a:lnTo>
                    <a:pt x="282" y="30"/>
                  </a:lnTo>
                  <a:lnTo>
                    <a:pt x="275" y="23"/>
                  </a:lnTo>
                  <a:lnTo>
                    <a:pt x="268" y="16"/>
                  </a:lnTo>
                  <a:lnTo>
                    <a:pt x="263" y="8"/>
                  </a:lnTo>
                  <a:lnTo>
                    <a:pt x="258" y="0"/>
                  </a:lnTo>
                  <a:lnTo>
                    <a:pt x="258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0" name="Line 67">
              <a:extLst>
                <a:ext uri="{FF2B5EF4-FFF2-40B4-BE49-F238E27FC236}">
                  <a16:creationId xmlns:a16="http://schemas.microsoft.com/office/drawing/2014/main" xmlns="" id="{A089E34C-340B-4FAC-8A48-6705B153F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0176" y="285591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1" name="Freeform 68">
              <a:extLst>
                <a:ext uri="{FF2B5EF4-FFF2-40B4-BE49-F238E27FC236}">
                  <a16:creationId xmlns:a16="http://schemas.microsoft.com/office/drawing/2014/main" xmlns="" id="{BB3BFD9D-773E-473B-8AC2-EF8F6716A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855912"/>
              <a:ext cx="323850" cy="442912"/>
            </a:xfrm>
            <a:custGeom>
              <a:avLst/>
              <a:gdLst>
                <a:gd name="T0" fmla="*/ 258 w 409"/>
                <a:gd name="T1" fmla="*/ 0 h 558"/>
                <a:gd name="T2" fmla="*/ 258 w 409"/>
                <a:gd name="T3" fmla="*/ 0 h 558"/>
                <a:gd name="T4" fmla="*/ 225 w 409"/>
                <a:gd name="T5" fmla="*/ 48 h 558"/>
                <a:gd name="T6" fmla="*/ 192 w 409"/>
                <a:gd name="T7" fmla="*/ 95 h 558"/>
                <a:gd name="T8" fmla="*/ 126 w 409"/>
                <a:gd name="T9" fmla="*/ 192 h 558"/>
                <a:gd name="T10" fmla="*/ 94 w 409"/>
                <a:gd name="T11" fmla="*/ 239 h 558"/>
                <a:gd name="T12" fmla="*/ 64 w 409"/>
                <a:gd name="T13" fmla="*/ 287 h 558"/>
                <a:gd name="T14" fmla="*/ 50 w 409"/>
                <a:gd name="T15" fmla="*/ 310 h 558"/>
                <a:gd name="T16" fmla="*/ 37 w 409"/>
                <a:gd name="T17" fmla="*/ 334 h 558"/>
                <a:gd name="T18" fmla="*/ 26 w 409"/>
                <a:gd name="T19" fmla="*/ 359 h 558"/>
                <a:gd name="T20" fmla="*/ 14 w 409"/>
                <a:gd name="T21" fmla="*/ 382 h 558"/>
                <a:gd name="T22" fmla="*/ 14 w 409"/>
                <a:gd name="T23" fmla="*/ 382 h 558"/>
                <a:gd name="T24" fmla="*/ 7 w 409"/>
                <a:gd name="T25" fmla="*/ 404 h 558"/>
                <a:gd name="T26" fmla="*/ 3 w 409"/>
                <a:gd name="T27" fmla="*/ 424 h 558"/>
                <a:gd name="T28" fmla="*/ 0 w 409"/>
                <a:gd name="T29" fmla="*/ 442 h 558"/>
                <a:gd name="T30" fmla="*/ 0 w 409"/>
                <a:gd name="T31" fmla="*/ 459 h 558"/>
                <a:gd name="T32" fmla="*/ 4 w 409"/>
                <a:gd name="T33" fmla="*/ 474 h 558"/>
                <a:gd name="T34" fmla="*/ 8 w 409"/>
                <a:gd name="T35" fmla="*/ 487 h 558"/>
                <a:gd name="T36" fmla="*/ 14 w 409"/>
                <a:gd name="T37" fmla="*/ 498 h 558"/>
                <a:gd name="T38" fmla="*/ 24 w 409"/>
                <a:gd name="T39" fmla="*/ 509 h 558"/>
                <a:gd name="T40" fmla="*/ 34 w 409"/>
                <a:gd name="T41" fmla="*/ 518 h 558"/>
                <a:gd name="T42" fmla="*/ 46 w 409"/>
                <a:gd name="T43" fmla="*/ 526 h 558"/>
                <a:gd name="T44" fmla="*/ 60 w 409"/>
                <a:gd name="T45" fmla="*/ 533 h 558"/>
                <a:gd name="T46" fmla="*/ 75 w 409"/>
                <a:gd name="T47" fmla="*/ 540 h 558"/>
                <a:gd name="T48" fmla="*/ 92 w 409"/>
                <a:gd name="T49" fmla="*/ 545 h 558"/>
                <a:gd name="T50" fmla="*/ 111 w 409"/>
                <a:gd name="T51" fmla="*/ 549 h 558"/>
                <a:gd name="T52" fmla="*/ 129 w 409"/>
                <a:gd name="T53" fmla="*/ 554 h 558"/>
                <a:gd name="T54" fmla="*/ 150 w 409"/>
                <a:gd name="T55" fmla="*/ 557 h 558"/>
                <a:gd name="T56" fmla="*/ 150 w 409"/>
                <a:gd name="T57" fmla="*/ 557 h 558"/>
                <a:gd name="T58" fmla="*/ 156 w 409"/>
                <a:gd name="T59" fmla="*/ 558 h 558"/>
                <a:gd name="T60" fmla="*/ 163 w 409"/>
                <a:gd name="T61" fmla="*/ 556 h 558"/>
                <a:gd name="T62" fmla="*/ 170 w 409"/>
                <a:gd name="T63" fmla="*/ 554 h 558"/>
                <a:gd name="T64" fmla="*/ 177 w 409"/>
                <a:gd name="T65" fmla="*/ 549 h 558"/>
                <a:gd name="T66" fmla="*/ 185 w 409"/>
                <a:gd name="T67" fmla="*/ 543 h 558"/>
                <a:gd name="T68" fmla="*/ 193 w 409"/>
                <a:gd name="T69" fmla="*/ 535 h 558"/>
                <a:gd name="T70" fmla="*/ 209 w 409"/>
                <a:gd name="T71" fmla="*/ 517 h 558"/>
                <a:gd name="T72" fmla="*/ 228 w 409"/>
                <a:gd name="T73" fmla="*/ 492 h 558"/>
                <a:gd name="T74" fmla="*/ 246 w 409"/>
                <a:gd name="T75" fmla="*/ 463 h 558"/>
                <a:gd name="T76" fmla="*/ 265 w 409"/>
                <a:gd name="T77" fmla="*/ 432 h 558"/>
                <a:gd name="T78" fmla="*/ 284 w 409"/>
                <a:gd name="T79" fmla="*/ 397 h 558"/>
                <a:gd name="T80" fmla="*/ 303 w 409"/>
                <a:gd name="T81" fmla="*/ 359 h 558"/>
                <a:gd name="T82" fmla="*/ 322 w 409"/>
                <a:gd name="T83" fmla="*/ 320 h 558"/>
                <a:gd name="T84" fmla="*/ 339 w 409"/>
                <a:gd name="T85" fmla="*/ 280 h 558"/>
                <a:gd name="T86" fmla="*/ 357 w 409"/>
                <a:gd name="T87" fmla="*/ 239 h 558"/>
                <a:gd name="T88" fmla="*/ 372 w 409"/>
                <a:gd name="T89" fmla="*/ 199 h 558"/>
                <a:gd name="T90" fmla="*/ 386 w 409"/>
                <a:gd name="T91" fmla="*/ 158 h 558"/>
                <a:gd name="T92" fmla="*/ 398 w 409"/>
                <a:gd name="T93" fmla="*/ 120 h 558"/>
                <a:gd name="T94" fmla="*/ 409 w 409"/>
                <a:gd name="T95" fmla="*/ 82 h 558"/>
                <a:gd name="T96" fmla="*/ 409 w 409"/>
                <a:gd name="T97" fmla="*/ 82 h 558"/>
                <a:gd name="T98" fmla="*/ 383 w 409"/>
                <a:gd name="T99" fmla="*/ 77 h 558"/>
                <a:gd name="T100" fmla="*/ 360 w 409"/>
                <a:gd name="T101" fmla="*/ 70 h 558"/>
                <a:gd name="T102" fmla="*/ 338 w 409"/>
                <a:gd name="T103" fmla="*/ 63 h 558"/>
                <a:gd name="T104" fmla="*/ 317 w 409"/>
                <a:gd name="T105" fmla="*/ 53 h 558"/>
                <a:gd name="T106" fmla="*/ 299 w 409"/>
                <a:gd name="T107" fmla="*/ 42 h 558"/>
                <a:gd name="T108" fmla="*/ 290 w 409"/>
                <a:gd name="T109" fmla="*/ 36 h 558"/>
                <a:gd name="T110" fmla="*/ 282 w 409"/>
                <a:gd name="T111" fmla="*/ 30 h 558"/>
                <a:gd name="T112" fmla="*/ 275 w 409"/>
                <a:gd name="T113" fmla="*/ 23 h 558"/>
                <a:gd name="T114" fmla="*/ 268 w 409"/>
                <a:gd name="T115" fmla="*/ 16 h 558"/>
                <a:gd name="T116" fmla="*/ 263 w 409"/>
                <a:gd name="T117" fmla="*/ 8 h 558"/>
                <a:gd name="T118" fmla="*/ 258 w 409"/>
                <a:gd name="T119" fmla="*/ 0 h 558"/>
                <a:gd name="T120" fmla="*/ 258 w 409"/>
                <a:gd name="T121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9" h="558">
                  <a:moveTo>
                    <a:pt x="258" y="0"/>
                  </a:moveTo>
                  <a:lnTo>
                    <a:pt x="258" y="0"/>
                  </a:lnTo>
                  <a:lnTo>
                    <a:pt x="225" y="48"/>
                  </a:lnTo>
                  <a:lnTo>
                    <a:pt x="192" y="95"/>
                  </a:lnTo>
                  <a:lnTo>
                    <a:pt x="126" y="192"/>
                  </a:lnTo>
                  <a:lnTo>
                    <a:pt x="94" y="239"/>
                  </a:lnTo>
                  <a:lnTo>
                    <a:pt x="64" y="287"/>
                  </a:lnTo>
                  <a:lnTo>
                    <a:pt x="50" y="310"/>
                  </a:lnTo>
                  <a:lnTo>
                    <a:pt x="37" y="334"/>
                  </a:lnTo>
                  <a:lnTo>
                    <a:pt x="26" y="359"/>
                  </a:lnTo>
                  <a:lnTo>
                    <a:pt x="14" y="382"/>
                  </a:lnTo>
                  <a:lnTo>
                    <a:pt x="14" y="382"/>
                  </a:lnTo>
                  <a:lnTo>
                    <a:pt x="7" y="404"/>
                  </a:lnTo>
                  <a:lnTo>
                    <a:pt x="3" y="424"/>
                  </a:lnTo>
                  <a:lnTo>
                    <a:pt x="0" y="442"/>
                  </a:lnTo>
                  <a:lnTo>
                    <a:pt x="0" y="459"/>
                  </a:lnTo>
                  <a:lnTo>
                    <a:pt x="4" y="474"/>
                  </a:lnTo>
                  <a:lnTo>
                    <a:pt x="8" y="487"/>
                  </a:lnTo>
                  <a:lnTo>
                    <a:pt x="14" y="498"/>
                  </a:lnTo>
                  <a:lnTo>
                    <a:pt x="24" y="509"/>
                  </a:lnTo>
                  <a:lnTo>
                    <a:pt x="34" y="518"/>
                  </a:lnTo>
                  <a:lnTo>
                    <a:pt x="46" y="526"/>
                  </a:lnTo>
                  <a:lnTo>
                    <a:pt x="60" y="533"/>
                  </a:lnTo>
                  <a:lnTo>
                    <a:pt x="75" y="540"/>
                  </a:lnTo>
                  <a:lnTo>
                    <a:pt x="92" y="545"/>
                  </a:lnTo>
                  <a:lnTo>
                    <a:pt x="111" y="549"/>
                  </a:lnTo>
                  <a:lnTo>
                    <a:pt x="129" y="554"/>
                  </a:lnTo>
                  <a:lnTo>
                    <a:pt x="150" y="557"/>
                  </a:lnTo>
                  <a:lnTo>
                    <a:pt x="150" y="557"/>
                  </a:lnTo>
                  <a:lnTo>
                    <a:pt x="156" y="558"/>
                  </a:lnTo>
                  <a:lnTo>
                    <a:pt x="163" y="556"/>
                  </a:lnTo>
                  <a:lnTo>
                    <a:pt x="170" y="554"/>
                  </a:lnTo>
                  <a:lnTo>
                    <a:pt x="177" y="549"/>
                  </a:lnTo>
                  <a:lnTo>
                    <a:pt x="185" y="543"/>
                  </a:lnTo>
                  <a:lnTo>
                    <a:pt x="193" y="535"/>
                  </a:lnTo>
                  <a:lnTo>
                    <a:pt x="209" y="517"/>
                  </a:lnTo>
                  <a:lnTo>
                    <a:pt x="228" y="492"/>
                  </a:lnTo>
                  <a:lnTo>
                    <a:pt x="246" y="463"/>
                  </a:lnTo>
                  <a:lnTo>
                    <a:pt x="265" y="432"/>
                  </a:lnTo>
                  <a:lnTo>
                    <a:pt x="284" y="397"/>
                  </a:lnTo>
                  <a:lnTo>
                    <a:pt x="303" y="359"/>
                  </a:lnTo>
                  <a:lnTo>
                    <a:pt x="322" y="320"/>
                  </a:lnTo>
                  <a:lnTo>
                    <a:pt x="339" y="280"/>
                  </a:lnTo>
                  <a:lnTo>
                    <a:pt x="357" y="239"/>
                  </a:lnTo>
                  <a:lnTo>
                    <a:pt x="372" y="199"/>
                  </a:lnTo>
                  <a:lnTo>
                    <a:pt x="386" y="158"/>
                  </a:lnTo>
                  <a:lnTo>
                    <a:pt x="398" y="120"/>
                  </a:lnTo>
                  <a:lnTo>
                    <a:pt x="409" y="82"/>
                  </a:lnTo>
                  <a:lnTo>
                    <a:pt x="409" y="82"/>
                  </a:lnTo>
                  <a:lnTo>
                    <a:pt x="383" y="77"/>
                  </a:lnTo>
                  <a:lnTo>
                    <a:pt x="360" y="70"/>
                  </a:lnTo>
                  <a:lnTo>
                    <a:pt x="338" y="63"/>
                  </a:lnTo>
                  <a:lnTo>
                    <a:pt x="317" y="53"/>
                  </a:lnTo>
                  <a:lnTo>
                    <a:pt x="299" y="42"/>
                  </a:lnTo>
                  <a:lnTo>
                    <a:pt x="290" y="36"/>
                  </a:lnTo>
                  <a:lnTo>
                    <a:pt x="282" y="30"/>
                  </a:lnTo>
                  <a:lnTo>
                    <a:pt x="275" y="23"/>
                  </a:lnTo>
                  <a:lnTo>
                    <a:pt x="268" y="16"/>
                  </a:lnTo>
                  <a:lnTo>
                    <a:pt x="263" y="8"/>
                  </a:lnTo>
                  <a:lnTo>
                    <a:pt x="258" y="0"/>
                  </a:lnTo>
                  <a:lnTo>
                    <a:pt x="258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2" name="Line 69">
              <a:extLst>
                <a:ext uri="{FF2B5EF4-FFF2-40B4-BE49-F238E27FC236}">
                  <a16:creationId xmlns:a16="http://schemas.microsoft.com/office/drawing/2014/main" xmlns="" id="{799241F3-0EE4-47C1-BAC3-8D4C29A092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0176" y="285591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3" name="Freeform 70">
              <a:extLst>
                <a:ext uri="{FF2B5EF4-FFF2-40B4-BE49-F238E27FC236}">
                  <a16:creationId xmlns:a16="http://schemas.microsoft.com/office/drawing/2014/main" xmlns="" id="{C5D2E36E-E04D-4433-BB3B-C82746AADA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0488" y="3497262"/>
              <a:ext cx="90488" cy="88900"/>
            </a:xfrm>
            <a:custGeom>
              <a:avLst/>
              <a:gdLst>
                <a:gd name="T0" fmla="*/ 0 w 115"/>
                <a:gd name="T1" fmla="*/ 93 h 113"/>
                <a:gd name="T2" fmla="*/ 0 w 115"/>
                <a:gd name="T3" fmla="*/ 93 h 113"/>
                <a:gd name="T4" fmla="*/ 12 w 115"/>
                <a:gd name="T5" fmla="*/ 98 h 113"/>
                <a:gd name="T6" fmla="*/ 24 w 115"/>
                <a:gd name="T7" fmla="*/ 102 h 113"/>
                <a:gd name="T8" fmla="*/ 40 w 115"/>
                <a:gd name="T9" fmla="*/ 107 h 113"/>
                <a:gd name="T10" fmla="*/ 59 w 115"/>
                <a:gd name="T11" fmla="*/ 113 h 113"/>
                <a:gd name="T12" fmla="*/ 59 w 115"/>
                <a:gd name="T13" fmla="*/ 113 h 113"/>
                <a:gd name="T14" fmla="*/ 70 w 115"/>
                <a:gd name="T15" fmla="*/ 113 h 113"/>
                <a:gd name="T16" fmla="*/ 79 w 115"/>
                <a:gd name="T17" fmla="*/ 113 h 113"/>
                <a:gd name="T18" fmla="*/ 87 w 115"/>
                <a:gd name="T19" fmla="*/ 110 h 113"/>
                <a:gd name="T20" fmla="*/ 94 w 115"/>
                <a:gd name="T21" fmla="*/ 107 h 113"/>
                <a:gd name="T22" fmla="*/ 100 w 115"/>
                <a:gd name="T23" fmla="*/ 102 h 113"/>
                <a:gd name="T24" fmla="*/ 105 w 115"/>
                <a:gd name="T25" fmla="*/ 96 h 113"/>
                <a:gd name="T26" fmla="*/ 108 w 115"/>
                <a:gd name="T27" fmla="*/ 88 h 113"/>
                <a:gd name="T28" fmla="*/ 109 w 115"/>
                <a:gd name="T29" fmla="*/ 79 h 113"/>
                <a:gd name="T30" fmla="*/ 109 w 115"/>
                <a:gd name="T31" fmla="*/ 79 h 113"/>
                <a:gd name="T32" fmla="*/ 113 w 115"/>
                <a:gd name="T33" fmla="*/ 43 h 113"/>
                <a:gd name="T34" fmla="*/ 115 w 115"/>
                <a:gd name="T35" fmla="*/ 20 h 113"/>
                <a:gd name="T36" fmla="*/ 115 w 115"/>
                <a:gd name="T37" fmla="*/ 20 h 113"/>
                <a:gd name="T38" fmla="*/ 85 w 115"/>
                <a:gd name="T39" fmla="*/ 16 h 113"/>
                <a:gd name="T40" fmla="*/ 60 w 115"/>
                <a:gd name="T41" fmla="*/ 12 h 113"/>
                <a:gd name="T42" fmla="*/ 40 w 115"/>
                <a:gd name="T43" fmla="*/ 6 h 113"/>
                <a:gd name="T44" fmla="*/ 22 w 115"/>
                <a:gd name="T45" fmla="*/ 0 h 113"/>
                <a:gd name="T46" fmla="*/ 0 w 115"/>
                <a:gd name="T47" fmla="*/ 93 h 113"/>
                <a:gd name="T48" fmla="*/ 0 w 115"/>
                <a:gd name="T49" fmla="*/ 93 h 113"/>
                <a:gd name="T50" fmla="*/ 0 w 115"/>
                <a:gd name="T51" fmla="*/ 93 h 113"/>
                <a:gd name="T52" fmla="*/ 0 w 115"/>
                <a:gd name="T53" fmla="*/ 9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5" h="113">
                  <a:moveTo>
                    <a:pt x="0" y="93"/>
                  </a:moveTo>
                  <a:lnTo>
                    <a:pt x="0" y="93"/>
                  </a:lnTo>
                  <a:lnTo>
                    <a:pt x="12" y="98"/>
                  </a:lnTo>
                  <a:lnTo>
                    <a:pt x="24" y="102"/>
                  </a:lnTo>
                  <a:lnTo>
                    <a:pt x="40" y="107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70" y="113"/>
                  </a:lnTo>
                  <a:lnTo>
                    <a:pt x="79" y="113"/>
                  </a:lnTo>
                  <a:lnTo>
                    <a:pt x="87" y="110"/>
                  </a:lnTo>
                  <a:lnTo>
                    <a:pt x="94" y="107"/>
                  </a:lnTo>
                  <a:lnTo>
                    <a:pt x="100" y="102"/>
                  </a:lnTo>
                  <a:lnTo>
                    <a:pt x="105" y="96"/>
                  </a:lnTo>
                  <a:lnTo>
                    <a:pt x="108" y="88"/>
                  </a:lnTo>
                  <a:lnTo>
                    <a:pt x="109" y="79"/>
                  </a:lnTo>
                  <a:lnTo>
                    <a:pt x="109" y="79"/>
                  </a:lnTo>
                  <a:lnTo>
                    <a:pt x="113" y="43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85" y="16"/>
                  </a:lnTo>
                  <a:lnTo>
                    <a:pt x="60" y="12"/>
                  </a:lnTo>
                  <a:lnTo>
                    <a:pt x="40" y="6"/>
                  </a:lnTo>
                  <a:lnTo>
                    <a:pt x="22" y="0"/>
                  </a:lnTo>
                  <a:lnTo>
                    <a:pt x="0" y="93"/>
                  </a:lnTo>
                  <a:lnTo>
                    <a:pt x="0" y="93"/>
                  </a:lnTo>
                  <a:close/>
                  <a:moveTo>
                    <a:pt x="0" y="93"/>
                  </a:moveTo>
                  <a:lnTo>
                    <a:pt x="0" y="93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4" name="Freeform 71">
              <a:extLst>
                <a:ext uri="{FF2B5EF4-FFF2-40B4-BE49-F238E27FC236}">
                  <a16:creationId xmlns:a16="http://schemas.microsoft.com/office/drawing/2014/main" xmlns="" id="{F6ED78B5-9616-477E-976C-A2C3EC2A0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88" y="3497262"/>
              <a:ext cx="90488" cy="88900"/>
            </a:xfrm>
            <a:custGeom>
              <a:avLst/>
              <a:gdLst>
                <a:gd name="T0" fmla="*/ 0 w 115"/>
                <a:gd name="T1" fmla="*/ 93 h 113"/>
                <a:gd name="T2" fmla="*/ 0 w 115"/>
                <a:gd name="T3" fmla="*/ 93 h 113"/>
                <a:gd name="T4" fmla="*/ 12 w 115"/>
                <a:gd name="T5" fmla="*/ 98 h 113"/>
                <a:gd name="T6" fmla="*/ 24 w 115"/>
                <a:gd name="T7" fmla="*/ 102 h 113"/>
                <a:gd name="T8" fmla="*/ 40 w 115"/>
                <a:gd name="T9" fmla="*/ 107 h 113"/>
                <a:gd name="T10" fmla="*/ 59 w 115"/>
                <a:gd name="T11" fmla="*/ 113 h 113"/>
                <a:gd name="T12" fmla="*/ 59 w 115"/>
                <a:gd name="T13" fmla="*/ 113 h 113"/>
                <a:gd name="T14" fmla="*/ 70 w 115"/>
                <a:gd name="T15" fmla="*/ 113 h 113"/>
                <a:gd name="T16" fmla="*/ 79 w 115"/>
                <a:gd name="T17" fmla="*/ 113 h 113"/>
                <a:gd name="T18" fmla="*/ 87 w 115"/>
                <a:gd name="T19" fmla="*/ 110 h 113"/>
                <a:gd name="T20" fmla="*/ 94 w 115"/>
                <a:gd name="T21" fmla="*/ 107 h 113"/>
                <a:gd name="T22" fmla="*/ 100 w 115"/>
                <a:gd name="T23" fmla="*/ 102 h 113"/>
                <a:gd name="T24" fmla="*/ 105 w 115"/>
                <a:gd name="T25" fmla="*/ 96 h 113"/>
                <a:gd name="T26" fmla="*/ 108 w 115"/>
                <a:gd name="T27" fmla="*/ 88 h 113"/>
                <a:gd name="T28" fmla="*/ 109 w 115"/>
                <a:gd name="T29" fmla="*/ 79 h 113"/>
                <a:gd name="T30" fmla="*/ 109 w 115"/>
                <a:gd name="T31" fmla="*/ 79 h 113"/>
                <a:gd name="T32" fmla="*/ 113 w 115"/>
                <a:gd name="T33" fmla="*/ 43 h 113"/>
                <a:gd name="T34" fmla="*/ 115 w 115"/>
                <a:gd name="T35" fmla="*/ 20 h 113"/>
                <a:gd name="T36" fmla="*/ 115 w 115"/>
                <a:gd name="T37" fmla="*/ 20 h 113"/>
                <a:gd name="T38" fmla="*/ 85 w 115"/>
                <a:gd name="T39" fmla="*/ 16 h 113"/>
                <a:gd name="T40" fmla="*/ 60 w 115"/>
                <a:gd name="T41" fmla="*/ 12 h 113"/>
                <a:gd name="T42" fmla="*/ 40 w 115"/>
                <a:gd name="T43" fmla="*/ 6 h 113"/>
                <a:gd name="T44" fmla="*/ 22 w 115"/>
                <a:gd name="T45" fmla="*/ 0 h 113"/>
                <a:gd name="T46" fmla="*/ 0 w 115"/>
                <a:gd name="T47" fmla="*/ 93 h 113"/>
                <a:gd name="T48" fmla="*/ 0 w 115"/>
                <a:gd name="T49" fmla="*/ 9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113">
                  <a:moveTo>
                    <a:pt x="0" y="93"/>
                  </a:moveTo>
                  <a:lnTo>
                    <a:pt x="0" y="93"/>
                  </a:lnTo>
                  <a:lnTo>
                    <a:pt x="12" y="98"/>
                  </a:lnTo>
                  <a:lnTo>
                    <a:pt x="24" y="102"/>
                  </a:lnTo>
                  <a:lnTo>
                    <a:pt x="40" y="107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70" y="113"/>
                  </a:lnTo>
                  <a:lnTo>
                    <a:pt x="79" y="113"/>
                  </a:lnTo>
                  <a:lnTo>
                    <a:pt x="87" y="110"/>
                  </a:lnTo>
                  <a:lnTo>
                    <a:pt x="94" y="107"/>
                  </a:lnTo>
                  <a:lnTo>
                    <a:pt x="100" y="102"/>
                  </a:lnTo>
                  <a:lnTo>
                    <a:pt x="105" y="96"/>
                  </a:lnTo>
                  <a:lnTo>
                    <a:pt x="108" y="88"/>
                  </a:lnTo>
                  <a:lnTo>
                    <a:pt x="109" y="79"/>
                  </a:lnTo>
                  <a:lnTo>
                    <a:pt x="109" y="79"/>
                  </a:lnTo>
                  <a:lnTo>
                    <a:pt x="113" y="43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85" y="16"/>
                  </a:lnTo>
                  <a:lnTo>
                    <a:pt x="60" y="12"/>
                  </a:lnTo>
                  <a:lnTo>
                    <a:pt x="40" y="6"/>
                  </a:lnTo>
                  <a:lnTo>
                    <a:pt x="22" y="0"/>
                  </a:lnTo>
                  <a:lnTo>
                    <a:pt x="0" y="93"/>
                  </a:lnTo>
                  <a:lnTo>
                    <a:pt x="0" y="93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5" name="Line 72">
              <a:extLst>
                <a:ext uri="{FF2B5EF4-FFF2-40B4-BE49-F238E27FC236}">
                  <a16:creationId xmlns:a16="http://schemas.microsoft.com/office/drawing/2014/main" xmlns="" id="{93B601DB-BFDD-44FC-9485-163F0D7AB8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0488" y="357028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6" name="Freeform 73">
              <a:extLst>
                <a:ext uri="{FF2B5EF4-FFF2-40B4-BE49-F238E27FC236}">
                  <a16:creationId xmlns:a16="http://schemas.microsoft.com/office/drawing/2014/main" xmlns="" id="{2D6A3661-B2B7-40AB-B343-5276E496A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88" y="3497262"/>
              <a:ext cx="90488" cy="88900"/>
            </a:xfrm>
            <a:custGeom>
              <a:avLst/>
              <a:gdLst>
                <a:gd name="T0" fmla="*/ 0 w 115"/>
                <a:gd name="T1" fmla="*/ 93 h 113"/>
                <a:gd name="T2" fmla="*/ 0 w 115"/>
                <a:gd name="T3" fmla="*/ 93 h 113"/>
                <a:gd name="T4" fmla="*/ 12 w 115"/>
                <a:gd name="T5" fmla="*/ 98 h 113"/>
                <a:gd name="T6" fmla="*/ 24 w 115"/>
                <a:gd name="T7" fmla="*/ 102 h 113"/>
                <a:gd name="T8" fmla="*/ 40 w 115"/>
                <a:gd name="T9" fmla="*/ 107 h 113"/>
                <a:gd name="T10" fmla="*/ 59 w 115"/>
                <a:gd name="T11" fmla="*/ 113 h 113"/>
                <a:gd name="T12" fmla="*/ 59 w 115"/>
                <a:gd name="T13" fmla="*/ 113 h 113"/>
                <a:gd name="T14" fmla="*/ 70 w 115"/>
                <a:gd name="T15" fmla="*/ 113 h 113"/>
                <a:gd name="T16" fmla="*/ 79 w 115"/>
                <a:gd name="T17" fmla="*/ 113 h 113"/>
                <a:gd name="T18" fmla="*/ 87 w 115"/>
                <a:gd name="T19" fmla="*/ 110 h 113"/>
                <a:gd name="T20" fmla="*/ 94 w 115"/>
                <a:gd name="T21" fmla="*/ 107 h 113"/>
                <a:gd name="T22" fmla="*/ 100 w 115"/>
                <a:gd name="T23" fmla="*/ 102 h 113"/>
                <a:gd name="T24" fmla="*/ 105 w 115"/>
                <a:gd name="T25" fmla="*/ 96 h 113"/>
                <a:gd name="T26" fmla="*/ 108 w 115"/>
                <a:gd name="T27" fmla="*/ 88 h 113"/>
                <a:gd name="T28" fmla="*/ 109 w 115"/>
                <a:gd name="T29" fmla="*/ 79 h 113"/>
                <a:gd name="T30" fmla="*/ 109 w 115"/>
                <a:gd name="T31" fmla="*/ 79 h 113"/>
                <a:gd name="T32" fmla="*/ 113 w 115"/>
                <a:gd name="T33" fmla="*/ 43 h 113"/>
                <a:gd name="T34" fmla="*/ 115 w 115"/>
                <a:gd name="T35" fmla="*/ 20 h 113"/>
                <a:gd name="T36" fmla="*/ 115 w 115"/>
                <a:gd name="T37" fmla="*/ 20 h 113"/>
                <a:gd name="T38" fmla="*/ 85 w 115"/>
                <a:gd name="T39" fmla="*/ 16 h 113"/>
                <a:gd name="T40" fmla="*/ 60 w 115"/>
                <a:gd name="T41" fmla="*/ 12 h 113"/>
                <a:gd name="T42" fmla="*/ 40 w 115"/>
                <a:gd name="T43" fmla="*/ 6 h 113"/>
                <a:gd name="T44" fmla="*/ 22 w 115"/>
                <a:gd name="T45" fmla="*/ 0 h 113"/>
                <a:gd name="T46" fmla="*/ 0 w 115"/>
                <a:gd name="T47" fmla="*/ 93 h 113"/>
                <a:gd name="T48" fmla="*/ 0 w 115"/>
                <a:gd name="T49" fmla="*/ 9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113">
                  <a:moveTo>
                    <a:pt x="0" y="93"/>
                  </a:moveTo>
                  <a:lnTo>
                    <a:pt x="0" y="93"/>
                  </a:lnTo>
                  <a:lnTo>
                    <a:pt x="12" y="98"/>
                  </a:lnTo>
                  <a:lnTo>
                    <a:pt x="24" y="102"/>
                  </a:lnTo>
                  <a:lnTo>
                    <a:pt x="40" y="107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70" y="113"/>
                  </a:lnTo>
                  <a:lnTo>
                    <a:pt x="79" y="113"/>
                  </a:lnTo>
                  <a:lnTo>
                    <a:pt x="87" y="110"/>
                  </a:lnTo>
                  <a:lnTo>
                    <a:pt x="94" y="107"/>
                  </a:lnTo>
                  <a:lnTo>
                    <a:pt x="100" y="102"/>
                  </a:lnTo>
                  <a:lnTo>
                    <a:pt x="105" y="96"/>
                  </a:lnTo>
                  <a:lnTo>
                    <a:pt x="108" y="88"/>
                  </a:lnTo>
                  <a:lnTo>
                    <a:pt x="109" y="79"/>
                  </a:lnTo>
                  <a:lnTo>
                    <a:pt x="109" y="79"/>
                  </a:lnTo>
                  <a:lnTo>
                    <a:pt x="113" y="43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85" y="16"/>
                  </a:lnTo>
                  <a:lnTo>
                    <a:pt x="60" y="12"/>
                  </a:lnTo>
                  <a:lnTo>
                    <a:pt x="40" y="6"/>
                  </a:lnTo>
                  <a:lnTo>
                    <a:pt x="22" y="0"/>
                  </a:lnTo>
                  <a:lnTo>
                    <a:pt x="0" y="93"/>
                  </a:lnTo>
                  <a:lnTo>
                    <a:pt x="0" y="93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7" name="Line 74">
              <a:extLst>
                <a:ext uri="{FF2B5EF4-FFF2-40B4-BE49-F238E27FC236}">
                  <a16:creationId xmlns:a16="http://schemas.microsoft.com/office/drawing/2014/main" xmlns="" id="{30EE744B-307D-4F91-98C5-92C31A2FD1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0488" y="357028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8" name="Freeform 75">
              <a:extLst>
                <a:ext uri="{FF2B5EF4-FFF2-40B4-BE49-F238E27FC236}">
                  <a16:creationId xmlns:a16="http://schemas.microsoft.com/office/drawing/2014/main" xmlns="" id="{D039CFB5-B865-4B39-BC18-C319AA329E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2888" y="2393950"/>
              <a:ext cx="331788" cy="457200"/>
            </a:xfrm>
            <a:custGeom>
              <a:avLst/>
              <a:gdLst>
                <a:gd name="T0" fmla="*/ 125 w 417"/>
                <a:gd name="T1" fmla="*/ 424 h 576"/>
                <a:gd name="T2" fmla="*/ 110 w 417"/>
                <a:gd name="T3" fmla="*/ 413 h 576"/>
                <a:gd name="T4" fmla="*/ 90 w 417"/>
                <a:gd name="T5" fmla="*/ 388 h 576"/>
                <a:gd name="T6" fmla="*/ 73 w 417"/>
                <a:gd name="T7" fmla="*/ 352 h 576"/>
                <a:gd name="T8" fmla="*/ 61 w 417"/>
                <a:gd name="T9" fmla="*/ 328 h 576"/>
                <a:gd name="T10" fmla="*/ 54 w 417"/>
                <a:gd name="T11" fmla="*/ 323 h 576"/>
                <a:gd name="T12" fmla="*/ 38 w 417"/>
                <a:gd name="T13" fmla="*/ 306 h 576"/>
                <a:gd name="T14" fmla="*/ 22 w 417"/>
                <a:gd name="T15" fmla="*/ 278 h 576"/>
                <a:gd name="T16" fmla="*/ 10 w 417"/>
                <a:gd name="T17" fmla="*/ 247 h 576"/>
                <a:gd name="T18" fmla="*/ 1 w 417"/>
                <a:gd name="T19" fmla="*/ 218 h 576"/>
                <a:gd name="T20" fmla="*/ 0 w 417"/>
                <a:gd name="T21" fmla="*/ 205 h 576"/>
                <a:gd name="T22" fmla="*/ 2 w 417"/>
                <a:gd name="T23" fmla="*/ 197 h 576"/>
                <a:gd name="T24" fmla="*/ 9 w 417"/>
                <a:gd name="T25" fmla="*/ 192 h 576"/>
                <a:gd name="T26" fmla="*/ 19 w 417"/>
                <a:gd name="T27" fmla="*/ 192 h 576"/>
                <a:gd name="T28" fmla="*/ 45 w 417"/>
                <a:gd name="T29" fmla="*/ 52 h 576"/>
                <a:gd name="T30" fmla="*/ 272 w 417"/>
                <a:gd name="T31" fmla="*/ 0 h 576"/>
                <a:gd name="T32" fmla="*/ 379 w 417"/>
                <a:gd name="T33" fmla="*/ 173 h 576"/>
                <a:gd name="T34" fmla="*/ 394 w 417"/>
                <a:gd name="T35" fmla="*/ 176 h 576"/>
                <a:gd name="T36" fmla="*/ 408 w 417"/>
                <a:gd name="T37" fmla="*/ 182 h 576"/>
                <a:gd name="T38" fmla="*/ 415 w 417"/>
                <a:gd name="T39" fmla="*/ 190 h 576"/>
                <a:gd name="T40" fmla="*/ 417 w 417"/>
                <a:gd name="T41" fmla="*/ 205 h 576"/>
                <a:gd name="T42" fmla="*/ 417 w 417"/>
                <a:gd name="T43" fmla="*/ 220 h 576"/>
                <a:gd name="T44" fmla="*/ 417 w 417"/>
                <a:gd name="T45" fmla="*/ 237 h 576"/>
                <a:gd name="T46" fmla="*/ 413 w 417"/>
                <a:gd name="T47" fmla="*/ 255 h 576"/>
                <a:gd name="T48" fmla="*/ 405 w 417"/>
                <a:gd name="T49" fmla="*/ 271 h 576"/>
                <a:gd name="T50" fmla="*/ 393 w 417"/>
                <a:gd name="T51" fmla="*/ 286 h 576"/>
                <a:gd name="T52" fmla="*/ 388 w 417"/>
                <a:gd name="T53" fmla="*/ 294 h 576"/>
                <a:gd name="T54" fmla="*/ 383 w 417"/>
                <a:gd name="T55" fmla="*/ 299 h 576"/>
                <a:gd name="T56" fmla="*/ 376 w 417"/>
                <a:gd name="T57" fmla="*/ 300 h 576"/>
                <a:gd name="T58" fmla="*/ 368 w 417"/>
                <a:gd name="T59" fmla="*/ 296 h 576"/>
                <a:gd name="T60" fmla="*/ 368 w 417"/>
                <a:gd name="T61" fmla="*/ 309 h 576"/>
                <a:gd name="T62" fmla="*/ 364 w 417"/>
                <a:gd name="T63" fmla="*/ 331 h 576"/>
                <a:gd name="T64" fmla="*/ 354 w 417"/>
                <a:gd name="T65" fmla="*/ 360 h 576"/>
                <a:gd name="T66" fmla="*/ 348 w 417"/>
                <a:gd name="T67" fmla="*/ 379 h 576"/>
                <a:gd name="T68" fmla="*/ 350 w 417"/>
                <a:gd name="T69" fmla="*/ 416 h 576"/>
                <a:gd name="T70" fmla="*/ 356 w 417"/>
                <a:gd name="T71" fmla="*/ 443 h 576"/>
                <a:gd name="T72" fmla="*/ 366 w 417"/>
                <a:gd name="T73" fmla="*/ 469 h 576"/>
                <a:gd name="T74" fmla="*/ 264 w 417"/>
                <a:gd name="T75" fmla="*/ 576 h 576"/>
                <a:gd name="T76" fmla="*/ 118 w 417"/>
                <a:gd name="T77" fmla="*/ 487 h 576"/>
                <a:gd name="T78" fmla="*/ 118 w 417"/>
                <a:gd name="T79" fmla="*/ 4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7" h="576">
                  <a:moveTo>
                    <a:pt x="118" y="487"/>
                  </a:moveTo>
                  <a:lnTo>
                    <a:pt x="125" y="424"/>
                  </a:lnTo>
                  <a:lnTo>
                    <a:pt x="125" y="424"/>
                  </a:lnTo>
                  <a:lnTo>
                    <a:pt x="110" y="413"/>
                  </a:lnTo>
                  <a:lnTo>
                    <a:pt x="99" y="400"/>
                  </a:lnTo>
                  <a:lnTo>
                    <a:pt x="90" y="388"/>
                  </a:lnTo>
                  <a:lnTo>
                    <a:pt x="83" y="375"/>
                  </a:lnTo>
                  <a:lnTo>
                    <a:pt x="73" y="352"/>
                  </a:lnTo>
                  <a:lnTo>
                    <a:pt x="67" y="339"/>
                  </a:lnTo>
                  <a:lnTo>
                    <a:pt x="61" y="328"/>
                  </a:lnTo>
                  <a:lnTo>
                    <a:pt x="61" y="328"/>
                  </a:lnTo>
                  <a:lnTo>
                    <a:pt x="54" y="323"/>
                  </a:lnTo>
                  <a:lnTo>
                    <a:pt x="48" y="317"/>
                  </a:lnTo>
                  <a:lnTo>
                    <a:pt x="38" y="306"/>
                  </a:lnTo>
                  <a:lnTo>
                    <a:pt x="30" y="292"/>
                  </a:lnTo>
                  <a:lnTo>
                    <a:pt x="22" y="278"/>
                  </a:lnTo>
                  <a:lnTo>
                    <a:pt x="16" y="263"/>
                  </a:lnTo>
                  <a:lnTo>
                    <a:pt x="10" y="247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0" y="211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2" y="197"/>
                  </a:lnTo>
                  <a:lnTo>
                    <a:pt x="4" y="194"/>
                  </a:lnTo>
                  <a:lnTo>
                    <a:pt x="9" y="192"/>
                  </a:lnTo>
                  <a:lnTo>
                    <a:pt x="14" y="192"/>
                  </a:lnTo>
                  <a:lnTo>
                    <a:pt x="19" y="192"/>
                  </a:lnTo>
                  <a:lnTo>
                    <a:pt x="37" y="200"/>
                  </a:lnTo>
                  <a:lnTo>
                    <a:pt x="45" y="52"/>
                  </a:lnTo>
                  <a:lnTo>
                    <a:pt x="148" y="0"/>
                  </a:lnTo>
                  <a:lnTo>
                    <a:pt x="272" y="0"/>
                  </a:lnTo>
                  <a:lnTo>
                    <a:pt x="362" y="56"/>
                  </a:lnTo>
                  <a:lnTo>
                    <a:pt x="379" y="173"/>
                  </a:lnTo>
                  <a:lnTo>
                    <a:pt x="379" y="173"/>
                  </a:lnTo>
                  <a:lnTo>
                    <a:pt x="394" y="176"/>
                  </a:lnTo>
                  <a:lnTo>
                    <a:pt x="401" y="178"/>
                  </a:lnTo>
                  <a:lnTo>
                    <a:pt x="408" y="182"/>
                  </a:lnTo>
                  <a:lnTo>
                    <a:pt x="413" y="186"/>
                  </a:lnTo>
                  <a:lnTo>
                    <a:pt x="415" y="190"/>
                  </a:lnTo>
                  <a:lnTo>
                    <a:pt x="416" y="194"/>
                  </a:lnTo>
                  <a:lnTo>
                    <a:pt x="417" y="205"/>
                  </a:lnTo>
                  <a:lnTo>
                    <a:pt x="417" y="220"/>
                  </a:lnTo>
                  <a:lnTo>
                    <a:pt x="417" y="220"/>
                  </a:lnTo>
                  <a:lnTo>
                    <a:pt x="417" y="229"/>
                  </a:lnTo>
                  <a:lnTo>
                    <a:pt x="417" y="237"/>
                  </a:lnTo>
                  <a:lnTo>
                    <a:pt x="416" y="247"/>
                  </a:lnTo>
                  <a:lnTo>
                    <a:pt x="413" y="255"/>
                  </a:lnTo>
                  <a:lnTo>
                    <a:pt x="409" y="263"/>
                  </a:lnTo>
                  <a:lnTo>
                    <a:pt x="405" y="271"/>
                  </a:lnTo>
                  <a:lnTo>
                    <a:pt x="399" y="279"/>
                  </a:lnTo>
                  <a:lnTo>
                    <a:pt x="393" y="286"/>
                  </a:lnTo>
                  <a:lnTo>
                    <a:pt x="393" y="286"/>
                  </a:lnTo>
                  <a:lnTo>
                    <a:pt x="388" y="294"/>
                  </a:lnTo>
                  <a:lnTo>
                    <a:pt x="385" y="296"/>
                  </a:lnTo>
                  <a:lnTo>
                    <a:pt x="383" y="299"/>
                  </a:lnTo>
                  <a:lnTo>
                    <a:pt x="379" y="300"/>
                  </a:lnTo>
                  <a:lnTo>
                    <a:pt x="376" y="300"/>
                  </a:lnTo>
                  <a:lnTo>
                    <a:pt x="371" y="299"/>
                  </a:lnTo>
                  <a:lnTo>
                    <a:pt x="368" y="296"/>
                  </a:lnTo>
                  <a:lnTo>
                    <a:pt x="368" y="296"/>
                  </a:lnTo>
                  <a:lnTo>
                    <a:pt x="368" y="309"/>
                  </a:lnTo>
                  <a:lnTo>
                    <a:pt x="366" y="321"/>
                  </a:lnTo>
                  <a:lnTo>
                    <a:pt x="364" y="331"/>
                  </a:lnTo>
                  <a:lnTo>
                    <a:pt x="361" y="341"/>
                  </a:lnTo>
                  <a:lnTo>
                    <a:pt x="354" y="360"/>
                  </a:lnTo>
                  <a:lnTo>
                    <a:pt x="348" y="379"/>
                  </a:lnTo>
                  <a:lnTo>
                    <a:pt x="348" y="379"/>
                  </a:lnTo>
                  <a:lnTo>
                    <a:pt x="349" y="403"/>
                  </a:lnTo>
                  <a:lnTo>
                    <a:pt x="350" y="416"/>
                  </a:lnTo>
                  <a:lnTo>
                    <a:pt x="352" y="429"/>
                  </a:lnTo>
                  <a:lnTo>
                    <a:pt x="356" y="443"/>
                  </a:lnTo>
                  <a:lnTo>
                    <a:pt x="361" y="456"/>
                  </a:lnTo>
                  <a:lnTo>
                    <a:pt x="366" y="469"/>
                  </a:lnTo>
                  <a:lnTo>
                    <a:pt x="373" y="483"/>
                  </a:lnTo>
                  <a:lnTo>
                    <a:pt x="264" y="576"/>
                  </a:lnTo>
                  <a:lnTo>
                    <a:pt x="118" y="487"/>
                  </a:lnTo>
                  <a:lnTo>
                    <a:pt x="118" y="487"/>
                  </a:lnTo>
                  <a:close/>
                  <a:moveTo>
                    <a:pt x="118" y="487"/>
                  </a:moveTo>
                  <a:lnTo>
                    <a:pt x="118" y="487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9" name="Freeform 76">
              <a:extLst>
                <a:ext uri="{FF2B5EF4-FFF2-40B4-BE49-F238E27FC236}">
                  <a16:creationId xmlns:a16="http://schemas.microsoft.com/office/drawing/2014/main" xmlns="" id="{33E850FB-D68C-49F0-8695-BB64FCB35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888" y="2393950"/>
              <a:ext cx="331788" cy="457200"/>
            </a:xfrm>
            <a:custGeom>
              <a:avLst/>
              <a:gdLst>
                <a:gd name="T0" fmla="*/ 125 w 417"/>
                <a:gd name="T1" fmla="*/ 424 h 576"/>
                <a:gd name="T2" fmla="*/ 110 w 417"/>
                <a:gd name="T3" fmla="*/ 413 h 576"/>
                <a:gd name="T4" fmla="*/ 90 w 417"/>
                <a:gd name="T5" fmla="*/ 388 h 576"/>
                <a:gd name="T6" fmla="*/ 73 w 417"/>
                <a:gd name="T7" fmla="*/ 352 h 576"/>
                <a:gd name="T8" fmla="*/ 61 w 417"/>
                <a:gd name="T9" fmla="*/ 328 h 576"/>
                <a:gd name="T10" fmla="*/ 54 w 417"/>
                <a:gd name="T11" fmla="*/ 323 h 576"/>
                <a:gd name="T12" fmla="*/ 38 w 417"/>
                <a:gd name="T13" fmla="*/ 306 h 576"/>
                <a:gd name="T14" fmla="*/ 22 w 417"/>
                <a:gd name="T15" fmla="*/ 278 h 576"/>
                <a:gd name="T16" fmla="*/ 10 w 417"/>
                <a:gd name="T17" fmla="*/ 247 h 576"/>
                <a:gd name="T18" fmla="*/ 1 w 417"/>
                <a:gd name="T19" fmla="*/ 218 h 576"/>
                <a:gd name="T20" fmla="*/ 0 w 417"/>
                <a:gd name="T21" fmla="*/ 205 h 576"/>
                <a:gd name="T22" fmla="*/ 2 w 417"/>
                <a:gd name="T23" fmla="*/ 197 h 576"/>
                <a:gd name="T24" fmla="*/ 9 w 417"/>
                <a:gd name="T25" fmla="*/ 192 h 576"/>
                <a:gd name="T26" fmla="*/ 19 w 417"/>
                <a:gd name="T27" fmla="*/ 192 h 576"/>
                <a:gd name="T28" fmla="*/ 45 w 417"/>
                <a:gd name="T29" fmla="*/ 52 h 576"/>
                <a:gd name="T30" fmla="*/ 272 w 417"/>
                <a:gd name="T31" fmla="*/ 0 h 576"/>
                <a:gd name="T32" fmla="*/ 379 w 417"/>
                <a:gd name="T33" fmla="*/ 173 h 576"/>
                <a:gd name="T34" fmla="*/ 394 w 417"/>
                <a:gd name="T35" fmla="*/ 176 h 576"/>
                <a:gd name="T36" fmla="*/ 408 w 417"/>
                <a:gd name="T37" fmla="*/ 182 h 576"/>
                <a:gd name="T38" fmla="*/ 415 w 417"/>
                <a:gd name="T39" fmla="*/ 190 h 576"/>
                <a:gd name="T40" fmla="*/ 417 w 417"/>
                <a:gd name="T41" fmla="*/ 205 h 576"/>
                <a:gd name="T42" fmla="*/ 417 w 417"/>
                <a:gd name="T43" fmla="*/ 220 h 576"/>
                <a:gd name="T44" fmla="*/ 417 w 417"/>
                <a:gd name="T45" fmla="*/ 237 h 576"/>
                <a:gd name="T46" fmla="*/ 413 w 417"/>
                <a:gd name="T47" fmla="*/ 255 h 576"/>
                <a:gd name="T48" fmla="*/ 405 w 417"/>
                <a:gd name="T49" fmla="*/ 271 h 576"/>
                <a:gd name="T50" fmla="*/ 393 w 417"/>
                <a:gd name="T51" fmla="*/ 286 h 576"/>
                <a:gd name="T52" fmla="*/ 388 w 417"/>
                <a:gd name="T53" fmla="*/ 294 h 576"/>
                <a:gd name="T54" fmla="*/ 383 w 417"/>
                <a:gd name="T55" fmla="*/ 299 h 576"/>
                <a:gd name="T56" fmla="*/ 376 w 417"/>
                <a:gd name="T57" fmla="*/ 300 h 576"/>
                <a:gd name="T58" fmla="*/ 368 w 417"/>
                <a:gd name="T59" fmla="*/ 296 h 576"/>
                <a:gd name="T60" fmla="*/ 368 w 417"/>
                <a:gd name="T61" fmla="*/ 309 h 576"/>
                <a:gd name="T62" fmla="*/ 364 w 417"/>
                <a:gd name="T63" fmla="*/ 331 h 576"/>
                <a:gd name="T64" fmla="*/ 354 w 417"/>
                <a:gd name="T65" fmla="*/ 360 h 576"/>
                <a:gd name="T66" fmla="*/ 348 w 417"/>
                <a:gd name="T67" fmla="*/ 379 h 576"/>
                <a:gd name="T68" fmla="*/ 350 w 417"/>
                <a:gd name="T69" fmla="*/ 416 h 576"/>
                <a:gd name="T70" fmla="*/ 356 w 417"/>
                <a:gd name="T71" fmla="*/ 443 h 576"/>
                <a:gd name="T72" fmla="*/ 366 w 417"/>
                <a:gd name="T73" fmla="*/ 469 h 576"/>
                <a:gd name="T74" fmla="*/ 264 w 417"/>
                <a:gd name="T75" fmla="*/ 576 h 576"/>
                <a:gd name="T76" fmla="*/ 118 w 417"/>
                <a:gd name="T77" fmla="*/ 4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7" h="576">
                  <a:moveTo>
                    <a:pt x="118" y="487"/>
                  </a:moveTo>
                  <a:lnTo>
                    <a:pt x="125" y="424"/>
                  </a:lnTo>
                  <a:lnTo>
                    <a:pt x="125" y="424"/>
                  </a:lnTo>
                  <a:lnTo>
                    <a:pt x="110" y="413"/>
                  </a:lnTo>
                  <a:lnTo>
                    <a:pt x="99" y="400"/>
                  </a:lnTo>
                  <a:lnTo>
                    <a:pt x="90" y="388"/>
                  </a:lnTo>
                  <a:lnTo>
                    <a:pt x="83" y="375"/>
                  </a:lnTo>
                  <a:lnTo>
                    <a:pt x="73" y="352"/>
                  </a:lnTo>
                  <a:lnTo>
                    <a:pt x="67" y="339"/>
                  </a:lnTo>
                  <a:lnTo>
                    <a:pt x="61" y="328"/>
                  </a:lnTo>
                  <a:lnTo>
                    <a:pt x="61" y="328"/>
                  </a:lnTo>
                  <a:lnTo>
                    <a:pt x="54" y="323"/>
                  </a:lnTo>
                  <a:lnTo>
                    <a:pt x="48" y="317"/>
                  </a:lnTo>
                  <a:lnTo>
                    <a:pt x="38" y="306"/>
                  </a:lnTo>
                  <a:lnTo>
                    <a:pt x="30" y="292"/>
                  </a:lnTo>
                  <a:lnTo>
                    <a:pt x="22" y="278"/>
                  </a:lnTo>
                  <a:lnTo>
                    <a:pt x="16" y="263"/>
                  </a:lnTo>
                  <a:lnTo>
                    <a:pt x="10" y="247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0" y="211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2" y="197"/>
                  </a:lnTo>
                  <a:lnTo>
                    <a:pt x="4" y="194"/>
                  </a:lnTo>
                  <a:lnTo>
                    <a:pt x="9" y="192"/>
                  </a:lnTo>
                  <a:lnTo>
                    <a:pt x="14" y="192"/>
                  </a:lnTo>
                  <a:lnTo>
                    <a:pt x="19" y="192"/>
                  </a:lnTo>
                  <a:lnTo>
                    <a:pt x="37" y="200"/>
                  </a:lnTo>
                  <a:lnTo>
                    <a:pt x="45" y="52"/>
                  </a:lnTo>
                  <a:lnTo>
                    <a:pt x="148" y="0"/>
                  </a:lnTo>
                  <a:lnTo>
                    <a:pt x="272" y="0"/>
                  </a:lnTo>
                  <a:lnTo>
                    <a:pt x="362" y="56"/>
                  </a:lnTo>
                  <a:lnTo>
                    <a:pt x="379" y="173"/>
                  </a:lnTo>
                  <a:lnTo>
                    <a:pt x="379" y="173"/>
                  </a:lnTo>
                  <a:lnTo>
                    <a:pt x="394" y="176"/>
                  </a:lnTo>
                  <a:lnTo>
                    <a:pt x="401" y="178"/>
                  </a:lnTo>
                  <a:lnTo>
                    <a:pt x="408" y="182"/>
                  </a:lnTo>
                  <a:lnTo>
                    <a:pt x="413" y="186"/>
                  </a:lnTo>
                  <a:lnTo>
                    <a:pt x="415" y="190"/>
                  </a:lnTo>
                  <a:lnTo>
                    <a:pt x="416" y="194"/>
                  </a:lnTo>
                  <a:lnTo>
                    <a:pt x="417" y="205"/>
                  </a:lnTo>
                  <a:lnTo>
                    <a:pt x="417" y="220"/>
                  </a:lnTo>
                  <a:lnTo>
                    <a:pt x="417" y="220"/>
                  </a:lnTo>
                  <a:lnTo>
                    <a:pt x="417" y="229"/>
                  </a:lnTo>
                  <a:lnTo>
                    <a:pt x="417" y="237"/>
                  </a:lnTo>
                  <a:lnTo>
                    <a:pt x="416" y="247"/>
                  </a:lnTo>
                  <a:lnTo>
                    <a:pt x="413" y="255"/>
                  </a:lnTo>
                  <a:lnTo>
                    <a:pt x="409" y="263"/>
                  </a:lnTo>
                  <a:lnTo>
                    <a:pt x="405" y="271"/>
                  </a:lnTo>
                  <a:lnTo>
                    <a:pt x="399" y="279"/>
                  </a:lnTo>
                  <a:lnTo>
                    <a:pt x="393" y="286"/>
                  </a:lnTo>
                  <a:lnTo>
                    <a:pt x="393" y="286"/>
                  </a:lnTo>
                  <a:lnTo>
                    <a:pt x="388" y="294"/>
                  </a:lnTo>
                  <a:lnTo>
                    <a:pt x="385" y="296"/>
                  </a:lnTo>
                  <a:lnTo>
                    <a:pt x="383" y="299"/>
                  </a:lnTo>
                  <a:lnTo>
                    <a:pt x="379" y="300"/>
                  </a:lnTo>
                  <a:lnTo>
                    <a:pt x="376" y="300"/>
                  </a:lnTo>
                  <a:lnTo>
                    <a:pt x="371" y="299"/>
                  </a:lnTo>
                  <a:lnTo>
                    <a:pt x="368" y="296"/>
                  </a:lnTo>
                  <a:lnTo>
                    <a:pt x="368" y="296"/>
                  </a:lnTo>
                  <a:lnTo>
                    <a:pt x="368" y="309"/>
                  </a:lnTo>
                  <a:lnTo>
                    <a:pt x="366" y="321"/>
                  </a:lnTo>
                  <a:lnTo>
                    <a:pt x="364" y="331"/>
                  </a:lnTo>
                  <a:lnTo>
                    <a:pt x="361" y="341"/>
                  </a:lnTo>
                  <a:lnTo>
                    <a:pt x="354" y="360"/>
                  </a:lnTo>
                  <a:lnTo>
                    <a:pt x="348" y="379"/>
                  </a:lnTo>
                  <a:lnTo>
                    <a:pt x="348" y="379"/>
                  </a:lnTo>
                  <a:lnTo>
                    <a:pt x="349" y="403"/>
                  </a:lnTo>
                  <a:lnTo>
                    <a:pt x="350" y="416"/>
                  </a:lnTo>
                  <a:lnTo>
                    <a:pt x="352" y="429"/>
                  </a:lnTo>
                  <a:lnTo>
                    <a:pt x="356" y="443"/>
                  </a:lnTo>
                  <a:lnTo>
                    <a:pt x="361" y="456"/>
                  </a:lnTo>
                  <a:lnTo>
                    <a:pt x="366" y="469"/>
                  </a:lnTo>
                  <a:lnTo>
                    <a:pt x="373" y="483"/>
                  </a:lnTo>
                  <a:lnTo>
                    <a:pt x="264" y="576"/>
                  </a:lnTo>
                  <a:lnTo>
                    <a:pt x="118" y="487"/>
                  </a:lnTo>
                  <a:lnTo>
                    <a:pt x="118" y="487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0" name="Line 77">
              <a:extLst>
                <a:ext uri="{FF2B5EF4-FFF2-40B4-BE49-F238E27FC236}">
                  <a16:creationId xmlns:a16="http://schemas.microsoft.com/office/drawing/2014/main" xmlns="" id="{2A297A8F-3E2F-40C2-886A-D89480293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6551" y="277971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1" name="Freeform 78">
              <a:extLst>
                <a:ext uri="{FF2B5EF4-FFF2-40B4-BE49-F238E27FC236}">
                  <a16:creationId xmlns:a16="http://schemas.microsoft.com/office/drawing/2014/main" xmlns="" id="{159B0182-54CB-4E5B-AA7F-D9B74C2E8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888" y="2393950"/>
              <a:ext cx="331788" cy="457200"/>
            </a:xfrm>
            <a:custGeom>
              <a:avLst/>
              <a:gdLst>
                <a:gd name="T0" fmla="*/ 125 w 417"/>
                <a:gd name="T1" fmla="*/ 424 h 576"/>
                <a:gd name="T2" fmla="*/ 110 w 417"/>
                <a:gd name="T3" fmla="*/ 413 h 576"/>
                <a:gd name="T4" fmla="*/ 90 w 417"/>
                <a:gd name="T5" fmla="*/ 388 h 576"/>
                <a:gd name="T6" fmla="*/ 73 w 417"/>
                <a:gd name="T7" fmla="*/ 352 h 576"/>
                <a:gd name="T8" fmla="*/ 61 w 417"/>
                <a:gd name="T9" fmla="*/ 328 h 576"/>
                <a:gd name="T10" fmla="*/ 54 w 417"/>
                <a:gd name="T11" fmla="*/ 323 h 576"/>
                <a:gd name="T12" fmla="*/ 38 w 417"/>
                <a:gd name="T13" fmla="*/ 306 h 576"/>
                <a:gd name="T14" fmla="*/ 22 w 417"/>
                <a:gd name="T15" fmla="*/ 278 h 576"/>
                <a:gd name="T16" fmla="*/ 10 w 417"/>
                <a:gd name="T17" fmla="*/ 247 h 576"/>
                <a:gd name="T18" fmla="*/ 1 w 417"/>
                <a:gd name="T19" fmla="*/ 218 h 576"/>
                <a:gd name="T20" fmla="*/ 0 w 417"/>
                <a:gd name="T21" fmla="*/ 205 h 576"/>
                <a:gd name="T22" fmla="*/ 2 w 417"/>
                <a:gd name="T23" fmla="*/ 197 h 576"/>
                <a:gd name="T24" fmla="*/ 9 w 417"/>
                <a:gd name="T25" fmla="*/ 192 h 576"/>
                <a:gd name="T26" fmla="*/ 19 w 417"/>
                <a:gd name="T27" fmla="*/ 192 h 576"/>
                <a:gd name="T28" fmla="*/ 45 w 417"/>
                <a:gd name="T29" fmla="*/ 52 h 576"/>
                <a:gd name="T30" fmla="*/ 272 w 417"/>
                <a:gd name="T31" fmla="*/ 0 h 576"/>
                <a:gd name="T32" fmla="*/ 379 w 417"/>
                <a:gd name="T33" fmla="*/ 173 h 576"/>
                <a:gd name="T34" fmla="*/ 394 w 417"/>
                <a:gd name="T35" fmla="*/ 176 h 576"/>
                <a:gd name="T36" fmla="*/ 408 w 417"/>
                <a:gd name="T37" fmla="*/ 182 h 576"/>
                <a:gd name="T38" fmla="*/ 415 w 417"/>
                <a:gd name="T39" fmla="*/ 190 h 576"/>
                <a:gd name="T40" fmla="*/ 417 w 417"/>
                <a:gd name="T41" fmla="*/ 205 h 576"/>
                <a:gd name="T42" fmla="*/ 417 w 417"/>
                <a:gd name="T43" fmla="*/ 220 h 576"/>
                <a:gd name="T44" fmla="*/ 417 w 417"/>
                <a:gd name="T45" fmla="*/ 237 h 576"/>
                <a:gd name="T46" fmla="*/ 413 w 417"/>
                <a:gd name="T47" fmla="*/ 255 h 576"/>
                <a:gd name="T48" fmla="*/ 405 w 417"/>
                <a:gd name="T49" fmla="*/ 271 h 576"/>
                <a:gd name="T50" fmla="*/ 393 w 417"/>
                <a:gd name="T51" fmla="*/ 286 h 576"/>
                <a:gd name="T52" fmla="*/ 388 w 417"/>
                <a:gd name="T53" fmla="*/ 294 h 576"/>
                <a:gd name="T54" fmla="*/ 383 w 417"/>
                <a:gd name="T55" fmla="*/ 299 h 576"/>
                <a:gd name="T56" fmla="*/ 376 w 417"/>
                <a:gd name="T57" fmla="*/ 300 h 576"/>
                <a:gd name="T58" fmla="*/ 368 w 417"/>
                <a:gd name="T59" fmla="*/ 296 h 576"/>
                <a:gd name="T60" fmla="*/ 368 w 417"/>
                <a:gd name="T61" fmla="*/ 309 h 576"/>
                <a:gd name="T62" fmla="*/ 364 w 417"/>
                <a:gd name="T63" fmla="*/ 331 h 576"/>
                <a:gd name="T64" fmla="*/ 354 w 417"/>
                <a:gd name="T65" fmla="*/ 360 h 576"/>
                <a:gd name="T66" fmla="*/ 348 w 417"/>
                <a:gd name="T67" fmla="*/ 379 h 576"/>
                <a:gd name="T68" fmla="*/ 350 w 417"/>
                <a:gd name="T69" fmla="*/ 416 h 576"/>
                <a:gd name="T70" fmla="*/ 356 w 417"/>
                <a:gd name="T71" fmla="*/ 443 h 576"/>
                <a:gd name="T72" fmla="*/ 366 w 417"/>
                <a:gd name="T73" fmla="*/ 469 h 576"/>
                <a:gd name="T74" fmla="*/ 264 w 417"/>
                <a:gd name="T75" fmla="*/ 576 h 576"/>
                <a:gd name="T76" fmla="*/ 118 w 417"/>
                <a:gd name="T77" fmla="*/ 4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7" h="576">
                  <a:moveTo>
                    <a:pt x="118" y="487"/>
                  </a:moveTo>
                  <a:lnTo>
                    <a:pt x="125" y="424"/>
                  </a:lnTo>
                  <a:lnTo>
                    <a:pt x="125" y="424"/>
                  </a:lnTo>
                  <a:lnTo>
                    <a:pt x="110" y="413"/>
                  </a:lnTo>
                  <a:lnTo>
                    <a:pt x="99" y="400"/>
                  </a:lnTo>
                  <a:lnTo>
                    <a:pt x="90" y="388"/>
                  </a:lnTo>
                  <a:lnTo>
                    <a:pt x="83" y="375"/>
                  </a:lnTo>
                  <a:lnTo>
                    <a:pt x="73" y="352"/>
                  </a:lnTo>
                  <a:lnTo>
                    <a:pt x="67" y="339"/>
                  </a:lnTo>
                  <a:lnTo>
                    <a:pt x="61" y="328"/>
                  </a:lnTo>
                  <a:lnTo>
                    <a:pt x="61" y="328"/>
                  </a:lnTo>
                  <a:lnTo>
                    <a:pt x="54" y="323"/>
                  </a:lnTo>
                  <a:lnTo>
                    <a:pt x="48" y="317"/>
                  </a:lnTo>
                  <a:lnTo>
                    <a:pt x="38" y="306"/>
                  </a:lnTo>
                  <a:lnTo>
                    <a:pt x="30" y="292"/>
                  </a:lnTo>
                  <a:lnTo>
                    <a:pt x="22" y="278"/>
                  </a:lnTo>
                  <a:lnTo>
                    <a:pt x="16" y="263"/>
                  </a:lnTo>
                  <a:lnTo>
                    <a:pt x="10" y="247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0" y="211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2" y="197"/>
                  </a:lnTo>
                  <a:lnTo>
                    <a:pt x="4" y="194"/>
                  </a:lnTo>
                  <a:lnTo>
                    <a:pt x="9" y="192"/>
                  </a:lnTo>
                  <a:lnTo>
                    <a:pt x="14" y="192"/>
                  </a:lnTo>
                  <a:lnTo>
                    <a:pt x="19" y="192"/>
                  </a:lnTo>
                  <a:lnTo>
                    <a:pt x="37" y="200"/>
                  </a:lnTo>
                  <a:lnTo>
                    <a:pt x="45" y="52"/>
                  </a:lnTo>
                  <a:lnTo>
                    <a:pt x="148" y="0"/>
                  </a:lnTo>
                  <a:lnTo>
                    <a:pt x="272" y="0"/>
                  </a:lnTo>
                  <a:lnTo>
                    <a:pt x="362" y="56"/>
                  </a:lnTo>
                  <a:lnTo>
                    <a:pt x="379" y="173"/>
                  </a:lnTo>
                  <a:lnTo>
                    <a:pt x="379" y="173"/>
                  </a:lnTo>
                  <a:lnTo>
                    <a:pt x="394" y="176"/>
                  </a:lnTo>
                  <a:lnTo>
                    <a:pt x="401" y="178"/>
                  </a:lnTo>
                  <a:lnTo>
                    <a:pt x="408" y="182"/>
                  </a:lnTo>
                  <a:lnTo>
                    <a:pt x="413" y="186"/>
                  </a:lnTo>
                  <a:lnTo>
                    <a:pt x="415" y="190"/>
                  </a:lnTo>
                  <a:lnTo>
                    <a:pt x="416" y="194"/>
                  </a:lnTo>
                  <a:lnTo>
                    <a:pt x="417" y="205"/>
                  </a:lnTo>
                  <a:lnTo>
                    <a:pt x="417" y="220"/>
                  </a:lnTo>
                  <a:lnTo>
                    <a:pt x="417" y="220"/>
                  </a:lnTo>
                  <a:lnTo>
                    <a:pt x="417" y="229"/>
                  </a:lnTo>
                  <a:lnTo>
                    <a:pt x="417" y="237"/>
                  </a:lnTo>
                  <a:lnTo>
                    <a:pt x="416" y="247"/>
                  </a:lnTo>
                  <a:lnTo>
                    <a:pt x="413" y="255"/>
                  </a:lnTo>
                  <a:lnTo>
                    <a:pt x="409" y="263"/>
                  </a:lnTo>
                  <a:lnTo>
                    <a:pt x="405" y="271"/>
                  </a:lnTo>
                  <a:lnTo>
                    <a:pt x="399" y="279"/>
                  </a:lnTo>
                  <a:lnTo>
                    <a:pt x="393" y="286"/>
                  </a:lnTo>
                  <a:lnTo>
                    <a:pt x="393" y="286"/>
                  </a:lnTo>
                  <a:lnTo>
                    <a:pt x="388" y="294"/>
                  </a:lnTo>
                  <a:lnTo>
                    <a:pt x="385" y="296"/>
                  </a:lnTo>
                  <a:lnTo>
                    <a:pt x="383" y="299"/>
                  </a:lnTo>
                  <a:lnTo>
                    <a:pt x="379" y="300"/>
                  </a:lnTo>
                  <a:lnTo>
                    <a:pt x="376" y="300"/>
                  </a:lnTo>
                  <a:lnTo>
                    <a:pt x="371" y="299"/>
                  </a:lnTo>
                  <a:lnTo>
                    <a:pt x="368" y="296"/>
                  </a:lnTo>
                  <a:lnTo>
                    <a:pt x="368" y="296"/>
                  </a:lnTo>
                  <a:lnTo>
                    <a:pt x="368" y="309"/>
                  </a:lnTo>
                  <a:lnTo>
                    <a:pt x="366" y="321"/>
                  </a:lnTo>
                  <a:lnTo>
                    <a:pt x="364" y="331"/>
                  </a:lnTo>
                  <a:lnTo>
                    <a:pt x="361" y="341"/>
                  </a:lnTo>
                  <a:lnTo>
                    <a:pt x="354" y="360"/>
                  </a:lnTo>
                  <a:lnTo>
                    <a:pt x="348" y="379"/>
                  </a:lnTo>
                  <a:lnTo>
                    <a:pt x="348" y="379"/>
                  </a:lnTo>
                  <a:lnTo>
                    <a:pt x="349" y="403"/>
                  </a:lnTo>
                  <a:lnTo>
                    <a:pt x="350" y="416"/>
                  </a:lnTo>
                  <a:lnTo>
                    <a:pt x="352" y="429"/>
                  </a:lnTo>
                  <a:lnTo>
                    <a:pt x="356" y="443"/>
                  </a:lnTo>
                  <a:lnTo>
                    <a:pt x="361" y="456"/>
                  </a:lnTo>
                  <a:lnTo>
                    <a:pt x="366" y="469"/>
                  </a:lnTo>
                  <a:lnTo>
                    <a:pt x="373" y="483"/>
                  </a:lnTo>
                  <a:lnTo>
                    <a:pt x="264" y="576"/>
                  </a:lnTo>
                  <a:lnTo>
                    <a:pt x="118" y="487"/>
                  </a:lnTo>
                  <a:lnTo>
                    <a:pt x="118" y="487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2" name="Line 79">
              <a:extLst>
                <a:ext uri="{FF2B5EF4-FFF2-40B4-BE49-F238E27FC236}">
                  <a16:creationId xmlns:a16="http://schemas.microsoft.com/office/drawing/2014/main" xmlns="" id="{8F5EC52F-E55C-4401-9886-3C2245974B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6551" y="277971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3" name="Freeform 80">
              <a:extLst>
                <a:ext uri="{FF2B5EF4-FFF2-40B4-BE49-F238E27FC236}">
                  <a16:creationId xmlns:a16="http://schemas.microsoft.com/office/drawing/2014/main" xmlns="" id="{742E35C9-53B0-4E2C-A114-5F7DF40A81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4476" y="2581275"/>
              <a:ext cx="42863" cy="206375"/>
            </a:xfrm>
            <a:custGeom>
              <a:avLst/>
              <a:gdLst>
                <a:gd name="T0" fmla="*/ 6 w 53"/>
                <a:gd name="T1" fmla="*/ 252 h 260"/>
                <a:gd name="T2" fmla="*/ 0 w 53"/>
                <a:gd name="T3" fmla="*/ 11 h 260"/>
                <a:gd name="T4" fmla="*/ 30 w 53"/>
                <a:gd name="T5" fmla="*/ 0 h 260"/>
                <a:gd name="T6" fmla="*/ 52 w 53"/>
                <a:gd name="T7" fmla="*/ 0 h 260"/>
                <a:gd name="T8" fmla="*/ 53 w 53"/>
                <a:gd name="T9" fmla="*/ 256 h 260"/>
                <a:gd name="T10" fmla="*/ 34 w 53"/>
                <a:gd name="T11" fmla="*/ 260 h 260"/>
                <a:gd name="T12" fmla="*/ 6 w 53"/>
                <a:gd name="T13" fmla="*/ 252 h 260"/>
                <a:gd name="T14" fmla="*/ 6 w 53"/>
                <a:gd name="T15" fmla="*/ 252 h 260"/>
                <a:gd name="T16" fmla="*/ 6 w 53"/>
                <a:gd name="T17" fmla="*/ 252 h 260"/>
                <a:gd name="T18" fmla="*/ 6 w 53"/>
                <a:gd name="T19" fmla="*/ 2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60">
                  <a:moveTo>
                    <a:pt x="6" y="252"/>
                  </a:moveTo>
                  <a:lnTo>
                    <a:pt x="0" y="11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53" y="256"/>
                  </a:lnTo>
                  <a:lnTo>
                    <a:pt x="34" y="260"/>
                  </a:lnTo>
                  <a:lnTo>
                    <a:pt x="6" y="252"/>
                  </a:lnTo>
                  <a:lnTo>
                    <a:pt x="6" y="252"/>
                  </a:lnTo>
                  <a:close/>
                  <a:moveTo>
                    <a:pt x="6" y="252"/>
                  </a:moveTo>
                  <a:lnTo>
                    <a:pt x="6" y="252"/>
                  </a:lnTo>
                  <a:close/>
                </a:path>
              </a:pathLst>
            </a:custGeom>
            <a:solidFill>
              <a:srgbClr val="222D47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4" name="Freeform 81">
              <a:extLst>
                <a:ext uri="{FF2B5EF4-FFF2-40B4-BE49-F238E27FC236}">
                  <a16:creationId xmlns:a16="http://schemas.microsoft.com/office/drawing/2014/main" xmlns="" id="{81F29344-7DE1-4197-94E3-1B20040C4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4476" y="2581275"/>
              <a:ext cx="42863" cy="206375"/>
            </a:xfrm>
            <a:custGeom>
              <a:avLst/>
              <a:gdLst>
                <a:gd name="T0" fmla="*/ 6 w 53"/>
                <a:gd name="T1" fmla="*/ 252 h 260"/>
                <a:gd name="T2" fmla="*/ 0 w 53"/>
                <a:gd name="T3" fmla="*/ 11 h 260"/>
                <a:gd name="T4" fmla="*/ 30 w 53"/>
                <a:gd name="T5" fmla="*/ 0 h 260"/>
                <a:gd name="T6" fmla="*/ 52 w 53"/>
                <a:gd name="T7" fmla="*/ 0 h 260"/>
                <a:gd name="T8" fmla="*/ 53 w 53"/>
                <a:gd name="T9" fmla="*/ 256 h 260"/>
                <a:gd name="T10" fmla="*/ 34 w 53"/>
                <a:gd name="T11" fmla="*/ 260 h 260"/>
                <a:gd name="T12" fmla="*/ 6 w 53"/>
                <a:gd name="T13" fmla="*/ 252 h 260"/>
                <a:gd name="T14" fmla="*/ 6 w 53"/>
                <a:gd name="T15" fmla="*/ 2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60">
                  <a:moveTo>
                    <a:pt x="6" y="252"/>
                  </a:moveTo>
                  <a:lnTo>
                    <a:pt x="0" y="11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53" y="256"/>
                  </a:lnTo>
                  <a:lnTo>
                    <a:pt x="34" y="260"/>
                  </a:lnTo>
                  <a:lnTo>
                    <a:pt x="6" y="252"/>
                  </a:lnTo>
                  <a:lnTo>
                    <a:pt x="6" y="252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5" name="Line 82">
              <a:extLst>
                <a:ext uri="{FF2B5EF4-FFF2-40B4-BE49-F238E27FC236}">
                  <a16:creationId xmlns:a16="http://schemas.microsoft.com/office/drawing/2014/main" xmlns="" id="{8F3C293E-249B-4424-828E-229E1DDAF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9238" y="278130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6" name="Freeform 83">
              <a:extLst>
                <a:ext uri="{FF2B5EF4-FFF2-40B4-BE49-F238E27FC236}">
                  <a16:creationId xmlns:a16="http://schemas.microsoft.com/office/drawing/2014/main" xmlns="" id="{EF6CF986-C577-4414-8308-1F59A23E3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4476" y="2581275"/>
              <a:ext cx="42863" cy="206375"/>
            </a:xfrm>
            <a:custGeom>
              <a:avLst/>
              <a:gdLst>
                <a:gd name="T0" fmla="*/ 6 w 53"/>
                <a:gd name="T1" fmla="*/ 252 h 260"/>
                <a:gd name="T2" fmla="*/ 0 w 53"/>
                <a:gd name="T3" fmla="*/ 11 h 260"/>
                <a:gd name="T4" fmla="*/ 30 w 53"/>
                <a:gd name="T5" fmla="*/ 0 h 260"/>
                <a:gd name="T6" fmla="*/ 52 w 53"/>
                <a:gd name="T7" fmla="*/ 0 h 260"/>
                <a:gd name="T8" fmla="*/ 53 w 53"/>
                <a:gd name="T9" fmla="*/ 256 h 260"/>
                <a:gd name="T10" fmla="*/ 34 w 53"/>
                <a:gd name="T11" fmla="*/ 260 h 260"/>
                <a:gd name="T12" fmla="*/ 6 w 53"/>
                <a:gd name="T13" fmla="*/ 252 h 260"/>
                <a:gd name="T14" fmla="*/ 6 w 53"/>
                <a:gd name="T15" fmla="*/ 2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60">
                  <a:moveTo>
                    <a:pt x="6" y="252"/>
                  </a:moveTo>
                  <a:lnTo>
                    <a:pt x="0" y="11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53" y="256"/>
                  </a:lnTo>
                  <a:lnTo>
                    <a:pt x="34" y="260"/>
                  </a:lnTo>
                  <a:lnTo>
                    <a:pt x="6" y="252"/>
                  </a:lnTo>
                  <a:lnTo>
                    <a:pt x="6" y="252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7" name="Line 84">
              <a:extLst>
                <a:ext uri="{FF2B5EF4-FFF2-40B4-BE49-F238E27FC236}">
                  <a16:creationId xmlns:a16="http://schemas.microsoft.com/office/drawing/2014/main" xmlns="" id="{433F9288-844C-417A-82A2-5D024B2E7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9238" y="278130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8" name="Freeform 85">
              <a:extLst>
                <a:ext uri="{FF2B5EF4-FFF2-40B4-BE49-F238E27FC236}">
                  <a16:creationId xmlns:a16="http://schemas.microsoft.com/office/drawing/2014/main" xmlns="" id="{9A891251-211C-4B56-BE84-33FF27C0B9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8751" y="2636837"/>
              <a:ext cx="146050" cy="223837"/>
            </a:xfrm>
            <a:custGeom>
              <a:avLst/>
              <a:gdLst>
                <a:gd name="T0" fmla="*/ 28 w 185"/>
                <a:gd name="T1" fmla="*/ 194 h 282"/>
                <a:gd name="T2" fmla="*/ 20 w 185"/>
                <a:gd name="T3" fmla="*/ 184 h 282"/>
                <a:gd name="T4" fmla="*/ 9 w 185"/>
                <a:gd name="T5" fmla="*/ 166 h 282"/>
                <a:gd name="T6" fmla="*/ 3 w 185"/>
                <a:gd name="T7" fmla="*/ 147 h 282"/>
                <a:gd name="T8" fmla="*/ 0 w 185"/>
                <a:gd name="T9" fmla="*/ 121 h 282"/>
                <a:gd name="T10" fmla="*/ 5 w 185"/>
                <a:gd name="T11" fmla="*/ 101 h 282"/>
                <a:gd name="T12" fmla="*/ 12 w 185"/>
                <a:gd name="T13" fmla="*/ 81 h 282"/>
                <a:gd name="T14" fmla="*/ 22 w 185"/>
                <a:gd name="T15" fmla="*/ 62 h 282"/>
                <a:gd name="T16" fmla="*/ 39 w 185"/>
                <a:gd name="T17" fmla="*/ 45 h 282"/>
                <a:gd name="T18" fmla="*/ 46 w 185"/>
                <a:gd name="T19" fmla="*/ 32 h 282"/>
                <a:gd name="T20" fmla="*/ 59 w 185"/>
                <a:gd name="T21" fmla="*/ 15 h 282"/>
                <a:gd name="T22" fmla="*/ 73 w 185"/>
                <a:gd name="T23" fmla="*/ 6 h 282"/>
                <a:gd name="T24" fmla="*/ 93 w 185"/>
                <a:gd name="T25" fmla="*/ 0 h 282"/>
                <a:gd name="T26" fmla="*/ 103 w 185"/>
                <a:gd name="T27" fmla="*/ 2 h 282"/>
                <a:gd name="T28" fmla="*/ 111 w 185"/>
                <a:gd name="T29" fmla="*/ 7 h 282"/>
                <a:gd name="T30" fmla="*/ 111 w 185"/>
                <a:gd name="T31" fmla="*/ 14 h 282"/>
                <a:gd name="T32" fmla="*/ 99 w 185"/>
                <a:gd name="T33" fmla="*/ 28 h 282"/>
                <a:gd name="T34" fmla="*/ 162 w 185"/>
                <a:gd name="T35" fmla="*/ 44 h 282"/>
                <a:gd name="T36" fmla="*/ 169 w 185"/>
                <a:gd name="T37" fmla="*/ 47 h 282"/>
                <a:gd name="T38" fmla="*/ 173 w 185"/>
                <a:gd name="T39" fmla="*/ 52 h 282"/>
                <a:gd name="T40" fmla="*/ 173 w 185"/>
                <a:gd name="T41" fmla="*/ 57 h 282"/>
                <a:gd name="T42" fmla="*/ 171 w 185"/>
                <a:gd name="T43" fmla="*/ 64 h 282"/>
                <a:gd name="T44" fmla="*/ 165 w 185"/>
                <a:gd name="T45" fmla="*/ 67 h 282"/>
                <a:gd name="T46" fmla="*/ 151 w 185"/>
                <a:gd name="T47" fmla="*/ 67 h 282"/>
                <a:gd name="T48" fmla="*/ 143 w 185"/>
                <a:gd name="T49" fmla="*/ 65 h 282"/>
                <a:gd name="T50" fmla="*/ 150 w 185"/>
                <a:gd name="T51" fmla="*/ 71 h 282"/>
                <a:gd name="T52" fmla="*/ 164 w 185"/>
                <a:gd name="T53" fmla="*/ 76 h 282"/>
                <a:gd name="T54" fmla="*/ 171 w 185"/>
                <a:gd name="T55" fmla="*/ 76 h 282"/>
                <a:gd name="T56" fmla="*/ 181 w 185"/>
                <a:gd name="T57" fmla="*/ 86 h 282"/>
                <a:gd name="T58" fmla="*/ 185 w 185"/>
                <a:gd name="T59" fmla="*/ 97 h 282"/>
                <a:gd name="T60" fmla="*/ 183 w 185"/>
                <a:gd name="T61" fmla="*/ 107 h 282"/>
                <a:gd name="T62" fmla="*/ 179 w 185"/>
                <a:gd name="T63" fmla="*/ 110 h 282"/>
                <a:gd name="T64" fmla="*/ 172 w 185"/>
                <a:gd name="T65" fmla="*/ 112 h 282"/>
                <a:gd name="T66" fmla="*/ 101 w 185"/>
                <a:gd name="T67" fmla="*/ 98 h 282"/>
                <a:gd name="T68" fmla="*/ 97 w 185"/>
                <a:gd name="T69" fmla="*/ 110 h 282"/>
                <a:gd name="T70" fmla="*/ 92 w 185"/>
                <a:gd name="T71" fmla="*/ 117 h 282"/>
                <a:gd name="T72" fmla="*/ 89 w 185"/>
                <a:gd name="T73" fmla="*/ 118 h 282"/>
                <a:gd name="T74" fmla="*/ 96 w 185"/>
                <a:gd name="T75" fmla="*/ 126 h 282"/>
                <a:gd name="T76" fmla="*/ 101 w 185"/>
                <a:gd name="T77" fmla="*/ 139 h 282"/>
                <a:gd name="T78" fmla="*/ 109 w 185"/>
                <a:gd name="T79" fmla="*/ 168 h 282"/>
                <a:gd name="T80" fmla="*/ 114 w 185"/>
                <a:gd name="T81" fmla="*/ 170 h 282"/>
                <a:gd name="T82" fmla="*/ 122 w 185"/>
                <a:gd name="T83" fmla="*/ 182 h 282"/>
                <a:gd name="T84" fmla="*/ 128 w 185"/>
                <a:gd name="T85" fmla="*/ 189 h 282"/>
                <a:gd name="T86" fmla="*/ 133 w 185"/>
                <a:gd name="T87" fmla="*/ 191 h 282"/>
                <a:gd name="T88" fmla="*/ 140 w 185"/>
                <a:gd name="T89" fmla="*/ 190 h 282"/>
                <a:gd name="T90" fmla="*/ 151 w 185"/>
                <a:gd name="T91" fmla="*/ 183 h 282"/>
                <a:gd name="T92" fmla="*/ 157 w 185"/>
                <a:gd name="T93" fmla="*/ 177 h 282"/>
                <a:gd name="T94" fmla="*/ 161 w 185"/>
                <a:gd name="T95" fmla="*/ 191 h 282"/>
                <a:gd name="T96" fmla="*/ 162 w 185"/>
                <a:gd name="T97" fmla="*/ 205 h 282"/>
                <a:gd name="T98" fmla="*/ 158 w 185"/>
                <a:gd name="T99" fmla="*/ 231 h 282"/>
                <a:gd name="T100" fmla="*/ 143 w 185"/>
                <a:gd name="T101" fmla="*/ 269 h 282"/>
                <a:gd name="T102" fmla="*/ 28 w 185"/>
                <a:gd name="T103" fmla="*/ 239 h 282"/>
                <a:gd name="T104" fmla="*/ 28 w 185"/>
                <a:gd name="T105" fmla="*/ 23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282">
                  <a:moveTo>
                    <a:pt x="28" y="239"/>
                  </a:moveTo>
                  <a:lnTo>
                    <a:pt x="28" y="194"/>
                  </a:lnTo>
                  <a:lnTo>
                    <a:pt x="28" y="194"/>
                  </a:lnTo>
                  <a:lnTo>
                    <a:pt x="20" y="184"/>
                  </a:lnTo>
                  <a:lnTo>
                    <a:pt x="14" y="175"/>
                  </a:lnTo>
                  <a:lnTo>
                    <a:pt x="9" y="166"/>
                  </a:lnTo>
                  <a:lnTo>
                    <a:pt x="6" y="156"/>
                  </a:lnTo>
                  <a:lnTo>
                    <a:pt x="3" y="147"/>
                  </a:lnTo>
                  <a:lnTo>
                    <a:pt x="2" y="138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5" y="101"/>
                  </a:lnTo>
                  <a:lnTo>
                    <a:pt x="8" y="90"/>
                  </a:lnTo>
                  <a:lnTo>
                    <a:pt x="12" y="81"/>
                  </a:lnTo>
                  <a:lnTo>
                    <a:pt x="16" y="72"/>
                  </a:lnTo>
                  <a:lnTo>
                    <a:pt x="22" y="62"/>
                  </a:lnTo>
                  <a:lnTo>
                    <a:pt x="30" y="53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46" y="32"/>
                  </a:lnTo>
                  <a:lnTo>
                    <a:pt x="52" y="22"/>
                  </a:lnTo>
                  <a:lnTo>
                    <a:pt x="59" y="15"/>
                  </a:lnTo>
                  <a:lnTo>
                    <a:pt x="66" y="9"/>
                  </a:lnTo>
                  <a:lnTo>
                    <a:pt x="73" y="6"/>
                  </a:lnTo>
                  <a:lnTo>
                    <a:pt x="80" y="3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3" y="2"/>
                  </a:lnTo>
                  <a:lnTo>
                    <a:pt x="108" y="4"/>
                  </a:lnTo>
                  <a:lnTo>
                    <a:pt x="111" y="7"/>
                  </a:lnTo>
                  <a:lnTo>
                    <a:pt x="113" y="9"/>
                  </a:lnTo>
                  <a:lnTo>
                    <a:pt x="111" y="14"/>
                  </a:lnTo>
                  <a:lnTo>
                    <a:pt x="107" y="19"/>
                  </a:lnTo>
                  <a:lnTo>
                    <a:pt x="99" y="28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7" y="45"/>
                  </a:lnTo>
                  <a:lnTo>
                    <a:pt x="169" y="47"/>
                  </a:lnTo>
                  <a:lnTo>
                    <a:pt x="172" y="50"/>
                  </a:lnTo>
                  <a:lnTo>
                    <a:pt x="173" y="52"/>
                  </a:lnTo>
                  <a:lnTo>
                    <a:pt x="173" y="54"/>
                  </a:lnTo>
                  <a:lnTo>
                    <a:pt x="173" y="57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68" y="65"/>
                  </a:lnTo>
                  <a:lnTo>
                    <a:pt x="165" y="67"/>
                  </a:lnTo>
                  <a:lnTo>
                    <a:pt x="158" y="67"/>
                  </a:lnTo>
                  <a:lnTo>
                    <a:pt x="151" y="67"/>
                  </a:lnTo>
                  <a:lnTo>
                    <a:pt x="143" y="65"/>
                  </a:lnTo>
                  <a:lnTo>
                    <a:pt x="143" y="65"/>
                  </a:lnTo>
                  <a:lnTo>
                    <a:pt x="146" y="68"/>
                  </a:lnTo>
                  <a:lnTo>
                    <a:pt x="150" y="71"/>
                  </a:lnTo>
                  <a:lnTo>
                    <a:pt x="156" y="74"/>
                  </a:lnTo>
                  <a:lnTo>
                    <a:pt x="164" y="76"/>
                  </a:lnTo>
                  <a:lnTo>
                    <a:pt x="171" y="76"/>
                  </a:lnTo>
                  <a:lnTo>
                    <a:pt x="171" y="76"/>
                  </a:lnTo>
                  <a:lnTo>
                    <a:pt x="176" y="80"/>
                  </a:lnTo>
                  <a:lnTo>
                    <a:pt x="181" y="86"/>
                  </a:lnTo>
                  <a:lnTo>
                    <a:pt x="183" y="91"/>
                  </a:lnTo>
                  <a:lnTo>
                    <a:pt x="185" y="97"/>
                  </a:lnTo>
                  <a:lnTo>
                    <a:pt x="185" y="103"/>
                  </a:lnTo>
                  <a:lnTo>
                    <a:pt x="183" y="107"/>
                  </a:lnTo>
                  <a:lnTo>
                    <a:pt x="181" y="109"/>
                  </a:lnTo>
                  <a:lnTo>
                    <a:pt x="179" y="110"/>
                  </a:lnTo>
                  <a:lnTo>
                    <a:pt x="175" y="111"/>
                  </a:lnTo>
                  <a:lnTo>
                    <a:pt x="172" y="112"/>
                  </a:lnTo>
                  <a:lnTo>
                    <a:pt x="167" y="112"/>
                  </a:lnTo>
                  <a:lnTo>
                    <a:pt x="101" y="98"/>
                  </a:lnTo>
                  <a:lnTo>
                    <a:pt x="101" y="98"/>
                  </a:lnTo>
                  <a:lnTo>
                    <a:pt x="97" y="110"/>
                  </a:lnTo>
                  <a:lnTo>
                    <a:pt x="95" y="116"/>
                  </a:lnTo>
                  <a:lnTo>
                    <a:pt x="92" y="117"/>
                  </a:lnTo>
                  <a:lnTo>
                    <a:pt x="89" y="118"/>
                  </a:lnTo>
                  <a:lnTo>
                    <a:pt x="89" y="118"/>
                  </a:lnTo>
                  <a:lnTo>
                    <a:pt x="93" y="122"/>
                  </a:lnTo>
                  <a:lnTo>
                    <a:pt x="96" y="126"/>
                  </a:lnTo>
                  <a:lnTo>
                    <a:pt x="99" y="132"/>
                  </a:lnTo>
                  <a:lnTo>
                    <a:pt x="101" y="139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11" y="169"/>
                  </a:lnTo>
                  <a:lnTo>
                    <a:pt x="114" y="170"/>
                  </a:lnTo>
                  <a:lnTo>
                    <a:pt x="118" y="176"/>
                  </a:lnTo>
                  <a:lnTo>
                    <a:pt x="122" y="182"/>
                  </a:lnTo>
                  <a:lnTo>
                    <a:pt x="125" y="188"/>
                  </a:lnTo>
                  <a:lnTo>
                    <a:pt x="128" y="189"/>
                  </a:lnTo>
                  <a:lnTo>
                    <a:pt x="130" y="191"/>
                  </a:lnTo>
                  <a:lnTo>
                    <a:pt x="133" y="191"/>
                  </a:lnTo>
                  <a:lnTo>
                    <a:pt x="137" y="191"/>
                  </a:lnTo>
                  <a:lnTo>
                    <a:pt x="140" y="190"/>
                  </a:lnTo>
                  <a:lnTo>
                    <a:pt x="145" y="188"/>
                  </a:lnTo>
                  <a:lnTo>
                    <a:pt x="151" y="183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60" y="184"/>
                  </a:lnTo>
                  <a:lnTo>
                    <a:pt x="161" y="191"/>
                  </a:lnTo>
                  <a:lnTo>
                    <a:pt x="162" y="198"/>
                  </a:lnTo>
                  <a:lnTo>
                    <a:pt x="162" y="205"/>
                  </a:lnTo>
                  <a:lnTo>
                    <a:pt x="161" y="218"/>
                  </a:lnTo>
                  <a:lnTo>
                    <a:pt x="158" y="231"/>
                  </a:lnTo>
                  <a:lnTo>
                    <a:pt x="147" y="256"/>
                  </a:lnTo>
                  <a:lnTo>
                    <a:pt x="143" y="269"/>
                  </a:lnTo>
                  <a:lnTo>
                    <a:pt x="139" y="282"/>
                  </a:lnTo>
                  <a:lnTo>
                    <a:pt x="28" y="239"/>
                  </a:lnTo>
                  <a:lnTo>
                    <a:pt x="28" y="239"/>
                  </a:lnTo>
                  <a:close/>
                  <a:moveTo>
                    <a:pt x="28" y="239"/>
                  </a:moveTo>
                  <a:lnTo>
                    <a:pt x="28" y="239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9" name="Freeform 86">
              <a:extLst>
                <a:ext uri="{FF2B5EF4-FFF2-40B4-BE49-F238E27FC236}">
                  <a16:creationId xmlns:a16="http://schemas.microsoft.com/office/drawing/2014/main" xmlns="" id="{783C61A1-9156-464B-B37A-C9B4FF9FA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751" y="2636837"/>
              <a:ext cx="146050" cy="223837"/>
            </a:xfrm>
            <a:custGeom>
              <a:avLst/>
              <a:gdLst>
                <a:gd name="T0" fmla="*/ 28 w 185"/>
                <a:gd name="T1" fmla="*/ 194 h 282"/>
                <a:gd name="T2" fmla="*/ 20 w 185"/>
                <a:gd name="T3" fmla="*/ 184 h 282"/>
                <a:gd name="T4" fmla="*/ 9 w 185"/>
                <a:gd name="T5" fmla="*/ 166 h 282"/>
                <a:gd name="T6" fmla="*/ 3 w 185"/>
                <a:gd name="T7" fmla="*/ 147 h 282"/>
                <a:gd name="T8" fmla="*/ 0 w 185"/>
                <a:gd name="T9" fmla="*/ 121 h 282"/>
                <a:gd name="T10" fmla="*/ 5 w 185"/>
                <a:gd name="T11" fmla="*/ 101 h 282"/>
                <a:gd name="T12" fmla="*/ 12 w 185"/>
                <a:gd name="T13" fmla="*/ 81 h 282"/>
                <a:gd name="T14" fmla="*/ 22 w 185"/>
                <a:gd name="T15" fmla="*/ 62 h 282"/>
                <a:gd name="T16" fmla="*/ 39 w 185"/>
                <a:gd name="T17" fmla="*/ 45 h 282"/>
                <a:gd name="T18" fmla="*/ 46 w 185"/>
                <a:gd name="T19" fmla="*/ 32 h 282"/>
                <a:gd name="T20" fmla="*/ 59 w 185"/>
                <a:gd name="T21" fmla="*/ 15 h 282"/>
                <a:gd name="T22" fmla="*/ 73 w 185"/>
                <a:gd name="T23" fmla="*/ 6 h 282"/>
                <a:gd name="T24" fmla="*/ 93 w 185"/>
                <a:gd name="T25" fmla="*/ 0 h 282"/>
                <a:gd name="T26" fmla="*/ 103 w 185"/>
                <a:gd name="T27" fmla="*/ 2 h 282"/>
                <a:gd name="T28" fmla="*/ 111 w 185"/>
                <a:gd name="T29" fmla="*/ 7 h 282"/>
                <a:gd name="T30" fmla="*/ 111 w 185"/>
                <a:gd name="T31" fmla="*/ 14 h 282"/>
                <a:gd name="T32" fmla="*/ 99 w 185"/>
                <a:gd name="T33" fmla="*/ 28 h 282"/>
                <a:gd name="T34" fmla="*/ 162 w 185"/>
                <a:gd name="T35" fmla="*/ 44 h 282"/>
                <a:gd name="T36" fmla="*/ 169 w 185"/>
                <a:gd name="T37" fmla="*/ 47 h 282"/>
                <a:gd name="T38" fmla="*/ 173 w 185"/>
                <a:gd name="T39" fmla="*/ 52 h 282"/>
                <a:gd name="T40" fmla="*/ 173 w 185"/>
                <a:gd name="T41" fmla="*/ 57 h 282"/>
                <a:gd name="T42" fmla="*/ 171 w 185"/>
                <a:gd name="T43" fmla="*/ 64 h 282"/>
                <a:gd name="T44" fmla="*/ 165 w 185"/>
                <a:gd name="T45" fmla="*/ 67 h 282"/>
                <a:gd name="T46" fmla="*/ 151 w 185"/>
                <a:gd name="T47" fmla="*/ 67 h 282"/>
                <a:gd name="T48" fmla="*/ 143 w 185"/>
                <a:gd name="T49" fmla="*/ 65 h 282"/>
                <a:gd name="T50" fmla="*/ 150 w 185"/>
                <a:gd name="T51" fmla="*/ 71 h 282"/>
                <a:gd name="T52" fmla="*/ 164 w 185"/>
                <a:gd name="T53" fmla="*/ 76 h 282"/>
                <a:gd name="T54" fmla="*/ 171 w 185"/>
                <a:gd name="T55" fmla="*/ 76 h 282"/>
                <a:gd name="T56" fmla="*/ 181 w 185"/>
                <a:gd name="T57" fmla="*/ 86 h 282"/>
                <a:gd name="T58" fmla="*/ 185 w 185"/>
                <a:gd name="T59" fmla="*/ 97 h 282"/>
                <a:gd name="T60" fmla="*/ 183 w 185"/>
                <a:gd name="T61" fmla="*/ 107 h 282"/>
                <a:gd name="T62" fmla="*/ 179 w 185"/>
                <a:gd name="T63" fmla="*/ 110 h 282"/>
                <a:gd name="T64" fmla="*/ 172 w 185"/>
                <a:gd name="T65" fmla="*/ 112 h 282"/>
                <a:gd name="T66" fmla="*/ 101 w 185"/>
                <a:gd name="T67" fmla="*/ 98 h 282"/>
                <a:gd name="T68" fmla="*/ 97 w 185"/>
                <a:gd name="T69" fmla="*/ 110 h 282"/>
                <a:gd name="T70" fmla="*/ 92 w 185"/>
                <a:gd name="T71" fmla="*/ 117 h 282"/>
                <a:gd name="T72" fmla="*/ 89 w 185"/>
                <a:gd name="T73" fmla="*/ 118 h 282"/>
                <a:gd name="T74" fmla="*/ 96 w 185"/>
                <a:gd name="T75" fmla="*/ 126 h 282"/>
                <a:gd name="T76" fmla="*/ 101 w 185"/>
                <a:gd name="T77" fmla="*/ 139 h 282"/>
                <a:gd name="T78" fmla="*/ 109 w 185"/>
                <a:gd name="T79" fmla="*/ 168 h 282"/>
                <a:gd name="T80" fmla="*/ 114 w 185"/>
                <a:gd name="T81" fmla="*/ 170 h 282"/>
                <a:gd name="T82" fmla="*/ 122 w 185"/>
                <a:gd name="T83" fmla="*/ 182 h 282"/>
                <a:gd name="T84" fmla="*/ 128 w 185"/>
                <a:gd name="T85" fmla="*/ 189 h 282"/>
                <a:gd name="T86" fmla="*/ 133 w 185"/>
                <a:gd name="T87" fmla="*/ 191 h 282"/>
                <a:gd name="T88" fmla="*/ 140 w 185"/>
                <a:gd name="T89" fmla="*/ 190 h 282"/>
                <a:gd name="T90" fmla="*/ 151 w 185"/>
                <a:gd name="T91" fmla="*/ 183 h 282"/>
                <a:gd name="T92" fmla="*/ 157 w 185"/>
                <a:gd name="T93" fmla="*/ 177 h 282"/>
                <a:gd name="T94" fmla="*/ 161 w 185"/>
                <a:gd name="T95" fmla="*/ 191 h 282"/>
                <a:gd name="T96" fmla="*/ 162 w 185"/>
                <a:gd name="T97" fmla="*/ 205 h 282"/>
                <a:gd name="T98" fmla="*/ 158 w 185"/>
                <a:gd name="T99" fmla="*/ 231 h 282"/>
                <a:gd name="T100" fmla="*/ 143 w 185"/>
                <a:gd name="T101" fmla="*/ 269 h 282"/>
                <a:gd name="T102" fmla="*/ 28 w 185"/>
                <a:gd name="T103" fmla="*/ 23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5" h="282">
                  <a:moveTo>
                    <a:pt x="28" y="239"/>
                  </a:moveTo>
                  <a:lnTo>
                    <a:pt x="28" y="194"/>
                  </a:lnTo>
                  <a:lnTo>
                    <a:pt x="28" y="194"/>
                  </a:lnTo>
                  <a:lnTo>
                    <a:pt x="20" y="184"/>
                  </a:lnTo>
                  <a:lnTo>
                    <a:pt x="14" y="175"/>
                  </a:lnTo>
                  <a:lnTo>
                    <a:pt x="9" y="166"/>
                  </a:lnTo>
                  <a:lnTo>
                    <a:pt x="6" y="156"/>
                  </a:lnTo>
                  <a:lnTo>
                    <a:pt x="3" y="147"/>
                  </a:lnTo>
                  <a:lnTo>
                    <a:pt x="2" y="138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5" y="101"/>
                  </a:lnTo>
                  <a:lnTo>
                    <a:pt x="8" y="90"/>
                  </a:lnTo>
                  <a:lnTo>
                    <a:pt x="12" y="81"/>
                  </a:lnTo>
                  <a:lnTo>
                    <a:pt x="16" y="72"/>
                  </a:lnTo>
                  <a:lnTo>
                    <a:pt x="22" y="62"/>
                  </a:lnTo>
                  <a:lnTo>
                    <a:pt x="30" y="53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46" y="32"/>
                  </a:lnTo>
                  <a:lnTo>
                    <a:pt x="52" y="22"/>
                  </a:lnTo>
                  <a:lnTo>
                    <a:pt x="59" y="15"/>
                  </a:lnTo>
                  <a:lnTo>
                    <a:pt x="66" y="9"/>
                  </a:lnTo>
                  <a:lnTo>
                    <a:pt x="73" y="6"/>
                  </a:lnTo>
                  <a:lnTo>
                    <a:pt x="80" y="3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3" y="2"/>
                  </a:lnTo>
                  <a:lnTo>
                    <a:pt x="108" y="4"/>
                  </a:lnTo>
                  <a:lnTo>
                    <a:pt x="111" y="7"/>
                  </a:lnTo>
                  <a:lnTo>
                    <a:pt x="113" y="9"/>
                  </a:lnTo>
                  <a:lnTo>
                    <a:pt x="111" y="14"/>
                  </a:lnTo>
                  <a:lnTo>
                    <a:pt x="107" y="19"/>
                  </a:lnTo>
                  <a:lnTo>
                    <a:pt x="99" y="28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7" y="45"/>
                  </a:lnTo>
                  <a:lnTo>
                    <a:pt x="169" y="47"/>
                  </a:lnTo>
                  <a:lnTo>
                    <a:pt x="172" y="50"/>
                  </a:lnTo>
                  <a:lnTo>
                    <a:pt x="173" y="52"/>
                  </a:lnTo>
                  <a:lnTo>
                    <a:pt x="173" y="54"/>
                  </a:lnTo>
                  <a:lnTo>
                    <a:pt x="173" y="57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68" y="65"/>
                  </a:lnTo>
                  <a:lnTo>
                    <a:pt x="165" y="67"/>
                  </a:lnTo>
                  <a:lnTo>
                    <a:pt x="158" y="67"/>
                  </a:lnTo>
                  <a:lnTo>
                    <a:pt x="151" y="67"/>
                  </a:lnTo>
                  <a:lnTo>
                    <a:pt x="143" y="65"/>
                  </a:lnTo>
                  <a:lnTo>
                    <a:pt x="143" y="65"/>
                  </a:lnTo>
                  <a:lnTo>
                    <a:pt x="146" y="68"/>
                  </a:lnTo>
                  <a:lnTo>
                    <a:pt x="150" y="71"/>
                  </a:lnTo>
                  <a:lnTo>
                    <a:pt x="156" y="74"/>
                  </a:lnTo>
                  <a:lnTo>
                    <a:pt x="164" y="76"/>
                  </a:lnTo>
                  <a:lnTo>
                    <a:pt x="171" y="76"/>
                  </a:lnTo>
                  <a:lnTo>
                    <a:pt x="171" y="76"/>
                  </a:lnTo>
                  <a:lnTo>
                    <a:pt x="176" y="80"/>
                  </a:lnTo>
                  <a:lnTo>
                    <a:pt x="181" y="86"/>
                  </a:lnTo>
                  <a:lnTo>
                    <a:pt x="183" y="91"/>
                  </a:lnTo>
                  <a:lnTo>
                    <a:pt x="185" y="97"/>
                  </a:lnTo>
                  <a:lnTo>
                    <a:pt x="185" y="103"/>
                  </a:lnTo>
                  <a:lnTo>
                    <a:pt x="183" y="107"/>
                  </a:lnTo>
                  <a:lnTo>
                    <a:pt x="181" y="109"/>
                  </a:lnTo>
                  <a:lnTo>
                    <a:pt x="179" y="110"/>
                  </a:lnTo>
                  <a:lnTo>
                    <a:pt x="175" y="111"/>
                  </a:lnTo>
                  <a:lnTo>
                    <a:pt x="172" y="112"/>
                  </a:lnTo>
                  <a:lnTo>
                    <a:pt x="167" y="112"/>
                  </a:lnTo>
                  <a:lnTo>
                    <a:pt x="101" y="98"/>
                  </a:lnTo>
                  <a:lnTo>
                    <a:pt x="101" y="98"/>
                  </a:lnTo>
                  <a:lnTo>
                    <a:pt x="97" y="110"/>
                  </a:lnTo>
                  <a:lnTo>
                    <a:pt x="95" y="116"/>
                  </a:lnTo>
                  <a:lnTo>
                    <a:pt x="92" y="117"/>
                  </a:lnTo>
                  <a:lnTo>
                    <a:pt x="89" y="118"/>
                  </a:lnTo>
                  <a:lnTo>
                    <a:pt x="89" y="118"/>
                  </a:lnTo>
                  <a:lnTo>
                    <a:pt x="93" y="122"/>
                  </a:lnTo>
                  <a:lnTo>
                    <a:pt x="96" y="126"/>
                  </a:lnTo>
                  <a:lnTo>
                    <a:pt x="99" y="132"/>
                  </a:lnTo>
                  <a:lnTo>
                    <a:pt x="101" y="139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11" y="169"/>
                  </a:lnTo>
                  <a:lnTo>
                    <a:pt x="114" y="170"/>
                  </a:lnTo>
                  <a:lnTo>
                    <a:pt x="118" y="176"/>
                  </a:lnTo>
                  <a:lnTo>
                    <a:pt x="122" y="182"/>
                  </a:lnTo>
                  <a:lnTo>
                    <a:pt x="125" y="188"/>
                  </a:lnTo>
                  <a:lnTo>
                    <a:pt x="128" y="189"/>
                  </a:lnTo>
                  <a:lnTo>
                    <a:pt x="130" y="191"/>
                  </a:lnTo>
                  <a:lnTo>
                    <a:pt x="133" y="191"/>
                  </a:lnTo>
                  <a:lnTo>
                    <a:pt x="137" y="191"/>
                  </a:lnTo>
                  <a:lnTo>
                    <a:pt x="140" y="190"/>
                  </a:lnTo>
                  <a:lnTo>
                    <a:pt x="145" y="188"/>
                  </a:lnTo>
                  <a:lnTo>
                    <a:pt x="151" y="183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60" y="184"/>
                  </a:lnTo>
                  <a:lnTo>
                    <a:pt x="161" y="191"/>
                  </a:lnTo>
                  <a:lnTo>
                    <a:pt x="162" y="198"/>
                  </a:lnTo>
                  <a:lnTo>
                    <a:pt x="162" y="205"/>
                  </a:lnTo>
                  <a:lnTo>
                    <a:pt x="161" y="218"/>
                  </a:lnTo>
                  <a:lnTo>
                    <a:pt x="158" y="231"/>
                  </a:lnTo>
                  <a:lnTo>
                    <a:pt x="147" y="256"/>
                  </a:lnTo>
                  <a:lnTo>
                    <a:pt x="143" y="269"/>
                  </a:lnTo>
                  <a:lnTo>
                    <a:pt x="139" y="282"/>
                  </a:lnTo>
                  <a:lnTo>
                    <a:pt x="28" y="239"/>
                  </a:lnTo>
                  <a:lnTo>
                    <a:pt x="28" y="23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0" name="Line 87">
              <a:extLst>
                <a:ext uri="{FF2B5EF4-FFF2-40B4-BE49-F238E27FC236}">
                  <a16:creationId xmlns:a16="http://schemas.microsoft.com/office/drawing/2014/main" xmlns="" id="{8E936B57-5DC9-4789-8C6F-23CFBDDF5B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0976" y="282575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1" name="Freeform 88">
              <a:extLst>
                <a:ext uri="{FF2B5EF4-FFF2-40B4-BE49-F238E27FC236}">
                  <a16:creationId xmlns:a16="http://schemas.microsoft.com/office/drawing/2014/main" xmlns="" id="{4946B3B0-E9FC-4098-BB75-7F781E78F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751" y="2636837"/>
              <a:ext cx="146050" cy="223837"/>
            </a:xfrm>
            <a:custGeom>
              <a:avLst/>
              <a:gdLst>
                <a:gd name="T0" fmla="*/ 28 w 185"/>
                <a:gd name="T1" fmla="*/ 194 h 282"/>
                <a:gd name="T2" fmla="*/ 20 w 185"/>
                <a:gd name="T3" fmla="*/ 184 h 282"/>
                <a:gd name="T4" fmla="*/ 9 w 185"/>
                <a:gd name="T5" fmla="*/ 166 h 282"/>
                <a:gd name="T6" fmla="*/ 3 w 185"/>
                <a:gd name="T7" fmla="*/ 147 h 282"/>
                <a:gd name="T8" fmla="*/ 0 w 185"/>
                <a:gd name="T9" fmla="*/ 121 h 282"/>
                <a:gd name="T10" fmla="*/ 5 w 185"/>
                <a:gd name="T11" fmla="*/ 101 h 282"/>
                <a:gd name="T12" fmla="*/ 12 w 185"/>
                <a:gd name="T13" fmla="*/ 81 h 282"/>
                <a:gd name="T14" fmla="*/ 22 w 185"/>
                <a:gd name="T15" fmla="*/ 62 h 282"/>
                <a:gd name="T16" fmla="*/ 39 w 185"/>
                <a:gd name="T17" fmla="*/ 45 h 282"/>
                <a:gd name="T18" fmla="*/ 46 w 185"/>
                <a:gd name="T19" fmla="*/ 32 h 282"/>
                <a:gd name="T20" fmla="*/ 59 w 185"/>
                <a:gd name="T21" fmla="*/ 15 h 282"/>
                <a:gd name="T22" fmla="*/ 73 w 185"/>
                <a:gd name="T23" fmla="*/ 6 h 282"/>
                <a:gd name="T24" fmla="*/ 93 w 185"/>
                <a:gd name="T25" fmla="*/ 0 h 282"/>
                <a:gd name="T26" fmla="*/ 103 w 185"/>
                <a:gd name="T27" fmla="*/ 2 h 282"/>
                <a:gd name="T28" fmla="*/ 111 w 185"/>
                <a:gd name="T29" fmla="*/ 7 h 282"/>
                <a:gd name="T30" fmla="*/ 111 w 185"/>
                <a:gd name="T31" fmla="*/ 14 h 282"/>
                <a:gd name="T32" fmla="*/ 99 w 185"/>
                <a:gd name="T33" fmla="*/ 28 h 282"/>
                <a:gd name="T34" fmla="*/ 162 w 185"/>
                <a:gd name="T35" fmla="*/ 44 h 282"/>
                <a:gd name="T36" fmla="*/ 169 w 185"/>
                <a:gd name="T37" fmla="*/ 47 h 282"/>
                <a:gd name="T38" fmla="*/ 173 w 185"/>
                <a:gd name="T39" fmla="*/ 52 h 282"/>
                <a:gd name="T40" fmla="*/ 173 w 185"/>
                <a:gd name="T41" fmla="*/ 57 h 282"/>
                <a:gd name="T42" fmla="*/ 171 w 185"/>
                <a:gd name="T43" fmla="*/ 64 h 282"/>
                <a:gd name="T44" fmla="*/ 165 w 185"/>
                <a:gd name="T45" fmla="*/ 67 h 282"/>
                <a:gd name="T46" fmla="*/ 151 w 185"/>
                <a:gd name="T47" fmla="*/ 67 h 282"/>
                <a:gd name="T48" fmla="*/ 143 w 185"/>
                <a:gd name="T49" fmla="*/ 65 h 282"/>
                <a:gd name="T50" fmla="*/ 150 w 185"/>
                <a:gd name="T51" fmla="*/ 71 h 282"/>
                <a:gd name="T52" fmla="*/ 164 w 185"/>
                <a:gd name="T53" fmla="*/ 76 h 282"/>
                <a:gd name="T54" fmla="*/ 171 w 185"/>
                <a:gd name="T55" fmla="*/ 76 h 282"/>
                <a:gd name="T56" fmla="*/ 181 w 185"/>
                <a:gd name="T57" fmla="*/ 86 h 282"/>
                <a:gd name="T58" fmla="*/ 185 w 185"/>
                <a:gd name="T59" fmla="*/ 97 h 282"/>
                <a:gd name="T60" fmla="*/ 183 w 185"/>
                <a:gd name="T61" fmla="*/ 107 h 282"/>
                <a:gd name="T62" fmla="*/ 179 w 185"/>
                <a:gd name="T63" fmla="*/ 110 h 282"/>
                <a:gd name="T64" fmla="*/ 172 w 185"/>
                <a:gd name="T65" fmla="*/ 112 h 282"/>
                <a:gd name="T66" fmla="*/ 101 w 185"/>
                <a:gd name="T67" fmla="*/ 98 h 282"/>
                <a:gd name="T68" fmla="*/ 97 w 185"/>
                <a:gd name="T69" fmla="*/ 110 h 282"/>
                <a:gd name="T70" fmla="*/ 92 w 185"/>
                <a:gd name="T71" fmla="*/ 117 h 282"/>
                <a:gd name="T72" fmla="*/ 89 w 185"/>
                <a:gd name="T73" fmla="*/ 118 h 282"/>
                <a:gd name="T74" fmla="*/ 96 w 185"/>
                <a:gd name="T75" fmla="*/ 126 h 282"/>
                <a:gd name="T76" fmla="*/ 101 w 185"/>
                <a:gd name="T77" fmla="*/ 139 h 282"/>
                <a:gd name="T78" fmla="*/ 109 w 185"/>
                <a:gd name="T79" fmla="*/ 168 h 282"/>
                <a:gd name="T80" fmla="*/ 114 w 185"/>
                <a:gd name="T81" fmla="*/ 170 h 282"/>
                <a:gd name="T82" fmla="*/ 122 w 185"/>
                <a:gd name="T83" fmla="*/ 182 h 282"/>
                <a:gd name="T84" fmla="*/ 128 w 185"/>
                <a:gd name="T85" fmla="*/ 189 h 282"/>
                <a:gd name="T86" fmla="*/ 133 w 185"/>
                <a:gd name="T87" fmla="*/ 191 h 282"/>
                <a:gd name="T88" fmla="*/ 140 w 185"/>
                <a:gd name="T89" fmla="*/ 190 h 282"/>
                <a:gd name="T90" fmla="*/ 151 w 185"/>
                <a:gd name="T91" fmla="*/ 183 h 282"/>
                <a:gd name="T92" fmla="*/ 157 w 185"/>
                <a:gd name="T93" fmla="*/ 177 h 282"/>
                <a:gd name="T94" fmla="*/ 161 w 185"/>
                <a:gd name="T95" fmla="*/ 191 h 282"/>
                <a:gd name="T96" fmla="*/ 162 w 185"/>
                <a:gd name="T97" fmla="*/ 205 h 282"/>
                <a:gd name="T98" fmla="*/ 158 w 185"/>
                <a:gd name="T99" fmla="*/ 231 h 282"/>
                <a:gd name="T100" fmla="*/ 143 w 185"/>
                <a:gd name="T101" fmla="*/ 269 h 282"/>
                <a:gd name="T102" fmla="*/ 28 w 185"/>
                <a:gd name="T103" fmla="*/ 23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5" h="282">
                  <a:moveTo>
                    <a:pt x="28" y="239"/>
                  </a:moveTo>
                  <a:lnTo>
                    <a:pt x="28" y="194"/>
                  </a:lnTo>
                  <a:lnTo>
                    <a:pt x="28" y="194"/>
                  </a:lnTo>
                  <a:lnTo>
                    <a:pt x="20" y="184"/>
                  </a:lnTo>
                  <a:lnTo>
                    <a:pt x="14" y="175"/>
                  </a:lnTo>
                  <a:lnTo>
                    <a:pt x="9" y="166"/>
                  </a:lnTo>
                  <a:lnTo>
                    <a:pt x="6" y="156"/>
                  </a:lnTo>
                  <a:lnTo>
                    <a:pt x="3" y="147"/>
                  </a:lnTo>
                  <a:lnTo>
                    <a:pt x="2" y="138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5" y="101"/>
                  </a:lnTo>
                  <a:lnTo>
                    <a:pt x="8" y="90"/>
                  </a:lnTo>
                  <a:lnTo>
                    <a:pt x="12" y="81"/>
                  </a:lnTo>
                  <a:lnTo>
                    <a:pt x="16" y="72"/>
                  </a:lnTo>
                  <a:lnTo>
                    <a:pt x="22" y="62"/>
                  </a:lnTo>
                  <a:lnTo>
                    <a:pt x="30" y="53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46" y="32"/>
                  </a:lnTo>
                  <a:lnTo>
                    <a:pt x="52" y="22"/>
                  </a:lnTo>
                  <a:lnTo>
                    <a:pt x="59" y="15"/>
                  </a:lnTo>
                  <a:lnTo>
                    <a:pt x="66" y="9"/>
                  </a:lnTo>
                  <a:lnTo>
                    <a:pt x="73" y="6"/>
                  </a:lnTo>
                  <a:lnTo>
                    <a:pt x="80" y="3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3" y="2"/>
                  </a:lnTo>
                  <a:lnTo>
                    <a:pt x="108" y="4"/>
                  </a:lnTo>
                  <a:lnTo>
                    <a:pt x="111" y="7"/>
                  </a:lnTo>
                  <a:lnTo>
                    <a:pt x="113" y="9"/>
                  </a:lnTo>
                  <a:lnTo>
                    <a:pt x="111" y="14"/>
                  </a:lnTo>
                  <a:lnTo>
                    <a:pt x="107" y="19"/>
                  </a:lnTo>
                  <a:lnTo>
                    <a:pt x="99" y="28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7" y="45"/>
                  </a:lnTo>
                  <a:lnTo>
                    <a:pt x="169" y="47"/>
                  </a:lnTo>
                  <a:lnTo>
                    <a:pt x="172" y="50"/>
                  </a:lnTo>
                  <a:lnTo>
                    <a:pt x="173" y="52"/>
                  </a:lnTo>
                  <a:lnTo>
                    <a:pt x="173" y="54"/>
                  </a:lnTo>
                  <a:lnTo>
                    <a:pt x="173" y="57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68" y="65"/>
                  </a:lnTo>
                  <a:lnTo>
                    <a:pt x="165" y="67"/>
                  </a:lnTo>
                  <a:lnTo>
                    <a:pt x="158" y="67"/>
                  </a:lnTo>
                  <a:lnTo>
                    <a:pt x="151" y="67"/>
                  </a:lnTo>
                  <a:lnTo>
                    <a:pt x="143" y="65"/>
                  </a:lnTo>
                  <a:lnTo>
                    <a:pt x="143" y="65"/>
                  </a:lnTo>
                  <a:lnTo>
                    <a:pt x="146" y="68"/>
                  </a:lnTo>
                  <a:lnTo>
                    <a:pt x="150" y="71"/>
                  </a:lnTo>
                  <a:lnTo>
                    <a:pt x="156" y="74"/>
                  </a:lnTo>
                  <a:lnTo>
                    <a:pt x="164" y="76"/>
                  </a:lnTo>
                  <a:lnTo>
                    <a:pt x="171" y="76"/>
                  </a:lnTo>
                  <a:lnTo>
                    <a:pt x="171" y="76"/>
                  </a:lnTo>
                  <a:lnTo>
                    <a:pt x="176" y="80"/>
                  </a:lnTo>
                  <a:lnTo>
                    <a:pt x="181" y="86"/>
                  </a:lnTo>
                  <a:lnTo>
                    <a:pt x="183" y="91"/>
                  </a:lnTo>
                  <a:lnTo>
                    <a:pt x="185" y="97"/>
                  </a:lnTo>
                  <a:lnTo>
                    <a:pt x="185" y="103"/>
                  </a:lnTo>
                  <a:lnTo>
                    <a:pt x="183" y="107"/>
                  </a:lnTo>
                  <a:lnTo>
                    <a:pt x="181" y="109"/>
                  </a:lnTo>
                  <a:lnTo>
                    <a:pt x="179" y="110"/>
                  </a:lnTo>
                  <a:lnTo>
                    <a:pt x="175" y="111"/>
                  </a:lnTo>
                  <a:lnTo>
                    <a:pt x="172" y="112"/>
                  </a:lnTo>
                  <a:lnTo>
                    <a:pt x="167" y="112"/>
                  </a:lnTo>
                  <a:lnTo>
                    <a:pt x="101" y="98"/>
                  </a:lnTo>
                  <a:lnTo>
                    <a:pt x="101" y="98"/>
                  </a:lnTo>
                  <a:lnTo>
                    <a:pt x="97" y="110"/>
                  </a:lnTo>
                  <a:lnTo>
                    <a:pt x="95" y="116"/>
                  </a:lnTo>
                  <a:lnTo>
                    <a:pt x="92" y="117"/>
                  </a:lnTo>
                  <a:lnTo>
                    <a:pt x="89" y="118"/>
                  </a:lnTo>
                  <a:lnTo>
                    <a:pt x="89" y="118"/>
                  </a:lnTo>
                  <a:lnTo>
                    <a:pt x="93" y="122"/>
                  </a:lnTo>
                  <a:lnTo>
                    <a:pt x="96" y="126"/>
                  </a:lnTo>
                  <a:lnTo>
                    <a:pt x="99" y="132"/>
                  </a:lnTo>
                  <a:lnTo>
                    <a:pt x="101" y="139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11" y="169"/>
                  </a:lnTo>
                  <a:lnTo>
                    <a:pt x="114" y="170"/>
                  </a:lnTo>
                  <a:lnTo>
                    <a:pt x="118" y="176"/>
                  </a:lnTo>
                  <a:lnTo>
                    <a:pt x="122" y="182"/>
                  </a:lnTo>
                  <a:lnTo>
                    <a:pt x="125" y="188"/>
                  </a:lnTo>
                  <a:lnTo>
                    <a:pt x="128" y="189"/>
                  </a:lnTo>
                  <a:lnTo>
                    <a:pt x="130" y="191"/>
                  </a:lnTo>
                  <a:lnTo>
                    <a:pt x="133" y="191"/>
                  </a:lnTo>
                  <a:lnTo>
                    <a:pt x="137" y="191"/>
                  </a:lnTo>
                  <a:lnTo>
                    <a:pt x="140" y="190"/>
                  </a:lnTo>
                  <a:lnTo>
                    <a:pt x="145" y="188"/>
                  </a:lnTo>
                  <a:lnTo>
                    <a:pt x="151" y="183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60" y="184"/>
                  </a:lnTo>
                  <a:lnTo>
                    <a:pt x="161" y="191"/>
                  </a:lnTo>
                  <a:lnTo>
                    <a:pt x="162" y="198"/>
                  </a:lnTo>
                  <a:lnTo>
                    <a:pt x="162" y="205"/>
                  </a:lnTo>
                  <a:lnTo>
                    <a:pt x="161" y="218"/>
                  </a:lnTo>
                  <a:lnTo>
                    <a:pt x="158" y="231"/>
                  </a:lnTo>
                  <a:lnTo>
                    <a:pt x="147" y="256"/>
                  </a:lnTo>
                  <a:lnTo>
                    <a:pt x="143" y="269"/>
                  </a:lnTo>
                  <a:lnTo>
                    <a:pt x="139" y="282"/>
                  </a:lnTo>
                  <a:lnTo>
                    <a:pt x="28" y="239"/>
                  </a:lnTo>
                  <a:lnTo>
                    <a:pt x="28" y="239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2" name="Line 89">
              <a:extLst>
                <a:ext uri="{FF2B5EF4-FFF2-40B4-BE49-F238E27FC236}">
                  <a16:creationId xmlns:a16="http://schemas.microsoft.com/office/drawing/2014/main" xmlns="" id="{38EA8221-78DA-4930-A8D2-F994413B6D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0976" y="282575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3" name="Freeform 90">
              <a:extLst>
                <a:ext uri="{FF2B5EF4-FFF2-40B4-BE49-F238E27FC236}">
                  <a16:creationId xmlns:a16="http://schemas.microsoft.com/office/drawing/2014/main" xmlns="" id="{B48BF575-AA4A-469D-9509-761667274F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9701" y="2817812"/>
              <a:ext cx="141288" cy="112712"/>
            </a:xfrm>
            <a:custGeom>
              <a:avLst/>
              <a:gdLst>
                <a:gd name="T0" fmla="*/ 0 w 177"/>
                <a:gd name="T1" fmla="*/ 68 h 142"/>
                <a:gd name="T2" fmla="*/ 47 w 177"/>
                <a:gd name="T3" fmla="*/ 0 h 142"/>
                <a:gd name="T4" fmla="*/ 47 w 177"/>
                <a:gd name="T5" fmla="*/ 0 h 142"/>
                <a:gd name="T6" fmla="*/ 74 w 177"/>
                <a:gd name="T7" fmla="*/ 6 h 142"/>
                <a:gd name="T8" fmla="*/ 88 w 177"/>
                <a:gd name="T9" fmla="*/ 10 h 142"/>
                <a:gd name="T10" fmla="*/ 102 w 177"/>
                <a:gd name="T11" fmla="*/ 14 h 142"/>
                <a:gd name="T12" fmla="*/ 118 w 177"/>
                <a:gd name="T13" fmla="*/ 21 h 142"/>
                <a:gd name="T14" fmla="*/ 135 w 177"/>
                <a:gd name="T15" fmla="*/ 31 h 142"/>
                <a:gd name="T16" fmla="*/ 155 w 177"/>
                <a:gd name="T17" fmla="*/ 41 h 142"/>
                <a:gd name="T18" fmla="*/ 177 w 177"/>
                <a:gd name="T19" fmla="*/ 56 h 142"/>
                <a:gd name="T20" fmla="*/ 127 w 177"/>
                <a:gd name="T21" fmla="*/ 142 h 142"/>
                <a:gd name="T22" fmla="*/ 127 w 177"/>
                <a:gd name="T23" fmla="*/ 142 h 142"/>
                <a:gd name="T24" fmla="*/ 110 w 177"/>
                <a:gd name="T25" fmla="*/ 134 h 142"/>
                <a:gd name="T26" fmla="*/ 90 w 177"/>
                <a:gd name="T27" fmla="*/ 127 h 142"/>
                <a:gd name="T28" fmla="*/ 72 w 177"/>
                <a:gd name="T29" fmla="*/ 120 h 142"/>
                <a:gd name="T30" fmla="*/ 53 w 177"/>
                <a:gd name="T31" fmla="*/ 112 h 142"/>
                <a:gd name="T32" fmla="*/ 36 w 177"/>
                <a:gd name="T33" fmla="*/ 104 h 142"/>
                <a:gd name="T34" fmla="*/ 27 w 177"/>
                <a:gd name="T35" fmla="*/ 99 h 142"/>
                <a:gd name="T36" fmla="*/ 20 w 177"/>
                <a:gd name="T37" fmla="*/ 93 h 142"/>
                <a:gd name="T38" fmla="*/ 14 w 177"/>
                <a:gd name="T39" fmla="*/ 89 h 142"/>
                <a:gd name="T40" fmla="*/ 8 w 177"/>
                <a:gd name="T41" fmla="*/ 82 h 142"/>
                <a:gd name="T42" fmla="*/ 3 w 177"/>
                <a:gd name="T43" fmla="*/ 75 h 142"/>
                <a:gd name="T44" fmla="*/ 0 w 177"/>
                <a:gd name="T45" fmla="*/ 68 h 142"/>
                <a:gd name="T46" fmla="*/ 0 w 177"/>
                <a:gd name="T47" fmla="*/ 68 h 142"/>
                <a:gd name="T48" fmla="*/ 0 w 177"/>
                <a:gd name="T49" fmla="*/ 68 h 142"/>
                <a:gd name="T50" fmla="*/ 0 w 177"/>
                <a:gd name="T5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7" h="142">
                  <a:moveTo>
                    <a:pt x="0" y="68"/>
                  </a:moveTo>
                  <a:lnTo>
                    <a:pt x="47" y="0"/>
                  </a:lnTo>
                  <a:lnTo>
                    <a:pt x="47" y="0"/>
                  </a:lnTo>
                  <a:lnTo>
                    <a:pt x="74" y="6"/>
                  </a:lnTo>
                  <a:lnTo>
                    <a:pt x="88" y="10"/>
                  </a:lnTo>
                  <a:lnTo>
                    <a:pt x="102" y="14"/>
                  </a:lnTo>
                  <a:lnTo>
                    <a:pt x="118" y="21"/>
                  </a:lnTo>
                  <a:lnTo>
                    <a:pt x="135" y="31"/>
                  </a:lnTo>
                  <a:lnTo>
                    <a:pt x="155" y="41"/>
                  </a:lnTo>
                  <a:lnTo>
                    <a:pt x="177" y="56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10" y="134"/>
                  </a:lnTo>
                  <a:lnTo>
                    <a:pt x="90" y="127"/>
                  </a:lnTo>
                  <a:lnTo>
                    <a:pt x="72" y="120"/>
                  </a:lnTo>
                  <a:lnTo>
                    <a:pt x="53" y="112"/>
                  </a:lnTo>
                  <a:lnTo>
                    <a:pt x="36" y="104"/>
                  </a:lnTo>
                  <a:lnTo>
                    <a:pt x="27" y="99"/>
                  </a:lnTo>
                  <a:lnTo>
                    <a:pt x="20" y="93"/>
                  </a:lnTo>
                  <a:lnTo>
                    <a:pt x="14" y="89"/>
                  </a:lnTo>
                  <a:lnTo>
                    <a:pt x="8" y="82"/>
                  </a:lnTo>
                  <a:lnTo>
                    <a:pt x="3" y="75"/>
                  </a:lnTo>
                  <a:lnTo>
                    <a:pt x="0" y="68"/>
                  </a:lnTo>
                  <a:lnTo>
                    <a:pt x="0" y="68"/>
                  </a:lnTo>
                  <a:close/>
                  <a:moveTo>
                    <a:pt x="0" y="68"/>
                  </a:moveTo>
                  <a:lnTo>
                    <a:pt x="0" y="68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4" name="Freeform 91">
              <a:extLst>
                <a:ext uri="{FF2B5EF4-FFF2-40B4-BE49-F238E27FC236}">
                  <a16:creationId xmlns:a16="http://schemas.microsoft.com/office/drawing/2014/main" xmlns="" id="{A2029E63-F2A4-4F85-B0C4-BDD56110B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701" y="2817812"/>
              <a:ext cx="141288" cy="112712"/>
            </a:xfrm>
            <a:custGeom>
              <a:avLst/>
              <a:gdLst>
                <a:gd name="T0" fmla="*/ 0 w 177"/>
                <a:gd name="T1" fmla="*/ 68 h 142"/>
                <a:gd name="T2" fmla="*/ 47 w 177"/>
                <a:gd name="T3" fmla="*/ 0 h 142"/>
                <a:gd name="T4" fmla="*/ 47 w 177"/>
                <a:gd name="T5" fmla="*/ 0 h 142"/>
                <a:gd name="T6" fmla="*/ 74 w 177"/>
                <a:gd name="T7" fmla="*/ 6 h 142"/>
                <a:gd name="T8" fmla="*/ 88 w 177"/>
                <a:gd name="T9" fmla="*/ 10 h 142"/>
                <a:gd name="T10" fmla="*/ 102 w 177"/>
                <a:gd name="T11" fmla="*/ 14 h 142"/>
                <a:gd name="T12" fmla="*/ 118 w 177"/>
                <a:gd name="T13" fmla="*/ 21 h 142"/>
                <a:gd name="T14" fmla="*/ 135 w 177"/>
                <a:gd name="T15" fmla="*/ 31 h 142"/>
                <a:gd name="T16" fmla="*/ 155 w 177"/>
                <a:gd name="T17" fmla="*/ 41 h 142"/>
                <a:gd name="T18" fmla="*/ 177 w 177"/>
                <a:gd name="T19" fmla="*/ 56 h 142"/>
                <a:gd name="T20" fmla="*/ 127 w 177"/>
                <a:gd name="T21" fmla="*/ 142 h 142"/>
                <a:gd name="T22" fmla="*/ 127 w 177"/>
                <a:gd name="T23" fmla="*/ 142 h 142"/>
                <a:gd name="T24" fmla="*/ 110 w 177"/>
                <a:gd name="T25" fmla="*/ 134 h 142"/>
                <a:gd name="T26" fmla="*/ 90 w 177"/>
                <a:gd name="T27" fmla="*/ 127 h 142"/>
                <a:gd name="T28" fmla="*/ 72 w 177"/>
                <a:gd name="T29" fmla="*/ 120 h 142"/>
                <a:gd name="T30" fmla="*/ 53 w 177"/>
                <a:gd name="T31" fmla="*/ 112 h 142"/>
                <a:gd name="T32" fmla="*/ 36 w 177"/>
                <a:gd name="T33" fmla="*/ 104 h 142"/>
                <a:gd name="T34" fmla="*/ 27 w 177"/>
                <a:gd name="T35" fmla="*/ 99 h 142"/>
                <a:gd name="T36" fmla="*/ 20 w 177"/>
                <a:gd name="T37" fmla="*/ 93 h 142"/>
                <a:gd name="T38" fmla="*/ 14 w 177"/>
                <a:gd name="T39" fmla="*/ 89 h 142"/>
                <a:gd name="T40" fmla="*/ 8 w 177"/>
                <a:gd name="T41" fmla="*/ 82 h 142"/>
                <a:gd name="T42" fmla="*/ 3 w 177"/>
                <a:gd name="T43" fmla="*/ 75 h 142"/>
                <a:gd name="T44" fmla="*/ 0 w 177"/>
                <a:gd name="T45" fmla="*/ 68 h 142"/>
                <a:gd name="T46" fmla="*/ 0 w 177"/>
                <a:gd name="T47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42">
                  <a:moveTo>
                    <a:pt x="0" y="68"/>
                  </a:moveTo>
                  <a:lnTo>
                    <a:pt x="47" y="0"/>
                  </a:lnTo>
                  <a:lnTo>
                    <a:pt x="47" y="0"/>
                  </a:lnTo>
                  <a:lnTo>
                    <a:pt x="74" y="6"/>
                  </a:lnTo>
                  <a:lnTo>
                    <a:pt x="88" y="10"/>
                  </a:lnTo>
                  <a:lnTo>
                    <a:pt x="102" y="14"/>
                  </a:lnTo>
                  <a:lnTo>
                    <a:pt x="118" y="21"/>
                  </a:lnTo>
                  <a:lnTo>
                    <a:pt x="135" y="31"/>
                  </a:lnTo>
                  <a:lnTo>
                    <a:pt x="155" y="41"/>
                  </a:lnTo>
                  <a:lnTo>
                    <a:pt x="177" y="56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10" y="134"/>
                  </a:lnTo>
                  <a:lnTo>
                    <a:pt x="90" y="127"/>
                  </a:lnTo>
                  <a:lnTo>
                    <a:pt x="72" y="120"/>
                  </a:lnTo>
                  <a:lnTo>
                    <a:pt x="53" y="112"/>
                  </a:lnTo>
                  <a:lnTo>
                    <a:pt x="36" y="104"/>
                  </a:lnTo>
                  <a:lnTo>
                    <a:pt x="27" y="99"/>
                  </a:lnTo>
                  <a:lnTo>
                    <a:pt x="20" y="93"/>
                  </a:lnTo>
                  <a:lnTo>
                    <a:pt x="14" y="89"/>
                  </a:lnTo>
                  <a:lnTo>
                    <a:pt x="8" y="82"/>
                  </a:lnTo>
                  <a:lnTo>
                    <a:pt x="3" y="75"/>
                  </a:lnTo>
                  <a:lnTo>
                    <a:pt x="0" y="68"/>
                  </a:lnTo>
                  <a:lnTo>
                    <a:pt x="0" y="6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5" name="Line 92">
              <a:extLst>
                <a:ext uri="{FF2B5EF4-FFF2-40B4-BE49-F238E27FC236}">
                  <a16:creationId xmlns:a16="http://schemas.microsoft.com/office/drawing/2014/main" xmlns="" id="{7EF39278-BBF3-4C96-9F7E-A9627484F0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9701" y="287178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6" name="Freeform 93">
              <a:extLst>
                <a:ext uri="{FF2B5EF4-FFF2-40B4-BE49-F238E27FC236}">
                  <a16:creationId xmlns:a16="http://schemas.microsoft.com/office/drawing/2014/main" xmlns="" id="{33D4568E-2128-474B-A7F9-B4414B852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701" y="2817812"/>
              <a:ext cx="141288" cy="112712"/>
            </a:xfrm>
            <a:custGeom>
              <a:avLst/>
              <a:gdLst>
                <a:gd name="T0" fmla="*/ 0 w 177"/>
                <a:gd name="T1" fmla="*/ 68 h 142"/>
                <a:gd name="T2" fmla="*/ 47 w 177"/>
                <a:gd name="T3" fmla="*/ 0 h 142"/>
                <a:gd name="T4" fmla="*/ 47 w 177"/>
                <a:gd name="T5" fmla="*/ 0 h 142"/>
                <a:gd name="T6" fmla="*/ 74 w 177"/>
                <a:gd name="T7" fmla="*/ 6 h 142"/>
                <a:gd name="T8" fmla="*/ 88 w 177"/>
                <a:gd name="T9" fmla="*/ 10 h 142"/>
                <a:gd name="T10" fmla="*/ 102 w 177"/>
                <a:gd name="T11" fmla="*/ 14 h 142"/>
                <a:gd name="T12" fmla="*/ 118 w 177"/>
                <a:gd name="T13" fmla="*/ 21 h 142"/>
                <a:gd name="T14" fmla="*/ 135 w 177"/>
                <a:gd name="T15" fmla="*/ 31 h 142"/>
                <a:gd name="T16" fmla="*/ 155 w 177"/>
                <a:gd name="T17" fmla="*/ 41 h 142"/>
                <a:gd name="T18" fmla="*/ 177 w 177"/>
                <a:gd name="T19" fmla="*/ 56 h 142"/>
                <a:gd name="T20" fmla="*/ 127 w 177"/>
                <a:gd name="T21" fmla="*/ 142 h 142"/>
                <a:gd name="T22" fmla="*/ 127 w 177"/>
                <a:gd name="T23" fmla="*/ 142 h 142"/>
                <a:gd name="T24" fmla="*/ 110 w 177"/>
                <a:gd name="T25" fmla="*/ 134 h 142"/>
                <a:gd name="T26" fmla="*/ 90 w 177"/>
                <a:gd name="T27" fmla="*/ 127 h 142"/>
                <a:gd name="T28" fmla="*/ 72 w 177"/>
                <a:gd name="T29" fmla="*/ 120 h 142"/>
                <a:gd name="T30" fmla="*/ 53 w 177"/>
                <a:gd name="T31" fmla="*/ 112 h 142"/>
                <a:gd name="T32" fmla="*/ 36 w 177"/>
                <a:gd name="T33" fmla="*/ 104 h 142"/>
                <a:gd name="T34" fmla="*/ 27 w 177"/>
                <a:gd name="T35" fmla="*/ 99 h 142"/>
                <a:gd name="T36" fmla="*/ 20 w 177"/>
                <a:gd name="T37" fmla="*/ 93 h 142"/>
                <a:gd name="T38" fmla="*/ 14 w 177"/>
                <a:gd name="T39" fmla="*/ 89 h 142"/>
                <a:gd name="T40" fmla="*/ 8 w 177"/>
                <a:gd name="T41" fmla="*/ 82 h 142"/>
                <a:gd name="T42" fmla="*/ 3 w 177"/>
                <a:gd name="T43" fmla="*/ 75 h 142"/>
                <a:gd name="T44" fmla="*/ 0 w 177"/>
                <a:gd name="T45" fmla="*/ 68 h 142"/>
                <a:gd name="T46" fmla="*/ 0 w 177"/>
                <a:gd name="T47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42">
                  <a:moveTo>
                    <a:pt x="0" y="68"/>
                  </a:moveTo>
                  <a:lnTo>
                    <a:pt x="47" y="0"/>
                  </a:lnTo>
                  <a:lnTo>
                    <a:pt x="47" y="0"/>
                  </a:lnTo>
                  <a:lnTo>
                    <a:pt x="74" y="6"/>
                  </a:lnTo>
                  <a:lnTo>
                    <a:pt x="88" y="10"/>
                  </a:lnTo>
                  <a:lnTo>
                    <a:pt x="102" y="14"/>
                  </a:lnTo>
                  <a:lnTo>
                    <a:pt x="118" y="21"/>
                  </a:lnTo>
                  <a:lnTo>
                    <a:pt x="135" y="31"/>
                  </a:lnTo>
                  <a:lnTo>
                    <a:pt x="155" y="41"/>
                  </a:lnTo>
                  <a:lnTo>
                    <a:pt x="177" y="56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10" y="134"/>
                  </a:lnTo>
                  <a:lnTo>
                    <a:pt x="90" y="127"/>
                  </a:lnTo>
                  <a:lnTo>
                    <a:pt x="72" y="120"/>
                  </a:lnTo>
                  <a:lnTo>
                    <a:pt x="53" y="112"/>
                  </a:lnTo>
                  <a:lnTo>
                    <a:pt x="36" y="104"/>
                  </a:lnTo>
                  <a:lnTo>
                    <a:pt x="27" y="99"/>
                  </a:lnTo>
                  <a:lnTo>
                    <a:pt x="20" y="93"/>
                  </a:lnTo>
                  <a:lnTo>
                    <a:pt x="14" y="89"/>
                  </a:lnTo>
                  <a:lnTo>
                    <a:pt x="8" y="82"/>
                  </a:lnTo>
                  <a:lnTo>
                    <a:pt x="3" y="75"/>
                  </a:lnTo>
                  <a:lnTo>
                    <a:pt x="0" y="68"/>
                  </a:lnTo>
                  <a:lnTo>
                    <a:pt x="0" y="68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7" name="Line 94">
              <a:extLst>
                <a:ext uri="{FF2B5EF4-FFF2-40B4-BE49-F238E27FC236}">
                  <a16:creationId xmlns:a16="http://schemas.microsoft.com/office/drawing/2014/main" xmlns="" id="{7C64D5E4-55D2-43AD-B7C9-4F68B53936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9701" y="287178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8" name="Freeform 95">
              <a:extLst>
                <a:ext uri="{FF2B5EF4-FFF2-40B4-BE49-F238E27FC236}">
                  <a16:creationId xmlns:a16="http://schemas.microsoft.com/office/drawing/2014/main" xmlns="" id="{59A40501-A360-4E9B-9F97-68ADB82639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0676" y="2770187"/>
              <a:ext cx="109538" cy="152400"/>
            </a:xfrm>
            <a:custGeom>
              <a:avLst/>
              <a:gdLst>
                <a:gd name="T0" fmla="*/ 23 w 139"/>
                <a:gd name="T1" fmla="*/ 0 h 193"/>
                <a:gd name="T2" fmla="*/ 139 w 139"/>
                <a:gd name="T3" fmla="*/ 69 h 193"/>
                <a:gd name="T4" fmla="*/ 101 w 139"/>
                <a:gd name="T5" fmla="*/ 74 h 193"/>
                <a:gd name="T6" fmla="*/ 101 w 139"/>
                <a:gd name="T7" fmla="*/ 74 h 193"/>
                <a:gd name="T8" fmla="*/ 85 w 139"/>
                <a:gd name="T9" fmla="*/ 108 h 193"/>
                <a:gd name="T10" fmla="*/ 77 w 139"/>
                <a:gd name="T11" fmla="*/ 124 h 193"/>
                <a:gd name="T12" fmla="*/ 67 w 139"/>
                <a:gd name="T13" fmla="*/ 139 h 193"/>
                <a:gd name="T14" fmla="*/ 58 w 139"/>
                <a:gd name="T15" fmla="*/ 155 h 193"/>
                <a:gd name="T16" fmla="*/ 48 w 139"/>
                <a:gd name="T17" fmla="*/ 167 h 193"/>
                <a:gd name="T18" fmla="*/ 37 w 139"/>
                <a:gd name="T19" fmla="*/ 180 h 193"/>
                <a:gd name="T20" fmla="*/ 26 w 139"/>
                <a:gd name="T21" fmla="*/ 193 h 193"/>
                <a:gd name="T22" fmla="*/ 26 w 139"/>
                <a:gd name="T23" fmla="*/ 193 h 193"/>
                <a:gd name="T24" fmla="*/ 23 w 139"/>
                <a:gd name="T25" fmla="*/ 172 h 193"/>
                <a:gd name="T26" fmla="*/ 21 w 139"/>
                <a:gd name="T27" fmla="*/ 151 h 193"/>
                <a:gd name="T28" fmla="*/ 14 w 139"/>
                <a:gd name="T29" fmla="*/ 114 h 193"/>
                <a:gd name="T30" fmla="*/ 7 w 139"/>
                <a:gd name="T31" fmla="*/ 79 h 193"/>
                <a:gd name="T32" fmla="*/ 0 w 139"/>
                <a:gd name="T33" fmla="*/ 43 h 193"/>
                <a:gd name="T34" fmla="*/ 23 w 139"/>
                <a:gd name="T35" fmla="*/ 0 h 193"/>
                <a:gd name="T36" fmla="*/ 23 w 139"/>
                <a:gd name="T37" fmla="*/ 0 h 193"/>
                <a:gd name="T38" fmla="*/ 23 w 139"/>
                <a:gd name="T39" fmla="*/ 0 h 193"/>
                <a:gd name="T40" fmla="*/ 23 w 139"/>
                <a:gd name="T41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9" h="193">
                  <a:moveTo>
                    <a:pt x="23" y="0"/>
                  </a:moveTo>
                  <a:lnTo>
                    <a:pt x="139" y="69"/>
                  </a:lnTo>
                  <a:lnTo>
                    <a:pt x="101" y="74"/>
                  </a:lnTo>
                  <a:lnTo>
                    <a:pt x="101" y="74"/>
                  </a:lnTo>
                  <a:lnTo>
                    <a:pt x="85" y="108"/>
                  </a:lnTo>
                  <a:lnTo>
                    <a:pt x="77" y="124"/>
                  </a:lnTo>
                  <a:lnTo>
                    <a:pt x="67" y="139"/>
                  </a:lnTo>
                  <a:lnTo>
                    <a:pt x="58" y="155"/>
                  </a:lnTo>
                  <a:lnTo>
                    <a:pt x="48" y="167"/>
                  </a:lnTo>
                  <a:lnTo>
                    <a:pt x="37" y="180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3" y="172"/>
                  </a:lnTo>
                  <a:lnTo>
                    <a:pt x="21" y="151"/>
                  </a:lnTo>
                  <a:lnTo>
                    <a:pt x="14" y="114"/>
                  </a:lnTo>
                  <a:lnTo>
                    <a:pt x="7" y="79"/>
                  </a:lnTo>
                  <a:lnTo>
                    <a:pt x="0" y="43"/>
                  </a:lnTo>
                  <a:lnTo>
                    <a:pt x="23" y="0"/>
                  </a:lnTo>
                  <a:lnTo>
                    <a:pt x="23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9" name="Freeform 96">
              <a:extLst>
                <a:ext uri="{FF2B5EF4-FFF2-40B4-BE49-F238E27FC236}">
                  <a16:creationId xmlns:a16="http://schemas.microsoft.com/office/drawing/2014/main" xmlns="" id="{9CD9F6AC-5903-43AD-A780-55E21424F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676" y="2770187"/>
              <a:ext cx="109538" cy="152400"/>
            </a:xfrm>
            <a:custGeom>
              <a:avLst/>
              <a:gdLst>
                <a:gd name="T0" fmla="*/ 23 w 139"/>
                <a:gd name="T1" fmla="*/ 0 h 193"/>
                <a:gd name="T2" fmla="*/ 139 w 139"/>
                <a:gd name="T3" fmla="*/ 69 h 193"/>
                <a:gd name="T4" fmla="*/ 101 w 139"/>
                <a:gd name="T5" fmla="*/ 74 h 193"/>
                <a:gd name="T6" fmla="*/ 101 w 139"/>
                <a:gd name="T7" fmla="*/ 74 h 193"/>
                <a:gd name="T8" fmla="*/ 85 w 139"/>
                <a:gd name="T9" fmla="*/ 108 h 193"/>
                <a:gd name="T10" fmla="*/ 77 w 139"/>
                <a:gd name="T11" fmla="*/ 124 h 193"/>
                <a:gd name="T12" fmla="*/ 67 w 139"/>
                <a:gd name="T13" fmla="*/ 139 h 193"/>
                <a:gd name="T14" fmla="*/ 58 w 139"/>
                <a:gd name="T15" fmla="*/ 155 h 193"/>
                <a:gd name="T16" fmla="*/ 48 w 139"/>
                <a:gd name="T17" fmla="*/ 167 h 193"/>
                <a:gd name="T18" fmla="*/ 37 w 139"/>
                <a:gd name="T19" fmla="*/ 180 h 193"/>
                <a:gd name="T20" fmla="*/ 26 w 139"/>
                <a:gd name="T21" fmla="*/ 193 h 193"/>
                <a:gd name="T22" fmla="*/ 26 w 139"/>
                <a:gd name="T23" fmla="*/ 193 h 193"/>
                <a:gd name="T24" fmla="*/ 23 w 139"/>
                <a:gd name="T25" fmla="*/ 172 h 193"/>
                <a:gd name="T26" fmla="*/ 21 w 139"/>
                <a:gd name="T27" fmla="*/ 151 h 193"/>
                <a:gd name="T28" fmla="*/ 14 w 139"/>
                <a:gd name="T29" fmla="*/ 114 h 193"/>
                <a:gd name="T30" fmla="*/ 7 w 139"/>
                <a:gd name="T31" fmla="*/ 79 h 193"/>
                <a:gd name="T32" fmla="*/ 0 w 139"/>
                <a:gd name="T33" fmla="*/ 43 h 193"/>
                <a:gd name="T34" fmla="*/ 23 w 139"/>
                <a:gd name="T35" fmla="*/ 0 h 193"/>
                <a:gd name="T36" fmla="*/ 23 w 139"/>
                <a:gd name="T3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9" h="193">
                  <a:moveTo>
                    <a:pt x="23" y="0"/>
                  </a:moveTo>
                  <a:lnTo>
                    <a:pt x="139" y="69"/>
                  </a:lnTo>
                  <a:lnTo>
                    <a:pt x="101" y="74"/>
                  </a:lnTo>
                  <a:lnTo>
                    <a:pt x="101" y="74"/>
                  </a:lnTo>
                  <a:lnTo>
                    <a:pt x="85" y="108"/>
                  </a:lnTo>
                  <a:lnTo>
                    <a:pt x="77" y="124"/>
                  </a:lnTo>
                  <a:lnTo>
                    <a:pt x="67" y="139"/>
                  </a:lnTo>
                  <a:lnTo>
                    <a:pt x="58" y="155"/>
                  </a:lnTo>
                  <a:lnTo>
                    <a:pt x="48" y="167"/>
                  </a:lnTo>
                  <a:lnTo>
                    <a:pt x="37" y="180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3" y="172"/>
                  </a:lnTo>
                  <a:lnTo>
                    <a:pt x="21" y="151"/>
                  </a:lnTo>
                  <a:lnTo>
                    <a:pt x="14" y="114"/>
                  </a:lnTo>
                  <a:lnTo>
                    <a:pt x="7" y="79"/>
                  </a:lnTo>
                  <a:lnTo>
                    <a:pt x="0" y="43"/>
                  </a:lnTo>
                  <a:lnTo>
                    <a:pt x="23" y="0"/>
                  </a:lnTo>
                  <a:lnTo>
                    <a:pt x="23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0" name="Line 97">
              <a:extLst>
                <a:ext uri="{FF2B5EF4-FFF2-40B4-BE49-F238E27FC236}">
                  <a16:creationId xmlns:a16="http://schemas.microsoft.com/office/drawing/2014/main" xmlns="" id="{1F16734D-C399-462D-8332-C3B99279C6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8138" y="277018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1" name="Freeform 98">
              <a:extLst>
                <a:ext uri="{FF2B5EF4-FFF2-40B4-BE49-F238E27FC236}">
                  <a16:creationId xmlns:a16="http://schemas.microsoft.com/office/drawing/2014/main" xmlns="" id="{84AB9F11-70AF-4F97-881D-7D5FFDC30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676" y="2770187"/>
              <a:ext cx="109538" cy="152400"/>
            </a:xfrm>
            <a:custGeom>
              <a:avLst/>
              <a:gdLst>
                <a:gd name="T0" fmla="*/ 23 w 139"/>
                <a:gd name="T1" fmla="*/ 0 h 193"/>
                <a:gd name="T2" fmla="*/ 139 w 139"/>
                <a:gd name="T3" fmla="*/ 69 h 193"/>
                <a:gd name="T4" fmla="*/ 101 w 139"/>
                <a:gd name="T5" fmla="*/ 74 h 193"/>
                <a:gd name="T6" fmla="*/ 101 w 139"/>
                <a:gd name="T7" fmla="*/ 74 h 193"/>
                <a:gd name="T8" fmla="*/ 85 w 139"/>
                <a:gd name="T9" fmla="*/ 108 h 193"/>
                <a:gd name="T10" fmla="*/ 77 w 139"/>
                <a:gd name="T11" fmla="*/ 124 h 193"/>
                <a:gd name="T12" fmla="*/ 67 w 139"/>
                <a:gd name="T13" fmla="*/ 139 h 193"/>
                <a:gd name="T14" fmla="*/ 58 w 139"/>
                <a:gd name="T15" fmla="*/ 155 h 193"/>
                <a:gd name="T16" fmla="*/ 48 w 139"/>
                <a:gd name="T17" fmla="*/ 167 h 193"/>
                <a:gd name="T18" fmla="*/ 37 w 139"/>
                <a:gd name="T19" fmla="*/ 180 h 193"/>
                <a:gd name="T20" fmla="*/ 26 w 139"/>
                <a:gd name="T21" fmla="*/ 193 h 193"/>
                <a:gd name="T22" fmla="*/ 26 w 139"/>
                <a:gd name="T23" fmla="*/ 193 h 193"/>
                <a:gd name="T24" fmla="*/ 23 w 139"/>
                <a:gd name="T25" fmla="*/ 172 h 193"/>
                <a:gd name="T26" fmla="*/ 21 w 139"/>
                <a:gd name="T27" fmla="*/ 151 h 193"/>
                <a:gd name="T28" fmla="*/ 14 w 139"/>
                <a:gd name="T29" fmla="*/ 114 h 193"/>
                <a:gd name="T30" fmla="*/ 7 w 139"/>
                <a:gd name="T31" fmla="*/ 79 h 193"/>
                <a:gd name="T32" fmla="*/ 0 w 139"/>
                <a:gd name="T33" fmla="*/ 43 h 193"/>
                <a:gd name="T34" fmla="*/ 23 w 139"/>
                <a:gd name="T35" fmla="*/ 0 h 193"/>
                <a:gd name="T36" fmla="*/ 23 w 139"/>
                <a:gd name="T3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9" h="193">
                  <a:moveTo>
                    <a:pt x="23" y="0"/>
                  </a:moveTo>
                  <a:lnTo>
                    <a:pt x="139" y="69"/>
                  </a:lnTo>
                  <a:lnTo>
                    <a:pt x="101" y="74"/>
                  </a:lnTo>
                  <a:lnTo>
                    <a:pt x="101" y="74"/>
                  </a:lnTo>
                  <a:lnTo>
                    <a:pt x="85" y="108"/>
                  </a:lnTo>
                  <a:lnTo>
                    <a:pt x="77" y="124"/>
                  </a:lnTo>
                  <a:lnTo>
                    <a:pt x="67" y="139"/>
                  </a:lnTo>
                  <a:lnTo>
                    <a:pt x="58" y="155"/>
                  </a:lnTo>
                  <a:lnTo>
                    <a:pt x="48" y="167"/>
                  </a:lnTo>
                  <a:lnTo>
                    <a:pt x="37" y="180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3" y="172"/>
                  </a:lnTo>
                  <a:lnTo>
                    <a:pt x="21" y="151"/>
                  </a:lnTo>
                  <a:lnTo>
                    <a:pt x="14" y="114"/>
                  </a:lnTo>
                  <a:lnTo>
                    <a:pt x="7" y="79"/>
                  </a:lnTo>
                  <a:lnTo>
                    <a:pt x="0" y="43"/>
                  </a:lnTo>
                  <a:lnTo>
                    <a:pt x="23" y="0"/>
                  </a:lnTo>
                  <a:lnTo>
                    <a:pt x="23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2" name="Line 99">
              <a:extLst>
                <a:ext uri="{FF2B5EF4-FFF2-40B4-BE49-F238E27FC236}">
                  <a16:creationId xmlns:a16="http://schemas.microsoft.com/office/drawing/2014/main" xmlns="" id="{A905C214-A86E-4C73-B992-C33403089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8138" y="277018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3" name="Freeform 100">
              <a:extLst>
                <a:ext uri="{FF2B5EF4-FFF2-40B4-BE49-F238E27FC236}">
                  <a16:creationId xmlns:a16="http://schemas.microsoft.com/office/drawing/2014/main" xmlns="" id="{3FC6EEA4-E2F4-46C9-A115-22CE333339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2747962"/>
              <a:ext cx="104775" cy="150812"/>
            </a:xfrm>
            <a:custGeom>
              <a:avLst/>
              <a:gdLst>
                <a:gd name="T0" fmla="*/ 0 w 133"/>
                <a:gd name="T1" fmla="*/ 99 h 191"/>
                <a:gd name="T2" fmla="*/ 0 w 133"/>
                <a:gd name="T3" fmla="*/ 99 h 191"/>
                <a:gd name="T4" fmla="*/ 24 w 133"/>
                <a:gd name="T5" fmla="*/ 130 h 191"/>
                <a:gd name="T6" fmla="*/ 34 w 133"/>
                <a:gd name="T7" fmla="*/ 147 h 191"/>
                <a:gd name="T8" fmla="*/ 46 w 133"/>
                <a:gd name="T9" fmla="*/ 160 h 191"/>
                <a:gd name="T10" fmla="*/ 57 w 133"/>
                <a:gd name="T11" fmla="*/ 172 h 191"/>
                <a:gd name="T12" fmla="*/ 68 w 133"/>
                <a:gd name="T13" fmla="*/ 181 h 191"/>
                <a:gd name="T14" fmla="*/ 73 w 133"/>
                <a:gd name="T15" fmla="*/ 186 h 191"/>
                <a:gd name="T16" fmla="*/ 79 w 133"/>
                <a:gd name="T17" fmla="*/ 188 h 191"/>
                <a:gd name="T18" fmla="*/ 85 w 133"/>
                <a:gd name="T19" fmla="*/ 191 h 191"/>
                <a:gd name="T20" fmla="*/ 91 w 133"/>
                <a:gd name="T21" fmla="*/ 191 h 191"/>
                <a:gd name="T22" fmla="*/ 91 w 133"/>
                <a:gd name="T23" fmla="*/ 191 h 191"/>
                <a:gd name="T24" fmla="*/ 91 w 133"/>
                <a:gd name="T25" fmla="*/ 180 h 191"/>
                <a:gd name="T26" fmla="*/ 93 w 133"/>
                <a:gd name="T27" fmla="*/ 169 h 191"/>
                <a:gd name="T28" fmla="*/ 97 w 133"/>
                <a:gd name="T29" fmla="*/ 155 h 191"/>
                <a:gd name="T30" fmla="*/ 101 w 133"/>
                <a:gd name="T31" fmla="*/ 140 h 191"/>
                <a:gd name="T32" fmla="*/ 114 w 133"/>
                <a:gd name="T33" fmla="*/ 107 h 191"/>
                <a:gd name="T34" fmla="*/ 133 w 133"/>
                <a:gd name="T35" fmla="*/ 69 h 191"/>
                <a:gd name="T36" fmla="*/ 133 w 133"/>
                <a:gd name="T37" fmla="*/ 69 h 191"/>
                <a:gd name="T38" fmla="*/ 130 w 133"/>
                <a:gd name="T39" fmla="*/ 59 h 191"/>
                <a:gd name="T40" fmla="*/ 127 w 133"/>
                <a:gd name="T41" fmla="*/ 49 h 191"/>
                <a:gd name="T42" fmla="*/ 122 w 133"/>
                <a:gd name="T43" fmla="*/ 41 h 191"/>
                <a:gd name="T44" fmla="*/ 116 w 133"/>
                <a:gd name="T45" fmla="*/ 33 h 191"/>
                <a:gd name="T46" fmla="*/ 109 w 133"/>
                <a:gd name="T47" fmla="*/ 25 h 191"/>
                <a:gd name="T48" fmla="*/ 101 w 133"/>
                <a:gd name="T49" fmla="*/ 16 h 191"/>
                <a:gd name="T50" fmla="*/ 84 w 133"/>
                <a:gd name="T51" fmla="*/ 0 h 191"/>
                <a:gd name="T52" fmla="*/ 84 w 133"/>
                <a:gd name="T53" fmla="*/ 0 h 191"/>
                <a:gd name="T54" fmla="*/ 75 w 133"/>
                <a:gd name="T55" fmla="*/ 19 h 191"/>
                <a:gd name="T56" fmla="*/ 64 w 133"/>
                <a:gd name="T57" fmla="*/ 34 h 191"/>
                <a:gd name="T58" fmla="*/ 54 w 133"/>
                <a:gd name="T59" fmla="*/ 47 h 191"/>
                <a:gd name="T60" fmla="*/ 44 w 133"/>
                <a:gd name="T61" fmla="*/ 58 h 191"/>
                <a:gd name="T62" fmla="*/ 34 w 133"/>
                <a:gd name="T63" fmla="*/ 69 h 191"/>
                <a:gd name="T64" fmla="*/ 24 w 133"/>
                <a:gd name="T65" fmla="*/ 78 h 191"/>
                <a:gd name="T66" fmla="*/ 0 w 133"/>
                <a:gd name="T67" fmla="*/ 99 h 191"/>
                <a:gd name="T68" fmla="*/ 0 w 133"/>
                <a:gd name="T69" fmla="*/ 99 h 191"/>
                <a:gd name="T70" fmla="*/ 0 w 133"/>
                <a:gd name="T71" fmla="*/ 99 h 191"/>
                <a:gd name="T72" fmla="*/ 0 w 133"/>
                <a:gd name="T73" fmla="*/ 9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3" h="191">
                  <a:moveTo>
                    <a:pt x="0" y="99"/>
                  </a:moveTo>
                  <a:lnTo>
                    <a:pt x="0" y="99"/>
                  </a:lnTo>
                  <a:lnTo>
                    <a:pt x="24" y="130"/>
                  </a:lnTo>
                  <a:lnTo>
                    <a:pt x="34" y="147"/>
                  </a:lnTo>
                  <a:lnTo>
                    <a:pt x="46" y="160"/>
                  </a:lnTo>
                  <a:lnTo>
                    <a:pt x="57" y="172"/>
                  </a:lnTo>
                  <a:lnTo>
                    <a:pt x="68" y="181"/>
                  </a:lnTo>
                  <a:lnTo>
                    <a:pt x="73" y="186"/>
                  </a:lnTo>
                  <a:lnTo>
                    <a:pt x="79" y="188"/>
                  </a:lnTo>
                  <a:lnTo>
                    <a:pt x="85" y="191"/>
                  </a:lnTo>
                  <a:lnTo>
                    <a:pt x="91" y="191"/>
                  </a:lnTo>
                  <a:lnTo>
                    <a:pt x="91" y="191"/>
                  </a:lnTo>
                  <a:lnTo>
                    <a:pt x="91" y="180"/>
                  </a:lnTo>
                  <a:lnTo>
                    <a:pt x="93" y="169"/>
                  </a:lnTo>
                  <a:lnTo>
                    <a:pt x="97" y="155"/>
                  </a:lnTo>
                  <a:lnTo>
                    <a:pt x="101" y="140"/>
                  </a:lnTo>
                  <a:lnTo>
                    <a:pt x="114" y="107"/>
                  </a:lnTo>
                  <a:lnTo>
                    <a:pt x="133" y="69"/>
                  </a:lnTo>
                  <a:lnTo>
                    <a:pt x="133" y="69"/>
                  </a:lnTo>
                  <a:lnTo>
                    <a:pt x="130" y="59"/>
                  </a:lnTo>
                  <a:lnTo>
                    <a:pt x="127" y="49"/>
                  </a:lnTo>
                  <a:lnTo>
                    <a:pt x="122" y="41"/>
                  </a:lnTo>
                  <a:lnTo>
                    <a:pt x="116" y="33"/>
                  </a:lnTo>
                  <a:lnTo>
                    <a:pt x="109" y="25"/>
                  </a:lnTo>
                  <a:lnTo>
                    <a:pt x="101" y="1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5" y="19"/>
                  </a:lnTo>
                  <a:lnTo>
                    <a:pt x="64" y="34"/>
                  </a:lnTo>
                  <a:lnTo>
                    <a:pt x="54" y="47"/>
                  </a:lnTo>
                  <a:lnTo>
                    <a:pt x="44" y="58"/>
                  </a:lnTo>
                  <a:lnTo>
                    <a:pt x="34" y="69"/>
                  </a:lnTo>
                  <a:lnTo>
                    <a:pt x="24" y="78"/>
                  </a:lnTo>
                  <a:lnTo>
                    <a:pt x="0" y="99"/>
                  </a:lnTo>
                  <a:lnTo>
                    <a:pt x="0" y="99"/>
                  </a:lnTo>
                  <a:close/>
                  <a:moveTo>
                    <a:pt x="0" y="99"/>
                  </a:moveTo>
                  <a:lnTo>
                    <a:pt x="0" y="99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4" name="Freeform 101">
              <a:extLst>
                <a:ext uri="{FF2B5EF4-FFF2-40B4-BE49-F238E27FC236}">
                  <a16:creationId xmlns:a16="http://schemas.microsoft.com/office/drawing/2014/main" xmlns="" id="{CCE8024E-F7FD-4035-8616-3EC30AC28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2747962"/>
              <a:ext cx="104775" cy="150812"/>
            </a:xfrm>
            <a:custGeom>
              <a:avLst/>
              <a:gdLst>
                <a:gd name="T0" fmla="*/ 0 w 133"/>
                <a:gd name="T1" fmla="*/ 99 h 191"/>
                <a:gd name="T2" fmla="*/ 0 w 133"/>
                <a:gd name="T3" fmla="*/ 99 h 191"/>
                <a:gd name="T4" fmla="*/ 24 w 133"/>
                <a:gd name="T5" fmla="*/ 130 h 191"/>
                <a:gd name="T6" fmla="*/ 34 w 133"/>
                <a:gd name="T7" fmla="*/ 147 h 191"/>
                <a:gd name="T8" fmla="*/ 46 w 133"/>
                <a:gd name="T9" fmla="*/ 160 h 191"/>
                <a:gd name="T10" fmla="*/ 57 w 133"/>
                <a:gd name="T11" fmla="*/ 172 h 191"/>
                <a:gd name="T12" fmla="*/ 68 w 133"/>
                <a:gd name="T13" fmla="*/ 181 h 191"/>
                <a:gd name="T14" fmla="*/ 73 w 133"/>
                <a:gd name="T15" fmla="*/ 186 h 191"/>
                <a:gd name="T16" fmla="*/ 79 w 133"/>
                <a:gd name="T17" fmla="*/ 188 h 191"/>
                <a:gd name="T18" fmla="*/ 85 w 133"/>
                <a:gd name="T19" fmla="*/ 191 h 191"/>
                <a:gd name="T20" fmla="*/ 91 w 133"/>
                <a:gd name="T21" fmla="*/ 191 h 191"/>
                <a:gd name="T22" fmla="*/ 91 w 133"/>
                <a:gd name="T23" fmla="*/ 191 h 191"/>
                <a:gd name="T24" fmla="*/ 91 w 133"/>
                <a:gd name="T25" fmla="*/ 180 h 191"/>
                <a:gd name="T26" fmla="*/ 93 w 133"/>
                <a:gd name="T27" fmla="*/ 169 h 191"/>
                <a:gd name="T28" fmla="*/ 97 w 133"/>
                <a:gd name="T29" fmla="*/ 155 h 191"/>
                <a:gd name="T30" fmla="*/ 101 w 133"/>
                <a:gd name="T31" fmla="*/ 140 h 191"/>
                <a:gd name="T32" fmla="*/ 114 w 133"/>
                <a:gd name="T33" fmla="*/ 107 h 191"/>
                <a:gd name="T34" fmla="*/ 133 w 133"/>
                <a:gd name="T35" fmla="*/ 69 h 191"/>
                <a:gd name="T36" fmla="*/ 133 w 133"/>
                <a:gd name="T37" fmla="*/ 69 h 191"/>
                <a:gd name="T38" fmla="*/ 130 w 133"/>
                <a:gd name="T39" fmla="*/ 59 h 191"/>
                <a:gd name="T40" fmla="*/ 127 w 133"/>
                <a:gd name="T41" fmla="*/ 49 h 191"/>
                <a:gd name="T42" fmla="*/ 122 w 133"/>
                <a:gd name="T43" fmla="*/ 41 h 191"/>
                <a:gd name="T44" fmla="*/ 116 w 133"/>
                <a:gd name="T45" fmla="*/ 33 h 191"/>
                <a:gd name="T46" fmla="*/ 109 w 133"/>
                <a:gd name="T47" fmla="*/ 25 h 191"/>
                <a:gd name="T48" fmla="*/ 101 w 133"/>
                <a:gd name="T49" fmla="*/ 16 h 191"/>
                <a:gd name="T50" fmla="*/ 84 w 133"/>
                <a:gd name="T51" fmla="*/ 0 h 191"/>
                <a:gd name="T52" fmla="*/ 84 w 133"/>
                <a:gd name="T53" fmla="*/ 0 h 191"/>
                <a:gd name="T54" fmla="*/ 75 w 133"/>
                <a:gd name="T55" fmla="*/ 19 h 191"/>
                <a:gd name="T56" fmla="*/ 64 w 133"/>
                <a:gd name="T57" fmla="*/ 34 h 191"/>
                <a:gd name="T58" fmla="*/ 54 w 133"/>
                <a:gd name="T59" fmla="*/ 47 h 191"/>
                <a:gd name="T60" fmla="*/ 44 w 133"/>
                <a:gd name="T61" fmla="*/ 58 h 191"/>
                <a:gd name="T62" fmla="*/ 34 w 133"/>
                <a:gd name="T63" fmla="*/ 69 h 191"/>
                <a:gd name="T64" fmla="*/ 24 w 133"/>
                <a:gd name="T65" fmla="*/ 78 h 191"/>
                <a:gd name="T66" fmla="*/ 0 w 133"/>
                <a:gd name="T67" fmla="*/ 99 h 191"/>
                <a:gd name="T68" fmla="*/ 0 w 133"/>
                <a:gd name="T69" fmla="*/ 9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91">
                  <a:moveTo>
                    <a:pt x="0" y="99"/>
                  </a:moveTo>
                  <a:lnTo>
                    <a:pt x="0" y="99"/>
                  </a:lnTo>
                  <a:lnTo>
                    <a:pt x="24" y="130"/>
                  </a:lnTo>
                  <a:lnTo>
                    <a:pt x="34" y="147"/>
                  </a:lnTo>
                  <a:lnTo>
                    <a:pt x="46" y="160"/>
                  </a:lnTo>
                  <a:lnTo>
                    <a:pt x="57" y="172"/>
                  </a:lnTo>
                  <a:lnTo>
                    <a:pt x="68" y="181"/>
                  </a:lnTo>
                  <a:lnTo>
                    <a:pt x="73" y="186"/>
                  </a:lnTo>
                  <a:lnTo>
                    <a:pt x="79" y="188"/>
                  </a:lnTo>
                  <a:lnTo>
                    <a:pt x="85" y="191"/>
                  </a:lnTo>
                  <a:lnTo>
                    <a:pt x="91" y="191"/>
                  </a:lnTo>
                  <a:lnTo>
                    <a:pt x="91" y="191"/>
                  </a:lnTo>
                  <a:lnTo>
                    <a:pt x="91" y="180"/>
                  </a:lnTo>
                  <a:lnTo>
                    <a:pt x="93" y="169"/>
                  </a:lnTo>
                  <a:lnTo>
                    <a:pt x="97" y="155"/>
                  </a:lnTo>
                  <a:lnTo>
                    <a:pt x="101" y="140"/>
                  </a:lnTo>
                  <a:lnTo>
                    <a:pt x="114" y="107"/>
                  </a:lnTo>
                  <a:lnTo>
                    <a:pt x="133" y="69"/>
                  </a:lnTo>
                  <a:lnTo>
                    <a:pt x="133" y="69"/>
                  </a:lnTo>
                  <a:lnTo>
                    <a:pt x="130" y="59"/>
                  </a:lnTo>
                  <a:lnTo>
                    <a:pt x="127" y="49"/>
                  </a:lnTo>
                  <a:lnTo>
                    <a:pt x="122" y="41"/>
                  </a:lnTo>
                  <a:lnTo>
                    <a:pt x="116" y="33"/>
                  </a:lnTo>
                  <a:lnTo>
                    <a:pt x="109" y="25"/>
                  </a:lnTo>
                  <a:lnTo>
                    <a:pt x="101" y="1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5" y="19"/>
                  </a:lnTo>
                  <a:lnTo>
                    <a:pt x="64" y="34"/>
                  </a:lnTo>
                  <a:lnTo>
                    <a:pt x="54" y="47"/>
                  </a:lnTo>
                  <a:lnTo>
                    <a:pt x="44" y="58"/>
                  </a:lnTo>
                  <a:lnTo>
                    <a:pt x="34" y="69"/>
                  </a:lnTo>
                  <a:lnTo>
                    <a:pt x="24" y="78"/>
                  </a:lnTo>
                  <a:lnTo>
                    <a:pt x="0" y="99"/>
                  </a:lnTo>
                  <a:lnTo>
                    <a:pt x="0" y="99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5" name="Line 102">
              <a:extLst>
                <a:ext uri="{FF2B5EF4-FFF2-40B4-BE49-F238E27FC236}">
                  <a16:creationId xmlns:a16="http://schemas.microsoft.com/office/drawing/2014/main" xmlns="" id="{DDA4EFE5-798D-4C8F-88BC-14A29937BD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85138" y="282575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6" name="Freeform 103">
              <a:extLst>
                <a:ext uri="{FF2B5EF4-FFF2-40B4-BE49-F238E27FC236}">
                  <a16:creationId xmlns:a16="http://schemas.microsoft.com/office/drawing/2014/main" xmlns="" id="{8B231E0A-0AEC-4D66-8E89-A5D4B63D2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2747962"/>
              <a:ext cx="104775" cy="150812"/>
            </a:xfrm>
            <a:custGeom>
              <a:avLst/>
              <a:gdLst>
                <a:gd name="T0" fmla="*/ 0 w 133"/>
                <a:gd name="T1" fmla="*/ 99 h 191"/>
                <a:gd name="T2" fmla="*/ 0 w 133"/>
                <a:gd name="T3" fmla="*/ 99 h 191"/>
                <a:gd name="T4" fmla="*/ 24 w 133"/>
                <a:gd name="T5" fmla="*/ 130 h 191"/>
                <a:gd name="T6" fmla="*/ 34 w 133"/>
                <a:gd name="T7" fmla="*/ 147 h 191"/>
                <a:gd name="T8" fmla="*/ 46 w 133"/>
                <a:gd name="T9" fmla="*/ 160 h 191"/>
                <a:gd name="T10" fmla="*/ 57 w 133"/>
                <a:gd name="T11" fmla="*/ 172 h 191"/>
                <a:gd name="T12" fmla="*/ 68 w 133"/>
                <a:gd name="T13" fmla="*/ 181 h 191"/>
                <a:gd name="T14" fmla="*/ 73 w 133"/>
                <a:gd name="T15" fmla="*/ 186 h 191"/>
                <a:gd name="T16" fmla="*/ 79 w 133"/>
                <a:gd name="T17" fmla="*/ 188 h 191"/>
                <a:gd name="T18" fmla="*/ 85 w 133"/>
                <a:gd name="T19" fmla="*/ 191 h 191"/>
                <a:gd name="T20" fmla="*/ 91 w 133"/>
                <a:gd name="T21" fmla="*/ 191 h 191"/>
                <a:gd name="T22" fmla="*/ 91 w 133"/>
                <a:gd name="T23" fmla="*/ 191 h 191"/>
                <a:gd name="T24" fmla="*/ 91 w 133"/>
                <a:gd name="T25" fmla="*/ 180 h 191"/>
                <a:gd name="T26" fmla="*/ 93 w 133"/>
                <a:gd name="T27" fmla="*/ 169 h 191"/>
                <a:gd name="T28" fmla="*/ 97 w 133"/>
                <a:gd name="T29" fmla="*/ 155 h 191"/>
                <a:gd name="T30" fmla="*/ 101 w 133"/>
                <a:gd name="T31" fmla="*/ 140 h 191"/>
                <a:gd name="T32" fmla="*/ 114 w 133"/>
                <a:gd name="T33" fmla="*/ 107 h 191"/>
                <a:gd name="T34" fmla="*/ 133 w 133"/>
                <a:gd name="T35" fmla="*/ 69 h 191"/>
                <a:gd name="T36" fmla="*/ 133 w 133"/>
                <a:gd name="T37" fmla="*/ 69 h 191"/>
                <a:gd name="T38" fmla="*/ 130 w 133"/>
                <a:gd name="T39" fmla="*/ 59 h 191"/>
                <a:gd name="T40" fmla="*/ 127 w 133"/>
                <a:gd name="T41" fmla="*/ 49 h 191"/>
                <a:gd name="T42" fmla="*/ 122 w 133"/>
                <a:gd name="T43" fmla="*/ 41 h 191"/>
                <a:gd name="T44" fmla="*/ 116 w 133"/>
                <a:gd name="T45" fmla="*/ 33 h 191"/>
                <a:gd name="T46" fmla="*/ 109 w 133"/>
                <a:gd name="T47" fmla="*/ 25 h 191"/>
                <a:gd name="T48" fmla="*/ 101 w 133"/>
                <a:gd name="T49" fmla="*/ 16 h 191"/>
                <a:gd name="T50" fmla="*/ 84 w 133"/>
                <a:gd name="T51" fmla="*/ 0 h 191"/>
                <a:gd name="T52" fmla="*/ 84 w 133"/>
                <a:gd name="T53" fmla="*/ 0 h 191"/>
                <a:gd name="T54" fmla="*/ 75 w 133"/>
                <a:gd name="T55" fmla="*/ 19 h 191"/>
                <a:gd name="T56" fmla="*/ 64 w 133"/>
                <a:gd name="T57" fmla="*/ 34 h 191"/>
                <a:gd name="T58" fmla="*/ 54 w 133"/>
                <a:gd name="T59" fmla="*/ 47 h 191"/>
                <a:gd name="T60" fmla="*/ 44 w 133"/>
                <a:gd name="T61" fmla="*/ 58 h 191"/>
                <a:gd name="T62" fmla="*/ 34 w 133"/>
                <a:gd name="T63" fmla="*/ 69 h 191"/>
                <a:gd name="T64" fmla="*/ 24 w 133"/>
                <a:gd name="T65" fmla="*/ 78 h 191"/>
                <a:gd name="T66" fmla="*/ 0 w 133"/>
                <a:gd name="T67" fmla="*/ 99 h 191"/>
                <a:gd name="T68" fmla="*/ 0 w 133"/>
                <a:gd name="T69" fmla="*/ 9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91">
                  <a:moveTo>
                    <a:pt x="0" y="99"/>
                  </a:moveTo>
                  <a:lnTo>
                    <a:pt x="0" y="99"/>
                  </a:lnTo>
                  <a:lnTo>
                    <a:pt x="24" y="130"/>
                  </a:lnTo>
                  <a:lnTo>
                    <a:pt x="34" y="147"/>
                  </a:lnTo>
                  <a:lnTo>
                    <a:pt x="46" y="160"/>
                  </a:lnTo>
                  <a:lnTo>
                    <a:pt x="57" y="172"/>
                  </a:lnTo>
                  <a:lnTo>
                    <a:pt x="68" y="181"/>
                  </a:lnTo>
                  <a:lnTo>
                    <a:pt x="73" y="186"/>
                  </a:lnTo>
                  <a:lnTo>
                    <a:pt x="79" y="188"/>
                  </a:lnTo>
                  <a:lnTo>
                    <a:pt x="85" y="191"/>
                  </a:lnTo>
                  <a:lnTo>
                    <a:pt x="91" y="191"/>
                  </a:lnTo>
                  <a:lnTo>
                    <a:pt x="91" y="191"/>
                  </a:lnTo>
                  <a:lnTo>
                    <a:pt x="91" y="180"/>
                  </a:lnTo>
                  <a:lnTo>
                    <a:pt x="93" y="169"/>
                  </a:lnTo>
                  <a:lnTo>
                    <a:pt x="97" y="155"/>
                  </a:lnTo>
                  <a:lnTo>
                    <a:pt x="101" y="140"/>
                  </a:lnTo>
                  <a:lnTo>
                    <a:pt x="114" y="107"/>
                  </a:lnTo>
                  <a:lnTo>
                    <a:pt x="133" y="69"/>
                  </a:lnTo>
                  <a:lnTo>
                    <a:pt x="133" y="69"/>
                  </a:lnTo>
                  <a:lnTo>
                    <a:pt x="130" y="59"/>
                  </a:lnTo>
                  <a:lnTo>
                    <a:pt x="127" y="49"/>
                  </a:lnTo>
                  <a:lnTo>
                    <a:pt x="122" y="41"/>
                  </a:lnTo>
                  <a:lnTo>
                    <a:pt x="116" y="33"/>
                  </a:lnTo>
                  <a:lnTo>
                    <a:pt x="109" y="25"/>
                  </a:lnTo>
                  <a:lnTo>
                    <a:pt x="101" y="1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5" y="19"/>
                  </a:lnTo>
                  <a:lnTo>
                    <a:pt x="64" y="34"/>
                  </a:lnTo>
                  <a:lnTo>
                    <a:pt x="54" y="47"/>
                  </a:lnTo>
                  <a:lnTo>
                    <a:pt x="44" y="58"/>
                  </a:lnTo>
                  <a:lnTo>
                    <a:pt x="34" y="69"/>
                  </a:lnTo>
                  <a:lnTo>
                    <a:pt x="24" y="78"/>
                  </a:lnTo>
                  <a:lnTo>
                    <a:pt x="0" y="99"/>
                  </a:lnTo>
                  <a:lnTo>
                    <a:pt x="0" y="99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7" name="Line 104">
              <a:extLst>
                <a:ext uri="{FF2B5EF4-FFF2-40B4-BE49-F238E27FC236}">
                  <a16:creationId xmlns:a16="http://schemas.microsoft.com/office/drawing/2014/main" xmlns="" id="{54380E06-5CCB-4711-8BBB-831B47F08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85138" y="282575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8" name="Freeform 105">
              <a:extLst>
                <a:ext uri="{FF2B5EF4-FFF2-40B4-BE49-F238E27FC236}">
                  <a16:creationId xmlns:a16="http://schemas.microsoft.com/office/drawing/2014/main" xmlns="" id="{DAA653CB-27EC-400D-A838-B2B1067945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7826" y="2819400"/>
              <a:ext cx="120650" cy="798512"/>
            </a:xfrm>
            <a:custGeom>
              <a:avLst/>
              <a:gdLst>
                <a:gd name="T0" fmla="*/ 59 w 153"/>
                <a:gd name="T1" fmla="*/ 8 h 1005"/>
                <a:gd name="T2" fmla="*/ 46 w 153"/>
                <a:gd name="T3" fmla="*/ 11 h 1005"/>
                <a:gd name="T4" fmla="*/ 38 w 153"/>
                <a:gd name="T5" fmla="*/ 17 h 1005"/>
                <a:gd name="T6" fmla="*/ 26 w 153"/>
                <a:gd name="T7" fmla="*/ 31 h 1005"/>
                <a:gd name="T8" fmla="*/ 30 w 153"/>
                <a:gd name="T9" fmla="*/ 42 h 1005"/>
                <a:gd name="T10" fmla="*/ 36 w 153"/>
                <a:gd name="T11" fmla="*/ 51 h 1005"/>
                <a:gd name="T12" fmla="*/ 46 w 153"/>
                <a:gd name="T13" fmla="*/ 61 h 1005"/>
                <a:gd name="T14" fmla="*/ 65 w 153"/>
                <a:gd name="T15" fmla="*/ 71 h 1005"/>
                <a:gd name="T16" fmla="*/ 59 w 153"/>
                <a:gd name="T17" fmla="*/ 95 h 1005"/>
                <a:gd name="T18" fmla="*/ 37 w 153"/>
                <a:gd name="T19" fmla="*/ 170 h 1005"/>
                <a:gd name="T20" fmla="*/ 27 w 153"/>
                <a:gd name="T21" fmla="*/ 220 h 1005"/>
                <a:gd name="T22" fmla="*/ 24 w 153"/>
                <a:gd name="T23" fmla="*/ 245 h 1005"/>
                <a:gd name="T24" fmla="*/ 27 w 153"/>
                <a:gd name="T25" fmla="*/ 269 h 1005"/>
                <a:gd name="T26" fmla="*/ 23 w 153"/>
                <a:gd name="T27" fmla="*/ 354 h 1005"/>
                <a:gd name="T28" fmla="*/ 12 w 153"/>
                <a:gd name="T29" fmla="*/ 521 h 1005"/>
                <a:gd name="T30" fmla="*/ 2 w 153"/>
                <a:gd name="T31" fmla="*/ 688 h 1005"/>
                <a:gd name="T32" fmla="*/ 0 w 153"/>
                <a:gd name="T33" fmla="*/ 772 h 1005"/>
                <a:gd name="T34" fmla="*/ 2 w 153"/>
                <a:gd name="T35" fmla="*/ 855 h 1005"/>
                <a:gd name="T36" fmla="*/ 9 w 153"/>
                <a:gd name="T37" fmla="*/ 940 h 1005"/>
                <a:gd name="T38" fmla="*/ 13 w 153"/>
                <a:gd name="T39" fmla="*/ 948 h 1005"/>
                <a:gd name="T40" fmla="*/ 24 w 153"/>
                <a:gd name="T41" fmla="*/ 965 h 1005"/>
                <a:gd name="T42" fmla="*/ 42 w 153"/>
                <a:gd name="T43" fmla="*/ 981 h 1005"/>
                <a:gd name="T44" fmla="*/ 79 w 153"/>
                <a:gd name="T45" fmla="*/ 1005 h 1005"/>
                <a:gd name="T46" fmla="*/ 88 w 153"/>
                <a:gd name="T47" fmla="*/ 999 h 1005"/>
                <a:gd name="T48" fmla="*/ 109 w 153"/>
                <a:gd name="T49" fmla="*/ 991 h 1005"/>
                <a:gd name="T50" fmla="*/ 129 w 153"/>
                <a:gd name="T51" fmla="*/ 981 h 1005"/>
                <a:gd name="T52" fmla="*/ 142 w 153"/>
                <a:gd name="T53" fmla="*/ 968 h 1005"/>
                <a:gd name="T54" fmla="*/ 150 w 153"/>
                <a:gd name="T55" fmla="*/ 955 h 1005"/>
                <a:gd name="T56" fmla="*/ 152 w 153"/>
                <a:gd name="T57" fmla="*/ 947 h 1005"/>
                <a:gd name="T58" fmla="*/ 153 w 153"/>
                <a:gd name="T59" fmla="*/ 758 h 1005"/>
                <a:gd name="T60" fmla="*/ 147 w 153"/>
                <a:gd name="T61" fmla="*/ 571 h 1005"/>
                <a:gd name="T62" fmla="*/ 134 w 153"/>
                <a:gd name="T63" fmla="*/ 292 h 1005"/>
                <a:gd name="T64" fmla="*/ 130 w 153"/>
                <a:gd name="T65" fmla="*/ 198 h 1005"/>
                <a:gd name="T66" fmla="*/ 125 w 153"/>
                <a:gd name="T67" fmla="*/ 166 h 1005"/>
                <a:gd name="T68" fmla="*/ 117 w 153"/>
                <a:gd name="T69" fmla="*/ 134 h 1005"/>
                <a:gd name="T70" fmla="*/ 96 w 153"/>
                <a:gd name="T71" fmla="*/ 74 h 1005"/>
                <a:gd name="T72" fmla="*/ 108 w 153"/>
                <a:gd name="T73" fmla="*/ 66 h 1005"/>
                <a:gd name="T74" fmla="*/ 125 w 153"/>
                <a:gd name="T75" fmla="*/ 46 h 1005"/>
                <a:gd name="T76" fmla="*/ 132 w 153"/>
                <a:gd name="T77" fmla="*/ 35 h 1005"/>
                <a:gd name="T78" fmla="*/ 121 w 153"/>
                <a:gd name="T79" fmla="*/ 18 h 1005"/>
                <a:gd name="T80" fmla="*/ 109 w 153"/>
                <a:gd name="T81" fmla="*/ 9 h 1005"/>
                <a:gd name="T82" fmla="*/ 105 w 153"/>
                <a:gd name="T83" fmla="*/ 8 h 1005"/>
                <a:gd name="T84" fmla="*/ 93 w 153"/>
                <a:gd name="T85" fmla="*/ 1 h 1005"/>
                <a:gd name="T86" fmla="*/ 81 w 153"/>
                <a:gd name="T87" fmla="*/ 0 h 1005"/>
                <a:gd name="T88" fmla="*/ 71 w 153"/>
                <a:gd name="T89" fmla="*/ 2 h 1005"/>
                <a:gd name="T90" fmla="*/ 59 w 153"/>
                <a:gd name="T91" fmla="*/ 8 h 1005"/>
                <a:gd name="T92" fmla="*/ 59 w 153"/>
                <a:gd name="T93" fmla="*/ 8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3" h="1005">
                  <a:moveTo>
                    <a:pt x="59" y="8"/>
                  </a:moveTo>
                  <a:lnTo>
                    <a:pt x="59" y="8"/>
                  </a:lnTo>
                  <a:lnTo>
                    <a:pt x="52" y="9"/>
                  </a:lnTo>
                  <a:lnTo>
                    <a:pt x="46" y="11"/>
                  </a:lnTo>
                  <a:lnTo>
                    <a:pt x="42" y="14"/>
                  </a:lnTo>
                  <a:lnTo>
                    <a:pt x="38" y="17"/>
                  </a:lnTo>
                  <a:lnTo>
                    <a:pt x="31" y="24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0" y="42"/>
                  </a:lnTo>
                  <a:lnTo>
                    <a:pt x="33" y="46"/>
                  </a:lnTo>
                  <a:lnTo>
                    <a:pt x="36" y="51"/>
                  </a:lnTo>
                  <a:lnTo>
                    <a:pt x="41" y="56"/>
                  </a:lnTo>
                  <a:lnTo>
                    <a:pt x="46" y="61"/>
                  </a:lnTo>
                  <a:lnTo>
                    <a:pt x="55" y="66"/>
                  </a:lnTo>
                  <a:lnTo>
                    <a:pt x="65" y="71"/>
                  </a:lnTo>
                  <a:lnTo>
                    <a:pt x="65" y="71"/>
                  </a:lnTo>
                  <a:lnTo>
                    <a:pt x="59" y="95"/>
                  </a:lnTo>
                  <a:lnTo>
                    <a:pt x="52" y="121"/>
                  </a:lnTo>
                  <a:lnTo>
                    <a:pt x="37" y="170"/>
                  </a:lnTo>
                  <a:lnTo>
                    <a:pt x="30" y="196"/>
                  </a:lnTo>
                  <a:lnTo>
                    <a:pt x="27" y="220"/>
                  </a:lnTo>
                  <a:lnTo>
                    <a:pt x="26" y="233"/>
                  </a:lnTo>
                  <a:lnTo>
                    <a:pt x="24" y="245"/>
                  </a:lnTo>
                  <a:lnTo>
                    <a:pt x="26" y="258"/>
                  </a:lnTo>
                  <a:lnTo>
                    <a:pt x="27" y="269"/>
                  </a:lnTo>
                  <a:lnTo>
                    <a:pt x="27" y="269"/>
                  </a:lnTo>
                  <a:lnTo>
                    <a:pt x="23" y="354"/>
                  </a:lnTo>
                  <a:lnTo>
                    <a:pt x="19" y="437"/>
                  </a:lnTo>
                  <a:lnTo>
                    <a:pt x="12" y="521"/>
                  </a:lnTo>
                  <a:lnTo>
                    <a:pt x="6" y="605"/>
                  </a:lnTo>
                  <a:lnTo>
                    <a:pt x="2" y="688"/>
                  </a:lnTo>
                  <a:lnTo>
                    <a:pt x="1" y="730"/>
                  </a:lnTo>
                  <a:lnTo>
                    <a:pt x="0" y="772"/>
                  </a:lnTo>
                  <a:lnTo>
                    <a:pt x="1" y="814"/>
                  </a:lnTo>
                  <a:lnTo>
                    <a:pt x="2" y="855"/>
                  </a:lnTo>
                  <a:lnTo>
                    <a:pt x="5" y="897"/>
                  </a:lnTo>
                  <a:lnTo>
                    <a:pt x="9" y="940"/>
                  </a:lnTo>
                  <a:lnTo>
                    <a:pt x="9" y="940"/>
                  </a:lnTo>
                  <a:lnTo>
                    <a:pt x="13" y="948"/>
                  </a:lnTo>
                  <a:lnTo>
                    <a:pt x="17" y="956"/>
                  </a:lnTo>
                  <a:lnTo>
                    <a:pt x="24" y="965"/>
                  </a:lnTo>
                  <a:lnTo>
                    <a:pt x="33" y="973"/>
                  </a:lnTo>
                  <a:lnTo>
                    <a:pt x="42" y="981"/>
                  </a:lnTo>
                  <a:lnTo>
                    <a:pt x="53" y="989"/>
                  </a:lnTo>
                  <a:lnTo>
                    <a:pt x="79" y="1005"/>
                  </a:lnTo>
                  <a:lnTo>
                    <a:pt x="79" y="1005"/>
                  </a:lnTo>
                  <a:lnTo>
                    <a:pt x="88" y="999"/>
                  </a:lnTo>
                  <a:lnTo>
                    <a:pt x="99" y="995"/>
                  </a:lnTo>
                  <a:lnTo>
                    <a:pt x="109" y="991"/>
                  </a:lnTo>
                  <a:lnTo>
                    <a:pt x="120" y="987"/>
                  </a:lnTo>
                  <a:lnTo>
                    <a:pt x="129" y="981"/>
                  </a:lnTo>
                  <a:lnTo>
                    <a:pt x="138" y="973"/>
                  </a:lnTo>
                  <a:lnTo>
                    <a:pt x="142" y="968"/>
                  </a:lnTo>
                  <a:lnTo>
                    <a:pt x="146" y="962"/>
                  </a:lnTo>
                  <a:lnTo>
                    <a:pt x="150" y="955"/>
                  </a:lnTo>
                  <a:lnTo>
                    <a:pt x="152" y="947"/>
                  </a:lnTo>
                  <a:lnTo>
                    <a:pt x="152" y="947"/>
                  </a:lnTo>
                  <a:lnTo>
                    <a:pt x="153" y="853"/>
                  </a:lnTo>
                  <a:lnTo>
                    <a:pt x="153" y="758"/>
                  </a:lnTo>
                  <a:lnTo>
                    <a:pt x="151" y="665"/>
                  </a:lnTo>
                  <a:lnTo>
                    <a:pt x="147" y="571"/>
                  </a:lnTo>
                  <a:lnTo>
                    <a:pt x="138" y="385"/>
                  </a:lnTo>
                  <a:lnTo>
                    <a:pt x="134" y="292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9" y="182"/>
                  </a:lnTo>
                  <a:lnTo>
                    <a:pt x="125" y="166"/>
                  </a:lnTo>
                  <a:lnTo>
                    <a:pt x="122" y="150"/>
                  </a:lnTo>
                  <a:lnTo>
                    <a:pt x="117" y="134"/>
                  </a:lnTo>
                  <a:lnTo>
                    <a:pt x="107" y="10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108" y="66"/>
                  </a:lnTo>
                  <a:lnTo>
                    <a:pt x="116" y="57"/>
                  </a:lnTo>
                  <a:lnTo>
                    <a:pt x="125" y="46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27" y="26"/>
                  </a:lnTo>
                  <a:lnTo>
                    <a:pt x="121" y="18"/>
                  </a:lnTo>
                  <a:lnTo>
                    <a:pt x="114" y="11"/>
                  </a:lnTo>
                  <a:lnTo>
                    <a:pt x="109" y="9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99" y="3"/>
                  </a:lnTo>
                  <a:lnTo>
                    <a:pt x="93" y="1"/>
                  </a:lnTo>
                  <a:lnTo>
                    <a:pt x="87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1" y="2"/>
                  </a:lnTo>
                  <a:lnTo>
                    <a:pt x="59" y="8"/>
                  </a:lnTo>
                  <a:lnTo>
                    <a:pt x="59" y="8"/>
                  </a:lnTo>
                  <a:close/>
                  <a:moveTo>
                    <a:pt x="59" y="8"/>
                  </a:moveTo>
                  <a:lnTo>
                    <a:pt x="59" y="8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9" name="Freeform 106">
              <a:extLst>
                <a:ext uri="{FF2B5EF4-FFF2-40B4-BE49-F238E27FC236}">
                  <a16:creationId xmlns:a16="http://schemas.microsoft.com/office/drawing/2014/main" xmlns="" id="{423F4F2D-3450-4F5B-892E-3F6EB8647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826" y="2819400"/>
              <a:ext cx="120650" cy="798512"/>
            </a:xfrm>
            <a:custGeom>
              <a:avLst/>
              <a:gdLst>
                <a:gd name="T0" fmla="*/ 59 w 153"/>
                <a:gd name="T1" fmla="*/ 8 h 1005"/>
                <a:gd name="T2" fmla="*/ 46 w 153"/>
                <a:gd name="T3" fmla="*/ 11 h 1005"/>
                <a:gd name="T4" fmla="*/ 38 w 153"/>
                <a:gd name="T5" fmla="*/ 17 h 1005"/>
                <a:gd name="T6" fmla="*/ 26 w 153"/>
                <a:gd name="T7" fmla="*/ 31 h 1005"/>
                <a:gd name="T8" fmla="*/ 30 w 153"/>
                <a:gd name="T9" fmla="*/ 42 h 1005"/>
                <a:gd name="T10" fmla="*/ 36 w 153"/>
                <a:gd name="T11" fmla="*/ 51 h 1005"/>
                <a:gd name="T12" fmla="*/ 46 w 153"/>
                <a:gd name="T13" fmla="*/ 61 h 1005"/>
                <a:gd name="T14" fmla="*/ 65 w 153"/>
                <a:gd name="T15" fmla="*/ 71 h 1005"/>
                <a:gd name="T16" fmla="*/ 59 w 153"/>
                <a:gd name="T17" fmla="*/ 95 h 1005"/>
                <a:gd name="T18" fmla="*/ 37 w 153"/>
                <a:gd name="T19" fmla="*/ 170 h 1005"/>
                <a:gd name="T20" fmla="*/ 27 w 153"/>
                <a:gd name="T21" fmla="*/ 220 h 1005"/>
                <a:gd name="T22" fmla="*/ 24 w 153"/>
                <a:gd name="T23" fmla="*/ 245 h 1005"/>
                <a:gd name="T24" fmla="*/ 27 w 153"/>
                <a:gd name="T25" fmla="*/ 269 h 1005"/>
                <a:gd name="T26" fmla="*/ 23 w 153"/>
                <a:gd name="T27" fmla="*/ 354 h 1005"/>
                <a:gd name="T28" fmla="*/ 12 w 153"/>
                <a:gd name="T29" fmla="*/ 521 h 1005"/>
                <a:gd name="T30" fmla="*/ 2 w 153"/>
                <a:gd name="T31" fmla="*/ 688 h 1005"/>
                <a:gd name="T32" fmla="*/ 0 w 153"/>
                <a:gd name="T33" fmla="*/ 772 h 1005"/>
                <a:gd name="T34" fmla="*/ 2 w 153"/>
                <a:gd name="T35" fmla="*/ 855 h 1005"/>
                <a:gd name="T36" fmla="*/ 9 w 153"/>
                <a:gd name="T37" fmla="*/ 940 h 1005"/>
                <a:gd name="T38" fmla="*/ 13 w 153"/>
                <a:gd name="T39" fmla="*/ 948 h 1005"/>
                <a:gd name="T40" fmla="*/ 24 w 153"/>
                <a:gd name="T41" fmla="*/ 965 h 1005"/>
                <a:gd name="T42" fmla="*/ 42 w 153"/>
                <a:gd name="T43" fmla="*/ 981 h 1005"/>
                <a:gd name="T44" fmla="*/ 79 w 153"/>
                <a:gd name="T45" fmla="*/ 1005 h 1005"/>
                <a:gd name="T46" fmla="*/ 88 w 153"/>
                <a:gd name="T47" fmla="*/ 999 h 1005"/>
                <a:gd name="T48" fmla="*/ 109 w 153"/>
                <a:gd name="T49" fmla="*/ 991 h 1005"/>
                <a:gd name="T50" fmla="*/ 129 w 153"/>
                <a:gd name="T51" fmla="*/ 981 h 1005"/>
                <a:gd name="T52" fmla="*/ 142 w 153"/>
                <a:gd name="T53" fmla="*/ 968 h 1005"/>
                <a:gd name="T54" fmla="*/ 150 w 153"/>
                <a:gd name="T55" fmla="*/ 955 h 1005"/>
                <a:gd name="T56" fmla="*/ 152 w 153"/>
                <a:gd name="T57" fmla="*/ 947 h 1005"/>
                <a:gd name="T58" fmla="*/ 153 w 153"/>
                <a:gd name="T59" fmla="*/ 758 h 1005"/>
                <a:gd name="T60" fmla="*/ 147 w 153"/>
                <a:gd name="T61" fmla="*/ 571 h 1005"/>
                <a:gd name="T62" fmla="*/ 134 w 153"/>
                <a:gd name="T63" fmla="*/ 292 h 1005"/>
                <a:gd name="T64" fmla="*/ 130 w 153"/>
                <a:gd name="T65" fmla="*/ 198 h 1005"/>
                <a:gd name="T66" fmla="*/ 125 w 153"/>
                <a:gd name="T67" fmla="*/ 166 h 1005"/>
                <a:gd name="T68" fmla="*/ 117 w 153"/>
                <a:gd name="T69" fmla="*/ 134 h 1005"/>
                <a:gd name="T70" fmla="*/ 96 w 153"/>
                <a:gd name="T71" fmla="*/ 74 h 1005"/>
                <a:gd name="T72" fmla="*/ 108 w 153"/>
                <a:gd name="T73" fmla="*/ 66 h 1005"/>
                <a:gd name="T74" fmla="*/ 125 w 153"/>
                <a:gd name="T75" fmla="*/ 46 h 1005"/>
                <a:gd name="T76" fmla="*/ 132 w 153"/>
                <a:gd name="T77" fmla="*/ 35 h 1005"/>
                <a:gd name="T78" fmla="*/ 121 w 153"/>
                <a:gd name="T79" fmla="*/ 18 h 1005"/>
                <a:gd name="T80" fmla="*/ 109 w 153"/>
                <a:gd name="T81" fmla="*/ 9 h 1005"/>
                <a:gd name="T82" fmla="*/ 105 w 153"/>
                <a:gd name="T83" fmla="*/ 8 h 1005"/>
                <a:gd name="T84" fmla="*/ 93 w 153"/>
                <a:gd name="T85" fmla="*/ 1 h 1005"/>
                <a:gd name="T86" fmla="*/ 81 w 153"/>
                <a:gd name="T87" fmla="*/ 0 h 1005"/>
                <a:gd name="T88" fmla="*/ 71 w 153"/>
                <a:gd name="T89" fmla="*/ 2 h 1005"/>
                <a:gd name="T90" fmla="*/ 59 w 153"/>
                <a:gd name="T91" fmla="*/ 8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3" h="1005">
                  <a:moveTo>
                    <a:pt x="59" y="8"/>
                  </a:moveTo>
                  <a:lnTo>
                    <a:pt x="59" y="8"/>
                  </a:lnTo>
                  <a:lnTo>
                    <a:pt x="52" y="9"/>
                  </a:lnTo>
                  <a:lnTo>
                    <a:pt x="46" y="11"/>
                  </a:lnTo>
                  <a:lnTo>
                    <a:pt x="42" y="14"/>
                  </a:lnTo>
                  <a:lnTo>
                    <a:pt x="38" y="17"/>
                  </a:lnTo>
                  <a:lnTo>
                    <a:pt x="31" y="24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0" y="42"/>
                  </a:lnTo>
                  <a:lnTo>
                    <a:pt x="33" y="46"/>
                  </a:lnTo>
                  <a:lnTo>
                    <a:pt x="36" y="51"/>
                  </a:lnTo>
                  <a:lnTo>
                    <a:pt x="41" y="56"/>
                  </a:lnTo>
                  <a:lnTo>
                    <a:pt x="46" y="61"/>
                  </a:lnTo>
                  <a:lnTo>
                    <a:pt x="55" y="66"/>
                  </a:lnTo>
                  <a:lnTo>
                    <a:pt x="65" y="71"/>
                  </a:lnTo>
                  <a:lnTo>
                    <a:pt x="65" y="71"/>
                  </a:lnTo>
                  <a:lnTo>
                    <a:pt x="59" y="95"/>
                  </a:lnTo>
                  <a:lnTo>
                    <a:pt x="52" y="121"/>
                  </a:lnTo>
                  <a:lnTo>
                    <a:pt x="37" y="170"/>
                  </a:lnTo>
                  <a:lnTo>
                    <a:pt x="30" y="196"/>
                  </a:lnTo>
                  <a:lnTo>
                    <a:pt x="27" y="220"/>
                  </a:lnTo>
                  <a:lnTo>
                    <a:pt x="26" y="233"/>
                  </a:lnTo>
                  <a:lnTo>
                    <a:pt x="24" y="245"/>
                  </a:lnTo>
                  <a:lnTo>
                    <a:pt x="26" y="258"/>
                  </a:lnTo>
                  <a:lnTo>
                    <a:pt x="27" y="269"/>
                  </a:lnTo>
                  <a:lnTo>
                    <a:pt x="27" y="269"/>
                  </a:lnTo>
                  <a:lnTo>
                    <a:pt x="23" y="354"/>
                  </a:lnTo>
                  <a:lnTo>
                    <a:pt x="19" y="437"/>
                  </a:lnTo>
                  <a:lnTo>
                    <a:pt x="12" y="521"/>
                  </a:lnTo>
                  <a:lnTo>
                    <a:pt x="6" y="605"/>
                  </a:lnTo>
                  <a:lnTo>
                    <a:pt x="2" y="688"/>
                  </a:lnTo>
                  <a:lnTo>
                    <a:pt x="1" y="730"/>
                  </a:lnTo>
                  <a:lnTo>
                    <a:pt x="0" y="772"/>
                  </a:lnTo>
                  <a:lnTo>
                    <a:pt x="1" y="814"/>
                  </a:lnTo>
                  <a:lnTo>
                    <a:pt x="2" y="855"/>
                  </a:lnTo>
                  <a:lnTo>
                    <a:pt x="5" y="897"/>
                  </a:lnTo>
                  <a:lnTo>
                    <a:pt x="9" y="940"/>
                  </a:lnTo>
                  <a:lnTo>
                    <a:pt x="9" y="940"/>
                  </a:lnTo>
                  <a:lnTo>
                    <a:pt x="13" y="948"/>
                  </a:lnTo>
                  <a:lnTo>
                    <a:pt x="17" y="956"/>
                  </a:lnTo>
                  <a:lnTo>
                    <a:pt x="24" y="965"/>
                  </a:lnTo>
                  <a:lnTo>
                    <a:pt x="33" y="973"/>
                  </a:lnTo>
                  <a:lnTo>
                    <a:pt x="42" y="981"/>
                  </a:lnTo>
                  <a:lnTo>
                    <a:pt x="53" y="989"/>
                  </a:lnTo>
                  <a:lnTo>
                    <a:pt x="79" y="1005"/>
                  </a:lnTo>
                  <a:lnTo>
                    <a:pt x="79" y="1005"/>
                  </a:lnTo>
                  <a:lnTo>
                    <a:pt x="88" y="999"/>
                  </a:lnTo>
                  <a:lnTo>
                    <a:pt x="99" y="995"/>
                  </a:lnTo>
                  <a:lnTo>
                    <a:pt x="109" y="991"/>
                  </a:lnTo>
                  <a:lnTo>
                    <a:pt x="120" y="987"/>
                  </a:lnTo>
                  <a:lnTo>
                    <a:pt x="129" y="981"/>
                  </a:lnTo>
                  <a:lnTo>
                    <a:pt x="138" y="973"/>
                  </a:lnTo>
                  <a:lnTo>
                    <a:pt x="142" y="968"/>
                  </a:lnTo>
                  <a:lnTo>
                    <a:pt x="146" y="962"/>
                  </a:lnTo>
                  <a:lnTo>
                    <a:pt x="150" y="955"/>
                  </a:lnTo>
                  <a:lnTo>
                    <a:pt x="152" y="947"/>
                  </a:lnTo>
                  <a:lnTo>
                    <a:pt x="152" y="947"/>
                  </a:lnTo>
                  <a:lnTo>
                    <a:pt x="153" y="853"/>
                  </a:lnTo>
                  <a:lnTo>
                    <a:pt x="153" y="758"/>
                  </a:lnTo>
                  <a:lnTo>
                    <a:pt x="151" y="665"/>
                  </a:lnTo>
                  <a:lnTo>
                    <a:pt x="147" y="571"/>
                  </a:lnTo>
                  <a:lnTo>
                    <a:pt x="138" y="385"/>
                  </a:lnTo>
                  <a:lnTo>
                    <a:pt x="134" y="292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9" y="182"/>
                  </a:lnTo>
                  <a:lnTo>
                    <a:pt x="125" y="166"/>
                  </a:lnTo>
                  <a:lnTo>
                    <a:pt x="122" y="150"/>
                  </a:lnTo>
                  <a:lnTo>
                    <a:pt x="117" y="134"/>
                  </a:lnTo>
                  <a:lnTo>
                    <a:pt x="107" y="10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108" y="66"/>
                  </a:lnTo>
                  <a:lnTo>
                    <a:pt x="116" y="57"/>
                  </a:lnTo>
                  <a:lnTo>
                    <a:pt x="125" y="46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27" y="26"/>
                  </a:lnTo>
                  <a:lnTo>
                    <a:pt x="121" y="18"/>
                  </a:lnTo>
                  <a:lnTo>
                    <a:pt x="114" y="11"/>
                  </a:lnTo>
                  <a:lnTo>
                    <a:pt x="109" y="9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99" y="3"/>
                  </a:lnTo>
                  <a:lnTo>
                    <a:pt x="93" y="1"/>
                  </a:lnTo>
                  <a:lnTo>
                    <a:pt x="87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1" y="2"/>
                  </a:lnTo>
                  <a:lnTo>
                    <a:pt x="59" y="8"/>
                  </a:lnTo>
                  <a:lnTo>
                    <a:pt x="59" y="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0" name="Line 107">
              <a:extLst>
                <a:ext uri="{FF2B5EF4-FFF2-40B4-BE49-F238E27FC236}">
                  <a16:creationId xmlns:a16="http://schemas.microsoft.com/office/drawing/2014/main" xmlns="" id="{8A95F5F7-4C8B-4A48-A6A1-AEC8B5274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3863" y="282575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1" name="Freeform 108">
              <a:extLst>
                <a:ext uri="{FF2B5EF4-FFF2-40B4-BE49-F238E27FC236}">
                  <a16:creationId xmlns:a16="http://schemas.microsoft.com/office/drawing/2014/main" xmlns="" id="{93265F3D-8169-4607-B52B-54561AEC0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826" y="2819400"/>
              <a:ext cx="120650" cy="798512"/>
            </a:xfrm>
            <a:custGeom>
              <a:avLst/>
              <a:gdLst>
                <a:gd name="T0" fmla="*/ 59 w 153"/>
                <a:gd name="T1" fmla="*/ 8 h 1005"/>
                <a:gd name="T2" fmla="*/ 46 w 153"/>
                <a:gd name="T3" fmla="*/ 11 h 1005"/>
                <a:gd name="T4" fmla="*/ 38 w 153"/>
                <a:gd name="T5" fmla="*/ 17 h 1005"/>
                <a:gd name="T6" fmla="*/ 26 w 153"/>
                <a:gd name="T7" fmla="*/ 31 h 1005"/>
                <a:gd name="T8" fmla="*/ 30 w 153"/>
                <a:gd name="T9" fmla="*/ 42 h 1005"/>
                <a:gd name="T10" fmla="*/ 36 w 153"/>
                <a:gd name="T11" fmla="*/ 51 h 1005"/>
                <a:gd name="T12" fmla="*/ 46 w 153"/>
                <a:gd name="T13" fmla="*/ 61 h 1005"/>
                <a:gd name="T14" fmla="*/ 65 w 153"/>
                <a:gd name="T15" fmla="*/ 71 h 1005"/>
                <a:gd name="T16" fmla="*/ 59 w 153"/>
                <a:gd name="T17" fmla="*/ 95 h 1005"/>
                <a:gd name="T18" fmla="*/ 37 w 153"/>
                <a:gd name="T19" fmla="*/ 170 h 1005"/>
                <a:gd name="T20" fmla="*/ 27 w 153"/>
                <a:gd name="T21" fmla="*/ 220 h 1005"/>
                <a:gd name="T22" fmla="*/ 24 w 153"/>
                <a:gd name="T23" fmla="*/ 245 h 1005"/>
                <a:gd name="T24" fmla="*/ 27 w 153"/>
                <a:gd name="T25" fmla="*/ 269 h 1005"/>
                <a:gd name="T26" fmla="*/ 23 w 153"/>
                <a:gd name="T27" fmla="*/ 354 h 1005"/>
                <a:gd name="T28" fmla="*/ 12 w 153"/>
                <a:gd name="T29" fmla="*/ 521 h 1005"/>
                <a:gd name="T30" fmla="*/ 2 w 153"/>
                <a:gd name="T31" fmla="*/ 688 h 1005"/>
                <a:gd name="T32" fmla="*/ 0 w 153"/>
                <a:gd name="T33" fmla="*/ 772 h 1005"/>
                <a:gd name="T34" fmla="*/ 2 w 153"/>
                <a:gd name="T35" fmla="*/ 855 h 1005"/>
                <a:gd name="T36" fmla="*/ 9 w 153"/>
                <a:gd name="T37" fmla="*/ 940 h 1005"/>
                <a:gd name="T38" fmla="*/ 13 w 153"/>
                <a:gd name="T39" fmla="*/ 948 h 1005"/>
                <a:gd name="T40" fmla="*/ 24 w 153"/>
                <a:gd name="T41" fmla="*/ 965 h 1005"/>
                <a:gd name="T42" fmla="*/ 42 w 153"/>
                <a:gd name="T43" fmla="*/ 981 h 1005"/>
                <a:gd name="T44" fmla="*/ 79 w 153"/>
                <a:gd name="T45" fmla="*/ 1005 h 1005"/>
                <a:gd name="T46" fmla="*/ 88 w 153"/>
                <a:gd name="T47" fmla="*/ 999 h 1005"/>
                <a:gd name="T48" fmla="*/ 109 w 153"/>
                <a:gd name="T49" fmla="*/ 991 h 1005"/>
                <a:gd name="T50" fmla="*/ 129 w 153"/>
                <a:gd name="T51" fmla="*/ 981 h 1005"/>
                <a:gd name="T52" fmla="*/ 142 w 153"/>
                <a:gd name="T53" fmla="*/ 968 h 1005"/>
                <a:gd name="T54" fmla="*/ 150 w 153"/>
                <a:gd name="T55" fmla="*/ 955 h 1005"/>
                <a:gd name="T56" fmla="*/ 152 w 153"/>
                <a:gd name="T57" fmla="*/ 947 h 1005"/>
                <a:gd name="T58" fmla="*/ 153 w 153"/>
                <a:gd name="T59" fmla="*/ 758 h 1005"/>
                <a:gd name="T60" fmla="*/ 147 w 153"/>
                <a:gd name="T61" fmla="*/ 571 h 1005"/>
                <a:gd name="T62" fmla="*/ 134 w 153"/>
                <a:gd name="T63" fmla="*/ 292 h 1005"/>
                <a:gd name="T64" fmla="*/ 130 w 153"/>
                <a:gd name="T65" fmla="*/ 198 h 1005"/>
                <a:gd name="T66" fmla="*/ 125 w 153"/>
                <a:gd name="T67" fmla="*/ 166 h 1005"/>
                <a:gd name="T68" fmla="*/ 117 w 153"/>
                <a:gd name="T69" fmla="*/ 134 h 1005"/>
                <a:gd name="T70" fmla="*/ 96 w 153"/>
                <a:gd name="T71" fmla="*/ 74 h 1005"/>
                <a:gd name="T72" fmla="*/ 108 w 153"/>
                <a:gd name="T73" fmla="*/ 66 h 1005"/>
                <a:gd name="T74" fmla="*/ 125 w 153"/>
                <a:gd name="T75" fmla="*/ 46 h 1005"/>
                <a:gd name="T76" fmla="*/ 132 w 153"/>
                <a:gd name="T77" fmla="*/ 35 h 1005"/>
                <a:gd name="T78" fmla="*/ 121 w 153"/>
                <a:gd name="T79" fmla="*/ 18 h 1005"/>
                <a:gd name="T80" fmla="*/ 114 w 153"/>
                <a:gd name="T81" fmla="*/ 11 h 1005"/>
                <a:gd name="T82" fmla="*/ 105 w 153"/>
                <a:gd name="T83" fmla="*/ 8 h 1005"/>
                <a:gd name="T84" fmla="*/ 99 w 153"/>
                <a:gd name="T85" fmla="*/ 3 h 1005"/>
                <a:gd name="T86" fmla="*/ 87 w 153"/>
                <a:gd name="T87" fmla="*/ 0 h 1005"/>
                <a:gd name="T88" fmla="*/ 77 w 153"/>
                <a:gd name="T89" fmla="*/ 1 h 1005"/>
                <a:gd name="T90" fmla="*/ 59 w 153"/>
                <a:gd name="T91" fmla="*/ 8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3" h="1005">
                  <a:moveTo>
                    <a:pt x="59" y="8"/>
                  </a:moveTo>
                  <a:lnTo>
                    <a:pt x="59" y="8"/>
                  </a:lnTo>
                  <a:lnTo>
                    <a:pt x="52" y="9"/>
                  </a:lnTo>
                  <a:lnTo>
                    <a:pt x="46" y="11"/>
                  </a:lnTo>
                  <a:lnTo>
                    <a:pt x="42" y="14"/>
                  </a:lnTo>
                  <a:lnTo>
                    <a:pt x="38" y="17"/>
                  </a:lnTo>
                  <a:lnTo>
                    <a:pt x="31" y="24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0" y="42"/>
                  </a:lnTo>
                  <a:lnTo>
                    <a:pt x="33" y="46"/>
                  </a:lnTo>
                  <a:lnTo>
                    <a:pt x="36" y="51"/>
                  </a:lnTo>
                  <a:lnTo>
                    <a:pt x="41" y="56"/>
                  </a:lnTo>
                  <a:lnTo>
                    <a:pt x="46" y="61"/>
                  </a:lnTo>
                  <a:lnTo>
                    <a:pt x="55" y="66"/>
                  </a:lnTo>
                  <a:lnTo>
                    <a:pt x="65" y="71"/>
                  </a:lnTo>
                  <a:lnTo>
                    <a:pt x="65" y="71"/>
                  </a:lnTo>
                  <a:lnTo>
                    <a:pt x="59" y="95"/>
                  </a:lnTo>
                  <a:lnTo>
                    <a:pt x="52" y="121"/>
                  </a:lnTo>
                  <a:lnTo>
                    <a:pt x="37" y="170"/>
                  </a:lnTo>
                  <a:lnTo>
                    <a:pt x="30" y="196"/>
                  </a:lnTo>
                  <a:lnTo>
                    <a:pt x="27" y="220"/>
                  </a:lnTo>
                  <a:lnTo>
                    <a:pt x="26" y="233"/>
                  </a:lnTo>
                  <a:lnTo>
                    <a:pt x="24" y="245"/>
                  </a:lnTo>
                  <a:lnTo>
                    <a:pt x="26" y="258"/>
                  </a:lnTo>
                  <a:lnTo>
                    <a:pt x="27" y="269"/>
                  </a:lnTo>
                  <a:lnTo>
                    <a:pt x="27" y="269"/>
                  </a:lnTo>
                  <a:lnTo>
                    <a:pt x="23" y="354"/>
                  </a:lnTo>
                  <a:lnTo>
                    <a:pt x="19" y="437"/>
                  </a:lnTo>
                  <a:lnTo>
                    <a:pt x="12" y="521"/>
                  </a:lnTo>
                  <a:lnTo>
                    <a:pt x="6" y="605"/>
                  </a:lnTo>
                  <a:lnTo>
                    <a:pt x="2" y="688"/>
                  </a:lnTo>
                  <a:lnTo>
                    <a:pt x="1" y="730"/>
                  </a:lnTo>
                  <a:lnTo>
                    <a:pt x="0" y="772"/>
                  </a:lnTo>
                  <a:lnTo>
                    <a:pt x="1" y="814"/>
                  </a:lnTo>
                  <a:lnTo>
                    <a:pt x="2" y="855"/>
                  </a:lnTo>
                  <a:lnTo>
                    <a:pt x="5" y="897"/>
                  </a:lnTo>
                  <a:lnTo>
                    <a:pt x="9" y="940"/>
                  </a:lnTo>
                  <a:lnTo>
                    <a:pt x="9" y="940"/>
                  </a:lnTo>
                  <a:lnTo>
                    <a:pt x="13" y="948"/>
                  </a:lnTo>
                  <a:lnTo>
                    <a:pt x="17" y="956"/>
                  </a:lnTo>
                  <a:lnTo>
                    <a:pt x="24" y="965"/>
                  </a:lnTo>
                  <a:lnTo>
                    <a:pt x="33" y="973"/>
                  </a:lnTo>
                  <a:lnTo>
                    <a:pt x="42" y="981"/>
                  </a:lnTo>
                  <a:lnTo>
                    <a:pt x="53" y="989"/>
                  </a:lnTo>
                  <a:lnTo>
                    <a:pt x="79" y="1005"/>
                  </a:lnTo>
                  <a:lnTo>
                    <a:pt x="79" y="1005"/>
                  </a:lnTo>
                  <a:lnTo>
                    <a:pt x="88" y="999"/>
                  </a:lnTo>
                  <a:lnTo>
                    <a:pt x="99" y="995"/>
                  </a:lnTo>
                  <a:lnTo>
                    <a:pt x="109" y="991"/>
                  </a:lnTo>
                  <a:lnTo>
                    <a:pt x="120" y="987"/>
                  </a:lnTo>
                  <a:lnTo>
                    <a:pt x="129" y="981"/>
                  </a:lnTo>
                  <a:lnTo>
                    <a:pt x="138" y="973"/>
                  </a:lnTo>
                  <a:lnTo>
                    <a:pt x="142" y="968"/>
                  </a:lnTo>
                  <a:lnTo>
                    <a:pt x="146" y="962"/>
                  </a:lnTo>
                  <a:lnTo>
                    <a:pt x="150" y="955"/>
                  </a:lnTo>
                  <a:lnTo>
                    <a:pt x="152" y="947"/>
                  </a:lnTo>
                  <a:lnTo>
                    <a:pt x="152" y="947"/>
                  </a:lnTo>
                  <a:lnTo>
                    <a:pt x="153" y="853"/>
                  </a:lnTo>
                  <a:lnTo>
                    <a:pt x="153" y="758"/>
                  </a:lnTo>
                  <a:lnTo>
                    <a:pt x="151" y="665"/>
                  </a:lnTo>
                  <a:lnTo>
                    <a:pt x="147" y="571"/>
                  </a:lnTo>
                  <a:lnTo>
                    <a:pt x="138" y="385"/>
                  </a:lnTo>
                  <a:lnTo>
                    <a:pt x="134" y="292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9" y="182"/>
                  </a:lnTo>
                  <a:lnTo>
                    <a:pt x="125" y="166"/>
                  </a:lnTo>
                  <a:lnTo>
                    <a:pt x="122" y="150"/>
                  </a:lnTo>
                  <a:lnTo>
                    <a:pt x="117" y="134"/>
                  </a:lnTo>
                  <a:lnTo>
                    <a:pt x="107" y="10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108" y="66"/>
                  </a:lnTo>
                  <a:lnTo>
                    <a:pt x="116" y="57"/>
                  </a:lnTo>
                  <a:lnTo>
                    <a:pt x="125" y="46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27" y="26"/>
                  </a:lnTo>
                  <a:lnTo>
                    <a:pt x="121" y="18"/>
                  </a:lnTo>
                  <a:lnTo>
                    <a:pt x="117" y="15"/>
                  </a:lnTo>
                  <a:lnTo>
                    <a:pt x="114" y="11"/>
                  </a:lnTo>
                  <a:lnTo>
                    <a:pt x="109" y="9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99" y="3"/>
                  </a:lnTo>
                  <a:lnTo>
                    <a:pt x="93" y="1"/>
                  </a:lnTo>
                  <a:lnTo>
                    <a:pt x="87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1" y="2"/>
                  </a:lnTo>
                  <a:lnTo>
                    <a:pt x="59" y="8"/>
                  </a:lnTo>
                  <a:lnTo>
                    <a:pt x="59" y="8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2" name="Line 109">
              <a:extLst>
                <a:ext uri="{FF2B5EF4-FFF2-40B4-BE49-F238E27FC236}">
                  <a16:creationId xmlns:a16="http://schemas.microsoft.com/office/drawing/2014/main" xmlns="" id="{A7B1097E-2907-4DD4-A751-B07097D5E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3863" y="282575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3" name="Freeform 110">
              <a:extLst>
                <a:ext uri="{FF2B5EF4-FFF2-40B4-BE49-F238E27FC236}">
                  <a16:creationId xmlns:a16="http://schemas.microsoft.com/office/drawing/2014/main" xmlns="" id="{156A096F-CF7E-4802-BAA5-BB95FBD8E1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4076" y="3773487"/>
              <a:ext cx="146050" cy="200025"/>
            </a:xfrm>
            <a:custGeom>
              <a:avLst/>
              <a:gdLst>
                <a:gd name="T0" fmla="*/ 185 w 185"/>
                <a:gd name="T1" fmla="*/ 23 h 253"/>
                <a:gd name="T2" fmla="*/ 184 w 185"/>
                <a:gd name="T3" fmla="*/ 58 h 253"/>
                <a:gd name="T4" fmla="*/ 179 w 185"/>
                <a:gd name="T5" fmla="*/ 87 h 253"/>
                <a:gd name="T6" fmla="*/ 165 w 185"/>
                <a:gd name="T7" fmla="*/ 148 h 253"/>
                <a:gd name="T8" fmla="*/ 165 w 185"/>
                <a:gd name="T9" fmla="*/ 165 h 253"/>
                <a:gd name="T10" fmla="*/ 163 w 185"/>
                <a:gd name="T11" fmla="*/ 182 h 253"/>
                <a:gd name="T12" fmla="*/ 156 w 185"/>
                <a:gd name="T13" fmla="*/ 200 h 253"/>
                <a:gd name="T14" fmla="*/ 145 w 185"/>
                <a:gd name="T15" fmla="*/ 215 h 253"/>
                <a:gd name="T16" fmla="*/ 140 w 185"/>
                <a:gd name="T17" fmla="*/ 222 h 253"/>
                <a:gd name="T18" fmla="*/ 124 w 185"/>
                <a:gd name="T19" fmla="*/ 232 h 253"/>
                <a:gd name="T20" fmla="*/ 98 w 185"/>
                <a:gd name="T21" fmla="*/ 243 h 253"/>
                <a:gd name="T22" fmla="*/ 83 w 185"/>
                <a:gd name="T23" fmla="*/ 250 h 253"/>
                <a:gd name="T24" fmla="*/ 72 w 185"/>
                <a:gd name="T25" fmla="*/ 252 h 253"/>
                <a:gd name="T26" fmla="*/ 61 w 185"/>
                <a:gd name="T27" fmla="*/ 253 h 253"/>
                <a:gd name="T28" fmla="*/ 49 w 185"/>
                <a:gd name="T29" fmla="*/ 250 h 253"/>
                <a:gd name="T30" fmla="*/ 35 w 185"/>
                <a:gd name="T31" fmla="*/ 238 h 253"/>
                <a:gd name="T32" fmla="*/ 27 w 185"/>
                <a:gd name="T33" fmla="*/ 223 h 253"/>
                <a:gd name="T34" fmla="*/ 17 w 185"/>
                <a:gd name="T35" fmla="*/ 199 h 253"/>
                <a:gd name="T36" fmla="*/ 8 w 185"/>
                <a:gd name="T37" fmla="*/ 171 h 253"/>
                <a:gd name="T38" fmla="*/ 5 w 185"/>
                <a:gd name="T39" fmla="*/ 153 h 253"/>
                <a:gd name="T40" fmla="*/ 0 w 185"/>
                <a:gd name="T41" fmla="*/ 131 h 253"/>
                <a:gd name="T42" fmla="*/ 4 w 185"/>
                <a:gd name="T43" fmla="*/ 126 h 253"/>
                <a:gd name="T44" fmla="*/ 7 w 185"/>
                <a:gd name="T45" fmla="*/ 123 h 253"/>
                <a:gd name="T46" fmla="*/ 20 w 185"/>
                <a:gd name="T47" fmla="*/ 127 h 253"/>
                <a:gd name="T48" fmla="*/ 76 w 185"/>
                <a:gd name="T49" fmla="*/ 185 h 253"/>
                <a:gd name="T50" fmla="*/ 84 w 185"/>
                <a:gd name="T51" fmla="*/ 174 h 253"/>
                <a:gd name="T52" fmla="*/ 100 w 185"/>
                <a:gd name="T53" fmla="*/ 158 h 253"/>
                <a:gd name="T54" fmla="*/ 116 w 185"/>
                <a:gd name="T55" fmla="*/ 147 h 253"/>
                <a:gd name="T56" fmla="*/ 131 w 185"/>
                <a:gd name="T57" fmla="*/ 86 h 253"/>
                <a:gd name="T58" fmla="*/ 126 w 185"/>
                <a:gd name="T59" fmla="*/ 87 h 253"/>
                <a:gd name="T60" fmla="*/ 114 w 185"/>
                <a:gd name="T61" fmla="*/ 93 h 253"/>
                <a:gd name="T62" fmla="*/ 102 w 185"/>
                <a:gd name="T63" fmla="*/ 94 h 253"/>
                <a:gd name="T64" fmla="*/ 97 w 185"/>
                <a:gd name="T65" fmla="*/ 92 h 253"/>
                <a:gd name="T66" fmla="*/ 91 w 185"/>
                <a:gd name="T67" fmla="*/ 86 h 253"/>
                <a:gd name="T68" fmla="*/ 85 w 185"/>
                <a:gd name="T69" fmla="*/ 75 h 253"/>
                <a:gd name="T70" fmla="*/ 83 w 185"/>
                <a:gd name="T71" fmla="*/ 62 h 253"/>
                <a:gd name="T72" fmla="*/ 85 w 185"/>
                <a:gd name="T73" fmla="*/ 54 h 253"/>
                <a:gd name="T74" fmla="*/ 92 w 185"/>
                <a:gd name="T75" fmla="*/ 43 h 253"/>
                <a:gd name="T76" fmla="*/ 93 w 185"/>
                <a:gd name="T77" fmla="*/ 40 h 253"/>
                <a:gd name="T78" fmla="*/ 92 w 185"/>
                <a:gd name="T79" fmla="*/ 27 h 253"/>
                <a:gd name="T80" fmla="*/ 97 w 185"/>
                <a:gd name="T81" fmla="*/ 20 h 253"/>
                <a:gd name="T82" fmla="*/ 111 w 185"/>
                <a:gd name="T83" fmla="*/ 6 h 253"/>
                <a:gd name="T84" fmla="*/ 185 w 185"/>
                <a:gd name="T85" fmla="*/ 23 h 253"/>
                <a:gd name="T86" fmla="*/ 185 w 185"/>
                <a:gd name="T87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5" h="253">
                  <a:moveTo>
                    <a:pt x="185" y="23"/>
                  </a:moveTo>
                  <a:lnTo>
                    <a:pt x="185" y="23"/>
                  </a:lnTo>
                  <a:lnTo>
                    <a:pt x="185" y="42"/>
                  </a:lnTo>
                  <a:lnTo>
                    <a:pt x="184" y="58"/>
                  </a:lnTo>
                  <a:lnTo>
                    <a:pt x="181" y="73"/>
                  </a:lnTo>
                  <a:lnTo>
                    <a:pt x="179" y="87"/>
                  </a:lnTo>
                  <a:lnTo>
                    <a:pt x="172" y="116"/>
                  </a:lnTo>
                  <a:lnTo>
                    <a:pt x="165" y="148"/>
                  </a:lnTo>
                  <a:lnTo>
                    <a:pt x="165" y="148"/>
                  </a:lnTo>
                  <a:lnTo>
                    <a:pt x="165" y="165"/>
                  </a:lnTo>
                  <a:lnTo>
                    <a:pt x="164" y="174"/>
                  </a:lnTo>
                  <a:lnTo>
                    <a:pt x="163" y="182"/>
                  </a:lnTo>
                  <a:lnTo>
                    <a:pt x="160" y="192"/>
                  </a:lnTo>
                  <a:lnTo>
                    <a:pt x="156" y="200"/>
                  </a:lnTo>
                  <a:lnTo>
                    <a:pt x="151" y="207"/>
                  </a:lnTo>
                  <a:lnTo>
                    <a:pt x="145" y="215"/>
                  </a:lnTo>
                  <a:lnTo>
                    <a:pt x="145" y="215"/>
                  </a:lnTo>
                  <a:lnTo>
                    <a:pt x="140" y="222"/>
                  </a:lnTo>
                  <a:lnTo>
                    <a:pt x="133" y="228"/>
                  </a:lnTo>
                  <a:lnTo>
                    <a:pt x="124" y="232"/>
                  </a:lnTo>
                  <a:lnTo>
                    <a:pt x="115" y="236"/>
                  </a:lnTo>
                  <a:lnTo>
                    <a:pt x="98" y="243"/>
                  </a:lnTo>
                  <a:lnTo>
                    <a:pt x="90" y="246"/>
                  </a:lnTo>
                  <a:lnTo>
                    <a:pt x="83" y="250"/>
                  </a:lnTo>
                  <a:lnTo>
                    <a:pt x="83" y="250"/>
                  </a:lnTo>
                  <a:lnTo>
                    <a:pt x="72" y="252"/>
                  </a:lnTo>
                  <a:lnTo>
                    <a:pt x="66" y="253"/>
                  </a:lnTo>
                  <a:lnTo>
                    <a:pt x="61" y="253"/>
                  </a:lnTo>
                  <a:lnTo>
                    <a:pt x="55" y="252"/>
                  </a:lnTo>
                  <a:lnTo>
                    <a:pt x="49" y="250"/>
                  </a:lnTo>
                  <a:lnTo>
                    <a:pt x="42" y="245"/>
                  </a:lnTo>
                  <a:lnTo>
                    <a:pt x="35" y="238"/>
                  </a:lnTo>
                  <a:lnTo>
                    <a:pt x="35" y="238"/>
                  </a:lnTo>
                  <a:lnTo>
                    <a:pt x="27" y="223"/>
                  </a:lnTo>
                  <a:lnTo>
                    <a:pt x="21" y="210"/>
                  </a:lnTo>
                  <a:lnTo>
                    <a:pt x="17" y="199"/>
                  </a:lnTo>
                  <a:lnTo>
                    <a:pt x="13" y="188"/>
                  </a:lnTo>
                  <a:lnTo>
                    <a:pt x="8" y="171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1" y="138"/>
                  </a:lnTo>
                  <a:lnTo>
                    <a:pt x="0" y="131"/>
                  </a:lnTo>
                  <a:lnTo>
                    <a:pt x="1" y="127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20" y="127"/>
                  </a:lnTo>
                  <a:lnTo>
                    <a:pt x="33" y="131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84" y="174"/>
                  </a:lnTo>
                  <a:lnTo>
                    <a:pt x="93" y="163"/>
                  </a:lnTo>
                  <a:lnTo>
                    <a:pt x="100" y="158"/>
                  </a:lnTo>
                  <a:lnTo>
                    <a:pt x="107" y="152"/>
                  </a:lnTo>
                  <a:lnTo>
                    <a:pt x="116" y="147"/>
                  </a:lnTo>
                  <a:lnTo>
                    <a:pt x="127" y="142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26" y="87"/>
                  </a:lnTo>
                  <a:lnTo>
                    <a:pt x="120" y="91"/>
                  </a:lnTo>
                  <a:lnTo>
                    <a:pt x="114" y="93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9" y="94"/>
                  </a:lnTo>
                  <a:lnTo>
                    <a:pt x="97" y="92"/>
                  </a:lnTo>
                  <a:lnTo>
                    <a:pt x="94" y="90"/>
                  </a:lnTo>
                  <a:lnTo>
                    <a:pt x="91" y="86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4" y="68"/>
                  </a:lnTo>
                  <a:lnTo>
                    <a:pt x="83" y="62"/>
                  </a:lnTo>
                  <a:lnTo>
                    <a:pt x="84" y="57"/>
                  </a:lnTo>
                  <a:lnTo>
                    <a:pt x="85" y="54"/>
                  </a:lnTo>
                  <a:lnTo>
                    <a:pt x="90" y="47"/>
                  </a:lnTo>
                  <a:lnTo>
                    <a:pt x="92" y="43"/>
                  </a:lnTo>
                  <a:lnTo>
                    <a:pt x="93" y="40"/>
                  </a:lnTo>
                  <a:lnTo>
                    <a:pt x="93" y="40"/>
                  </a:lnTo>
                  <a:lnTo>
                    <a:pt x="91" y="33"/>
                  </a:lnTo>
                  <a:lnTo>
                    <a:pt x="92" y="27"/>
                  </a:lnTo>
                  <a:lnTo>
                    <a:pt x="93" y="23"/>
                  </a:lnTo>
                  <a:lnTo>
                    <a:pt x="97" y="20"/>
                  </a:lnTo>
                  <a:lnTo>
                    <a:pt x="106" y="12"/>
                  </a:lnTo>
                  <a:lnTo>
                    <a:pt x="111" y="6"/>
                  </a:lnTo>
                  <a:lnTo>
                    <a:pt x="115" y="0"/>
                  </a:lnTo>
                  <a:lnTo>
                    <a:pt x="185" y="23"/>
                  </a:lnTo>
                  <a:lnTo>
                    <a:pt x="185" y="23"/>
                  </a:lnTo>
                  <a:close/>
                  <a:moveTo>
                    <a:pt x="185" y="23"/>
                  </a:moveTo>
                  <a:lnTo>
                    <a:pt x="185" y="23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4" name="Freeform 111">
              <a:extLst>
                <a:ext uri="{FF2B5EF4-FFF2-40B4-BE49-F238E27FC236}">
                  <a16:creationId xmlns:a16="http://schemas.microsoft.com/office/drawing/2014/main" xmlns="" id="{0F32922A-E6F0-44B0-A533-D6F5EEBE4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4076" y="3773487"/>
              <a:ext cx="146050" cy="200025"/>
            </a:xfrm>
            <a:custGeom>
              <a:avLst/>
              <a:gdLst>
                <a:gd name="T0" fmla="*/ 185 w 185"/>
                <a:gd name="T1" fmla="*/ 23 h 253"/>
                <a:gd name="T2" fmla="*/ 184 w 185"/>
                <a:gd name="T3" fmla="*/ 58 h 253"/>
                <a:gd name="T4" fmla="*/ 179 w 185"/>
                <a:gd name="T5" fmla="*/ 87 h 253"/>
                <a:gd name="T6" fmla="*/ 165 w 185"/>
                <a:gd name="T7" fmla="*/ 148 h 253"/>
                <a:gd name="T8" fmla="*/ 165 w 185"/>
                <a:gd name="T9" fmla="*/ 165 h 253"/>
                <a:gd name="T10" fmla="*/ 163 w 185"/>
                <a:gd name="T11" fmla="*/ 182 h 253"/>
                <a:gd name="T12" fmla="*/ 156 w 185"/>
                <a:gd name="T13" fmla="*/ 200 h 253"/>
                <a:gd name="T14" fmla="*/ 145 w 185"/>
                <a:gd name="T15" fmla="*/ 215 h 253"/>
                <a:gd name="T16" fmla="*/ 140 w 185"/>
                <a:gd name="T17" fmla="*/ 222 h 253"/>
                <a:gd name="T18" fmla="*/ 124 w 185"/>
                <a:gd name="T19" fmla="*/ 232 h 253"/>
                <a:gd name="T20" fmla="*/ 98 w 185"/>
                <a:gd name="T21" fmla="*/ 243 h 253"/>
                <a:gd name="T22" fmla="*/ 83 w 185"/>
                <a:gd name="T23" fmla="*/ 250 h 253"/>
                <a:gd name="T24" fmla="*/ 72 w 185"/>
                <a:gd name="T25" fmla="*/ 252 h 253"/>
                <a:gd name="T26" fmla="*/ 61 w 185"/>
                <a:gd name="T27" fmla="*/ 253 h 253"/>
                <a:gd name="T28" fmla="*/ 49 w 185"/>
                <a:gd name="T29" fmla="*/ 250 h 253"/>
                <a:gd name="T30" fmla="*/ 35 w 185"/>
                <a:gd name="T31" fmla="*/ 238 h 253"/>
                <a:gd name="T32" fmla="*/ 27 w 185"/>
                <a:gd name="T33" fmla="*/ 223 h 253"/>
                <a:gd name="T34" fmla="*/ 17 w 185"/>
                <a:gd name="T35" fmla="*/ 199 h 253"/>
                <a:gd name="T36" fmla="*/ 8 w 185"/>
                <a:gd name="T37" fmla="*/ 171 h 253"/>
                <a:gd name="T38" fmla="*/ 5 w 185"/>
                <a:gd name="T39" fmla="*/ 153 h 253"/>
                <a:gd name="T40" fmla="*/ 0 w 185"/>
                <a:gd name="T41" fmla="*/ 131 h 253"/>
                <a:gd name="T42" fmla="*/ 4 w 185"/>
                <a:gd name="T43" fmla="*/ 126 h 253"/>
                <a:gd name="T44" fmla="*/ 7 w 185"/>
                <a:gd name="T45" fmla="*/ 123 h 253"/>
                <a:gd name="T46" fmla="*/ 20 w 185"/>
                <a:gd name="T47" fmla="*/ 127 h 253"/>
                <a:gd name="T48" fmla="*/ 76 w 185"/>
                <a:gd name="T49" fmla="*/ 185 h 253"/>
                <a:gd name="T50" fmla="*/ 84 w 185"/>
                <a:gd name="T51" fmla="*/ 174 h 253"/>
                <a:gd name="T52" fmla="*/ 100 w 185"/>
                <a:gd name="T53" fmla="*/ 158 h 253"/>
                <a:gd name="T54" fmla="*/ 116 w 185"/>
                <a:gd name="T55" fmla="*/ 147 h 253"/>
                <a:gd name="T56" fmla="*/ 131 w 185"/>
                <a:gd name="T57" fmla="*/ 86 h 253"/>
                <a:gd name="T58" fmla="*/ 126 w 185"/>
                <a:gd name="T59" fmla="*/ 87 h 253"/>
                <a:gd name="T60" fmla="*/ 114 w 185"/>
                <a:gd name="T61" fmla="*/ 93 h 253"/>
                <a:gd name="T62" fmla="*/ 102 w 185"/>
                <a:gd name="T63" fmla="*/ 94 h 253"/>
                <a:gd name="T64" fmla="*/ 97 w 185"/>
                <a:gd name="T65" fmla="*/ 92 h 253"/>
                <a:gd name="T66" fmla="*/ 91 w 185"/>
                <a:gd name="T67" fmla="*/ 86 h 253"/>
                <a:gd name="T68" fmla="*/ 85 w 185"/>
                <a:gd name="T69" fmla="*/ 75 h 253"/>
                <a:gd name="T70" fmla="*/ 83 w 185"/>
                <a:gd name="T71" fmla="*/ 62 h 253"/>
                <a:gd name="T72" fmla="*/ 85 w 185"/>
                <a:gd name="T73" fmla="*/ 54 h 253"/>
                <a:gd name="T74" fmla="*/ 92 w 185"/>
                <a:gd name="T75" fmla="*/ 43 h 253"/>
                <a:gd name="T76" fmla="*/ 93 w 185"/>
                <a:gd name="T77" fmla="*/ 40 h 253"/>
                <a:gd name="T78" fmla="*/ 92 w 185"/>
                <a:gd name="T79" fmla="*/ 27 h 253"/>
                <a:gd name="T80" fmla="*/ 97 w 185"/>
                <a:gd name="T81" fmla="*/ 20 h 253"/>
                <a:gd name="T82" fmla="*/ 111 w 185"/>
                <a:gd name="T83" fmla="*/ 6 h 253"/>
                <a:gd name="T84" fmla="*/ 185 w 185"/>
                <a:gd name="T85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5" h="253">
                  <a:moveTo>
                    <a:pt x="185" y="23"/>
                  </a:moveTo>
                  <a:lnTo>
                    <a:pt x="185" y="23"/>
                  </a:lnTo>
                  <a:lnTo>
                    <a:pt x="185" y="42"/>
                  </a:lnTo>
                  <a:lnTo>
                    <a:pt x="184" y="58"/>
                  </a:lnTo>
                  <a:lnTo>
                    <a:pt x="181" y="73"/>
                  </a:lnTo>
                  <a:lnTo>
                    <a:pt x="179" y="87"/>
                  </a:lnTo>
                  <a:lnTo>
                    <a:pt x="172" y="116"/>
                  </a:lnTo>
                  <a:lnTo>
                    <a:pt x="165" y="148"/>
                  </a:lnTo>
                  <a:lnTo>
                    <a:pt x="165" y="148"/>
                  </a:lnTo>
                  <a:lnTo>
                    <a:pt x="165" y="165"/>
                  </a:lnTo>
                  <a:lnTo>
                    <a:pt x="164" y="174"/>
                  </a:lnTo>
                  <a:lnTo>
                    <a:pt x="163" y="182"/>
                  </a:lnTo>
                  <a:lnTo>
                    <a:pt x="160" y="192"/>
                  </a:lnTo>
                  <a:lnTo>
                    <a:pt x="156" y="200"/>
                  </a:lnTo>
                  <a:lnTo>
                    <a:pt x="151" y="207"/>
                  </a:lnTo>
                  <a:lnTo>
                    <a:pt x="145" y="215"/>
                  </a:lnTo>
                  <a:lnTo>
                    <a:pt x="145" y="215"/>
                  </a:lnTo>
                  <a:lnTo>
                    <a:pt x="140" y="222"/>
                  </a:lnTo>
                  <a:lnTo>
                    <a:pt x="133" y="228"/>
                  </a:lnTo>
                  <a:lnTo>
                    <a:pt x="124" y="232"/>
                  </a:lnTo>
                  <a:lnTo>
                    <a:pt x="115" y="236"/>
                  </a:lnTo>
                  <a:lnTo>
                    <a:pt x="98" y="243"/>
                  </a:lnTo>
                  <a:lnTo>
                    <a:pt x="90" y="246"/>
                  </a:lnTo>
                  <a:lnTo>
                    <a:pt x="83" y="250"/>
                  </a:lnTo>
                  <a:lnTo>
                    <a:pt x="83" y="250"/>
                  </a:lnTo>
                  <a:lnTo>
                    <a:pt x="72" y="252"/>
                  </a:lnTo>
                  <a:lnTo>
                    <a:pt x="66" y="253"/>
                  </a:lnTo>
                  <a:lnTo>
                    <a:pt x="61" y="253"/>
                  </a:lnTo>
                  <a:lnTo>
                    <a:pt x="55" y="252"/>
                  </a:lnTo>
                  <a:lnTo>
                    <a:pt x="49" y="250"/>
                  </a:lnTo>
                  <a:lnTo>
                    <a:pt x="42" y="245"/>
                  </a:lnTo>
                  <a:lnTo>
                    <a:pt x="35" y="238"/>
                  </a:lnTo>
                  <a:lnTo>
                    <a:pt x="35" y="238"/>
                  </a:lnTo>
                  <a:lnTo>
                    <a:pt x="27" y="223"/>
                  </a:lnTo>
                  <a:lnTo>
                    <a:pt x="21" y="210"/>
                  </a:lnTo>
                  <a:lnTo>
                    <a:pt x="17" y="199"/>
                  </a:lnTo>
                  <a:lnTo>
                    <a:pt x="13" y="188"/>
                  </a:lnTo>
                  <a:lnTo>
                    <a:pt x="8" y="171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1" y="138"/>
                  </a:lnTo>
                  <a:lnTo>
                    <a:pt x="0" y="131"/>
                  </a:lnTo>
                  <a:lnTo>
                    <a:pt x="1" y="127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20" y="127"/>
                  </a:lnTo>
                  <a:lnTo>
                    <a:pt x="33" y="131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84" y="174"/>
                  </a:lnTo>
                  <a:lnTo>
                    <a:pt x="93" y="163"/>
                  </a:lnTo>
                  <a:lnTo>
                    <a:pt x="100" y="158"/>
                  </a:lnTo>
                  <a:lnTo>
                    <a:pt x="107" y="152"/>
                  </a:lnTo>
                  <a:lnTo>
                    <a:pt x="116" y="147"/>
                  </a:lnTo>
                  <a:lnTo>
                    <a:pt x="127" y="142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26" y="87"/>
                  </a:lnTo>
                  <a:lnTo>
                    <a:pt x="120" y="91"/>
                  </a:lnTo>
                  <a:lnTo>
                    <a:pt x="114" y="93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9" y="94"/>
                  </a:lnTo>
                  <a:lnTo>
                    <a:pt x="97" y="92"/>
                  </a:lnTo>
                  <a:lnTo>
                    <a:pt x="94" y="90"/>
                  </a:lnTo>
                  <a:lnTo>
                    <a:pt x="91" y="86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4" y="68"/>
                  </a:lnTo>
                  <a:lnTo>
                    <a:pt x="83" y="62"/>
                  </a:lnTo>
                  <a:lnTo>
                    <a:pt x="84" y="57"/>
                  </a:lnTo>
                  <a:lnTo>
                    <a:pt x="85" y="54"/>
                  </a:lnTo>
                  <a:lnTo>
                    <a:pt x="90" y="47"/>
                  </a:lnTo>
                  <a:lnTo>
                    <a:pt x="92" y="43"/>
                  </a:lnTo>
                  <a:lnTo>
                    <a:pt x="93" y="40"/>
                  </a:lnTo>
                  <a:lnTo>
                    <a:pt x="93" y="40"/>
                  </a:lnTo>
                  <a:lnTo>
                    <a:pt x="91" y="33"/>
                  </a:lnTo>
                  <a:lnTo>
                    <a:pt x="92" y="27"/>
                  </a:lnTo>
                  <a:lnTo>
                    <a:pt x="93" y="23"/>
                  </a:lnTo>
                  <a:lnTo>
                    <a:pt x="97" y="20"/>
                  </a:lnTo>
                  <a:lnTo>
                    <a:pt x="106" y="12"/>
                  </a:lnTo>
                  <a:lnTo>
                    <a:pt x="111" y="6"/>
                  </a:lnTo>
                  <a:lnTo>
                    <a:pt x="115" y="0"/>
                  </a:lnTo>
                  <a:lnTo>
                    <a:pt x="185" y="23"/>
                  </a:lnTo>
                  <a:lnTo>
                    <a:pt x="185" y="23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5" name="Line 112">
              <a:extLst>
                <a:ext uri="{FF2B5EF4-FFF2-40B4-BE49-F238E27FC236}">
                  <a16:creationId xmlns:a16="http://schemas.microsoft.com/office/drawing/2014/main" xmlns="" id="{D37EC198-A5BF-4BBC-9473-66355E585F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20126" y="379095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6" name="Freeform 113">
              <a:extLst>
                <a:ext uri="{FF2B5EF4-FFF2-40B4-BE49-F238E27FC236}">
                  <a16:creationId xmlns:a16="http://schemas.microsoft.com/office/drawing/2014/main" xmlns="" id="{9934A1E0-15A2-4F88-9D79-1F131EC4A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4076" y="3773487"/>
              <a:ext cx="146050" cy="200025"/>
            </a:xfrm>
            <a:custGeom>
              <a:avLst/>
              <a:gdLst>
                <a:gd name="T0" fmla="*/ 185 w 185"/>
                <a:gd name="T1" fmla="*/ 23 h 253"/>
                <a:gd name="T2" fmla="*/ 184 w 185"/>
                <a:gd name="T3" fmla="*/ 58 h 253"/>
                <a:gd name="T4" fmla="*/ 179 w 185"/>
                <a:gd name="T5" fmla="*/ 87 h 253"/>
                <a:gd name="T6" fmla="*/ 165 w 185"/>
                <a:gd name="T7" fmla="*/ 148 h 253"/>
                <a:gd name="T8" fmla="*/ 165 w 185"/>
                <a:gd name="T9" fmla="*/ 165 h 253"/>
                <a:gd name="T10" fmla="*/ 163 w 185"/>
                <a:gd name="T11" fmla="*/ 182 h 253"/>
                <a:gd name="T12" fmla="*/ 156 w 185"/>
                <a:gd name="T13" fmla="*/ 200 h 253"/>
                <a:gd name="T14" fmla="*/ 145 w 185"/>
                <a:gd name="T15" fmla="*/ 215 h 253"/>
                <a:gd name="T16" fmla="*/ 140 w 185"/>
                <a:gd name="T17" fmla="*/ 222 h 253"/>
                <a:gd name="T18" fmla="*/ 124 w 185"/>
                <a:gd name="T19" fmla="*/ 232 h 253"/>
                <a:gd name="T20" fmla="*/ 98 w 185"/>
                <a:gd name="T21" fmla="*/ 243 h 253"/>
                <a:gd name="T22" fmla="*/ 83 w 185"/>
                <a:gd name="T23" fmla="*/ 250 h 253"/>
                <a:gd name="T24" fmla="*/ 72 w 185"/>
                <a:gd name="T25" fmla="*/ 252 h 253"/>
                <a:gd name="T26" fmla="*/ 61 w 185"/>
                <a:gd name="T27" fmla="*/ 253 h 253"/>
                <a:gd name="T28" fmla="*/ 49 w 185"/>
                <a:gd name="T29" fmla="*/ 250 h 253"/>
                <a:gd name="T30" fmla="*/ 35 w 185"/>
                <a:gd name="T31" fmla="*/ 238 h 253"/>
                <a:gd name="T32" fmla="*/ 27 w 185"/>
                <a:gd name="T33" fmla="*/ 223 h 253"/>
                <a:gd name="T34" fmla="*/ 17 w 185"/>
                <a:gd name="T35" fmla="*/ 199 h 253"/>
                <a:gd name="T36" fmla="*/ 8 w 185"/>
                <a:gd name="T37" fmla="*/ 171 h 253"/>
                <a:gd name="T38" fmla="*/ 5 w 185"/>
                <a:gd name="T39" fmla="*/ 153 h 253"/>
                <a:gd name="T40" fmla="*/ 0 w 185"/>
                <a:gd name="T41" fmla="*/ 131 h 253"/>
                <a:gd name="T42" fmla="*/ 4 w 185"/>
                <a:gd name="T43" fmla="*/ 126 h 253"/>
                <a:gd name="T44" fmla="*/ 7 w 185"/>
                <a:gd name="T45" fmla="*/ 123 h 253"/>
                <a:gd name="T46" fmla="*/ 20 w 185"/>
                <a:gd name="T47" fmla="*/ 127 h 253"/>
                <a:gd name="T48" fmla="*/ 76 w 185"/>
                <a:gd name="T49" fmla="*/ 185 h 253"/>
                <a:gd name="T50" fmla="*/ 84 w 185"/>
                <a:gd name="T51" fmla="*/ 174 h 253"/>
                <a:gd name="T52" fmla="*/ 100 w 185"/>
                <a:gd name="T53" fmla="*/ 158 h 253"/>
                <a:gd name="T54" fmla="*/ 116 w 185"/>
                <a:gd name="T55" fmla="*/ 147 h 253"/>
                <a:gd name="T56" fmla="*/ 131 w 185"/>
                <a:gd name="T57" fmla="*/ 86 h 253"/>
                <a:gd name="T58" fmla="*/ 126 w 185"/>
                <a:gd name="T59" fmla="*/ 87 h 253"/>
                <a:gd name="T60" fmla="*/ 114 w 185"/>
                <a:gd name="T61" fmla="*/ 93 h 253"/>
                <a:gd name="T62" fmla="*/ 102 w 185"/>
                <a:gd name="T63" fmla="*/ 94 h 253"/>
                <a:gd name="T64" fmla="*/ 97 w 185"/>
                <a:gd name="T65" fmla="*/ 92 h 253"/>
                <a:gd name="T66" fmla="*/ 91 w 185"/>
                <a:gd name="T67" fmla="*/ 86 h 253"/>
                <a:gd name="T68" fmla="*/ 85 w 185"/>
                <a:gd name="T69" fmla="*/ 75 h 253"/>
                <a:gd name="T70" fmla="*/ 83 w 185"/>
                <a:gd name="T71" fmla="*/ 62 h 253"/>
                <a:gd name="T72" fmla="*/ 85 w 185"/>
                <a:gd name="T73" fmla="*/ 54 h 253"/>
                <a:gd name="T74" fmla="*/ 92 w 185"/>
                <a:gd name="T75" fmla="*/ 43 h 253"/>
                <a:gd name="T76" fmla="*/ 93 w 185"/>
                <a:gd name="T77" fmla="*/ 40 h 253"/>
                <a:gd name="T78" fmla="*/ 92 w 185"/>
                <a:gd name="T79" fmla="*/ 27 h 253"/>
                <a:gd name="T80" fmla="*/ 97 w 185"/>
                <a:gd name="T81" fmla="*/ 20 h 253"/>
                <a:gd name="T82" fmla="*/ 111 w 185"/>
                <a:gd name="T83" fmla="*/ 6 h 253"/>
                <a:gd name="T84" fmla="*/ 185 w 185"/>
                <a:gd name="T85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5" h="253">
                  <a:moveTo>
                    <a:pt x="185" y="23"/>
                  </a:moveTo>
                  <a:lnTo>
                    <a:pt x="185" y="23"/>
                  </a:lnTo>
                  <a:lnTo>
                    <a:pt x="185" y="42"/>
                  </a:lnTo>
                  <a:lnTo>
                    <a:pt x="184" y="58"/>
                  </a:lnTo>
                  <a:lnTo>
                    <a:pt x="181" y="73"/>
                  </a:lnTo>
                  <a:lnTo>
                    <a:pt x="179" y="87"/>
                  </a:lnTo>
                  <a:lnTo>
                    <a:pt x="172" y="116"/>
                  </a:lnTo>
                  <a:lnTo>
                    <a:pt x="165" y="148"/>
                  </a:lnTo>
                  <a:lnTo>
                    <a:pt x="165" y="148"/>
                  </a:lnTo>
                  <a:lnTo>
                    <a:pt x="165" y="165"/>
                  </a:lnTo>
                  <a:lnTo>
                    <a:pt x="164" y="174"/>
                  </a:lnTo>
                  <a:lnTo>
                    <a:pt x="163" y="182"/>
                  </a:lnTo>
                  <a:lnTo>
                    <a:pt x="160" y="192"/>
                  </a:lnTo>
                  <a:lnTo>
                    <a:pt x="156" y="200"/>
                  </a:lnTo>
                  <a:lnTo>
                    <a:pt x="151" y="207"/>
                  </a:lnTo>
                  <a:lnTo>
                    <a:pt x="145" y="215"/>
                  </a:lnTo>
                  <a:lnTo>
                    <a:pt x="145" y="215"/>
                  </a:lnTo>
                  <a:lnTo>
                    <a:pt x="140" y="222"/>
                  </a:lnTo>
                  <a:lnTo>
                    <a:pt x="133" y="228"/>
                  </a:lnTo>
                  <a:lnTo>
                    <a:pt x="124" y="232"/>
                  </a:lnTo>
                  <a:lnTo>
                    <a:pt x="115" y="236"/>
                  </a:lnTo>
                  <a:lnTo>
                    <a:pt x="98" y="243"/>
                  </a:lnTo>
                  <a:lnTo>
                    <a:pt x="90" y="246"/>
                  </a:lnTo>
                  <a:lnTo>
                    <a:pt x="83" y="250"/>
                  </a:lnTo>
                  <a:lnTo>
                    <a:pt x="83" y="250"/>
                  </a:lnTo>
                  <a:lnTo>
                    <a:pt x="72" y="252"/>
                  </a:lnTo>
                  <a:lnTo>
                    <a:pt x="66" y="253"/>
                  </a:lnTo>
                  <a:lnTo>
                    <a:pt x="61" y="253"/>
                  </a:lnTo>
                  <a:lnTo>
                    <a:pt x="55" y="252"/>
                  </a:lnTo>
                  <a:lnTo>
                    <a:pt x="49" y="250"/>
                  </a:lnTo>
                  <a:lnTo>
                    <a:pt x="42" y="245"/>
                  </a:lnTo>
                  <a:lnTo>
                    <a:pt x="35" y="238"/>
                  </a:lnTo>
                  <a:lnTo>
                    <a:pt x="35" y="238"/>
                  </a:lnTo>
                  <a:lnTo>
                    <a:pt x="27" y="223"/>
                  </a:lnTo>
                  <a:lnTo>
                    <a:pt x="21" y="210"/>
                  </a:lnTo>
                  <a:lnTo>
                    <a:pt x="17" y="199"/>
                  </a:lnTo>
                  <a:lnTo>
                    <a:pt x="13" y="188"/>
                  </a:lnTo>
                  <a:lnTo>
                    <a:pt x="8" y="171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1" y="138"/>
                  </a:lnTo>
                  <a:lnTo>
                    <a:pt x="0" y="131"/>
                  </a:lnTo>
                  <a:lnTo>
                    <a:pt x="1" y="127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20" y="127"/>
                  </a:lnTo>
                  <a:lnTo>
                    <a:pt x="33" y="131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84" y="174"/>
                  </a:lnTo>
                  <a:lnTo>
                    <a:pt x="93" y="163"/>
                  </a:lnTo>
                  <a:lnTo>
                    <a:pt x="100" y="158"/>
                  </a:lnTo>
                  <a:lnTo>
                    <a:pt x="107" y="152"/>
                  </a:lnTo>
                  <a:lnTo>
                    <a:pt x="116" y="147"/>
                  </a:lnTo>
                  <a:lnTo>
                    <a:pt x="127" y="142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26" y="87"/>
                  </a:lnTo>
                  <a:lnTo>
                    <a:pt x="120" y="91"/>
                  </a:lnTo>
                  <a:lnTo>
                    <a:pt x="114" y="93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9" y="94"/>
                  </a:lnTo>
                  <a:lnTo>
                    <a:pt x="97" y="92"/>
                  </a:lnTo>
                  <a:lnTo>
                    <a:pt x="94" y="90"/>
                  </a:lnTo>
                  <a:lnTo>
                    <a:pt x="91" y="86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4" y="68"/>
                  </a:lnTo>
                  <a:lnTo>
                    <a:pt x="83" y="62"/>
                  </a:lnTo>
                  <a:lnTo>
                    <a:pt x="84" y="57"/>
                  </a:lnTo>
                  <a:lnTo>
                    <a:pt x="85" y="54"/>
                  </a:lnTo>
                  <a:lnTo>
                    <a:pt x="90" y="47"/>
                  </a:lnTo>
                  <a:lnTo>
                    <a:pt x="92" y="43"/>
                  </a:lnTo>
                  <a:lnTo>
                    <a:pt x="93" y="40"/>
                  </a:lnTo>
                  <a:lnTo>
                    <a:pt x="93" y="40"/>
                  </a:lnTo>
                  <a:lnTo>
                    <a:pt x="91" y="33"/>
                  </a:lnTo>
                  <a:lnTo>
                    <a:pt x="92" y="27"/>
                  </a:lnTo>
                  <a:lnTo>
                    <a:pt x="93" y="23"/>
                  </a:lnTo>
                  <a:lnTo>
                    <a:pt x="97" y="20"/>
                  </a:lnTo>
                  <a:lnTo>
                    <a:pt x="106" y="12"/>
                  </a:lnTo>
                  <a:lnTo>
                    <a:pt x="111" y="6"/>
                  </a:lnTo>
                  <a:lnTo>
                    <a:pt x="115" y="0"/>
                  </a:lnTo>
                  <a:lnTo>
                    <a:pt x="185" y="23"/>
                  </a:lnTo>
                  <a:lnTo>
                    <a:pt x="185" y="23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7" name="Line 114">
              <a:extLst>
                <a:ext uri="{FF2B5EF4-FFF2-40B4-BE49-F238E27FC236}">
                  <a16:creationId xmlns:a16="http://schemas.microsoft.com/office/drawing/2014/main" xmlns="" id="{80487BF2-B542-46F3-88F1-5A4BB36BA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20126" y="379095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8" name="Freeform 115">
              <a:extLst>
                <a:ext uri="{FF2B5EF4-FFF2-40B4-BE49-F238E27FC236}">
                  <a16:creationId xmlns:a16="http://schemas.microsoft.com/office/drawing/2014/main" xmlns="" id="{218E0312-4383-44CC-9BC4-5BA53400BA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59713" y="2330450"/>
              <a:ext cx="323850" cy="242887"/>
            </a:xfrm>
            <a:custGeom>
              <a:avLst/>
              <a:gdLst>
                <a:gd name="T0" fmla="*/ 47 w 409"/>
                <a:gd name="T1" fmla="*/ 306 h 306"/>
                <a:gd name="T2" fmla="*/ 28 w 409"/>
                <a:gd name="T3" fmla="*/ 275 h 306"/>
                <a:gd name="T4" fmla="*/ 13 w 409"/>
                <a:gd name="T5" fmla="*/ 260 h 306"/>
                <a:gd name="T6" fmla="*/ 8 w 409"/>
                <a:gd name="T7" fmla="*/ 250 h 306"/>
                <a:gd name="T8" fmla="*/ 2 w 409"/>
                <a:gd name="T9" fmla="*/ 231 h 306"/>
                <a:gd name="T10" fmla="*/ 0 w 409"/>
                <a:gd name="T11" fmla="*/ 203 h 306"/>
                <a:gd name="T12" fmla="*/ 4 w 409"/>
                <a:gd name="T13" fmla="*/ 168 h 306"/>
                <a:gd name="T14" fmla="*/ 9 w 409"/>
                <a:gd name="T15" fmla="*/ 132 h 306"/>
                <a:gd name="T16" fmla="*/ 11 w 409"/>
                <a:gd name="T17" fmla="*/ 114 h 306"/>
                <a:gd name="T18" fmla="*/ 29 w 409"/>
                <a:gd name="T19" fmla="*/ 92 h 306"/>
                <a:gd name="T20" fmla="*/ 47 w 409"/>
                <a:gd name="T21" fmla="*/ 70 h 306"/>
                <a:gd name="T22" fmla="*/ 70 w 409"/>
                <a:gd name="T23" fmla="*/ 48 h 306"/>
                <a:gd name="T24" fmla="*/ 107 w 409"/>
                <a:gd name="T25" fmla="*/ 26 h 306"/>
                <a:gd name="T26" fmla="*/ 136 w 409"/>
                <a:gd name="T27" fmla="*/ 17 h 306"/>
                <a:gd name="T28" fmla="*/ 186 w 409"/>
                <a:gd name="T29" fmla="*/ 5 h 306"/>
                <a:gd name="T30" fmla="*/ 224 w 409"/>
                <a:gd name="T31" fmla="*/ 0 h 306"/>
                <a:gd name="T32" fmla="*/ 246 w 409"/>
                <a:gd name="T33" fmla="*/ 0 h 306"/>
                <a:gd name="T34" fmla="*/ 293 w 409"/>
                <a:gd name="T35" fmla="*/ 12 h 306"/>
                <a:gd name="T36" fmla="*/ 319 w 409"/>
                <a:gd name="T37" fmla="*/ 24 h 306"/>
                <a:gd name="T38" fmla="*/ 336 w 409"/>
                <a:gd name="T39" fmla="*/ 37 h 306"/>
                <a:gd name="T40" fmla="*/ 344 w 409"/>
                <a:gd name="T41" fmla="*/ 50 h 306"/>
                <a:gd name="T42" fmla="*/ 347 w 409"/>
                <a:gd name="T43" fmla="*/ 57 h 306"/>
                <a:gd name="T44" fmla="*/ 377 w 409"/>
                <a:gd name="T45" fmla="*/ 113 h 306"/>
                <a:gd name="T46" fmla="*/ 397 w 409"/>
                <a:gd name="T47" fmla="*/ 159 h 306"/>
                <a:gd name="T48" fmla="*/ 403 w 409"/>
                <a:gd name="T49" fmla="*/ 177 h 306"/>
                <a:gd name="T50" fmla="*/ 409 w 409"/>
                <a:gd name="T51" fmla="*/ 216 h 306"/>
                <a:gd name="T52" fmla="*/ 408 w 409"/>
                <a:gd name="T53" fmla="*/ 236 h 306"/>
                <a:gd name="T54" fmla="*/ 403 w 409"/>
                <a:gd name="T55" fmla="*/ 252 h 306"/>
                <a:gd name="T56" fmla="*/ 388 w 409"/>
                <a:gd name="T57" fmla="*/ 256 h 306"/>
                <a:gd name="T58" fmla="*/ 375 w 409"/>
                <a:gd name="T59" fmla="*/ 262 h 306"/>
                <a:gd name="T60" fmla="*/ 369 w 409"/>
                <a:gd name="T61" fmla="*/ 274 h 306"/>
                <a:gd name="T62" fmla="*/ 372 w 409"/>
                <a:gd name="T63" fmla="*/ 295 h 306"/>
                <a:gd name="T64" fmla="*/ 359 w 409"/>
                <a:gd name="T65" fmla="*/ 295 h 306"/>
                <a:gd name="T66" fmla="*/ 355 w 409"/>
                <a:gd name="T67" fmla="*/ 243 h 306"/>
                <a:gd name="T68" fmla="*/ 347 w 409"/>
                <a:gd name="T69" fmla="*/ 199 h 306"/>
                <a:gd name="T70" fmla="*/ 324 w 409"/>
                <a:gd name="T71" fmla="*/ 183 h 306"/>
                <a:gd name="T72" fmla="*/ 276 w 409"/>
                <a:gd name="T73" fmla="*/ 142 h 306"/>
                <a:gd name="T74" fmla="*/ 262 w 409"/>
                <a:gd name="T75" fmla="*/ 134 h 306"/>
                <a:gd name="T76" fmla="*/ 239 w 409"/>
                <a:gd name="T77" fmla="*/ 127 h 306"/>
                <a:gd name="T78" fmla="*/ 219 w 409"/>
                <a:gd name="T79" fmla="*/ 127 h 306"/>
                <a:gd name="T80" fmla="*/ 194 w 409"/>
                <a:gd name="T81" fmla="*/ 134 h 306"/>
                <a:gd name="T82" fmla="*/ 180 w 409"/>
                <a:gd name="T83" fmla="*/ 140 h 306"/>
                <a:gd name="T84" fmla="*/ 152 w 409"/>
                <a:gd name="T85" fmla="*/ 147 h 306"/>
                <a:gd name="T86" fmla="*/ 125 w 409"/>
                <a:gd name="T87" fmla="*/ 148 h 306"/>
                <a:gd name="T88" fmla="*/ 115 w 409"/>
                <a:gd name="T89" fmla="*/ 144 h 306"/>
                <a:gd name="T90" fmla="*/ 103 w 409"/>
                <a:gd name="T91" fmla="*/ 137 h 306"/>
                <a:gd name="T92" fmla="*/ 94 w 409"/>
                <a:gd name="T93" fmla="*/ 128 h 306"/>
                <a:gd name="T94" fmla="*/ 91 w 409"/>
                <a:gd name="T95" fmla="*/ 140 h 306"/>
                <a:gd name="T96" fmla="*/ 80 w 409"/>
                <a:gd name="T97" fmla="*/ 158 h 306"/>
                <a:gd name="T98" fmla="*/ 66 w 409"/>
                <a:gd name="T99" fmla="*/ 172 h 306"/>
                <a:gd name="T100" fmla="*/ 44 w 409"/>
                <a:gd name="T101" fmla="*/ 190 h 306"/>
                <a:gd name="T102" fmla="*/ 48 w 409"/>
                <a:gd name="T103" fmla="*/ 203 h 306"/>
                <a:gd name="T104" fmla="*/ 51 w 409"/>
                <a:gd name="T105" fmla="*/ 233 h 306"/>
                <a:gd name="T106" fmla="*/ 50 w 409"/>
                <a:gd name="T107" fmla="*/ 277 h 306"/>
                <a:gd name="T108" fmla="*/ 47 w 409"/>
                <a:gd name="T109" fmla="*/ 306 h 306"/>
                <a:gd name="T110" fmla="*/ 47 w 409"/>
                <a:gd name="T111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9" h="306">
                  <a:moveTo>
                    <a:pt x="47" y="306"/>
                  </a:moveTo>
                  <a:lnTo>
                    <a:pt x="47" y="306"/>
                  </a:lnTo>
                  <a:lnTo>
                    <a:pt x="36" y="287"/>
                  </a:lnTo>
                  <a:lnTo>
                    <a:pt x="28" y="275"/>
                  </a:lnTo>
                  <a:lnTo>
                    <a:pt x="21" y="269"/>
                  </a:lnTo>
                  <a:lnTo>
                    <a:pt x="13" y="260"/>
                  </a:lnTo>
                  <a:lnTo>
                    <a:pt x="13" y="260"/>
                  </a:lnTo>
                  <a:lnTo>
                    <a:pt x="8" y="250"/>
                  </a:lnTo>
                  <a:lnTo>
                    <a:pt x="5" y="241"/>
                  </a:lnTo>
                  <a:lnTo>
                    <a:pt x="2" y="231"/>
                  </a:lnTo>
                  <a:lnTo>
                    <a:pt x="1" y="222"/>
                  </a:lnTo>
                  <a:lnTo>
                    <a:pt x="0" y="203"/>
                  </a:lnTo>
                  <a:lnTo>
                    <a:pt x="1" y="185"/>
                  </a:lnTo>
                  <a:lnTo>
                    <a:pt x="4" y="168"/>
                  </a:lnTo>
                  <a:lnTo>
                    <a:pt x="7" y="150"/>
                  </a:lnTo>
                  <a:lnTo>
                    <a:pt x="9" y="132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21" y="102"/>
                  </a:lnTo>
                  <a:lnTo>
                    <a:pt x="29" y="92"/>
                  </a:lnTo>
                  <a:lnTo>
                    <a:pt x="37" y="80"/>
                  </a:lnTo>
                  <a:lnTo>
                    <a:pt x="47" y="70"/>
                  </a:lnTo>
                  <a:lnTo>
                    <a:pt x="57" y="58"/>
                  </a:lnTo>
                  <a:lnTo>
                    <a:pt x="70" y="48"/>
                  </a:lnTo>
                  <a:lnTo>
                    <a:pt x="86" y="36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136" y="17"/>
                  </a:lnTo>
                  <a:lnTo>
                    <a:pt x="168" y="8"/>
                  </a:lnTo>
                  <a:lnTo>
                    <a:pt x="186" y="5"/>
                  </a:lnTo>
                  <a:lnTo>
                    <a:pt x="204" y="3"/>
                  </a:lnTo>
                  <a:lnTo>
                    <a:pt x="224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78" y="7"/>
                  </a:lnTo>
                  <a:lnTo>
                    <a:pt x="293" y="12"/>
                  </a:lnTo>
                  <a:lnTo>
                    <a:pt x="307" y="17"/>
                  </a:lnTo>
                  <a:lnTo>
                    <a:pt x="319" y="24"/>
                  </a:lnTo>
                  <a:lnTo>
                    <a:pt x="331" y="33"/>
                  </a:lnTo>
                  <a:lnTo>
                    <a:pt x="336" y="37"/>
                  </a:lnTo>
                  <a:lnTo>
                    <a:pt x="340" y="43"/>
                  </a:lnTo>
                  <a:lnTo>
                    <a:pt x="344" y="50"/>
                  </a:lnTo>
                  <a:lnTo>
                    <a:pt x="347" y="57"/>
                  </a:lnTo>
                  <a:lnTo>
                    <a:pt x="347" y="57"/>
                  </a:lnTo>
                  <a:lnTo>
                    <a:pt x="362" y="85"/>
                  </a:lnTo>
                  <a:lnTo>
                    <a:pt x="377" y="113"/>
                  </a:lnTo>
                  <a:lnTo>
                    <a:pt x="391" y="143"/>
                  </a:lnTo>
                  <a:lnTo>
                    <a:pt x="397" y="159"/>
                  </a:lnTo>
                  <a:lnTo>
                    <a:pt x="403" y="177"/>
                  </a:lnTo>
                  <a:lnTo>
                    <a:pt x="403" y="177"/>
                  </a:lnTo>
                  <a:lnTo>
                    <a:pt x="408" y="197"/>
                  </a:lnTo>
                  <a:lnTo>
                    <a:pt x="409" y="216"/>
                  </a:lnTo>
                  <a:lnTo>
                    <a:pt x="409" y="227"/>
                  </a:lnTo>
                  <a:lnTo>
                    <a:pt x="408" y="236"/>
                  </a:lnTo>
                  <a:lnTo>
                    <a:pt x="406" y="244"/>
                  </a:lnTo>
                  <a:lnTo>
                    <a:pt x="403" y="252"/>
                  </a:lnTo>
                  <a:lnTo>
                    <a:pt x="403" y="252"/>
                  </a:lnTo>
                  <a:lnTo>
                    <a:pt x="388" y="256"/>
                  </a:lnTo>
                  <a:lnTo>
                    <a:pt x="381" y="258"/>
                  </a:lnTo>
                  <a:lnTo>
                    <a:pt x="375" y="262"/>
                  </a:lnTo>
                  <a:lnTo>
                    <a:pt x="372" y="267"/>
                  </a:lnTo>
                  <a:lnTo>
                    <a:pt x="369" y="274"/>
                  </a:lnTo>
                  <a:lnTo>
                    <a:pt x="369" y="284"/>
                  </a:lnTo>
                  <a:lnTo>
                    <a:pt x="372" y="295"/>
                  </a:lnTo>
                  <a:lnTo>
                    <a:pt x="359" y="295"/>
                  </a:lnTo>
                  <a:lnTo>
                    <a:pt x="359" y="295"/>
                  </a:lnTo>
                  <a:lnTo>
                    <a:pt x="358" y="269"/>
                  </a:lnTo>
                  <a:lnTo>
                    <a:pt x="355" y="243"/>
                  </a:lnTo>
                  <a:lnTo>
                    <a:pt x="352" y="220"/>
                  </a:lnTo>
                  <a:lnTo>
                    <a:pt x="347" y="199"/>
                  </a:lnTo>
                  <a:lnTo>
                    <a:pt x="347" y="199"/>
                  </a:lnTo>
                  <a:lnTo>
                    <a:pt x="324" y="183"/>
                  </a:lnTo>
                  <a:lnTo>
                    <a:pt x="305" y="169"/>
                  </a:lnTo>
                  <a:lnTo>
                    <a:pt x="276" y="142"/>
                  </a:lnTo>
                  <a:lnTo>
                    <a:pt x="276" y="142"/>
                  </a:lnTo>
                  <a:lnTo>
                    <a:pt x="262" y="134"/>
                  </a:lnTo>
                  <a:lnTo>
                    <a:pt x="250" y="129"/>
                  </a:lnTo>
                  <a:lnTo>
                    <a:pt x="239" y="127"/>
                  </a:lnTo>
                  <a:lnTo>
                    <a:pt x="229" y="126"/>
                  </a:lnTo>
                  <a:lnTo>
                    <a:pt x="219" y="127"/>
                  </a:lnTo>
                  <a:lnTo>
                    <a:pt x="211" y="129"/>
                  </a:lnTo>
                  <a:lnTo>
                    <a:pt x="194" y="134"/>
                  </a:lnTo>
                  <a:lnTo>
                    <a:pt x="194" y="134"/>
                  </a:lnTo>
                  <a:lnTo>
                    <a:pt x="180" y="140"/>
                  </a:lnTo>
                  <a:lnTo>
                    <a:pt x="165" y="144"/>
                  </a:lnTo>
                  <a:lnTo>
                    <a:pt x="152" y="147"/>
                  </a:lnTo>
                  <a:lnTo>
                    <a:pt x="138" y="148"/>
                  </a:lnTo>
                  <a:lnTo>
                    <a:pt x="125" y="148"/>
                  </a:lnTo>
                  <a:lnTo>
                    <a:pt x="120" y="147"/>
                  </a:lnTo>
                  <a:lnTo>
                    <a:pt x="115" y="144"/>
                  </a:lnTo>
                  <a:lnTo>
                    <a:pt x="109" y="141"/>
                  </a:lnTo>
                  <a:lnTo>
                    <a:pt x="103" y="137"/>
                  </a:lnTo>
                  <a:lnTo>
                    <a:pt x="99" y="134"/>
                  </a:lnTo>
                  <a:lnTo>
                    <a:pt x="94" y="128"/>
                  </a:lnTo>
                  <a:lnTo>
                    <a:pt x="94" y="128"/>
                  </a:lnTo>
                  <a:lnTo>
                    <a:pt x="91" y="140"/>
                  </a:lnTo>
                  <a:lnTo>
                    <a:pt x="86" y="150"/>
                  </a:lnTo>
                  <a:lnTo>
                    <a:pt x="80" y="158"/>
                  </a:lnTo>
                  <a:lnTo>
                    <a:pt x="73" y="166"/>
                  </a:lnTo>
                  <a:lnTo>
                    <a:pt x="66" y="172"/>
                  </a:lnTo>
                  <a:lnTo>
                    <a:pt x="59" y="178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8" y="203"/>
                  </a:lnTo>
                  <a:lnTo>
                    <a:pt x="50" y="219"/>
                  </a:lnTo>
                  <a:lnTo>
                    <a:pt x="51" y="233"/>
                  </a:lnTo>
                  <a:lnTo>
                    <a:pt x="51" y="248"/>
                  </a:lnTo>
                  <a:lnTo>
                    <a:pt x="50" y="277"/>
                  </a:lnTo>
                  <a:lnTo>
                    <a:pt x="47" y="306"/>
                  </a:lnTo>
                  <a:lnTo>
                    <a:pt x="47" y="306"/>
                  </a:lnTo>
                  <a:close/>
                  <a:moveTo>
                    <a:pt x="47" y="306"/>
                  </a:moveTo>
                  <a:lnTo>
                    <a:pt x="47" y="306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9" name="Freeform 116">
              <a:extLst>
                <a:ext uri="{FF2B5EF4-FFF2-40B4-BE49-F238E27FC236}">
                  <a16:creationId xmlns:a16="http://schemas.microsoft.com/office/drawing/2014/main" xmlns="" id="{2069788C-60EF-4FC7-9AE9-0E17E598D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713" y="2330450"/>
              <a:ext cx="323850" cy="242887"/>
            </a:xfrm>
            <a:custGeom>
              <a:avLst/>
              <a:gdLst>
                <a:gd name="T0" fmla="*/ 47 w 409"/>
                <a:gd name="T1" fmla="*/ 306 h 306"/>
                <a:gd name="T2" fmla="*/ 28 w 409"/>
                <a:gd name="T3" fmla="*/ 275 h 306"/>
                <a:gd name="T4" fmla="*/ 13 w 409"/>
                <a:gd name="T5" fmla="*/ 260 h 306"/>
                <a:gd name="T6" fmla="*/ 8 w 409"/>
                <a:gd name="T7" fmla="*/ 250 h 306"/>
                <a:gd name="T8" fmla="*/ 2 w 409"/>
                <a:gd name="T9" fmla="*/ 231 h 306"/>
                <a:gd name="T10" fmla="*/ 0 w 409"/>
                <a:gd name="T11" fmla="*/ 203 h 306"/>
                <a:gd name="T12" fmla="*/ 4 w 409"/>
                <a:gd name="T13" fmla="*/ 168 h 306"/>
                <a:gd name="T14" fmla="*/ 9 w 409"/>
                <a:gd name="T15" fmla="*/ 132 h 306"/>
                <a:gd name="T16" fmla="*/ 11 w 409"/>
                <a:gd name="T17" fmla="*/ 114 h 306"/>
                <a:gd name="T18" fmla="*/ 29 w 409"/>
                <a:gd name="T19" fmla="*/ 92 h 306"/>
                <a:gd name="T20" fmla="*/ 47 w 409"/>
                <a:gd name="T21" fmla="*/ 70 h 306"/>
                <a:gd name="T22" fmla="*/ 70 w 409"/>
                <a:gd name="T23" fmla="*/ 48 h 306"/>
                <a:gd name="T24" fmla="*/ 107 w 409"/>
                <a:gd name="T25" fmla="*/ 26 h 306"/>
                <a:gd name="T26" fmla="*/ 136 w 409"/>
                <a:gd name="T27" fmla="*/ 17 h 306"/>
                <a:gd name="T28" fmla="*/ 186 w 409"/>
                <a:gd name="T29" fmla="*/ 5 h 306"/>
                <a:gd name="T30" fmla="*/ 224 w 409"/>
                <a:gd name="T31" fmla="*/ 0 h 306"/>
                <a:gd name="T32" fmla="*/ 246 w 409"/>
                <a:gd name="T33" fmla="*/ 0 h 306"/>
                <a:gd name="T34" fmla="*/ 293 w 409"/>
                <a:gd name="T35" fmla="*/ 12 h 306"/>
                <a:gd name="T36" fmla="*/ 319 w 409"/>
                <a:gd name="T37" fmla="*/ 24 h 306"/>
                <a:gd name="T38" fmla="*/ 336 w 409"/>
                <a:gd name="T39" fmla="*/ 37 h 306"/>
                <a:gd name="T40" fmla="*/ 344 w 409"/>
                <a:gd name="T41" fmla="*/ 50 h 306"/>
                <a:gd name="T42" fmla="*/ 347 w 409"/>
                <a:gd name="T43" fmla="*/ 57 h 306"/>
                <a:gd name="T44" fmla="*/ 377 w 409"/>
                <a:gd name="T45" fmla="*/ 113 h 306"/>
                <a:gd name="T46" fmla="*/ 397 w 409"/>
                <a:gd name="T47" fmla="*/ 159 h 306"/>
                <a:gd name="T48" fmla="*/ 403 w 409"/>
                <a:gd name="T49" fmla="*/ 177 h 306"/>
                <a:gd name="T50" fmla="*/ 409 w 409"/>
                <a:gd name="T51" fmla="*/ 216 h 306"/>
                <a:gd name="T52" fmla="*/ 408 w 409"/>
                <a:gd name="T53" fmla="*/ 236 h 306"/>
                <a:gd name="T54" fmla="*/ 403 w 409"/>
                <a:gd name="T55" fmla="*/ 252 h 306"/>
                <a:gd name="T56" fmla="*/ 388 w 409"/>
                <a:gd name="T57" fmla="*/ 256 h 306"/>
                <a:gd name="T58" fmla="*/ 375 w 409"/>
                <a:gd name="T59" fmla="*/ 262 h 306"/>
                <a:gd name="T60" fmla="*/ 369 w 409"/>
                <a:gd name="T61" fmla="*/ 274 h 306"/>
                <a:gd name="T62" fmla="*/ 372 w 409"/>
                <a:gd name="T63" fmla="*/ 295 h 306"/>
                <a:gd name="T64" fmla="*/ 359 w 409"/>
                <a:gd name="T65" fmla="*/ 295 h 306"/>
                <a:gd name="T66" fmla="*/ 355 w 409"/>
                <a:gd name="T67" fmla="*/ 243 h 306"/>
                <a:gd name="T68" fmla="*/ 347 w 409"/>
                <a:gd name="T69" fmla="*/ 199 h 306"/>
                <a:gd name="T70" fmla="*/ 324 w 409"/>
                <a:gd name="T71" fmla="*/ 183 h 306"/>
                <a:gd name="T72" fmla="*/ 276 w 409"/>
                <a:gd name="T73" fmla="*/ 142 h 306"/>
                <a:gd name="T74" fmla="*/ 262 w 409"/>
                <a:gd name="T75" fmla="*/ 134 h 306"/>
                <a:gd name="T76" fmla="*/ 239 w 409"/>
                <a:gd name="T77" fmla="*/ 127 h 306"/>
                <a:gd name="T78" fmla="*/ 219 w 409"/>
                <a:gd name="T79" fmla="*/ 127 h 306"/>
                <a:gd name="T80" fmla="*/ 194 w 409"/>
                <a:gd name="T81" fmla="*/ 134 h 306"/>
                <a:gd name="T82" fmla="*/ 180 w 409"/>
                <a:gd name="T83" fmla="*/ 140 h 306"/>
                <a:gd name="T84" fmla="*/ 152 w 409"/>
                <a:gd name="T85" fmla="*/ 147 h 306"/>
                <a:gd name="T86" fmla="*/ 125 w 409"/>
                <a:gd name="T87" fmla="*/ 148 h 306"/>
                <a:gd name="T88" fmla="*/ 115 w 409"/>
                <a:gd name="T89" fmla="*/ 144 h 306"/>
                <a:gd name="T90" fmla="*/ 103 w 409"/>
                <a:gd name="T91" fmla="*/ 137 h 306"/>
                <a:gd name="T92" fmla="*/ 94 w 409"/>
                <a:gd name="T93" fmla="*/ 128 h 306"/>
                <a:gd name="T94" fmla="*/ 91 w 409"/>
                <a:gd name="T95" fmla="*/ 140 h 306"/>
                <a:gd name="T96" fmla="*/ 80 w 409"/>
                <a:gd name="T97" fmla="*/ 158 h 306"/>
                <a:gd name="T98" fmla="*/ 66 w 409"/>
                <a:gd name="T99" fmla="*/ 172 h 306"/>
                <a:gd name="T100" fmla="*/ 44 w 409"/>
                <a:gd name="T101" fmla="*/ 190 h 306"/>
                <a:gd name="T102" fmla="*/ 48 w 409"/>
                <a:gd name="T103" fmla="*/ 203 h 306"/>
                <a:gd name="T104" fmla="*/ 51 w 409"/>
                <a:gd name="T105" fmla="*/ 233 h 306"/>
                <a:gd name="T106" fmla="*/ 50 w 409"/>
                <a:gd name="T107" fmla="*/ 277 h 306"/>
                <a:gd name="T108" fmla="*/ 47 w 409"/>
                <a:gd name="T109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9" h="306">
                  <a:moveTo>
                    <a:pt x="47" y="306"/>
                  </a:moveTo>
                  <a:lnTo>
                    <a:pt x="47" y="306"/>
                  </a:lnTo>
                  <a:lnTo>
                    <a:pt x="36" y="287"/>
                  </a:lnTo>
                  <a:lnTo>
                    <a:pt x="28" y="275"/>
                  </a:lnTo>
                  <a:lnTo>
                    <a:pt x="21" y="269"/>
                  </a:lnTo>
                  <a:lnTo>
                    <a:pt x="13" y="260"/>
                  </a:lnTo>
                  <a:lnTo>
                    <a:pt x="13" y="260"/>
                  </a:lnTo>
                  <a:lnTo>
                    <a:pt x="8" y="250"/>
                  </a:lnTo>
                  <a:lnTo>
                    <a:pt x="5" y="241"/>
                  </a:lnTo>
                  <a:lnTo>
                    <a:pt x="2" y="231"/>
                  </a:lnTo>
                  <a:lnTo>
                    <a:pt x="1" y="222"/>
                  </a:lnTo>
                  <a:lnTo>
                    <a:pt x="0" y="203"/>
                  </a:lnTo>
                  <a:lnTo>
                    <a:pt x="1" y="185"/>
                  </a:lnTo>
                  <a:lnTo>
                    <a:pt x="4" y="168"/>
                  </a:lnTo>
                  <a:lnTo>
                    <a:pt x="7" y="150"/>
                  </a:lnTo>
                  <a:lnTo>
                    <a:pt x="9" y="132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21" y="102"/>
                  </a:lnTo>
                  <a:lnTo>
                    <a:pt x="29" y="92"/>
                  </a:lnTo>
                  <a:lnTo>
                    <a:pt x="37" y="80"/>
                  </a:lnTo>
                  <a:lnTo>
                    <a:pt x="47" y="70"/>
                  </a:lnTo>
                  <a:lnTo>
                    <a:pt x="57" y="58"/>
                  </a:lnTo>
                  <a:lnTo>
                    <a:pt x="70" y="48"/>
                  </a:lnTo>
                  <a:lnTo>
                    <a:pt x="86" y="36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136" y="17"/>
                  </a:lnTo>
                  <a:lnTo>
                    <a:pt x="168" y="8"/>
                  </a:lnTo>
                  <a:lnTo>
                    <a:pt x="186" y="5"/>
                  </a:lnTo>
                  <a:lnTo>
                    <a:pt x="204" y="3"/>
                  </a:lnTo>
                  <a:lnTo>
                    <a:pt x="224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78" y="7"/>
                  </a:lnTo>
                  <a:lnTo>
                    <a:pt x="293" y="12"/>
                  </a:lnTo>
                  <a:lnTo>
                    <a:pt x="307" y="17"/>
                  </a:lnTo>
                  <a:lnTo>
                    <a:pt x="319" y="24"/>
                  </a:lnTo>
                  <a:lnTo>
                    <a:pt x="331" y="33"/>
                  </a:lnTo>
                  <a:lnTo>
                    <a:pt x="336" y="37"/>
                  </a:lnTo>
                  <a:lnTo>
                    <a:pt x="340" y="43"/>
                  </a:lnTo>
                  <a:lnTo>
                    <a:pt x="344" y="50"/>
                  </a:lnTo>
                  <a:lnTo>
                    <a:pt x="347" y="57"/>
                  </a:lnTo>
                  <a:lnTo>
                    <a:pt x="347" y="57"/>
                  </a:lnTo>
                  <a:lnTo>
                    <a:pt x="362" y="85"/>
                  </a:lnTo>
                  <a:lnTo>
                    <a:pt x="377" y="113"/>
                  </a:lnTo>
                  <a:lnTo>
                    <a:pt x="391" y="143"/>
                  </a:lnTo>
                  <a:lnTo>
                    <a:pt x="397" y="159"/>
                  </a:lnTo>
                  <a:lnTo>
                    <a:pt x="403" y="177"/>
                  </a:lnTo>
                  <a:lnTo>
                    <a:pt x="403" y="177"/>
                  </a:lnTo>
                  <a:lnTo>
                    <a:pt x="408" y="197"/>
                  </a:lnTo>
                  <a:lnTo>
                    <a:pt x="409" y="216"/>
                  </a:lnTo>
                  <a:lnTo>
                    <a:pt x="409" y="227"/>
                  </a:lnTo>
                  <a:lnTo>
                    <a:pt x="408" y="236"/>
                  </a:lnTo>
                  <a:lnTo>
                    <a:pt x="406" y="244"/>
                  </a:lnTo>
                  <a:lnTo>
                    <a:pt x="403" y="252"/>
                  </a:lnTo>
                  <a:lnTo>
                    <a:pt x="403" y="252"/>
                  </a:lnTo>
                  <a:lnTo>
                    <a:pt x="388" y="256"/>
                  </a:lnTo>
                  <a:lnTo>
                    <a:pt x="381" y="258"/>
                  </a:lnTo>
                  <a:lnTo>
                    <a:pt x="375" y="262"/>
                  </a:lnTo>
                  <a:lnTo>
                    <a:pt x="372" y="267"/>
                  </a:lnTo>
                  <a:lnTo>
                    <a:pt x="369" y="274"/>
                  </a:lnTo>
                  <a:lnTo>
                    <a:pt x="369" y="284"/>
                  </a:lnTo>
                  <a:lnTo>
                    <a:pt x="372" y="295"/>
                  </a:lnTo>
                  <a:lnTo>
                    <a:pt x="359" y="295"/>
                  </a:lnTo>
                  <a:lnTo>
                    <a:pt x="359" y="295"/>
                  </a:lnTo>
                  <a:lnTo>
                    <a:pt x="358" y="269"/>
                  </a:lnTo>
                  <a:lnTo>
                    <a:pt x="355" y="243"/>
                  </a:lnTo>
                  <a:lnTo>
                    <a:pt x="352" y="220"/>
                  </a:lnTo>
                  <a:lnTo>
                    <a:pt x="347" y="199"/>
                  </a:lnTo>
                  <a:lnTo>
                    <a:pt x="347" y="199"/>
                  </a:lnTo>
                  <a:lnTo>
                    <a:pt x="324" y="183"/>
                  </a:lnTo>
                  <a:lnTo>
                    <a:pt x="305" y="169"/>
                  </a:lnTo>
                  <a:lnTo>
                    <a:pt x="276" y="142"/>
                  </a:lnTo>
                  <a:lnTo>
                    <a:pt x="276" y="142"/>
                  </a:lnTo>
                  <a:lnTo>
                    <a:pt x="262" y="134"/>
                  </a:lnTo>
                  <a:lnTo>
                    <a:pt x="250" y="129"/>
                  </a:lnTo>
                  <a:lnTo>
                    <a:pt x="239" y="127"/>
                  </a:lnTo>
                  <a:lnTo>
                    <a:pt x="229" y="126"/>
                  </a:lnTo>
                  <a:lnTo>
                    <a:pt x="219" y="127"/>
                  </a:lnTo>
                  <a:lnTo>
                    <a:pt x="211" y="129"/>
                  </a:lnTo>
                  <a:lnTo>
                    <a:pt x="194" y="134"/>
                  </a:lnTo>
                  <a:lnTo>
                    <a:pt x="194" y="134"/>
                  </a:lnTo>
                  <a:lnTo>
                    <a:pt x="180" y="140"/>
                  </a:lnTo>
                  <a:lnTo>
                    <a:pt x="165" y="144"/>
                  </a:lnTo>
                  <a:lnTo>
                    <a:pt x="152" y="147"/>
                  </a:lnTo>
                  <a:lnTo>
                    <a:pt x="138" y="148"/>
                  </a:lnTo>
                  <a:lnTo>
                    <a:pt x="125" y="148"/>
                  </a:lnTo>
                  <a:lnTo>
                    <a:pt x="120" y="147"/>
                  </a:lnTo>
                  <a:lnTo>
                    <a:pt x="115" y="144"/>
                  </a:lnTo>
                  <a:lnTo>
                    <a:pt x="109" y="141"/>
                  </a:lnTo>
                  <a:lnTo>
                    <a:pt x="103" y="137"/>
                  </a:lnTo>
                  <a:lnTo>
                    <a:pt x="99" y="134"/>
                  </a:lnTo>
                  <a:lnTo>
                    <a:pt x="94" y="128"/>
                  </a:lnTo>
                  <a:lnTo>
                    <a:pt x="94" y="128"/>
                  </a:lnTo>
                  <a:lnTo>
                    <a:pt x="91" y="140"/>
                  </a:lnTo>
                  <a:lnTo>
                    <a:pt x="86" y="150"/>
                  </a:lnTo>
                  <a:lnTo>
                    <a:pt x="80" y="158"/>
                  </a:lnTo>
                  <a:lnTo>
                    <a:pt x="73" y="166"/>
                  </a:lnTo>
                  <a:lnTo>
                    <a:pt x="66" y="172"/>
                  </a:lnTo>
                  <a:lnTo>
                    <a:pt x="59" y="178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8" y="203"/>
                  </a:lnTo>
                  <a:lnTo>
                    <a:pt x="50" y="219"/>
                  </a:lnTo>
                  <a:lnTo>
                    <a:pt x="51" y="233"/>
                  </a:lnTo>
                  <a:lnTo>
                    <a:pt x="51" y="248"/>
                  </a:lnTo>
                  <a:lnTo>
                    <a:pt x="50" y="277"/>
                  </a:lnTo>
                  <a:lnTo>
                    <a:pt x="47" y="306"/>
                  </a:lnTo>
                  <a:lnTo>
                    <a:pt x="47" y="306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0" name="Line 117">
              <a:extLst>
                <a:ext uri="{FF2B5EF4-FFF2-40B4-BE49-F238E27FC236}">
                  <a16:creationId xmlns:a16="http://schemas.microsoft.com/office/drawing/2014/main" xmlns="" id="{9F89CF3C-16FD-4C5F-81AD-524D386C89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96226" y="257333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1" name="Freeform 118">
              <a:extLst>
                <a:ext uri="{FF2B5EF4-FFF2-40B4-BE49-F238E27FC236}">
                  <a16:creationId xmlns:a16="http://schemas.microsoft.com/office/drawing/2014/main" xmlns="" id="{04203CC5-F4A5-4E87-807A-66CEACB72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713" y="2330450"/>
              <a:ext cx="323850" cy="242887"/>
            </a:xfrm>
            <a:custGeom>
              <a:avLst/>
              <a:gdLst>
                <a:gd name="T0" fmla="*/ 47 w 409"/>
                <a:gd name="T1" fmla="*/ 306 h 306"/>
                <a:gd name="T2" fmla="*/ 28 w 409"/>
                <a:gd name="T3" fmla="*/ 275 h 306"/>
                <a:gd name="T4" fmla="*/ 13 w 409"/>
                <a:gd name="T5" fmla="*/ 260 h 306"/>
                <a:gd name="T6" fmla="*/ 8 w 409"/>
                <a:gd name="T7" fmla="*/ 250 h 306"/>
                <a:gd name="T8" fmla="*/ 2 w 409"/>
                <a:gd name="T9" fmla="*/ 231 h 306"/>
                <a:gd name="T10" fmla="*/ 0 w 409"/>
                <a:gd name="T11" fmla="*/ 203 h 306"/>
                <a:gd name="T12" fmla="*/ 4 w 409"/>
                <a:gd name="T13" fmla="*/ 168 h 306"/>
                <a:gd name="T14" fmla="*/ 9 w 409"/>
                <a:gd name="T15" fmla="*/ 132 h 306"/>
                <a:gd name="T16" fmla="*/ 11 w 409"/>
                <a:gd name="T17" fmla="*/ 114 h 306"/>
                <a:gd name="T18" fmla="*/ 29 w 409"/>
                <a:gd name="T19" fmla="*/ 92 h 306"/>
                <a:gd name="T20" fmla="*/ 47 w 409"/>
                <a:gd name="T21" fmla="*/ 70 h 306"/>
                <a:gd name="T22" fmla="*/ 70 w 409"/>
                <a:gd name="T23" fmla="*/ 48 h 306"/>
                <a:gd name="T24" fmla="*/ 107 w 409"/>
                <a:gd name="T25" fmla="*/ 26 h 306"/>
                <a:gd name="T26" fmla="*/ 136 w 409"/>
                <a:gd name="T27" fmla="*/ 17 h 306"/>
                <a:gd name="T28" fmla="*/ 186 w 409"/>
                <a:gd name="T29" fmla="*/ 5 h 306"/>
                <a:gd name="T30" fmla="*/ 224 w 409"/>
                <a:gd name="T31" fmla="*/ 0 h 306"/>
                <a:gd name="T32" fmla="*/ 246 w 409"/>
                <a:gd name="T33" fmla="*/ 0 h 306"/>
                <a:gd name="T34" fmla="*/ 293 w 409"/>
                <a:gd name="T35" fmla="*/ 12 h 306"/>
                <a:gd name="T36" fmla="*/ 319 w 409"/>
                <a:gd name="T37" fmla="*/ 24 h 306"/>
                <a:gd name="T38" fmla="*/ 336 w 409"/>
                <a:gd name="T39" fmla="*/ 37 h 306"/>
                <a:gd name="T40" fmla="*/ 344 w 409"/>
                <a:gd name="T41" fmla="*/ 50 h 306"/>
                <a:gd name="T42" fmla="*/ 347 w 409"/>
                <a:gd name="T43" fmla="*/ 57 h 306"/>
                <a:gd name="T44" fmla="*/ 377 w 409"/>
                <a:gd name="T45" fmla="*/ 113 h 306"/>
                <a:gd name="T46" fmla="*/ 397 w 409"/>
                <a:gd name="T47" fmla="*/ 159 h 306"/>
                <a:gd name="T48" fmla="*/ 403 w 409"/>
                <a:gd name="T49" fmla="*/ 177 h 306"/>
                <a:gd name="T50" fmla="*/ 409 w 409"/>
                <a:gd name="T51" fmla="*/ 216 h 306"/>
                <a:gd name="T52" fmla="*/ 408 w 409"/>
                <a:gd name="T53" fmla="*/ 235 h 306"/>
                <a:gd name="T54" fmla="*/ 403 w 409"/>
                <a:gd name="T55" fmla="*/ 252 h 306"/>
                <a:gd name="T56" fmla="*/ 388 w 409"/>
                <a:gd name="T57" fmla="*/ 256 h 306"/>
                <a:gd name="T58" fmla="*/ 375 w 409"/>
                <a:gd name="T59" fmla="*/ 262 h 306"/>
                <a:gd name="T60" fmla="*/ 369 w 409"/>
                <a:gd name="T61" fmla="*/ 274 h 306"/>
                <a:gd name="T62" fmla="*/ 372 w 409"/>
                <a:gd name="T63" fmla="*/ 295 h 306"/>
                <a:gd name="T64" fmla="*/ 359 w 409"/>
                <a:gd name="T65" fmla="*/ 295 h 306"/>
                <a:gd name="T66" fmla="*/ 355 w 409"/>
                <a:gd name="T67" fmla="*/ 243 h 306"/>
                <a:gd name="T68" fmla="*/ 347 w 409"/>
                <a:gd name="T69" fmla="*/ 199 h 306"/>
                <a:gd name="T70" fmla="*/ 324 w 409"/>
                <a:gd name="T71" fmla="*/ 183 h 306"/>
                <a:gd name="T72" fmla="*/ 276 w 409"/>
                <a:gd name="T73" fmla="*/ 142 h 306"/>
                <a:gd name="T74" fmla="*/ 262 w 409"/>
                <a:gd name="T75" fmla="*/ 134 h 306"/>
                <a:gd name="T76" fmla="*/ 239 w 409"/>
                <a:gd name="T77" fmla="*/ 127 h 306"/>
                <a:gd name="T78" fmla="*/ 219 w 409"/>
                <a:gd name="T79" fmla="*/ 127 h 306"/>
                <a:gd name="T80" fmla="*/ 194 w 409"/>
                <a:gd name="T81" fmla="*/ 134 h 306"/>
                <a:gd name="T82" fmla="*/ 180 w 409"/>
                <a:gd name="T83" fmla="*/ 140 h 306"/>
                <a:gd name="T84" fmla="*/ 152 w 409"/>
                <a:gd name="T85" fmla="*/ 147 h 306"/>
                <a:gd name="T86" fmla="*/ 125 w 409"/>
                <a:gd name="T87" fmla="*/ 148 h 306"/>
                <a:gd name="T88" fmla="*/ 115 w 409"/>
                <a:gd name="T89" fmla="*/ 144 h 306"/>
                <a:gd name="T90" fmla="*/ 103 w 409"/>
                <a:gd name="T91" fmla="*/ 137 h 306"/>
                <a:gd name="T92" fmla="*/ 94 w 409"/>
                <a:gd name="T93" fmla="*/ 128 h 306"/>
                <a:gd name="T94" fmla="*/ 91 w 409"/>
                <a:gd name="T95" fmla="*/ 140 h 306"/>
                <a:gd name="T96" fmla="*/ 80 w 409"/>
                <a:gd name="T97" fmla="*/ 158 h 306"/>
                <a:gd name="T98" fmla="*/ 66 w 409"/>
                <a:gd name="T99" fmla="*/ 172 h 306"/>
                <a:gd name="T100" fmla="*/ 44 w 409"/>
                <a:gd name="T101" fmla="*/ 190 h 306"/>
                <a:gd name="T102" fmla="*/ 48 w 409"/>
                <a:gd name="T103" fmla="*/ 203 h 306"/>
                <a:gd name="T104" fmla="*/ 51 w 409"/>
                <a:gd name="T105" fmla="*/ 233 h 306"/>
                <a:gd name="T106" fmla="*/ 50 w 409"/>
                <a:gd name="T107" fmla="*/ 277 h 306"/>
                <a:gd name="T108" fmla="*/ 47 w 409"/>
                <a:gd name="T109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9" h="306">
                  <a:moveTo>
                    <a:pt x="47" y="306"/>
                  </a:moveTo>
                  <a:lnTo>
                    <a:pt x="47" y="306"/>
                  </a:lnTo>
                  <a:lnTo>
                    <a:pt x="36" y="287"/>
                  </a:lnTo>
                  <a:lnTo>
                    <a:pt x="28" y="275"/>
                  </a:lnTo>
                  <a:lnTo>
                    <a:pt x="21" y="269"/>
                  </a:lnTo>
                  <a:lnTo>
                    <a:pt x="13" y="260"/>
                  </a:lnTo>
                  <a:lnTo>
                    <a:pt x="13" y="260"/>
                  </a:lnTo>
                  <a:lnTo>
                    <a:pt x="8" y="250"/>
                  </a:lnTo>
                  <a:lnTo>
                    <a:pt x="5" y="241"/>
                  </a:lnTo>
                  <a:lnTo>
                    <a:pt x="2" y="231"/>
                  </a:lnTo>
                  <a:lnTo>
                    <a:pt x="1" y="222"/>
                  </a:lnTo>
                  <a:lnTo>
                    <a:pt x="0" y="203"/>
                  </a:lnTo>
                  <a:lnTo>
                    <a:pt x="1" y="185"/>
                  </a:lnTo>
                  <a:lnTo>
                    <a:pt x="4" y="168"/>
                  </a:lnTo>
                  <a:lnTo>
                    <a:pt x="7" y="150"/>
                  </a:lnTo>
                  <a:lnTo>
                    <a:pt x="9" y="132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21" y="102"/>
                  </a:lnTo>
                  <a:lnTo>
                    <a:pt x="29" y="92"/>
                  </a:lnTo>
                  <a:lnTo>
                    <a:pt x="37" y="80"/>
                  </a:lnTo>
                  <a:lnTo>
                    <a:pt x="47" y="70"/>
                  </a:lnTo>
                  <a:lnTo>
                    <a:pt x="57" y="58"/>
                  </a:lnTo>
                  <a:lnTo>
                    <a:pt x="70" y="48"/>
                  </a:lnTo>
                  <a:lnTo>
                    <a:pt x="86" y="36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136" y="17"/>
                  </a:lnTo>
                  <a:lnTo>
                    <a:pt x="168" y="8"/>
                  </a:lnTo>
                  <a:lnTo>
                    <a:pt x="186" y="5"/>
                  </a:lnTo>
                  <a:lnTo>
                    <a:pt x="204" y="3"/>
                  </a:lnTo>
                  <a:lnTo>
                    <a:pt x="224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78" y="7"/>
                  </a:lnTo>
                  <a:lnTo>
                    <a:pt x="293" y="12"/>
                  </a:lnTo>
                  <a:lnTo>
                    <a:pt x="307" y="17"/>
                  </a:lnTo>
                  <a:lnTo>
                    <a:pt x="319" y="24"/>
                  </a:lnTo>
                  <a:lnTo>
                    <a:pt x="331" y="33"/>
                  </a:lnTo>
                  <a:lnTo>
                    <a:pt x="336" y="37"/>
                  </a:lnTo>
                  <a:lnTo>
                    <a:pt x="340" y="43"/>
                  </a:lnTo>
                  <a:lnTo>
                    <a:pt x="344" y="50"/>
                  </a:lnTo>
                  <a:lnTo>
                    <a:pt x="347" y="57"/>
                  </a:lnTo>
                  <a:lnTo>
                    <a:pt x="347" y="57"/>
                  </a:lnTo>
                  <a:lnTo>
                    <a:pt x="362" y="85"/>
                  </a:lnTo>
                  <a:lnTo>
                    <a:pt x="377" y="113"/>
                  </a:lnTo>
                  <a:lnTo>
                    <a:pt x="391" y="143"/>
                  </a:lnTo>
                  <a:lnTo>
                    <a:pt x="397" y="159"/>
                  </a:lnTo>
                  <a:lnTo>
                    <a:pt x="403" y="177"/>
                  </a:lnTo>
                  <a:lnTo>
                    <a:pt x="403" y="177"/>
                  </a:lnTo>
                  <a:lnTo>
                    <a:pt x="408" y="197"/>
                  </a:lnTo>
                  <a:lnTo>
                    <a:pt x="409" y="216"/>
                  </a:lnTo>
                  <a:lnTo>
                    <a:pt x="409" y="227"/>
                  </a:lnTo>
                  <a:lnTo>
                    <a:pt x="408" y="235"/>
                  </a:lnTo>
                  <a:lnTo>
                    <a:pt x="406" y="244"/>
                  </a:lnTo>
                  <a:lnTo>
                    <a:pt x="403" y="252"/>
                  </a:lnTo>
                  <a:lnTo>
                    <a:pt x="403" y="252"/>
                  </a:lnTo>
                  <a:lnTo>
                    <a:pt x="388" y="256"/>
                  </a:lnTo>
                  <a:lnTo>
                    <a:pt x="381" y="258"/>
                  </a:lnTo>
                  <a:lnTo>
                    <a:pt x="375" y="262"/>
                  </a:lnTo>
                  <a:lnTo>
                    <a:pt x="372" y="267"/>
                  </a:lnTo>
                  <a:lnTo>
                    <a:pt x="369" y="274"/>
                  </a:lnTo>
                  <a:lnTo>
                    <a:pt x="369" y="284"/>
                  </a:lnTo>
                  <a:lnTo>
                    <a:pt x="372" y="295"/>
                  </a:lnTo>
                  <a:lnTo>
                    <a:pt x="359" y="295"/>
                  </a:lnTo>
                  <a:lnTo>
                    <a:pt x="359" y="295"/>
                  </a:lnTo>
                  <a:lnTo>
                    <a:pt x="358" y="269"/>
                  </a:lnTo>
                  <a:lnTo>
                    <a:pt x="355" y="243"/>
                  </a:lnTo>
                  <a:lnTo>
                    <a:pt x="352" y="220"/>
                  </a:lnTo>
                  <a:lnTo>
                    <a:pt x="347" y="199"/>
                  </a:lnTo>
                  <a:lnTo>
                    <a:pt x="347" y="199"/>
                  </a:lnTo>
                  <a:lnTo>
                    <a:pt x="324" y="183"/>
                  </a:lnTo>
                  <a:lnTo>
                    <a:pt x="305" y="169"/>
                  </a:lnTo>
                  <a:lnTo>
                    <a:pt x="276" y="142"/>
                  </a:lnTo>
                  <a:lnTo>
                    <a:pt x="276" y="142"/>
                  </a:lnTo>
                  <a:lnTo>
                    <a:pt x="262" y="134"/>
                  </a:lnTo>
                  <a:lnTo>
                    <a:pt x="250" y="129"/>
                  </a:lnTo>
                  <a:lnTo>
                    <a:pt x="239" y="127"/>
                  </a:lnTo>
                  <a:lnTo>
                    <a:pt x="229" y="126"/>
                  </a:lnTo>
                  <a:lnTo>
                    <a:pt x="219" y="127"/>
                  </a:lnTo>
                  <a:lnTo>
                    <a:pt x="211" y="129"/>
                  </a:lnTo>
                  <a:lnTo>
                    <a:pt x="194" y="134"/>
                  </a:lnTo>
                  <a:lnTo>
                    <a:pt x="194" y="134"/>
                  </a:lnTo>
                  <a:lnTo>
                    <a:pt x="180" y="140"/>
                  </a:lnTo>
                  <a:lnTo>
                    <a:pt x="165" y="144"/>
                  </a:lnTo>
                  <a:lnTo>
                    <a:pt x="152" y="147"/>
                  </a:lnTo>
                  <a:lnTo>
                    <a:pt x="138" y="148"/>
                  </a:lnTo>
                  <a:lnTo>
                    <a:pt x="125" y="148"/>
                  </a:lnTo>
                  <a:lnTo>
                    <a:pt x="120" y="147"/>
                  </a:lnTo>
                  <a:lnTo>
                    <a:pt x="115" y="144"/>
                  </a:lnTo>
                  <a:lnTo>
                    <a:pt x="109" y="141"/>
                  </a:lnTo>
                  <a:lnTo>
                    <a:pt x="103" y="137"/>
                  </a:lnTo>
                  <a:lnTo>
                    <a:pt x="99" y="134"/>
                  </a:lnTo>
                  <a:lnTo>
                    <a:pt x="94" y="128"/>
                  </a:lnTo>
                  <a:lnTo>
                    <a:pt x="94" y="128"/>
                  </a:lnTo>
                  <a:lnTo>
                    <a:pt x="91" y="140"/>
                  </a:lnTo>
                  <a:lnTo>
                    <a:pt x="86" y="150"/>
                  </a:lnTo>
                  <a:lnTo>
                    <a:pt x="80" y="158"/>
                  </a:lnTo>
                  <a:lnTo>
                    <a:pt x="73" y="166"/>
                  </a:lnTo>
                  <a:lnTo>
                    <a:pt x="66" y="172"/>
                  </a:lnTo>
                  <a:lnTo>
                    <a:pt x="59" y="178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8" y="203"/>
                  </a:lnTo>
                  <a:lnTo>
                    <a:pt x="50" y="219"/>
                  </a:lnTo>
                  <a:lnTo>
                    <a:pt x="51" y="233"/>
                  </a:lnTo>
                  <a:lnTo>
                    <a:pt x="51" y="248"/>
                  </a:lnTo>
                  <a:lnTo>
                    <a:pt x="50" y="277"/>
                  </a:lnTo>
                  <a:lnTo>
                    <a:pt x="47" y="306"/>
                  </a:lnTo>
                  <a:lnTo>
                    <a:pt x="47" y="306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2" name="Line 119">
              <a:extLst>
                <a:ext uri="{FF2B5EF4-FFF2-40B4-BE49-F238E27FC236}">
                  <a16:creationId xmlns:a16="http://schemas.microsoft.com/office/drawing/2014/main" xmlns="" id="{780D481E-2022-4D79-9FF7-AA765A822F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96226" y="257333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</p:grpSp>
      <p:grpSp>
        <p:nvGrpSpPr>
          <p:cNvPr id="193" name="그룹 123">
            <a:extLst>
              <a:ext uri="{FF2B5EF4-FFF2-40B4-BE49-F238E27FC236}">
                <a16:creationId xmlns:a16="http://schemas.microsoft.com/office/drawing/2014/main" xmlns="" id="{708FED53-368A-48FA-B055-266E608BA593}"/>
              </a:ext>
            </a:extLst>
          </p:cNvPr>
          <p:cNvGrpSpPr/>
          <p:nvPr/>
        </p:nvGrpSpPr>
        <p:grpSpPr>
          <a:xfrm>
            <a:off x="5977623" y="2628108"/>
            <a:ext cx="1702398" cy="3827424"/>
            <a:chOff x="9001126" y="2333625"/>
            <a:chExt cx="1362075" cy="3062287"/>
          </a:xfrm>
        </p:grpSpPr>
        <p:sp>
          <p:nvSpPr>
            <p:cNvPr id="194" name="Freeform 120">
              <a:extLst>
                <a:ext uri="{FF2B5EF4-FFF2-40B4-BE49-F238E27FC236}">
                  <a16:creationId xmlns:a16="http://schemas.microsoft.com/office/drawing/2014/main" xmlns="" id="{C756767B-A547-4B3A-A5F3-5D3FF27992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6788" y="5130800"/>
              <a:ext cx="296863" cy="265112"/>
            </a:xfrm>
            <a:custGeom>
              <a:avLst/>
              <a:gdLst>
                <a:gd name="T0" fmla="*/ 150 w 374"/>
                <a:gd name="T1" fmla="*/ 0 h 335"/>
                <a:gd name="T2" fmla="*/ 138 w 374"/>
                <a:gd name="T3" fmla="*/ 34 h 335"/>
                <a:gd name="T4" fmla="*/ 109 w 374"/>
                <a:gd name="T5" fmla="*/ 100 h 335"/>
                <a:gd name="T6" fmla="*/ 71 w 374"/>
                <a:gd name="T7" fmla="*/ 163 h 335"/>
                <a:gd name="T8" fmla="*/ 8 w 374"/>
                <a:gd name="T9" fmla="*/ 257 h 335"/>
                <a:gd name="T10" fmla="*/ 5 w 374"/>
                <a:gd name="T11" fmla="*/ 266 h 335"/>
                <a:gd name="T12" fmla="*/ 0 w 374"/>
                <a:gd name="T13" fmla="*/ 284 h 335"/>
                <a:gd name="T14" fmla="*/ 4 w 374"/>
                <a:gd name="T15" fmla="*/ 300 h 335"/>
                <a:gd name="T16" fmla="*/ 11 w 374"/>
                <a:gd name="T17" fmla="*/ 313 h 335"/>
                <a:gd name="T18" fmla="*/ 22 w 374"/>
                <a:gd name="T19" fmla="*/ 323 h 335"/>
                <a:gd name="T20" fmla="*/ 37 w 374"/>
                <a:gd name="T21" fmla="*/ 330 h 335"/>
                <a:gd name="T22" fmla="*/ 53 w 374"/>
                <a:gd name="T23" fmla="*/ 334 h 335"/>
                <a:gd name="T24" fmla="*/ 69 w 374"/>
                <a:gd name="T25" fmla="*/ 334 h 335"/>
                <a:gd name="T26" fmla="*/ 76 w 374"/>
                <a:gd name="T27" fmla="*/ 331 h 335"/>
                <a:gd name="T28" fmla="*/ 129 w 374"/>
                <a:gd name="T29" fmla="*/ 311 h 335"/>
                <a:gd name="T30" fmla="*/ 212 w 374"/>
                <a:gd name="T31" fmla="*/ 284 h 335"/>
                <a:gd name="T32" fmla="*/ 250 w 374"/>
                <a:gd name="T33" fmla="*/ 265 h 335"/>
                <a:gd name="T34" fmla="*/ 273 w 374"/>
                <a:gd name="T35" fmla="*/ 250 h 335"/>
                <a:gd name="T36" fmla="*/ 284 w 374"/>
                <a:gd name="T37" fmla="*/ 241 h 335"/>
                <a:gd name="T38" fmla="*/ 292 w 374"/>
                <a:gd name="T39" fmla="*/ 228 h 335"/>
                <a:gd name="T40" fmla="*/ 292 w 374"/>
                <a:gd name="T41" fmla="*/ 215 h 335"/>
                <a:gd name="T42" fmla="*/ 290 w 374"/>
                <a:gd name="T43" fmla="*/ 202 h 335"/>
                <a:gd name="T44" fmla="*/ 295 w 374"/>
                <a:gd name="T45" fmla="*/ 188 h 335"/>
                <a:gd name="T46" fmla="*/ 310 w 374"/>
                <a:gd name="T47" fmla="*/ 187 h 335"/>
                <a:gd name="T48" fmla="*/ 335 w 374"/>
                <a:gd name="T49" fmla="*/ 179 h 335"/>
                <a:gd name="T50" fmla="*/ 352 w 374"/>
                <a:gd name="T51" fmla="*/ 165 h 335"/>
                <a:gd name="T52" fmla="*/ 367 w 374"/>
                <a:gd name="T53" fmla="*/ 147 h 335"/>
                <a:gd name="T54" fmla="*/ 374 w 374"/>
                <a:gd name="T55" fmla="*/ 136 h 335"/>
                <a:gd name="T56" fmla="*/ 366 w 374"/>
                <a:gd name="T57" fmla="*/ 93 h 335"/>
                <a:gd name="T58" fmla="*/ 364 w 374"/>
                <a:gd name="T59" fmla="*/ 63 h 335"/>
                <a:gd name="T60" fmla="*/ 366 w 374"/>
                <a:gd name="T61" fmla="*/ 31 h 335"/>
                <a:gd name="T62" fmla="*/ 150 w 374"/>
                <a:gd name="T63" fmla="*/ 0 h 335"/>
                <a:gd name="T64" fmla="*/ 150 w 374"/>
                <a:gd name="T6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4" h="335">
                  <a:moveTo>
                    <a:pt x="150" y="0"/>
                  </a:moveTo>
                  <a:lnTo>
                    <a:pt x="150" y="0"/>
                  </a:lnTo>
                  <a:lnTo>
                    <a:pt x="145" y="17"/>
                  </a:lnTo>
                  <a:lnTo>
                    <a:pt x="138" y="34"/>
                  </a:lnTo>
                  <a:lnTo>
                    <a:pt x="124" y="68"/>
                  </a:lnTo>
                  <a:lnTo>
                    <a:pt x="109" y="100"/>
                  </a:lnTo>
                  <a:lnTo>
                    <a:pt x="91" y="132"/>
                  </a:lnTo>
                  <a:lnTo>
                    <a:pt x="71" y="163"/>
                  </a:lnTo>
                  <a:lnTo>
                    <a:pt x="51" y="194"/>
                  </a:lnTo>
                  <a:lnTo>
                    <a:pt x="8" y="257"/>
                  </a:lnTo>
                  <a:lnTo>
                    <a:pt x="8" y="257"/>
                  </a:lnTo>
                  <a:lnTo>
                    <a:pt x="5" y="266"/>
                  </a:lnTo>
                  <a:lnTo>
                    <a:pt x="1" y="275"/>
                  </a:lnTo>
                  <a:lnTo>
                    <a:pt x="0" y="284"/>
                  </a:lnTo>
                  <a:lnTo>
                    <a:pt x="1" y="292"/>
                  </a:lnTo>
                  <a:lnTo>
                    <a:pt x="4" y="300"/>
                  </a:lnTo>
                  <a:lnTo>
                    <a:pt x="7" y="307"/>
                  </a:lnTo>
                  <a:lnTo>
                    <a:pt x="11" y="313"/>
                  </a:lnTo>
                  <a:lnTo>
                    <a:pt x="17" y="318"/>
                  </a:lnTo>
                  <a:lnTo>
                    <a:pt x="22" y="323"/>
                  </a:lnTo>
                  <a:lnTo>
                    <a:pt x="29" y="328"/>
                  </a:lnTo>
                  <a:lnTo>
                    <a:pt x="37" y="330"/>
                  </a:lnTo>
                  <a:lnTo>
                    <a:pt x="44" y="332"/>
                  </a:lnTo>
                  <a:lnTo>
                    <a:pt x="53" y="334"/>
                  </a:lnTo>
                  <a:lnTo>
                    <a:pt x="61" y="335"/>
                  </a:lnTo>
                  <a:lnTo>
                    <a:pt x="69" y="334"/>
                  </a:lnTo>
                  <a:lnTo>
                    <a:pt x="76" y="331"/>
                  </a:lnTo>
                  <a:lnTo>
                    <a:pt x="76" y="331"/>
                  </a:lnTo>
                  <a:lnTo>
                    <a:pt x="102" y="321"/>
                  </a:lnTo>
                  <a:lnTo>
                    <a:pt x="129" y="311"/>
                  </a:lnTo>
                  <a:lnTo>
                    <a:pt x="185" y="293"/>
                  </a:lnTo>
                  <a:lnTo>
                    <a:pt x="212" y="284"/>
                  </a:lnTo>
                  <a:lnTo>
                    <a:pt x="237" y="271"/>
                  </a:lnTo>
                  <a:lnTo>
                    <a:pt x="250" y="265"/>
                  </a:lnTo>
                  <a:lnTo>
                    <a:pt x="261" y="258"/>
                  </a:lnTo>
                  <a:lnTo>
                    <a:pt x="273" y="250"/>
                  </a:lnTo>
                  <a:lnTo>
                    <a:pt x="284" y="241"/>
                  </a:lnTo>
                  <a:lnTo>
                    <a:pt x="284" y="241"/>
                  </a:lnTo>
                  <a:lnTo>
                    <a:pt x="288" y="234"/>
                  </a:lnTo>
                  <a:lnTo>
                    <a:pt x="292" y="228"/>
                  </a:lnTo>
                  <a:lnTo>
                    <a:pt x="292" y="221"/>
                  </a:lnTo>
                  <a:lnTo>
                    <a:pt x="292" y="215"/>
                  </a:lnTo>
                  <a:lnTo>
                    <a:pt x="290" y="208"/>
                  </a:lnTo>
                  <a:lnTo>
                    <a:pt x="290" y="202"/>
                  </a:lnTo>
                  <a:lnTo>
                    <a:pt x="292" y="195"/>
                  </a:lnTo>
                  <a:lnTo>
                    <a:pt x="295" y="188"/>
                  </a:lnTo>
                  <a:lnTo>
                    <a:pt x="295" y="188"/>
                  </a:lnTo>
                  <a:lnTo>
                    <a:pt x="310" y="187"/>
                  </a:lnTo>
                  <a:lnTo>
                    <a:pt x="323" y="185"/>
                  </a:lnTo>
                  <a:lnTo>
                    <a:pt x="335" y="179"/>
                  </a:lnTo>
                  <a:lnTo>
                    <a:pt x="344" y="173"/>
                  </a:lnTo>
                  <a:lnTo>
                    <a:pt x="352" y="165"/>
                  </a:lnTo>
                  <a:lnTo>
                    <a:pt x="360" y="156"/>
                  </a:lnTo>
                  <a:lnTo>
                    <a:pt x="367" y="147"/>
                  </a:lnTo>
                  <a:lnTo>
                    <a:pt x="374" y="136"/>
                  </a:lnTo>
                  <a:lnTo>
                    <a:pt x="374" y="136"/>
                  </a:lnTo>
                  <a:lnTo>
                    <a:pt x="368" y="108"/>
                  </a:lnTo>
                  <a:lnTo>
                    <a:pt x="366" y="93"/>
                  </a:lnTo>
                  <a:lnTo>
                    <a:pt x="364" y="79"/>
                  </a:lnTo>
                  <a:lnTo>
                    <a:pt x="364" y="63"/>
                  </a:lnTo>
                  <a:lnTo>
                    <a:pt x="364" y="47"/>
                  </a:lnTo>
                  <a:lnTo>
                    <a:pt x="366" y="31"/>
                  </a:lnTo>
                  <a:lnTo>
                    <a:pt x="369" y="1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0"/>
                  </a:moveTo>
                  <a:lnTo>
                    <a:pt x="15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5" name="Freeform 121">
              <a:extLst>
                <a:ext uri="{FF2B5EF4-FFF2-40B4-BE49-F238E27FC236}">
                  <a16:creationId xmlns:a16="http://schemas.microsoft.com/office/drawing/2014/main" xmlns="" id="{DD5AADCA-DE8D-4613-BCBA-425BA9450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6788" y="5130800"/>
              <a:ext cx="296863" cy="265112"/>
            </a:xfrm>
            <a:custGeom>
              <a:avLst/>
              <a:gdLst>
                <a:gd name="T0" fmla="*/ 150 w 374"/>
                <a:gd name="T1" fmla="*/ 0 h 335"/>
                <a:gd name="T2" fmla="*/ 138 w 374"/>
                <a:gd name="T3" fmla="*/ 34 h 335"/>
                <a:gd name="T4" fmla="*/ 109 w 374"/>
                <a:gd name="T5" fmla="*/ 100 h 335"/>
                <a:gd name="T6" fmla="*/ 71 w 374"/>
                <a:gd name="T7" fmla="*/ 163 h 335"/>
                <a:gd name="T8" fmla="*/ 8 w 374"/>
                <a:gd name="T9" fmla="*/ 257 h 335"/>
                <a:gd name="T10" fmla="*/ 5 w 374"/>
                <a:gd name="T11" fmla="*/ 266 h 335"/>
                <a:gd name="T12" fmla="*/ 0 w 374"/>
                <a:gd name="T13" fmla="*/ 284 h 335"/>
                <a:gd name="T14" fmla="*/ 4 w 374"/>
                <a:gd name="T15" fmla="*/ 300 h 335"/>
                <a:gd name="T16" fmla="*/ 11 w 374"/>
                <a:gd name="T17" fmla="*/ 313 h 335"/>
                <a:gd name="T18" fmla="*/ 22 w 374"/>
                <a:gd name="T19" fmla="*/ 323 h 335"/>
                <a:gd name="T20" fmla="*/ 37 w 374"/>
                <a:gd name="T21" fmla="*/ 330 h 335"/>
                <a:gd name="T22" fmla="*/ 53 w 374"/>
                <a:gd name="T23" fmla="*/ 334 h 335"/>
                <a:gd name="T24" fmla="*/ 69 w 374"/>
                <a:gd name="T25" fmla="*/ 334 h 335"/>
                <a:gd name="T26" fmla="*/ 76 w 374"/>
                <a:gd name="T27" fmla="*/ 331 h 335"/>
                <a:gd name="T28" fmla="*/ 129 w 374"/>
                <a:gd name="T29" fmla="*/ 311 h 335"/>
                <a:gd name="T30" fmla="*/ 212 w 374"/>
                <a:gd name="T31" fmla="*/ 284 h 335"/>
                <a:gd name="T32" fmla="*/ 250 w 374"/>
                <a:gd name="T33" fmla="*/ 265 h 335"/>
                <a:gd name="T34" fmla="*/ 273 w 374"/>
                <a:gd name="T35" fmla="*/ 250 h 335"/>
                <a:gd name="T36" fmla="*/ 284 w 374"/>
                <a:gd name="T37" fmla="*/ 241 h 335"/>
                <a:gd name="T38" fmla="*/ 292 w 374"/>
                <a:gd name="T39" fmla="*/ 228 h 335"/>
                <a:gd name="T40" fmla="*/ 292 w 374"/>
                <a:gd name="T41" fmla="*/ 215 h 335"/>
                <a:gd name="T42" fmla="*/ 290 w 374"/>
                <a:gd name="T43" fmla="*/ 202 h 335"/>
                <a:gd name="T44" fmla="*/ 295 w 374"/>
                <a:gd name="T45" fmla="*/ 188 h 335"/>
                <a:gd name="T46" fmla="*/ 310 w 374"/>
                <a:gd name="T47" fmla="*/ 187 h 335"/>
                <a:gd name="T48" fmla="*/ 335 w 374"/>
                <a:gd name="T49" fmla="*/ 179 h 335"/>
                <a:gd name="T50" fmla="*/ 352 w 374"/>
                <a:gd name="T51" fmla="*/ 165 h 335"/>
                <a:gd name="T52" fmla="*/ 367 w 374"/>
                <a:gd name="T53" fmla="*/ 147 h 335"/>
                <a:gd name="T54" fmla="*/ 374 w 374"/>
                <a:gd name="T55" fmla="*/ 136 h 335"/>
                <a:gd name="T56" fmla="*/ 366 w 374"/>
                <a:gd name="T57" fmla="*/ 93 h 335"/>
                <a:gd name="T58" fmla="*/ 364 w 374"/>
                <a:gd name="T59" fmla="*/ 63 h 335"/>
                <a:gd name="T60" fmla="*/ 366 w 374"/>
                <a:gd name="T61" fmla="*/ 31 h 335"/>
                <a:gd name="T62" fmla="*/ 150 w 374"/>
                <a:gd name="T63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4" h="335">
                  <a:moveTo>
                    <a:pt x="150" y="0"/>
                  </a:moveTo>
                  <a:lnTo>
                    <a:pt x="150" y="0"/>
                  </a:lnTo>
                  <a:lnTo>
                    <a:pt x="145" y="17"/>
                  </a:lnTo>
                  <a:lnTo>
                    <a:pt x="138" y="34"/>
                  </a:lnTo>
                  <a:lnTo>
                    <a:pt x="124" y="68"/>
                  </a:lnTo>
                  <a:lnTo>
                    <a:pt x="109" y="100"/>
                  </a:lnTo>
                  <a:lnTo>
                    <a:pt x="91" y="132"/>
                  </a:lnTo>
                  <a:lnTo>
                    <a:pt x="71" y="163"/>
                  </a:lnTo>
                  <a:lnTo>
                    <a:pt x="51" y="194"/>
                  </a:lnTo>
                  <a:lnTo>
                    <a:pt x="8" y="257"/>
                  </a:lnTo>
                  <a:lnTo>
                    <a:pt x="8" y="257"/>
                  </a:lnTo>
                  <a:lnTo>
                    <a:pt x="5" y="266"/>
                  </a:lnTo>
                  <a:lnTo>
                    <a:pt x="1" y="275"/>
                  </a:lnTo>
                  <a:lnTo>
                    <a:pt x="0" y="284"/>
                  </a:lnTo>
                  <a:lnTo>
                    <a:pt x="1" y="292"/>
                  </a:lnTo>
                  <a:lnTo>
                    <a:pt x="4" y="300"/>
                  </a:lnTo>
                  <a:lnTo>
                    <a:pt x="7" y="307"/>
                  </a:lnTo>
                  <a:lnTo>
                    <a:pt x="11" y="313"/>
                  </a:lnTo>
                  <a:lnTo>
                    <a:pt x="17" y="318"/>
                  </a:lnTo>
                  <a:lnTo>
                    <a:pt x="22" y="323"/>
                  </a:lnTo>
                  <a:lnTo>
                    <a:pt x="29" y="328"/>
                  </a:lnTo>
                  <a:lnTo>
                    <a:pt x="37" y="330"/>
                  </a:lnTo>
                  <a:lnTo>
                    <a:pt x="44" y="332"/>
                  </a:lnTo>
                  <a:lnTo>
                    <a:pt x="53" y="334"/>
                  </a:lnTo>
                  <a:lnTo>
                    <a:pt x="61" y="335"/>
                  </a:lnTo>
                  <a:lnTo>
                    <a:pt x="69" y="334"/>
                  </a:lnTo>
                  <a:lnTo>
                    <a:pt x="76" y="331"/>
                  </a:lnTo>
                  <a:lnTo>
                    <a:pt x="76" y="331"/>
                  </a:lnTo>
                  <a:lnTo>
                    <a:pt x="102" y="321"/>
                  </a:lnTo>
                  <a:lnTo>
                    <a:pt x="129" y="311"/>
                  </a:lnTo>
                  <a:lnTo>
                    <a:pt x="185" y="293"/>
                  </a:lnTo>
                  <a:lnTo>
                    <a:pt x="212" y="284"/>
                  </a:lnTo>
                  <a:lnTo>
                    <a:pt x="237" y="271"/>
                  </a:lnTo>
                  <a:lnTo>
                    <a:pt x="250" y="265"/>
                  </a:lnTo>
                  <a:lnTo>
                    <a:pt x="261" y="258"/>
                  </a:lnTo>
                  <a:lnTo>
                    <a:pt x="273" y="250"/>
                  </a:lnTo>
                  <a:lnTo>
                    <a:pt x="284" y="241"/>
                  </a:lnTo>
                  <a:lnTo>
                    <a:pt x="284" y="241"/>
                  </a:lnTo>
                  <a:lnTo>
                    <a:pt x="288" y="234"/>
                  </a:lnTo>
                  <a:lnTo>
                    <a:pt x="292" y="228"/>
                  </a:lnTo>
                  <a:lnTo>
                    <a:pt x="292" y="221"/>
                  </a:lnTo>
                  <a:lnTo>
                    <a:pt x="292" y="215"/>
                  </a:lnTo>
                  <a:lnTo>
                    <a:pt x="290" y="208"/>
                  </a:lnTo>
                  <a:lnTo>
                    <a:pt x="290" y="202"/>
                  </a:lnTo>
                  <a:lnTo>
                    <a:pt x="292" y="195"/>
                  </a:lnTo>
                  <a:lnTo>
                    <a:pt x="295" y="188"/>
                  </a:lnTo>
                  <a:lnTo>
                    <a:pt x="295" y="188"/>
                  </a:lnTo>
                  <a:lnTo>
                    <a:pt x="310" y="187"/>
                  </a:lnTo>
                  <a:lnTo>
                    <a:pt x="323" y="185"/>
                  </a:lnTo>
                  <a:lnTo>
                    <a:pt x="335" y="179"/>
                  </a:lnTo>
                  <a:lnTo>
                    <a:pt x="344" y="173"/>
                  </a:lnTo>
                  <a:lnTo>
                    <a:pt x="352" y="165"/>
                  </a:lnTo>
                  <a:lnTo>
                    <a:pt x="360" y="156"/>
                  </a:lnTo>
                  <a:lnTo>
                    <a:pt x="367" y="147"/>
                  </a:lnTo>
                  <a:lnTo>
                    <a:pt x="374" y="136"/>
                  </a:lnTo>
                  <a:lnTo>
                    <a:pt x="374" y="136"/>
                  </a:lnTo>
                  <a:lnTo>
                    <a:pt x="368" y="108"/>
                  </a:lnTo>
                  <a:lnTo>
                    <a:pt x="366" y="93"/>
                  </a:lnTo>
                  <a:lnTo>
                    <a:pt x="364" y="79"/>
                  </a:lnTo>
                  <a:lnTo>
                    <a:pt x="364" y="63"/>
                  </a:lnTo>
                  <a:lnTo>
                    <a:pt x="364" y="47"/>
                  </a:lnTo>
                  <a:lnTo>
                    <a:pt x="366" y="31"/>
                  </a:lnTo>
                  <a:lnTo>
                    <a:pt x="369" y="12"/>
                  </a:lnTo>
                  <a:lnTo>
                    <a:pt x="150" y="0"/>
                  </a:lnTo>
                  <a:lnTo>
                    <a:pt x="15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6" name="Line 122">
              <a:extLst>
                <a:ext uri="{FF2B5EF4-FFF2-40B4-BE49-F238E27FC236}">
                  <a16:creationId xmlns:a16="http://schemas.microsoft.com/office/drawing/2014/main" xmlns="" id="{37463471-025F-45BE-B6DB-53AC5E3827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75851" y="513080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7" name="Freeform 123">
              <a:extLst>
                <a:ext uri="{FF2B5EF4-FFF2-40B4-BE49-F238E27FC236}">
                  <a16:creationId xmlns:a16="http://schemas.microsoft.com/office/drawing/2014/main" xmlns="" id="{CDC827C6-744C-4FB8-A4E8-02743FEDD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6788" y="5130800"/>
              <a:ext cx="296863" cy="265112"/>
            </a:xfrm>
            <a:custGeom>
              <a:avLst/>
              <a:gdLst>
                <a:gd name="T0" fmla="*/ 150 w 374"/>
                <a:gd name="T1" fmla="*/ 0 h 335"/>
                <a:gd name="T2" fmla="*/ 138 w 374"/>
                <a:gd name="T3" fmla="*/ 34 h 335"/>
                <a:gd name="T4" fmla="*/ 109 w 374"/>
                <a:gd name="T5" fmla="*/ 100 h 335"/>
                <a:gd name="T6" fmla="*/ 71 w 374"/>
                <a:gd name="T7" fmla="*/ 163 h 335"/>
                <a:gd name="T8" fmla="*/ 8 w 374"/>
                <a:gd name="T9" fmla="*/ 257 h 335"/>
                <a:gd name="T10" fmla="*/ 5 w 374"/>
                <a:gd name="T11" fmla="*/ 266 h 335"/>
                <a:gd name="T12" fmla="*/ 0 w 374"/>
                <a:gd name="T13" fmla="*/ 284 h 335"/>
                <a:gd name="T14" fmla="*/ 4 w 374"/>
                <a:gd name="T15" fmla="*/ 300 h 335"/>
                <a:gd name="T16" fmla="*/ 11 w 374"/>
                <a:gd name="T17" fmla="*/ 313 h 335"/>
                <a:gd name="T18" fmla="*/ 22 w 374"/>
                <a:gd name="T19" fmla="*/ 323 h 335"/>
                <a:gd name="T20" fmla="*/ 37 w 374"/>
                <a:gd name="T21" fmla="*/ 330 h 335"/>
                <a:gd name="T22" fmla="*/ 53 w 374"/>
                <a:gd name="T23" fmla="*/ 334 h 335"/>
                <a:gd name="T24" fmla="*/ 69 w 374"/>
                <a:gd name="T25" fmla="*/ 334 h 335"/>
                <a:gd name="T26" fmla="*/ 76 w 374"/>
                <a:gd name="T27" fmla="*/ 331 h 335"/>
                <a:gd name="T28" fmla="*/ 129 w 374"/>
                <a:gd name="T29" fmla="*/ 311 h 335"/>
                <a:gd name="T30" fmla="*/ 212 w 374"/>
                <a:gd name="T31" fmla="*/ 282 h 335"/>
                <a:gd name="T32" fmla="*/ 250 w 374"/>
                <a:gd name="T33" fmla="*/ 265 h 335"/>
                <a:gd name="T34" fmla="*/ 273 w 374"/>
                <a:gd name="T35" fmla="*/ 250 h 335"/>
                <a:gd name="T36" fmla="*/ 284 w 374"/>
                <a:gd name="T37" fmla="*/ 241 h 335"/>
                <a:gd name="T38" fmla="*/ 292 w 374"/>
                <a:gd name="T39" fmla="*/ 228 h 335"/>
                <a:gd name="T40" fmla="*/ 292 w 374"/>
                <a:gd name="T41" fmla="*/ 215 h 335"/>
                <a:gd name="T42" fmla="*/ 290 w 374"/>
                <a:gd name="T43" fmla="*/ 202 h 335"/>
                <a:gd name="T44" fmla="*/ 295 w 374"/>
                <a:gd name="T45" fmla="*/ 188 h 335"/>
                <a:gd name="T46" fmla="*/ 310 w 374"/>
                <a:gd name="T47" fmla="*/ 187 h 335"/>
                <a:gd name="T48" fmla="*/ 335 w 374"/>
                <a:gd name="T49" fmla="*/ 179 h 335"/>
                <a:gd name="T50" fmla="*/ 352 w 374"/>
                <a:gd name="T51" fmla="*/ 165 h 335"/>
                <a:gd name="T52" fmla="*/ 367 w 374"/>
                <a:gd name="T53" fmla="*/ 147 h 335"/>
                <a:gd name="T54" fmla="*/ 374 w 374"/>
                <a:gd name="T55" fmla="*/ 136 h 335"/>
                <a:gd name="T56" fmla="*/ 366 w 374"/>
                <a:gd name="T57" fmla="*/ 93 h 335"/>
                <a:gd name="T58" fmla="*/ 364 w 374"/>
                <a:gd name="T59" fmla="*/ 63 h 335"/>
                <a:gd name="T60" fmla="*/ 366 w 374"/>
                <a:gd name="T61" fmla="*/ 31 h 335"/>
                <a:gd name="T62" fmla="*/ 150 w 374"/>
                <a:gd name="T63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4" h="335">
                  <a:moveTo>
                    <a:pt x="150" y="0"/>
                  </a:moveTo>
                  <a:lnTo>
                    <a:pt x="150" y="0"/>
                  </a:lnTo>
                  <a:lnTo>
                    <a:pt x="145" y="17"/>
                  </a:lnTo>
                  <a:lnTo>
                    <a:pt x="138" y="34"/>
                  </a:lnTo>
                  <a:lnTo>
                    <a:pt x="124" y="68"/>
                  </a:lnTo>
                  <a:lnTo>
                    <a:pt x="109" y="100"/>
                  </a:lnTo>
                  <a:lnTo>
                    <a:pt x="91" y="132"/>
                  </a:lnTo>
                  <a:lnTo>
                    <a:pt x="71" y="163"/>
                  </a:lnTo>
                  <a:lnTo>
                    <a:pt x="51" y="194"/>
                  </a:lnTo>
                  <a:lnTo>
                    <a:pt x="8" y="257"/>
                  </a:lnTo>
                  <a:lnTo>
                    <a:pt x="8" y="257"/>
                  </a:lnTo>
                  <a:lnTo>
                    <a:pt x="5" y="266"/>
                  </a:lnTo>
                  <a:lnTo>
                    <a:pt x="1" y="275"/>
                  </a:lnTo>
                  <a:lnTo>
                    <a:pt x="0" y="284"/>
                  </a:lnTo>
                  <a:lnTo>
                    <a:pt x="1" y="292"/>
                  </a:lnTo>
                  <a:lnTo>
                    <a:pt x="4" y="300"/>
                  </a:lnTo>
                  <a:lnTo>
                    <a:pt x="7" y="307"/>
                  </a:lnTo>
                  <a:lnTo>
                    <a:pt x="11" y="313"/>
                  </a:lnTo>
                  <a:lnTo>
                    <a:pt x="17" y="318"/>
                  </a:lnTo>
                  <a:lnTo>
                    <a:pt x="22" y="323"/>
                  </a:lnTo>
                  <a:lnTo>
                    <a:pt x="29" y="328"/>
                  </a:lnTo>
                  <a:lnTo>
                    <a:pt x="37" y="330"/>
                  </a:lnTo>
                  <a:lnTo>
                    <a:pt x="44" y="332"/>
                  </a:lnTo>
                  <a:lnTo>
                    <a:pt x="53" y="334"/>
                  </a:lnTo>
                  <a:lnTo>
                    <a:pt x="61" y="335"/>
                  </a:lnTo>
                  <a:lnTo>
                    <a:pt x="69" y="334"/>
                  </a:lnTo>
                  <a:lnTo>
                    <a:pt x="76" y="331"/>
                  </a:lnTo>
                  <a:lnTo>
                    <a:pt x="76" y="331"/>
                  </a:lnTo>
                  <a:lnTo>
                    <a:pt x="102" y="321"/>
                  </a:lnTo>
                  <a:lnTo>
                    <a:pt x="129" y="311"/>
                  </a:lnTo>
                  <a:lnTo>
                    <a:pt x="185" y="293"/>
                  </a:lnTo>
                  <a:lnTo>
                    <a:pt x="212" y="282"/>
                  </a:lnTo>
                  <a:lnTo>
                    <a:pt x="237" y="271"/>
                  </a:lnTo>
                  <a:lnTo>
                    <a:pt x="250" y="265"/>
                  </a:lnTo>
                  <a:lnTo>
                    <a:pt x="261" y="258"/>
                  </a:lnTo>
                  <a:lnTo>
                    <a:pt x="273" y="250"/>
                  </a:lnTo>
                  <a:lnTo>
                    <a:pt x="284" y="241"/>
                  </a:lnTo>
                  <a:lnTo>
                    <a:pt x="284" y="241"/>
                  </a:lnTo>
                  <a:lnTo>
                    <a:pt x="288" y="234"/>
                  </a:lnTo>
                  <a:lnTo>
                    <a:pt x="292" y="228"/>
                  </a:lnTo>
                  <a:lnTo>
                    <a:pt x="292" y="221"/>
                  </a:lnTo>
                  <a:lnTo>
                    <a:pt x="292" y="215"/>
                  </a:lnTo>
                  <a:lnTo>
                    <a:pt x="290" y="208"/>
                  </a:lnTo>
                  <a:lnTo>
                    <a:pt x="290" y="202"/>
                  </a:lnTo>
                  <a:lnTo>
                    <a:pt x="292" y="195"/>
                  </a:lnTo>
                  <a:lnTo>
                    <a:pt x="295" y="188"/>
                  </a:lnTo>
                  <a:lnTo>
                    <a:pt x="295" y="188"/>
                  </a:lnTo>
                  <a:lnTo>
                    <a:pt x="310" y="187"/>
                  </a:lnTo>
                  <a:lnTo>
                    <a:pt x="323" y="185"/>
                  </a:lnTo>
                  <a:lnTo>
                    <a:pt x="335" y="179"/>
                  </a:lnTo>
                  <a:lnTo>
                    <a:pt x="344" y="173"/>
                  </a:lnTo>
                  <a:lnTo>
                    <a:pt x="352" y="165"/>
                  </a:lnTo>
                  <a:lnTo>
                    <a:pt x="360" y="156"/>
                  </a:lnTo>
                  <a:lnTo>
                    <a:pt x="367" y="147"/>
                  </a:lnTo>
                  <a:lnTo>
                    <a:pt x="374" y="136"/>
                  </a:lnTo>
                  <a:lnTo>
                    <a:pt x="374" y="136"/>
                  </a:lnTo>
                  <a:lnTo>
                    <a:pt x="368" y="108"/>
                  </a:lnTo>
                  <a:lnTo>
                    <a:pt x="366" y="93"/>
                  </a:lnTo>
                  <a:lnTo>
                    <a:pt x="364" y="79"/>
                  </a:lnTo>
                  <a:lnTo>
                    <a:pt x="364" y="63"/>
                  </a:lnTo>
                  <a:lnTo>
                    <a:pt x="364" y="47"/>
                  </a:lnTo>
                  <a:lnTo>
                    <a:pt x="366" y="31"/>
                  </a:lnTo>
                  <a:lnTo>
                    <a:pt x="369" y="12"/>
                  </a:lnTo>
                  <a:lnTo>
                    <a:pt x="150" y="0"/>
                  </a:lnTo>
                  <a:lnTo>
                    <a:pt x="150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8" name="Line 124">
              <a:extLst>
                <a:ext uri="{FF2B5EF4-FFF2-40B4-BE49-F238E27FC236}">
                  <a16:creationId xmlns:a16="http://schemas.microsoft.com/office/drawing/2014/main" xmlns="" id="{B86DB634-3AF0-47B8-A108-27D2CEA188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75851" y="513080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9" name="Freeform 125">
              <a:extLst>
                <a:ext uri="{FF2B5EF4-FFF2-40B4-BE49-F238E27FC236}">
                  <a16:creationId xmlns:a16="http://schemas.microsoft.com/office/drawing/2014/main" xmlns="" id="{EF440721-5468-485C-B666-7EAFA1DFAE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9913" y="5046662"/>
              <a:ext cx="404813" cy="185737"/>
            </a:xfrm>
            <a:custGeom>
              <a:avLst/>
              <a:gdLst>
                <a:gd name="T0" fmla="*/ 262 w 512"/>
                <a:gd name="T1" fmla="*/ 0 h 233"/>
                <a:gd name="T2" fmla="*/ 209 w 512"/>
                <a:gd name="T3" fmla="*/ 50 h 233"/>
                <a:gd name="T4" fmla="*/ 153 w 512"/>
                <a:gd name="T5" fmla="*/ 90 h 233"/>
                <a:gd name="T6" fmla="*/ 95 w 512"/>
                <a:gd name="T7" fmla="*/ 126 h 233"/>
                <a:gd name="T8" fmla="*/ 37 w 512"/>
                <a:gd name="T9" fmla="*/ 160 h 233"/>
                <a:gd name="T10" fmla="*/ 12 w 512"/>
                <a:gd name="T11" fmla="*/ 177 h 233"/>
                <a:gd name="T12" fmla="*/ 1 w 512"/>
                <a:gd name="T13" fmla="*/ 191 h 233"/>
                <a:gd name="T14" fmla="*/ 0 w 512"/>
                <a:gd name="T15" fmla="*/ 199 h 233"/>
                <a:gd name="T16" fmla="*/ 4 w 512"/>
                <a:gd name="T17" fmla="*/ 207 h 233"/>
                <a:gd name="T18" fmla="*/ 12 w 512"/>
                <a:gd name="T19" fmla="*/ 217 h 233"/>
                <a:gd name="T20" fmla="*/ 22 w 512"/>
                <a:gd name="T21" fmla="*/ 221 h 233"/>
                <a:gd name="T22" fmla="*/ 44 w 512"/>
                <a:gd name="T23" fmla="*/ 228 h 233"/>
                <a:gd name="T24" fmla="*/ 69 w 512"/>
                <a:gd name="T25" fmla="*/ 232 h 233"/>
                <a:gd name="T26" fmla="*/ 106 w 512"/>
                <a:gd name="T27" fmla="*/ 232 h 233"/>
                <a:gd name="T28" fmla="*/ 159 w 512"/>
                <a:gd name="T29" fmla="*/ 226 h 233"/>
                <a:gd name="T30" fmla="*/ 211 w 512"/>
                <a:gd name="T31" fmla="*/ 220 h 233"/>
                <a:gd name="T32" fmla="*/ 235 w 512"/>
                <a:gd name="T33" fmla="*/ 214 h 233"/>
                <a:gd name="T34" fmla="*/ 274 w 512"/>
                <a:gd name="T35" fmla="*/ 202 h 233"/>
                <a:gd name="T36" fmla="*/ 305 w 512"/>
                <a:gd name="T37" fmla="*/ 188 h 233"/>
                <a:gd name="T38" fmla="*/ 331 w 512"/>
                <a:gd name="T39" fmla="*/ 173 h 233"/>
                <a:gd name="T40" fmla="*/ 356 w 512"/>
                <a:gd name="T41" fmla="*/ 124 h 233"/>
                <a:gd name="T42" fmla="*/ 361 w 512"/>
                <a:gd name="T43" fmla="*/ 125 h 233"/>
                <a:gd name="T44" fmla="*/ 376 w 512"/>
                <a:gd name="T45" fmla="*/ 127 h 233"/>
                <a:gd name="T46" fmla="*/ 385 w 512"/>
                <a:gd name="T47" fmla="*/ 133 h 233"/>
                <a:gd name="T48" fmla="*/ 395 w 512"/>
                <a:gd name="T49" fmla="*/ 148 h 233"/>
                <a:gd name="T50" fmla="*/ 405 w 512"/>
                <a:gd name="T51" fmla="*/ 149 h 233"/>
                <a:gd name="T52" fmla="*/ 431 w 512"/>
                <a:gd name="T53" fmla="*/ 151 h 233"/>
                <a:gd name="T54" fmla="*/ 460 w 512"/>
                <a:gd name="T55" fmla="*/ 145 h 233"/>
                <a:gd name="T56" fmla="*/ 484 w 512"/>
                <a:gd name="T57" fmla="*/ 134 h 233"/>
                <a:gd name="T58" fmla="*/ 508 w 512"/>
                <a:gd name="T59" fmla="*/ 124 h 233"/>
                <a:gd name="T60" fmla="*/ 511 w 512"/>
                <a:gd name="T61" fmla="*/ 98 h 233"/>
                <a:gd name="T62" fmla="*/ 512 w 512"/>
                <a:gd name="T63" fmla="*/ 73 h 233"/>
                <a:gd name="T64" fmla="*/ 508 w 512"/>
                <a:gd name="T65" fmla="*/ 47 h 233"/>
                <a:gd name="T66" fmla="*/ 497 w 512"/>
                <a:gd name="T67" fmla="*/ 22 h 233"/>
                <a:gd name="T68" fmla="*/ 481 w 512"/>
                <a:gd name="T69" fmla="*/ 25 h 233"/>
                <a:gd name="T70" fmla="*/ 450 w 512"/>
                <a:gd name="T71" fmla="*/ 30 h 233"/>
                <a:gd name="T72" fmla="*/ 420 w 512"/>
                <a:gd name="T73" fmla="*/ 30 h 233"/>
                <a:gd name="T74" fmla="*/ 376 w 512"/>
                <a:gd name="T75" fmla="*/ 25 h 233"/>
                <a:gd name="T76" fmla="*/ 319 w 512"/>
                <a:gd name="T77" fmla="*/ 12 h 233"/>
                <a:gd name="T78" fmla="*/ 262 w 512"/>
                <a:gd name="T79" fmla="*/ 0 h 233"/>
                <a:gd name="T80" fmla="*/ 262 w 512"/>
                <a:gd name="T8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2" h="233">
                  <a:moveTo>
                    <a:pt x="262" y="0"/>
                  </a:moveTo>
                  <a:lnTo>
                    <a:pt x="262" y="0"/>
                  </a:lnTo>
                  <a:lnTo>
                    <a:pt x="236" y="25"/>
                  </a:lnTo>
                  <a:lnTo>
                    <a:pt x="209" y="50"/>
                  </a:lnTo>
                  <a:lnTo>
                    <a:pt x="181" y="70"/>
                  </a:lnTo>
                  <a:lnTo>
                    <a:pt x="153" y="90"/>
                  </a:lnTo>
                  <a:lnTo>
                    <a:pt x="124" y="109"/>
                  </a:lnTo>
                  <a:lnTo>
                    <a:pt x="95" y="126"/>
                  </a:lnTo>
                  <a:lnTo>
                    <a:pt x="37" y="160"/>
                  </a:lnTo>
                  <a:lnTo>
                    <a:pt x="37" y="160"/>
                  </a:lnTo>
                  <a:lnTo>
                    <a:pt x="20" y="171"/>
                  </a:lnTo>
                  <a:lnTo>
                    <a:pt x="12" y="177"/>
                  </a:lnTo>
                  <a:lnTo>
                    <a:pt x="5" y="184"/>
                  </a:lnTo>
                  <a:lnTo>
                    <a:pt x="1" y="191"/>
                  </a:lnTo>
                  <a:lnTo>
                    <a:pt x="0" y="195"/>
                  </a:lnTo>
                  <a:lnTo>
                    <a:pt x="0" y="199"/>
                  </a:lnTo>
                  <a:lnTo>
                    <a:pt x="1" y="203"/>
                  </a:lnTo>
                  <a:lnTo>
                    <a:pt x="4" y="207"/>
                  </a:lnTo>
                  <a:lnTo>
                    <a:pt x="7" y="212"/>
                  </a:lnTo>
                  <a:lnTo>
                    <a:pt x="12" y="217"/>
                  </a:lnTo>
                  <a:lnTo>
                    <a:pt x="12" y="217"/>
                  </a:lnTo>
                  <a:lnTo>
                    <a:pt x="22" y="221"/>
                  </a:lnTo>
                  <a:lnTo>
                    <a:pt x="33" y="226"/>
                  </a:lnTo>
                  <a:lnTo>
                    <a:pt x="44" y="228"/>
                  </a:lnTo>
                  <a:lnTo>
                    <a:pt x="56" y="231"/>
                  </a:lnTo>
                  <a:lnTo>
                    <a:pt x="69" y="232"/>
                  </a:lnTo>
                  <a:lnTo>
                    <a:pt x="80" y="233"/>
                  </a:lnTo>
                  <a:lnTo>
                    <a:pt x="106" y="232"/>
                  </a:lnTo>
                  <a:lnTo>
                    <a:pt x="132" y="230"/>
                  </a:lnTo>
                  <a:lnTo>
                    <a:pt x="159" y="226"/>
                  </a:lnTo>
                  <a:lnTo>
                    <a:pt x="185" y="223"/>
                  </a:lnTo>
                  <a:lnTo>
                    <a:pt x="211" y="220"/>
                  </a:lnTo>
                  <a:lnTo>
                    <a:pt x="211" y="220"/>
                  </a:lnTo>
                  <a:lnTo>
                    <a:pt x="235" y="214"/>
                  </a:lnTo>
                  <a:lnTo>
                    <a:pt x="255" y="207"/>
                  </a:lnTo>
                  <a:lnTo>
                    <a:pt x="274" y="202"/>
                  </a:lnTo>
                  <a:lnTo>
                    <a:pt x="290" y="195"/>
                  </a:lnTo>
                  <a:lnTo>
                    <a:pt x="305" y="188"/>
                  </a:lnTo>
                  <a:lnTo>
                    <a:pt x="319" y="181"/>
                  </a:lnTo>
                  <a:lnTo>
                    <a:pt x="331" y="173"/>
                  </a:lnTo>
                  <a:lnTo>
                    <a:pt x="342" y="166"/>
                  </a:lnTo>
                  <a:lnTo>
                    <a:pt x="356" y="124"/>
                  </a:lnTo>
                  <a:lnTo>
                    <a:pt x="356" y="124"/>
                  </a:lnTo>
                  <a:lnTo>
                    <a:pt x="361" y="125"/>
                  </a:lnTo>
                  <a:lnTo>
                    <a:pt x="366" y="126"/>
                  </a:lnTo>
                  <a:lnTo>
                    <a:pt x="376" y="127"/>
                  </a:lnTo>
                  <a:lnTo>
                    <a:pt x="381" y="130"/>
                  </a:lnTo>
                  <a:lnTo>
                    <a:pt x="385" y="133"/>
                  </a:lnTo>
                  <a:lnTo>
                    <a:pt x="390" y="139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405" y="149"/>
                  </a:lnTo>
                  <a:lnTo>
                    <a:pt x="414" y="151"/>
                  </a:lnTo>
                  <a:lnTo>
                    <a:pt x="431" y="151"/>
                  </a:lnTo>
                  <a:lnTo>
                    <a:pt x="446" y="148"/>
                  </a:lnTo>
                  <a:lnTo>
                    <a:pt x="460" y="145"/>
                  </a:lnTo>
                  <a:lnTo>
                    <a:pt x="471" y="139"/>
                  </a:lnTo>
                  <a:lnTo>
                    <a:pt x="484" y="134"/>
                  </a:lnTo>
                  <a:lnTo>
                    <a:pt x="496" y="129"/>
                  </a:lnTo>
                  <a:lnTo>
                    <a:pt x="508" y="124"/>
                  </a:lnTo>
                  <a:lnTo>
                    <a:pt x="508" y="124"/>
                  </a:lnTo>
                  <a:lnTo>
                    <a:pt x="511" y="98"/>
                  </a:lnTo>
                  <a:lnTo>
                    <a:pt x="512" y="86"/>
                  </a:lnTo>
                  <a:lnTo>
                    <a:pt x="512" y="73"/>
                  </a:lnTo>
                  <a:lnTo>
                    <a:pt x="512" y="60"/>
                  </a:lnTo>
                  <a:lnTo>
                    <a:pt x="508" y="47"/>
                  </a:lnTo>
                  <a:lnTo>
                    <a:pt x="504" y="35"/>
                  </a:lnTo>
                  <a:lnTo>
                    <a:pt x="497" y="22"/>
                  </a:lnTo>
                  <a:lnTo>
                    <a:pt x="497" y="22"/>
                  </a:lnTo>
                  <a:lnTo>
                    <a:pt x="481" y="25"/>
                  </a:lnTo>
                  <a:lnTo>
                    <a:pt x="465" y="29"/>
                  </a:lnTo>
                  <a:lnTo>
                    <a:pt x="450" y="30"/>
                  </a:lnTo>
                  <a:lnTo>
                    <a:pt x="435" y="30"/>
                  </a:lnTo>
                  <a:lnTo>
                    <a:pt x="420" y="30"/>
                  </a:lnTo>
                  <a:lnTo>
                    <a:pt x="405" y="29"/>
                  </a:lnTo>
                  <a:lnTo>
                    <a:pt x="376" y="25"/>
                  </a:lnTo>
                  <a:lnTo>
                    <a:pt x="347" y="19"/>
                  </a:lnTo>
                  <a:lnTo>
                    <a:pt x="319" y="12"/>
                  </a:lnTo>
                  <a:lnTo>
                    <a:pt x="290" y="5"/>
                  </a:lnTo>
                  <a:lnTo>
                    <a:pt x="262" y="0"/>
                  </a:lnTo>
                  <a:lnTo>
                    <a:pt x="262" y="0"/>
                  </a:lnTo>
                  <a:close/>
                  <a:moveTo>
                    <a:pt x="262" y="0"/>
                  </a:moveTo>
                  <a:lnTo>
                    <a:pt x="262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0" name="Freeform 126">
              <a:extLst>
                <a:ext uri="{FF2B5EF4-FFF2-40B4-BE49-F238E27FC236}">
                  <a16:creationId xmlns:a16="http://schemas.microsoft.com/office/drawing/2014/main" xmlns="" id="{F0C91E6B-58F5-4C35-A23E-81C9721B3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13" y="5046662"/>
              <a:ext cx="404813" cy="185737"/>
            </a:xfrm>
            <a:custGeom>
              <a:avLst/>
              <a:gdLst>
                <a:gd name="T0" fmla="*/ 262 w 512"/>
                <a:gd name="T1" fmla="*/ 0 h 233"/>
                <a:gd name="T2" fmla="*/ 209 w 512"/>
                <a:gd name="T3" fmla="*/ 50 h 233"/>
                <a:gd name="T4" fmla="*/ 153 w 512"/>
                <a:gd name="T5" fmla="*/ 90 h 233"/>
                <a:gd name="T6" fmla="*/ 95 w 512"/>
                <a:gd name="T7" fmla="*/ 126 h 233"/>
                <a:gd name="T8" fmla="*/ 37 w 512"/>
                <a:gd name="T9" fmla="*/ 160 h 233"/>
                <a:gd name="T10" fmla="*/ 12 w 512"/>
                <a:gd name="T11" fmla="*/ 177 h 233"/>
                <a:gd name="T12" fmla="*/ 1 w 512"/>
                <a:gd name="T13" fmla="*/ 191 h 233"/>
                <a:gd name="T14" fmla="*/ 0 w 512"/>
                <a:gd name="T15" fmla="*/ 199 h 233"/>
                <a:gd name="T16" fmla="*/ 4 w 512"/>
                <a:gd name="T17" fmla="*/ 207 h 233"/>
                <a:gd name="T18" fmla="*/ 12 w 512"/>
                <a:gd name="T19" fmla="*/ 217 h 233"/>
                <a:gd name="T20" fmla="*/ 22 w 512"/>
                <a:gd name="T21" fmla="*/ 221 h 233"/>
                <a:gd name="T22" fmla="*/ 44 w 512"/>
                <a:gd name="T23" fmla="*/ 228 h 233"/>
                <a:gd name="T24" fmla="*/ 69 w 512"/>
                <a:gd name="T25" fmla="*/ 232 h 233"/>
                <a:gd name="T26" fmla="*/ 106 w 512"/>
                <a:gd name="T27" fmla="*/ 232 h 233"/>
                <a:gd name="T28" fmla="*/ 159 w 512"/>
                <a:gd name="T29" fmla="*/ 226 h 233"/>
                <a:gd name="T30" fmla="*/ 211 w 512"/>
                <a:gd name="T31" fmla="*/ 220 h 233"/>
                <a:gd name="T32" fmla="*/ 235 w 512"/>
                <a:gd name="T33" fmla="*/ 214 h 233"/>
                <a:gd name="T34" fmla="*/ 274 w 512"/>
                <a:gd name="T35" fmla="*/ 202 h 233"/>
                <a:gd name="T36" fmla="*/ 305 w 512"/>
                <a:gd name="T37" fmla="*/ 188 h 233"/>
                <a:gd name="T38" fmla="*/ 331 w 512"/>
                <a:gd name="T39" fmla="*/ 173 h 233"/>
                <a:gd name="T40" fmla="*/ 356 w 512"/>
                <a:gd name="T41" fmla="*/ 124 h 233"/>
                <a:gd name="T42" fmla="*/ 361 w 512"/>
                <a:gd name="T43" fmla="*/ 125 h 233"/>
                <a:gd name="T44" fmla="*/ 376 w 512"/>
                <a:gd name="T45" fmla="*/ 127 h 233"/>
                <a:gd name="T46" fmla="*/ 385 w 512"/>
                <a:gd name="T47" fmla="*/ 133 h 233"/>
                <a:gd name="T48" fmla="*/ 395 w 512"/>
                <a:gd name="T49" fmla="*/ 148 h 233"/>
                <a:gd name="T50" fmla="*/ 405 w 512"/>
                <a:gd name="T51" fmla="*/ 149 h 233"/>
                <a:gd name="T52" fmla="*/ 431 w 512"/>
                <a:gd name="T53" fmla="*/ 151 h 233"/>
                <a:gd name="T54" fmla="*/ 460 w 512"/>
                <a:gd name="T55" fmla="*/ 145 h 233"/>
                <a:gd name="T56" fmla="*/ 484 w 512"/>
                <a:gd name="T57" fmla="*/ 134 h 233"/>
                <a:gd name="T58" fmla="*/ 508 w 512"/>
                <a:gd name="T59" fmla="*/ 124 h 233"/>
                <a:gd name="T60" fmla="*/ 511 w 512"/>
                <a:gd name="T61" fmla="*/ 98 h 233"/>
                <a:gd name="T62" fmla="*/ 512 w 512"/>
                <a:gd name="T63" fmla="*/ 73 h 233"/>
                <a:gd name="T64" fmla="*/ 508 w 512"/>
                <a:gd name="T65" fmla="*/ 47 h 233"/>
                <a:gd name="T66" fmla="*/ 497 w 512"/>
                <a:gd name="T67" fmla="*/ 22 h 233"/>
                <a:gd name="T68" fmla="*/ 481 w 512"/>
                <a:gd name="T69" fmla="*/ 25 h 233"/>
                <a:gd name="T70" fmla="*/ 450 w 512"/>
                <a:gd name="T71" fmla="*/ 30 h 233"/>
                <a:gd name="T72" fmla="*/ 420 w 512"/>
                <a:gd name="T73" fmla="*/ 30 h 233"/>
                <a:gd name="T74" fmla="*/ 376 w 512"/>
                <a:gd name="T75" fmla="*/ 25 h 233"/>
                <a:gd name="T76" fmla="*/ 319 w 512"/>
                <a:gd name="T77" fmla="*/ 12 h 233"/>
                <a:gd name="T78" fmla="*/ 262 w 512"/>
                <a:gd name="T7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" h="233">
                  <a:moveTo>
                    <a:pt x="262" y="0"/>
                  </a:moveTo>
                  <a:lnTo>
                    <a:pt x="262" y="0"/>
                  </a:lnTo>
                  <a:lnTo>
                    <a:pt x="236" y="25"/>
                  </a:lnTo>
                  <a:lnTo>
                    <a:pt x="209" y="50"/>
                  </a:lnTo>
                  <a:lnTo>
                    <a:pt x="181" y="70"/>
                  </a:lnTo>
                  <a:lnTo>
                    <a:pt x="153" y="90"/>
                  </a:lnTo>
                  <a:lnTo>
                    <a:pt x="124" y="109"/>
                  </a:lnTo>
                  <a:lnTo>
                    <a:pt x="95" y="126"/>
                  </a:lnTo>
                  <a:lnTo>
                    <a:pt x="37" y="160"/>
                  </a:lnTo>
                  <a:lnTo>
                    <a:pt x="37" y="160"/>
                  </a:lnTo>
                  <a:lnTo>
                    <a:pt x="20" y="171"/>
                  </a:lnTo>
                  <a:lnTo>
                    <a:pt x="12" y="177"/>
                  </a:lnTo>
                  <a:lnTo>
                    <a:pt x="5" y="184"/>
                  </a:lnTo>
                  <a:lnTo>
                    <a:pt x="1" y="191"/>
                  </a:lnTo>
                  <a:lnTo>
                    <a:pt x="0" y="195"/>
                  </a:lnTo>
                  <a:lnTo>
                    <a:pt x="0" y="199"/>
                  </a:lnTo>
                  <a:lnTo>
                    <a:pt x="1" y="203"/>
                  </a:lnTo>
                  <a:lnTo>
                    <a:pt x="4" y="207"/>
                  </a:lnTo>
                  <a:lnTo>
                    <a:pt x="7" y="212"/>
                  </a:lnTo>
                  <a:lnTo>
                    <a:pt x="12" y="217"/>
                  </a:lnTo>
                  <a:lnTo>
                    <a:pt x="12" y="217"/>
                  </a:lnTo>
                  <a:lnTo>
                    <a:pt x="22" y="221"/>
                  </a:lnTo>
                  <a:lnTo>
                    <a:pt x="33" y="226"/>
                  </a:lnTo>
                  <a:lnTo>
                    <a:pt x="44" y="228"/>
                  </a:lnTo>
                  <a:lnTo>
                    <a:pt x="56" y="231"/>
                  </a:lnTo>
                  <a:lnTo>
                    <a:pt x="69" y="232"/>
                  </a:lnTo>
                  <a:lnTo>
                    <a:pt x="80" y="233"/>
                  </a:lnTo>
                  <a:lnTo>
                    <a:pt x="106" y="232"/>
                  </a:lnTo>
                  <a:lnTo>
                    <a:pt x="132" y="230"/>
                  </a:lnTo>
                  <a:lnTo>
                    <a:pt x="159" y="226"/>
                  </a:lnTo>
                  <a:lnTo>
                    <a:pt x="185" y="223"/>
                  </a:lnTo>
                  <a:lnTo>
                    <a:pt x="211" y="220"/>
                  </a:lnTo>
                  <a:lnTo>
                    <a:pt x="211" y="220"/>
                  </a:lnTo>
                  <a:lnTo>
                    <a:pt x="235" y="214"/>
                  </a:lnTo>
                  <a:lnTo>
                    <a:pt x="255" y="207"/>
                  </a:lnTo>
                  <a:lnTo>
                    <a:pt x="274" y="202"/>
                  </a:lnTo>
                  <a:lnTo>
                    <a:pt x="290" y="195"/>
                  </a:lnTo>
                  <a:lnTo>
                    <a:pt x="305" y="188"/>
                  </a:lnTo>
                  <a:lnTo>
                    <a:pt x="319" y="181"/>
                  </a:lnTo>
                  <a:lnTo>
                    <a:pt x="331" y="173"/>
                  </a:lnTo>
                  <a:lnTo>
                    <a:pt x="342" y="166"/>
                  </a:lnTo>
                  <a:lnTo>
                    <a:pt x="356" y="124"/>
                  </a:lnTo>
                  <a:lnTo>
                    <a:pt x="356" y="124"/>
                  </a:lnTo>
                  <a:lnTo>
                    <a:pt x="361" y="125"/>
                  </a:lnTo>
                  <a:lnTo>
                    <a:pt x="366" y="126"/>
                  </a:lnTo>
                  <a:lnTo>
                    <a:pt x="376" y="127"/>
                  </a:lnTo>
                  <a:lnTo>
                    <a:pt x="381" y="130"/>
                  </a:lnTo>
                  <a:lnTo>
                    <a:pt x="385" y="133"/>
                  </a:lnTo>
                  <a:lnTo>
                    <a:pt x="390" y="139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405" y="149"/>
                  </a:lnTo>
                  <a:lnTo>
                    <a:pt x="414" y="151"/>
                  </a:lnTo>
                  <a:lnTo>
                    <a:pt x="431" y="151"/>
                  </a:lnTo>
                  <a:lnTo>
                    <a:pt x="446" y="148"/>
                  </a:lnTo>
                  <a:lnTo>
                    <a:pt x="460" y="145"/>
                  </a:lnTo>
                  <a:lnTo>
                    <a:pt x="471" y="139"/>
                  </a:lnTo>
                  <a:lnTo>
                    <a:pt x="484" y="134"/>
                  </a:lnTo>
                  <a:lnTo>
                    <a:pt x="496" y="129"/>
                  </a:lnTo>
                  <a:lnTo>
                    <a:pt x="508" y="124"/>
                  </a:lnTo>
                  <a:lnTo>
                    <a:pt x="508" y="124"/>
                  </a:lnTo>
                  <a:lnTo>
                    <a:pt x="511" y="98"/>
                  </a:lnTo>
                  <a:lnTo>
                    <a:pt x="512" y="86"/>
                  </a:lnTo>
                  <a:lnTo>
                    <a:pt x="512" y="73"/>
                  </a:lnTo>
                  <a:lnTo>
                    <a:pt x="512" y="60"/>
                  </a:lnTo>
                  <a:lnTo>
                    <a:pt x="508" y="47"/>
                  </a:lnTo>
                  <a:lnTo>
                    <a:pt x="504" y="35"/>
                  </a:lnTo>
                  <a:lnTo>
                    <a:pt x="497" y="22"/>
                  </a:lnTo>
                  <a:lnTo>
                    <a:pt x="497" y="22"/>
                  </a:lnTo>
                  <a:lnTo>
                    <a:pt x="481" y="25"/>
                  </a:lnTo>
                  <a:lnTo>
                    <a:pt x="465" y="29"/>
                  </a:lnTo>
                  <a:lnTo>
                    <a:pt x="450" y="30"/>
                  </a:lnTo>
                  <a:lnTo>
                    <a:pt x="435" y="30"/>
                  </a:lnTo>
                  <a:lnTo>
                    <a:pt x="420" y="30"/>
                  </a:lnTo>
                  <a:lnTo>
                    <a:pt x="405" y="29"/>
                  </a:lnTo>
                  <a:lnTo>
                    <a:pt x="376" y="25"/>
                  </a:lnTo>
                  <a:lnTo>
                    <a:pt x="347" y="19"/>
                  </a:lnTo>
                  <a:lnTo>
                    <a:pt x="319" y="12"/>
                  </a:lnTo>
                  <a:lnTo>
                    <a:pt x="290" y="5"/>
                  </a:lnTo>
                  <a:lnTo>
                    <a:pt x="262" y="0"/>
                  </a:lnTo>
                  <a:lnTo>
                    <a:pt x="262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1" name="Line 127">
              <a:extLst>
                <a:ext uri="{FF2B5EF4-FFF2-40B4-BE49-F238E27FC236}">
                  <a16:creationId xmlns:a16="http://schemas.microsoft.com/office/drawing/2014/main" xmlns="" id="{60ED277E-49BC-405A-8440-2E1F765BF3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67876" y="504666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2" name="Freeform 128">
              <a:extLst>
                <a:ext uri="{FF2B5EF4-FFF2-40B4-BE49-F238E27FC236}">
                  <a16:creationId xmlns:a16="http://schemas.microsoft.com/office/drawing/2014/main" xmlns="" id="{AA20536C-7D1E-4079-85D3-9CEDEB5C9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13" y="5046662"/>
              <a:ext cx="404813" cy="185737"/>
            </a:xfrm>
            <a:custGeom>
              <a:avLst/>
              <a:gdLst>
                <a:gd name="T0" fmla="*/ 262 w 512"/>
                <a:gd name="T1" fmla="*/ 0 h 233"/>
                <a:gd name="T2" fmla="*/ 209 w 512"/>
                <a:gd name="T3" fmla="*/ 50 h 233"/>
                <a:gd name="T4" fmla="*/ 153 w 512"/>
                <a:gd name="T5" fmla="*/ 90 h 233"/>
                <a:gd name="T6" fmla="*/ 95 w 512"/>
                <a:gd name="T7" fmla="*/ 126 h 233"/>
                <a:gd name="T8" fmla="*/ 37 w 512"/>
                <a:gd name="T9" fmla="*/ 160 h 233"/>
                <a:gd name="T10" fmla="*/ 12 w 512"/>
                <a:gd name="T11" fmla="*/ 177 h 233"/>
                <a:gd name="T12" fmla="*/ 1 w 512"/>
                <a:gd name="T13" fmla="*/ 191 h 233"/>
                <a:gd name="T14" fmla="*/ 0 w 512"/>
                <a:gd name="T15" fmla="*/ 199 h 233"/>
                <a:gd name="T16" fmla="*/ 4 w 512"/>
                <a:gd name="T17" fmla="*/ 207 h 233"/>
                <a:gd name="T18" fmla="*/ 12 w 512"/>
                <a:gd name="T19" fmla="*/ 217 h 233"/>
                <a:gd name="T20" fmla="*/ 22 w 512"/>
                <a:gd name="T21" fmla="*/ 221 h 233"/>
                <a:gd name="T22" fmla="*/ 44 w 512"/>
                <a:gd name="T23" fmla="*/ 228 h 233"/>
                <a:gd name="T24" fmla="*/ 69 w 512"/>
                <a:gd name="T25" fmla="*/ 232 h 233"/>
                <a:gd name="T26" fmla="*/ 106 w 512"/>
                <a:gd name="T27" fmla="*/ 232 h 233"/>
                <a:gd name="T28" fmla="*/ 159 w 512"/>
                <a:gd name="T29" fmla="*/ 226 h 233"/>
                <a:gd name="T30" fmla="*/ 211 w 512"/>
                <a:gd name="T31" fmla="*/ 220 h 233"/>
                <a:gd name="T32" fmla="*/ 235 w 512"/>
                <a:gd name="T33" fmla="*/ 214 h 233"/>
                <a:gd name="T34" fmla="*/ 274 w 512"/>
                <a:gd name="T35" fmla="*/ 202 h 233"/>
                <a:gd name="T36" fmla="*/ 305 w 512"/>
                <a:gd name="T37" fmla="*/ 188 h 233"/>
                <a:gd name="T38" fmla="*/ 331 w 512"/>
                <a:gd name="T39" fmla="*/ 173 h 233"/>
                <a:gd name="T40" fmla="*/ 356 w 512"/>
                <a:gd name="T41" fmla="*/ 124 h 233"/>
                <a:gd name="T42" fmla="*/ 361 w 512"/>
                <a:gd name="T43" fmla="*/ 125 h 233"/>
                <a:gd name="T44" fmla="*/ 376 w 512"/>
                <a:gd name="T45" fmla="*/ 127 h 233"/>
                <a:gd name="T46" fmla="*/ 385 w 512"/>
                <a:gd name="T47" fmla="*/ 133 h 233"/>
                <a:gd name="T48" fmla="*/ 395 w 512"/>
                <a:gd name="T49" fmla="*/ 148 h 233"/>
                <a:gd name="T50" fmla="*/ 405 w 512"/>
                <a:gd name="T51" fmla="*/ 149 h 233"/>
                <a:gd name="T52" fmla="*/ 431 w 512"/>
                <a:gd name="T53" fmla="*/ 151 h 233"/>
                <a:gd name="T54" fmla="*/ 460 w 512"/>
                <a:gd name="T55" fmla="*/ 145 h 233"/>
                <a:gd name="T56" fmla="*/ 484 w 512"/>
                <a:gd name="T57" fmla="*/ 134 h 233"/>
                <a:gd name="T58" fmla="*/ 508 w 512"/>
                <a:gd name="T59" fmla="*/ 124 h 233"/>
                <a:gd name="T60" fmla="*/ 511 w 512"/>
                <a:gd name="T61" fmla="*/ 98 h 233"/>
                <a:gd name="T62" fmla="*/ 512 w 512"/>
                <a:gd name="T63" fmla="*/ 73 h 233"/>
                <a:gd name="T64" fmla="*/ 508 w 512"/>
                <a:gd name="T65" fmla="*/ 47 h 233"/>
                <a:gd name="T66" fmla="*/ 497 w 512"/>
                <a:gd name="T67" fmla="*/ 22 h 233"/>
                <a:gd name="T68" fmla="*/ 481 w 512"/>
                <a:gd name="T69" fmla="*/ 26 h 233"/>
                <a:gd name="T70" fmla="*/ 450 w 512"/>
                <a:gd name="T71" fmla="*/ 30 h 233"/>
                <a:gd name="T72" fmla="*/ 420 w 512"/>
                <a:gd name="T73" fmla="*/ 30 h 233"/>
                <a:gd name="T74" fmla="*/ 376 w 512"/>
                <a:gd name="T75" fmla="*/ 25 h 233"/>
                <a:gd name="T76" fmla="*/ 319 w 512"/>
                <a:gd name="T77" fmla="*/ 12 h 233"/>
                <a:gd name="T78" fmla="*/ 262 w 512"/>
                <a:gd name="T7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" h="233">
                  <a:moveTo>
                    <a:pt x="262" y="0"/>
                  </a:moveTo>
                  <a:lnTo>
                    <a:pt x="262" y="0"/>
                  </a:lnTo>
                  <a:lnTo>
                    <a:pt x="236" y="25"/>
                  </a:lnTo>
                  <a:lnTo>
                    <a:pt x="209" y="50"/>
                  </a:lnTo>
                  <a:lnTo>
                    <a:pt x="181" y="70"/>
                  </a:lnTo>
                  <a:lnTo>
                    <a:pt x="153" y="90"/>
                  </a:lnTo>
                  <a:lnTo>
                    <a:pt x="124" y="109"/>
                  </a:lnTo>
                  <a:lnTo>
                    <a:pt x="95" y="126"/>
                  </a:lnTo>
                  <a:lnTo>
                    <a:pt x="37" y="160"/>
                  </a:lnTo>
                  <a:lnTo>
                    <a:pt x="37" y="160"/>
                  </a:lnTo>
                  <a:lnTo>
                    <a:pt x="20" y="171"/>
                  </a:lnTo>
                  <a:lnTo>
                    <a:pt x="12" y="177"/>
                  </a:lnTo>
                  <a:lnTo>
                    <a:pt x="5" y="184"/>
                  </a:lnTo>
                  <a:lnTo>
                    <a:pt x="1" y="191"/>
                  </a:lnTo>
                  <a:lnTo>
                    <a:pt x="0" y="195"/>
                  </a:lnTo>
                  <a:lnTo>
                    <a:pt x="0" y="199"/>
                  </a:lnTo>
                  <a:lnTo>
                    <a:pt x="1" y="203"/>
                  </a:lnTo>
                  <a:lnTo>
                    <a:pt x="4" y="207"/>
                  </a:lnTo>
                  <a:lnTo>
                    <a:pt x="7" y="211"/>
                  </a:lnTo>
                  <a:lnTo>
                    <a:pt x="12" y="217"/>
                  </a:lnTo>
                  <a:lnTo>
                    <a:pt x="12" y="217"/>
                  </a:lnTo>
                  <a:lnTo>
                    <a:pt x="22" y="221"/>
                  </a:lnTo>
                  <a:lnTo>
                    <a:pt x="33" y="226"/>
                  </a:lnTo>
                  <a:lnTo>
                    <a:pt x="44" y="228"/>
                  </a:lnTo>
                  <a:lnTo>
                    <a:pt x="56" y="231"/>
                  </a:lnTo>
                  <a:lnTo>
                    <a:pt x="69" y="232"/>
                  </a:lnTo>
                  <a:lnTo>
                    <a:pt x="80" y="233"/>
                  </a:lnTo>
                  <a:lnTo>
                    <a:pt x="106" y="232"/>
                  </a:lnTo>
                  <a:lnTo>
                    <a:pt x="132" y="230"/>
                  </a:lnTo>
                  <a:lnTo>
                    <a:pt x="159" y="226"/>
                  </a:lnTo>
                  <a:lnTo>
                    <a:pt x="185" y="223"/>
                  </a:lnTo>
                  <a:lnTo>
                    <a:pt x="211" y="220"/>
                  </a:lnTo>
                  <a:lnTo>
                    <a:pt x="211" y="220"/>
                  </a:lnTo>
                  <a:lnTo>
                    <a:pt x="235" y="214"/>
                  </a:lnTo>
                  <a:lnTo>
                    <a:pt x="255" y="207"/>
                  </a:lnTo>
                  <a:lnTo>
                    <a:pt x="274" y="202"/>
                  </a:lnTo>
                  <a:lnTo>
                    <a:pt x="290" y="195"/>
                  </a:lnTo>
                  <a:lnTo>
                    <a:pt x="305" y="188"/>
                  </a:lnTo>
                  <a:lnTo>
                    <a:pt x="319" y="181"/>
                  </a:lnTo>
                  <a:lnTo>
                    <a:pt x="331" y="173"/>
                  </a:lnTo>
                  <a:lnTo>
                    <a:pt x="342" y="166"/>
                  </a:lnTo>
                  <a:lnTo>
                    <a:pt x="356" y="124"/>
                  </a:lnTo>
                  <a:lnTo>
                    <a:pt x="356" y="124"/>
                  </a:lnTo>
                  <a:lnTo>
                    <a:pt x="361" y="125"/>
                  </a:lnTo>
                  <a:lnTo>
                    <a:pt x="366" y="126"/>
                  </a:lnTo>
                  <a:lnTo>
                    <a:pt x="376" y="127"/>
                  </a:lnTo>
                  <a:lnTo>
                    <a:pt x="381" y="130"/>
                  </a:lnTo>
                  <a:lnTo>
                    <a:pt x="385" y="133"/>
                  </a:lnTo>
                  <a:lnTo>
                    <a:pt x="390" y="139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405" y="149"/>
                  </a:lnTo>
                  <a:lnTo>
                    <a:pt x="414" y="151"/>
                  </a:lnTo>
                  <a:lnTo>
                    <a:pt x="431" y="151"/>
                  </a:lnTo>
                  <a:lnTo>
                    <a:pt x="446" y="148"/>
                  </a:lnTo>
                  <a:lnTo>
                    <a:pt x="460" y="145"/>
                  </a:lnTo>
                  <a:lnTo>
                    <a:pt x="471" y="139"/>
                  </a:lnTo>
                  <a:lnTo>
                    <a:pt x="484" y="134"/>
                  </a:lnTo>
                  <a:lnTo>
                    <a:pt x="496" y="129"/>
                  </a:lnTo>
                  <a:lnTo>
                    <a:pt x="508" y="124"/>
                  </a:lnTo>
                  <a:lnTo>
                    <a:pt x="508" y="124"/>
                  </a:lnTo>
                  <a:lnTo>
                    <a:pt x="511" y="98"/>
                  </a:lnTo>
                  <a:lnTo>
                    <a:pt x="512" y="86"/>
                  </a:lnTo>
                  <a:lnTo>
                    <a:pt x="512" y="73"/>
                  </a:lnTo>
                  <a:lnTo>
                    <a:pt x="512" y="60"/>
                  </a:lnTo>
                  <a:lnTo>
                    <a:pt x="508" y="47"/>
                  </a:lnTo>
                  <a:lnTo>
                    <a:pt x="504" y="35"/>
                  </a:lnTo>
                  <a:lnTo>
                    <a:pt x="497" y="22"/>
                  </a:lnTo>
                  <a:lnTo>
                    <a:pt x="497" y="22"/>
                  </a:lnTo>
                  <a:lnTo>
                    <a:pt x="481" y="26"/>
                  </a:lnTo>
                  <a:lnTo>
                    <a:pt x="465" y="29"/>
                  </a:lnTo>
                  <a:lnTo>
                    <a:pt x="450" y="30"/>
                  </a:lnTo>
                  <a:lnTo>
                    <a:pt x="435" y="30"/>
                  </a:lnTo>
                  <a:lnTo>
                    <a:pt x="420" y="30"/>
                  </a:lnTo>
                  <a:lnTo>
                    <a:pt x="405" y="29"/>
                  </a:lnTo>
                  <a:lnTo>
                    <a:pt x="376" y="25"/>
                  </a:lnTo>
                  <a:lnTo>
                    <a:pt x="347" y="19"/>
                  </a:lnTo>
                  <a:lnTo>
                    <a:pt x="319" y="12"/>
                  </a:lnTo>
                  <a:lnTo>
                    <a:pt x="290" y="5"/>
                  </a:lnTo>
                  <a:lnTo>
                    <a:pt x="262" y="0"/>
                  </a:lnTo>
                  <a:lnTo>
                    <a:pt x="262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3" name="Line 129">
              <a:extLst>
                <a:ext uri="{FF2B5EF4-FFF2-40B4-BE49-F238E27FC236}">
                  <a16:creationId xmlns:a16="http://schemas.microsoft.com/office/drawing/2014/main" xmlns="" id="{A0BDCDD7-0D36-4E38-BA7F-F41A3184CB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67876" y="504666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4" name="Freeform 130">
              <a:extLst>
                <a:ext uri="{FF2B5EF4-FFF2-40B4-BE49-F238E27FC236}">
                  <a16:creationId xmlns:a16="http://schemas.microsoft.com/office/drawing/2014/main" xmlns="" id="{AA155000-8336-4EE1-AC68-10CDE77DF1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2926" y="3398837"/>
              <a:ext cx="106363" cy="106362"/>
            </a:xfrm>
            <a:custGeom>
              <a:avLst/>
              <a:gdLst>
                <a:gd name="T0" fmla="*/ 7 w 133"/>
                <a:gd name="T1" fmla="*/ 95 h 135"/>
                <a:gd name="T2" fmla="*/ 7 w 133"/>
                <a:gd name="T3" fmla="*/ 95 h 135"/>
                <a:gd name="T4" fmla="*/ 10 w 133"/>
                <a:gd name="T5" fmla="*/ 100 h 135"/>
                <a:gd name="T6" fmla="*/ 13 w 133"/>
                <a:gd name="T7" fmla="*/ 102 h 135"/>
                <a:gd name="T8" fmla="*/ 18 w 133"/>
                <a:gd name="T9" fmla="*/ 102 h 135"/>
                <a:gd name="T10" fmla="*/ 22 w 133"/>
                <a:gd name="T11" fmla="*/ 101 h 135"/>
                <a:gd name="T12" fmla="*/ 25 w 133"/>
                <a:gd name="T13" fmla="*/ 99 h 135"/>
                <a:gd name="T14" fmla="*/ 27 w 133"/>
                <a:gd name="T15" fmla="*/ 94 h 135"/>
                <a:gd name="T16" fmla="*/ 34 w 133"/>
                <a:gd name="T17" fmla="*/ 81 h 135"/>
                <a:gd name="T18" fmla="*/ 40 w 133"/>
                <a:gd name="T19" fmla="*/ 66 h 135"/>
                <a:gd name="T20" fmla="*/ 47 w 133"/>
                <a:gd name="T21" fmla="*/ 47 h 135"/>
                <a:gd name="T22" fmla="*/ 59 w 133"/>
                <a:gd name="T23" fmla="*/ 10 h 135"/>
                <a:gd name="T24" fmla="*/ 133 w 133"/>
                <a:gd name="T25" fmla="*/ 0 h 135"/>
                <a:gd name="T26" fmla="*/ 104 w 133"/>
                <a:gd name="T27" fmla="*/ 131 h 135"/>
                <a:gd name="T28" fmla="*/ 104 w 133"/>
                <a:gd name="T29" fmla="*/ 131 h 135"/>
                <a:gd name="T30" fmla="*/ 87 w 133"/>
                <a:gd name="T31" fmla="*/ 133 h 135"/>
                <a:gd name="T32" fmla="*/ 66 w 133"/>
                <a:gd name="T33" fmla="*/ 135 h 135"/>
                <a:gd name="T34" fmla="*/ 41 w 133"/>
                <a:gd name="T35" fmla="*/ 135 h 135"/>
                <a:gd name="T36" fmla="*/ 27 w 133"/>
                <a:gd name="T37" fmla="*/ 133 h 135"/>
                <a:gd name="T38" fmla="*/ 12 w 133"/>
                <a:gd name="T39" fmla="*/ 131 h 135"/>
                <a:gd name="T40" fmla="*/ 12 w 133"/>
                <a:gd name="T41" fmla="*/ 131 h 135"/>
                <a:gd name="T42" fmla="*/ 5 w 133"/>
                <a:gd name="T43" fmla="*/ 126 h 135"/>
                <a:gd name="T44" fmla="*/ 2 w 133"/>
                <a:gd name="T45" fmla="*/ 122 h 135"/>
                <a:gd name="T46" fmla="*/ 0 w 133"/>
                <a:gd name="T47" fmla="*/ 118 h 135"/>
                <a:gd name="T48" fmla="*/ 0 w 133"/>
                <a:gd name="T49" fmla="*/ 114 h 135"/>
                <a:gd name="T50" fmla="*/ 1 w 133"/>
                <a:gd name="T51" fmla="*/ 109 h 135"/>
                <a:gd name="T52" fmla="*/ 2 w 133"/>
                <a:gd name="T53" fmla="*/ 104 h 135"/>
                <a:gd name="T54" fmla="*/ 7 w 133"/>
                <a:gd name="T55" fmla="*/ 95 h 135"/>
                <a:gd name="T56" fmla="*/ 7 w 133"/>
                <a:gd name="T57" fmla="*/ 95 h 135"/>
                <a:gd name="T58" fmla="*/ 7 w 133"/>
                <a:gd name="T59" fmla="*/ 95 h 135"/>
                <a:gd name="T60" fmla="*/ 7 w 133"/>
                <a:gd name="T61" fmla="*/ 9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5">
                  <a:moveTo>
                    <a:pt x="7" y="95"/>
                  </a:moveTo>
                  <a:lnTo>
                    <a:pt x="7" y="95"/>
                  </a:lnTo>
                  <a:lnTo>
                    <a:pt x="10" y="100"/>
                  </a:lnTo>
                  <a:lnTo>
                    <a:pt x="13" y="102"/>
                  </a:lnTo>
                  <a:lnTo>
                    <a:pt x="18" y="102"/>
                  </a:lnTo>
                  <a:lnTo>
                    <a:pt x="22" y="101"/>
                  </a:lnTo>
                  <a:lnTo>
                    <a:pt x="25" y="99"/>
                  </a:lnTo>
                  <a:lnTo>
                    <a:pt x="27" y="94"/>
                  </a:lnTo>
                  <a:lnTo>
                    <a:pt x="34" y="81"/>
                  </a:lnTo>
                  <a:lnTo>
                    <a:pt x="40" y="66"/>
                  </a:lnTo>
                  <a:lnTo>
                    <a:pt x="47" y="47"/>
                  </a:lnTo>
                  <a:lnTo>
                    <a:pt x="59" y="10"/>
                  </a:lnTo>
                  <a:lnTo>
                    <a:pt x="133" y="0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87" y="133"/>
                  </a:lnTo>
                  <a:lnTo>
                    <a:pt x="66" y="135"/>
                  </a:lnTo>
                  <a:lnTo>
                    <a:pt x="41" y="135"/>
                  </a:lnTo>
                  <a:lnTo>
                    <a:pt x="27" y="133"/>
                  </a:lnTo>
                  <a:lnTo>
                    <a:pt x="12" y="131"/>
                  </a:lnTo>
                  <a:lnTo>
                    <a:pt x="12" y="131"/>
                  </a:lnTo>
                  <a:lnTo>
                    <a:pt x="5" y="126"/>
                  </a:lnTo>
                  <a:lnTo>
                    <a:pt x="2" y="122"/>
                  </a:lnTo>
                  <a:lnTo>
                    <a:pt x="0" y="118"/>
                  </a:lnTo>
                  <a:lnTo>
                    <a:pt x="0" y="114"/>
                  </a:lnTo>
                  <a:lnTo>
                    <a:pt x="1" y="109"/>
                  </a:lnTo>
                  <a:lnTo>
                    <a:pt x="2" y="104"/>
                  </a:lnTo>
                  <a:lnTo>
                    <a:pt x="7" y="95"/>
                  </a:lnTo>
                  <a:lnTo>
                    <a:pt x="7" y="95"/>
                  </a:lnTo>
                  <a:close/>
                  <a:moveTo>
                    <a:pt x="7" y="95"/>
                  </a:moveTo>
                  <a:lnTo>
                    <a:pt x="7" y="9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5" name="Freeform 131">
              <a:extLst>
                <a:ext uri="{FF2B5EF4-FFF2-40B4-BE49-F238E27FC236}">
                  <a16:creationId xmlns:a16="http://schemas.microsoft.com/office/drawing/2014/main" xmlns="" id="{FC03AB5B-1E68-4A55-B5EB-DA46447B9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2926" y="3398837"/>
              <a:ext cx="106363" cy="106362"/>
            </a:xfrm>
            <a:custGeom>
              <a:avLst/>
              <a:gdLst>
                <a:gd name="T0" fmla="*/ 7 w 133"/>
                <a:gd name="T1" fmla="*/ 95 h 135"/>
                <a:gd name="T2" fmla="*/ 7 w 133"/>
                <a:gd name="T3" fmla="*/ 95 h 135"/>
                <a:gd name="T4" fmla="*/ 10 w 133"/>
                <a:gd name="T5" fmla="*/ 100 h 135"/>
                <a:gd name="T6" fmla="*/ 13 w 133"/>
                <a:gd name="T7" fmla="*/ 102 h 135"/>
                <a:gd name="T8" fmla="*/ 18 w 133"/>
                <a:gd name="T9" fmla="*/ 102 h 135"/>
                <a:gd name="T10" fmla="*/ 22 w 133"/>
                <a:gd name="T11" fmla="*/ 101 h 135"/>
                <a:gd name="T12" fmla="*/ 25 w 133"/>
                <a:gd name="T13" fmla="*/ 99 h 135"/>
                <a:gd name="T14" fmla="*/ 27 w 133"/>
                <a:gd name="T15" fmla="*/ 94 h 135"/>
                <a:gd name="T16" fmla="*/ 34 w 133"/>
                <a:gd name="T17" fmla="*/ 81 h 135"/>
                <a:gd name="T18" fmla="*/ 40 w 133"/>
                <a:gd name="T19" fmla="*/ 66 h 135"/>
                <a:gd name="T20" fmla="*/ 47 w 133"/>
                <a:gd name="T21" fmla="*/ 47 h 135"/>
                <a:gd name="T22" fmla="*/ 59 w 133"/>
                <a:gd name="T23" fmla="*/ 10 h 135"/>
                <a:gd name="T24" fmla="*/ 133 w 133"/>
                <a:gd name="T25" fmla="*/ 0 h 135"/>
                <a:gd name="T26" fmla="*/ 104 w 133"/>
                <a:gd name="T27" fmla="*/ 131 h 135"/>
                <a:gd name="T28" fmla="*/ 104 w 133"/>
                <a:gd name="T29" fmla="*/ 131 h 135"/>
                <a:gd name="T30" fmla="*/ 87 w 133"/>
                <a:gd name="T31" fmla="*/ 133 h 135"/>
                <a:gd name="T32" fmla="*/ 66 w 133"/>
                <a:gd name="T33" fmla="*/ 135 h 135"/>
                <a:gd name="T34" fmla="*/ 41 w 133"/>
                <a:gd name="T35" fmla="*/ 135 h 135"/>
                <a:gd name="T36" fmla="*/ 27 w 133"/>
                <a:gd name="T37" fmla="*/ 133 h 135"/>
                <a:gd name="T38" fmla="*/ 12 w 133"/>
                <a:gd name="T39" fmla="*/ 131 h 135"/>
                <a:gd name="T40" fmla="*/ 12 w 133"/>
                <a:gd name="T41" fmla="*/ 131 h 135"/>
                <a:gd name="T42" fmla="*/ 5 w 133"/>
                <a:gd name="T43" fmla="*/ 126 h 135"/>
                <a:gd name="T44" fmla="*/ 2 w 133"/>
                <a:gd name="T45" fmla="*/ 122 h 135"/>
                <a:gd name="T46" fmla="*/ 0 w 133"/>
                <a:gd name="T47" fmla="*/ 118 h 135"/>
                <a:gd name="T48" fmla="*/ 0 w 133"/>
                <a:gd name="T49" fmla="*/ 114 h 135"/>
                <a:gd name="T50" fmla="*/ 1 w 133"/>
                <a:gd name="T51" fmla="*/ 109 h 135"/>
                <a:gd name="T52" fmla="*/ 2 w 133"/>
                <a:gd name="T53" fmla="*/ 104 h 135"/>
                <a:gd name="T54" fmla="*/ 7 w 133"/>
                <a:gd name="T55" fmla="*/ 95 h 135"/>
                <a:gd name="T56" fmla="*/ 7 w 133"/>
                <a:gd name="T57" fmla="*/ 9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3" h="135">
                  <a:moveTo>
                    <a:pt x="7" y="95"/>
                  </a:moveTo>
                  <a:lnTo>
                    <a:pt x="7" y="95"/>
                  </a:lnTo>
                  <a:lnTo>
                    <a:pt x="10" y="100"/>
                  </a:lnTo>
                  <a:lnTo>
                    <a:pt x="13" y="102"/>
                  </a:lnTo>
                  <a:lnTo>
                    <a:pt x="18" y="102"/>
                  </a:lnTo>
                  <a:lnTo>
                    <a:pt x="22" y="101"/>
                  </a:lnTo>
                  <a:lnTo>
                    <a:pt x="25" y="99"/>
                  </a:lnTo>
                  <a:lnTo>
                    <a:pt x="27" y="94"/>
                  </a:lnTo>
                  <a:lnTo>
                    <a:pt x="34" y="81"/>
                  </a:lnTo>
                  <a:lnTo>
                    <a:pt x="40" y="66"/>
                  </a:lnTo>
                  <a:lnTo>
                    <a:pt x="47" y="47"/>
                  </a:lnTo>
                  <a:lnTo>
                    <a:pt x="59" y="10"/>
                  </a:lnTo>
                  <a:lnTo>
                    <a:pt x="133" y="0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87" y="133"/>
                  </a:lnTo>
                  <a:lnTo>
                    <a:pt x="66" y="135"/>
                  </a:lnTo>
                  <a:lnTo>
                    <a:pt x="41" y="135"/>
                  </a:lnTo>
                  <a:lnTo>
                    <a:pt x="27" y="133"/>
                  </a:lnTo>
                  <a:lnTo>
                    <a:pt x="12" y="131"/>
                  </a:lnTo>
                  <a:lnTo>
                    <a:pt x="12" y="131"/>
                  </a:lnTo>
                  <a:lnTo>
                    <a:pt x="5" y="126"/>
                  </a:lnTo>
                  <a:lnTo>
                    <a:pt x="2" y="122"/>
                  </a:lnTo>
                  <a:lnTo>
                    <a:pt x="0" y="118"/>
                  </a:lnTo>
                  <a:lnTo>
                    <a:pt x="0" y="114"/>
                  </a:lnTo>
                  <a:lnTo>
                    <a:pt x="1" y="109"/>
                  </a:lnTo>
                  <a:lnTo>
                    <a:pt x="2" y="104"/>
                  </a:lnTo>
                  <a:lnTo>
                    <a:pt x="7" y="95"/>
                  </a:lnTo>
                  <a:lnTo>
                    <a:pt x="7" y="9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6" name="Line 132">
              <a:extLst>
                <a:ext uri="{FF2B5EF4-FFF2-40B4-BE49-F238E27FC236}">
                  <a16:creationId xmlns:a16="http://schemas.microsoft.com/office/drawing/2014/main" xmlns="" id="{84793CBD-16E2-48A9-8012-1C7422B872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39276" y="347503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7" name="Freeform 133">
              <a:extLst>
                <a:ext uri="{FF2B5EF4-FFF2-40B4-BE49-F238E27FC236}">
                  <a16:creationId xmlns:a16="http://schemas.microsoft.com/office/drawing/2014/main" xmlns="" id="{161FB804-1E04-4B1D-AF97-126313EE0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2926" y="3398837"/>
              <a:ext cx="106363" cy="106362"/>
            </a:xfrm>
            <a:custGeom>
              <a:avLst/>
              <a:gdLst>
                <a:gd name="T0" fmla="*/ 7 w 133"/>
                <a:gd name="T1" fmla="*/ 95 h 135"/>
                <a:gd name="T2" fmla="*/ 7 w 133"/>
                <a:gd name="T3" fmla="*/ 95 h 135"/>
                <a:gd name="T4" fmla="*/ 10 w 133"/>
                <a:gd name="T5" fmla="*/ 100 h 135"/>
                <a:gd name="T6" fmla="*/ 13 w 133"/>
                <a:gd name="T7" fmla="*/ 102 h 135"/>
                <a:gd name="T8" fmla="*/ 18 w 133"/>
                <a:gd name="T9" fmla="*/ 102 h 135"/>
                <a:gd name="T10" fmla="*/ 22 w 133"/>
                <a:gd name="T11" fmla="*/ 101 h 135"/>
                <a:gd name="T12" fmla="*/ 25 w 133"/>
                <a:gd name="T13" fmla="*/ 99 h 135"/>
                <a:gd name="T14" fmla="*/ 27 w 133"/>
                <a:gd name="T15" fmla="*/ 94 h 135"/>
                <a:gd name="T16" fmla="*/ 34 w 133"/>
                <a:gd name="T17" fmla="*/ 81 h 135"/>
                <a:gd name="T18" fmla="*/ 40 w 133"/>
                <a:gd name="T19" fmla="*/ 66 h 135"/>
                <a:gd name="T20" fmla="*/ 47 w 133"/>
                <a:gd name="T21" fmla="*/ 47 h 135"/>
                <a:gd name="T22" fmla="*/ 59 w 133"/>
                <a:gd name="T23" fmla="*/ 10 h 135"/>
                <a:gd name="T24" fmla="*/ 133 w 133"/>
                <a:gd name="T25" fmla="*/ 0 h 135"/>
                <a:gd name="T26" fmla="*/ 104 w 133"/>
                <a:gd name="T27" fmla="*/ 131 h 135"/>
                <a:gd name="T28" fmla="*/ 104 w 133"/>
                <a:gd name="T29" fmla="*/ 131 h 135"/>
                <a:gd name="T30" fmla="*/ 87 w 133"/>
                <a:gd name="T31" fmla="*/ 133 h 135"/>
                <a:gd name="T32" fmla="*/ 66 w 133"/>
                <a:gd name="T33" fmla="*/ 135 h 135"/>
                <a:gd name="T34" fmla="*/ 41 w 133"/>
                <a:gd name="T35" fmla="*/ 135 h 135"/>
                <a:gd name="T36" fmla="*/ 27 w 133"/>
                <a:gd name="T37" fmla="*/ 133 h 135"/>
                <a:gd name="T38" fmla="*/ 12 w 133"/>
                <a:gd name="T39" fmla="*/ 131 h 135"/>
                <a:gd name="T40" fmla="*/ 12 w 133"/>
                <a:gd name="T41" fmla="*/ 131 h 135"/>
                <a:gd name="T42" fmla="*/ 5 w 133"/>
                <a:gd name="T43" fmla="*/ 126 h 135"/>
                <a:gd name="T44" fmla="*/ 2 w 133"/>
                <a:gd name="T45" fmla="*/ 122 h 135"/>
                <a:gd name="T46" fmla="*/ 0 w 133"/>
                <a:gd name="T47" fmla="*/ 118 h 135"/>
                <a:gd name="T48" fmla="*/ 0 w 133"/>
                <a:gd name="T49" fmla="*/ 114 h 135"/>
                <a:gd name="T50" fmla="*/ 1 w 133"/>
                <a:gd name="T51" fmla="*/ 109 h 135"/>
                <a:gd name="T52" fmla="*/ 2 w 133"/>
                <a:gd name="T53" fmla="*/ 104 h 135"/>
                <a:gd name="T54" fmla="*/ 7 w 133"/>
                <a:gd name="T55" fmla="*/ 95 h 135"/>
                <a:gd name="T56" fmla="*/ 7 w 133"/>
                <a:gd name="T57" fmla="*/ 9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3" h="135">
                  <a:moveTo>
                    <a:pt x="7" y="95"/>
                  </a:moveTo>
                  <a:lnTo>
                    <a:pt x="7" y="95"/>
                  </a:lnTo>
                  <a:lnTo>
                    <a:pt x="10" y="100"/>
                  </a:lnTo>
                  <a:lnTo>
                    <a:pt x="13" y="102"/>
                  </a:lnTo>
                  <a:lnTo>
                    <a:pt x="18" y="102"/>
                  </a:lnTo>
                  <a:lnTo>
                    <a:pt x="22" y="101"/>
                  </a:lnTo>
                  <a:lnTo>
                    <a:pt x="25" y="99"/>
                  </a:lnTo>
                  <a:lnTo>
                    <a:pt x="27" y="94"/>
                  </a:lnTo>
                  <a:lnTo>
                    <a:pt x="34" y="81"/>
                  </a:lnTo>
                  <a:lnTo>
                    <a:pt x="40" y="66"/>
                  </a:lnTo>
                  <a:lnTo>
                    <a:pt x="47" y="47"/>
                  </a:lnTo>
                  <a:lnTo>
                    <a:pt x="59" y="10"/>
                  </a:lnTo>
                  <a:lnTo>
                    <a:pt x="133" y="0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87" y="133"/>
                  </a:lnTo>
                  <a:lnTo>
                    <a:pt x="66" y="135"/>
                  </a:lnTo>
                  <a:lnTo>
                    <a:pt x="41" y="135"/>
                  </a:lnTo>
                  <a:lnTo>
                    <a:pt x="27" y="133"/>
                  </a:lnTo>
                  <a:lnTo>
                    <a:pt x="12" y="131"/>
                  </a:lnTo>
                  <a:lnTo>
                    <a:pt x="12" y="131"/>
                  </a:lnTo>
                  <a:lnTo>
                    <a:pt x="5" y="126"/>
                  </a:lnTo>
                  <a:lnTo>
                    <a:pt x="2" y="122"/>
                  </a:lnTo>
                  <a:lnTo>
                    <a:pt x="0" y="118"/>
                  </a:lnTo>
                  <a:lnTo>
                    <a:pt x="0" y="114"/>
                  </a:lnTo>
                  <a:lnTo>
                    <a:pt x="1" y="109"/>
                  </a:lnTo>
                  <a:lnTo>
                    <a:pt x="2" y="104"/>
                  </a:lnTo>
                  <a:lnTo>
                    <a:pt x="7" y="95"/>
                  </a:lnTo>
                  <a:lnTo>
                    <a:pt x="7" y="95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8" name="Line 134">
              <a:extLst>
                <a:ext uri="{FF2B5EF4-FFF2-40B4-BE49-F238E27FC236}">
                  <a16:creationId xmlns:a16="http://schemas.microsoft.com/office/drawing/2014/main" xmlns="" id="{025B475D-2DA1-48FE-A89A-FC90FBA7F2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39276" y="347503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9" name="Freeform 135">
              <a:extLst>
                <a:ext uri="{FF2B5EF4-FFF2-40B4-BE49-F238E27FC236}">
                  <a16:creationId xmlns:a16="http://schemas.microsoft.com/office/drawing/2014/main" xmlns="" id="{D1CDB6CF-E62A-46D8-A9AC-475B9C7F8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4838" y="2849562"/>
              <a:ext cx="261938" cy="1062037"/>
            </a:xfrm>
            <a:custGeom>
              <a:avLst/>
              <a:gdLst>
                <a:gd name="T0" fmla="*/ 322 w 330"/>
                <a:gd name="T1" fmla="*/ 0 h 1339"/>
                <a:gd name="T2" fmla="*/ 275 w 330"/>
                <a:gd name="T3" fmla="*/ 29 h 1339"/>
                <a:gd name="T4" fmla="*/ 234 w 330"/>
                <a:gd name="T5" fmla="*/ 59 h 1339"/>
                <a:gd name="T6" fmla="*/ 199 w 330"/>
                <a:gd name="T7" fmla="*/ 94 h 1339"/>
                <a:gd name="T8" fmla="*/ 170 w 330"/>
                <a:gd name="T9" fmla="*/ 131 h 1339"/>
                <a:gd name="T10" fmla="*/ 164 w 330"/>
                <a:gd name="T11" fmla="*/ 149 h 1339"/>
                <a:gd name="T12" fmla="*/ 155 w 330"/>
                <a:gd name="T13" fmla="*/ 183 h 1339"/>
                <a:gd name="T14" fmla="*/ 149 w 330"/>
                <a:gd name="T15" fmla="*/ 218 h 1339"/>
                <a:gd name="T16" fmla="*/ 147 w 330"/>
                <a:gd name="T17" fmla="*/ 270 h 1339"/>
                <a:gd name="T18" fmla="*/ 147 w 330"/>
                <a:gd name="T19" fmla="*/ 340 h 1339"/>
                <a:gd name="T20" fmla="*/ 148 w 330"/>
                <a:gd name="T21" fmla="*/ 411 h 1339"/>
                <a:gd name="T22" fmla="*/ 26 w 330"/>
                <a:gd name="T23" fmla="*/ 658 h 1339"/>
                <a:gd name="T24" fmla="*/ 34 w 330"/>
                <a:gd name="T25" fmla="*/ 683 h 1339"/>
                <a:gd name="T26" fmla="*/ 40 w 330"/>
                <a:gd name="T27" fmla="*/ 706 h 1339"/>
                <a:gd name="T28" fmla="*/ 42 w 330"/>
                <a:gd name="T29" fmla="*/ 728 h 1339"/>
                <a:gd name="T30" fmla="*/ 41 w 330"/>
                <a:gd name="T31" fmla="*/ 750 h 1339"/>
                <a:gd name="T32" fmla="*/ 36 w 330"/>
                <a:gd name="T33" fmla="*/ 771 h 1339"/>
                <a:gd name="T34" fmla="*/ 29 w 330"/>
                <a:gd name="T35" fmla="*/ 791 h 1339"/>
                <a:gd name="T36" fmla="*/ 17 w 330"/>
                <a:gd name="T37" fmla="*/ 810 h 1339"/>
                <a:gd name="T38" fmla="*/ 0 w 330"/>
                <a:gd name="T39" fmla="*/ 829 h 1339"/>
                <a:gd name="T40" fmla="*/ 15 w 330"/>
                <a:gd name="T41" fmla="*/ 828 h 1339"/>
                <a:gd name="T42" fmla="*/ 40 w 330"/>
                <a:gd name="T43" fmla="*/ 827 h 1339"/>
                <a:gd name="T44" fmla="*/ 63 w 330"/>
                <a:gd name="T45" fmla="*/ 821 h 1339"/>
                <a:gd name="T46" fmla="*/ 78 w 330"/>
                <a:gd name="T47" fmla="*/ 815 h 1339"/>
                <a:gd name="T48" fmla="*/ 63 w 330"/>
                <a:gd name="T49" fmla="*/ 935 h 1339"/>
                <a:gd name="T50" fmla="*/ 39 w 330"/>
                <a:gd name="T51" fmla="*/ 1110 h 1339"/>
                <a:gd name="T52" fmla="*/ 30 w 330"/>
                <a:gd name="T53" fmla="*/ 1205 h 1339"/>
                <a:gd name="T54" fmla="*/ 28 w 330"/>
                <a:gd name="T55" fmla="*/ 1275 h 1339"/>
                <a:gd name="T56" fmla="*/ 28 w 330"/>
                <a:gd name="T57" fmla="*/ 1311 h 1339"/>
                <a:gd name="T58" fmla="*/ 43 w 330"/>
                <a:gd name="T59" fmla="*/ 1334 h 1339"/>
                <a:gd name="T60" fmla="*/ 50 w 330"/>
                <a:gd name="T61" fmla="*/ 1337 h 1339"/>
                <a:gd name="T62" fmla="*/ 58 w 330"/>
                <a:gd name="T63" fmla="*/ 1339 h 1339"/>
                <a:gd name="T64" fmla="*/ 69 w 330"/>
                <a:gd name="T65" fmla="*/ 1336 h 1339"/>
                <a:gd name="T66" fmla="*/ 82 w 330"/>
                <a:gd name="T67" fmla="*/ 1328 h 1339"/>
                <a:gd name="T68" fmla="*/ 98 w 330"/>
                <a:gd name="T69" fmla="*/ 1314 h 1339"/>
                <a:gd name="T70" fmla="*/ 115 w 330"/>
                <a:gd name="T71" fmla="*/ 1300 h 1339"/>
                <a:gd name="T72" fmla="*/ 126 w 330"/>
                <a:gd name="T73" fmla="*/ 1285 h 1339"/>
                <a:gd name="T74" fmla="*/ 141 w 330"/>
                <a:gd name="T75" fmla="*/ 1262 h 1339"/>
                <a:gd name="T76" fmla="*/ 148 w 330"/>
                <a:gd name="T77" fmla="*/ 1255 h 1339"/>
                <a:gd name="T78" fmla="*/ 157 w 330"/>
                <a:gd name="T79" fmla="*/ 1181 h 1339"/>
                <a:gd name="T80" fmla="*/ 171 w 330"/>
                <a:gd name="T81" fmla="*/ 1032 h 1339"/>
                <a:gd name="T82" fmla="*/ 183 w 330"/>
                <a:gd name="T83" fmla="*/ 808 h 1339"/>
                <a:gd name="T84" fmla="*/ 191 w 330"/>
                <a:gd name="T85" fmla="*/ 659 h 1339"/>
                <a:gd name="T86" fmla="*/ 206 w 330"/>
                <a:gd name="T87" fmla="*/ 511 h 1339"/>
                <a:gd name="T88" fmla="*/ 216 w 330"/>
                <a:gd name="T89" fmla="*/ 436 h 1339"/>
                <a:gd name="T90" fmla="*/ 231 w 330"/>
                <a:gd name="T91" fmla="*/ 362 h 1339"/>
                <a:gd name="T92" fmla="*/ 249 w 330"/>
                <a:gd name="T93" fmla="*/ 288 h 1339"/>
                <a:gd name="T94" fmla="*/ 271 w 330"/>
                <a:gd name="T95" fmla="*/ 212 h 1339"/>
                <a:gd name="T96" fmla="*/ 297 w 330"/>
                <a:gd name="T97" fmla="*/ 138 h 1339"/>
                <a:gd name="T98" fmla="*/ 330 w 330"/>
                <a:gd name="T99" fmla="*/ 64 h 1339"/>
                <a:gd name="T100" fmla="*/ 322 w 330"/>
                <a:gd name="T101" fmla="*/ 0 h 1339"/>
                <a:gd name="T102" fmla="*/ 322 w 330"/>
                <a:gd name="T103" fmla="*/ 0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0" h="1339">
                  <a:moveTo>
                    <a:pt x="322" y="0"/>
                  </a:moveTo>
                  <a:lnTo>
                    <a:pt x="322" y="0"/>
                  </a:lnTo>
                  <a:lnTo>
                    <a:pt x="299" y="14"/>
                  </a:lnTo>
                  <a:lnTo>
                    <a:pt x="275" y="29"/>
                  </a:lnTo>
                  <a:lnTo>
                    <a:pt x="255" y="44"/>
                  </a:lnTo>
                  <a:lnTo>
                    <a:pt x="234" y="59"/>
                  </a:lnTo>
                  <a:lnTo>
                    <a:pt x="216" y="77"/>
                  </a:lnTo>
                  <a:lnTo>
                    <a:pt x="199" y="94"/>
                  </a:lnTo>
                  <a:lnTo>
                    <a:pt x="184" y="111"/>
                  </a:lnTo>
                  <a:lnTo>
                    <a:pt x="170" y="131"/>
                  </a:lnTo>
                  <a:lnTo>
                    <a:pt x="170" y="131"/>
                  </a:lnTo>
                  <a:lnTo>
                    <a:pt x="164" y="149"/>
                  </a:lnTo>
                  <a:lnTo>
                    <a:pt x="159" y="166"/>
                  </a:lnTo>
                  <a:lnTo>
                    <a:pt x="155" y="183"/>
                  </a:lnTo>
                  <a:lnTo>
                    <a:pt x="151" y="201"/>
                  </a:lnTo>
                  <a:lnTo>
                    <a:pt x="149" y="218"/>
                  </a:lnTo>
                  <a:lnTo>
                    <a:pt x="148" y="236"/>
                  </a:lnTo>
                  <a:lnTo>
                    <a:pt x="147" y="270"/>
                  </a:lnTo>
                  <a:lnTo>
                    <a:pt x="147" y="305"/>
                  </a:lnTo>
                  <a:lnTo>
                    <a:pt x="147" y="340"/>
                  </a:lnTo>
                  <a:lnTo>
                    <a:pt x="148" y="375"/>
                  </a:lnTo>
                  <a:lnTo>
                    <a:pt x="148" y="411"/>
                  </a:lnTo>
                  <a:lnTo>
                    <a:pt x="90" y="658"/>
                  </a:lnTo>
                  <a:lnTo>
                    <a:pt x="26" y="658"/>
                  </a:lnTo>
                  <a:lnTo>
                    <a:pt x="26" y="658"/>
                  </a:lnTo>
                  <a:lnTo>
                    <a:pt x="34" y="683"/>
                  </a:lnTo>
                  <a:lnTo>
                    <a:pt x="37" y="694"/>
                  </a:lnTo>
                  <a:lnTo>
                    <a:pt x="40" y="706"/>
                  </a:lnTo>
                  <a:lnTo>
                    <a:pt x="41" y="716"/>
                  </a:lnTo>
                  <a:lnTo>
                    <a:pt x="42" y="728"/>
                  </a:lnTo>
                  <a:lnTo>
                    <a:pt x="42" y="738"/>
                  </a:lnTo>
                  <a:lnTo>
                    <a:pt x="41" y="750"/>
                  </a:lnTo>
                  <a:lnTo>
                    <a:pt x="40" y="760"/>
                  </a:lnTo>
                  <a:lnTo>
                    <a:pt x="36" y="771"/>
                  </a:lnTo>
                  <a:lnTo>
                    <a:pt x="33" y="781"/>
                  </a:lnTo>
                  <a:lnTo>
                    <a:pt x="29" y="791"/>
                  </a:lnTo>
                  <a:lnTo>
                    <a:pt x="24" y="801"/>
                  </a:lnTo>
                  <a:lnTo>
                    <a:pt x="17" y="810"/>
                  </a:lnTo>
                  <a:lnTo>
                    <a:pt x="10" y="820"/>
                  </a:lnTo>
                  <a:lnTo>
                    <a:pt x="0" y="829"/>
                  </a:lnTo>
                  <a:lnTo>
                    <a:pt x="0" y="829"/>
                  </a:lnTo>
                  <a:lnTo>
                    <a:pt x="15" y="828"/>
                  </a:lnTo>
                  <a:lnTo>
                    <a:pt x="30" y="828"/>
                  </a:lnTo>
                  <a:lnTo>
                    <a:pt x="40" y="827"/>
                  </a:lnTo>
                  <a:lnTo>
                    <a:pt x="50" y="824"/>
                  </a:lnTo>
                  <a:lnTo>
                    <a:pt x="63" y="821"/>
                  </a:lnTo>
                  <a:lnTo>
                    <a:pt x="78" y="815"/>
                  </a:lnTo>
                  <a:lnTo>
                    <a:pt x="78" y="815"/>
                  </a:lnTo>
                  <a:lnTo>
                    <a:pt x="71" y="876"/>
                  </a:lnTo>
                  <a:lnTo>
                    <a:pt x="63" y="935"/>
                  </a:lnTo>
                  <a:lnTo>
                    <a:pt x="46" y="1051"/>
                  </a:lnTo>
                  <a:lnTo>
                    <a:pt x="39" y="1110"/>
                  </a:lnTo>
                  <a:lnTo>
                    <a:pt x="33" y="1173"/>
                  </a:lnTo>
                  <a:lnTo>
                    <a:pt x="30" y="1205"/>
                  </a:lnTo>
                  <a:lnTo>
                    <a:pt x="29" y="1240"/>
                  </a:lnTo>
                  <a:lnTo>
                    <a:pt x="28" y="1275"/>
                  </a:lnTo>
                  <a:lnTo>
                    <a:pt x="28" y="1311"/>
                  </a:lnTo>
                  <a:lnTo>
                    <a:pt x="28" y="1311"/>
                  </a:lnTo>
                  <a:lnTo>
                    <a:pt x="37" y="1327"/>
                  </a:lnTo>
                  <a:lnTo>
                    <a:pt x="43" y="1334"/>
                  </a:lnTo>
                  <a:lnTo>
                    <a:pt x="47" y="1336"/>
                  </a:lnTo>
                  <a:lnTo>
                    <a:pt x="50" y="1337"/>
                  </a:lnTo>
                  <a:lnTo>
                    <a:pt x="54" y="1339"/>
                  </a:lnTo>
                  <a:lnTo>
                    <a:pt x="58" y="1339"/>
                  </a:lnTo>
                  <a:lnTo>
                    <a:pt x="63" y="1339"/>
                  </a:lnTo>
                  <a:lnTo>
                    <a:pt x="69" y="1336"/>
                  </a:lnTo>
                  <a:lnTo>
                    <a:pt x="75" y="1333"/>
                  </a:lnTo>
                  <a:lnTo>
                    <a:pt x="82" y="1328"/>
                  </a:lnTo>
                  <a:lnTo>
                    <a:pt x="98" y="1314"/>
                  </a:lnTo>
                  <a:lnTo>
                    <a:pt x="98" y="1314"/>
                  </a:lnTo>
                  <a:lnTo>
                    <a:pt x="108" y="1307"/>
                  </a:lnTo>
                  <a:lnTo>
                    <a:pt x="115" y="1300"/>
                  </a:lnTo>
                  <a:lnTo>
                    <a:pt x="121" y="1292"/>
                  </a:lnTo>
                  <a:lnTo>
                    <a:pt x="126" y="1285"/>
                  </a:lnTo>
                  <a:lnTo>
                    <a:pt x="135" y="1269"/>
                  </a:lnTo>
                  <a:lnTo>
                    <a:pt x="141" y="1262"/>
                  </a:lnTo>
                  <a:lnTo>
                    <a:pt x="148" y="1255"/>
                  </a:lnTo>
                  <a:lnTo>
                    <a:pt x="148" y="1255"/>
                  </a:lnTo>
                  <a:lnTo>
                    <a:pt x="152" y="1218"/>
                  </a:lnTo>
                  <a:lnTo>
                    <a:pt x="157" y="1181"/>
                  </a:lnTo>
                  <a:lnTo>
                    <a:pt x="165" y="1106"/>
                  </a:lnTo>
                  <a:lnTo>
                    <a:pt x="171" y="1032"/>
                  </a:lnTo>
                  <a:lnTo>
                    <a:pt x="176" y="958"/>
                  </a:lnTo>
                  <a:lnTo>
                    <a:pt x="183" y="808"/>
                  </a:lnTo>
                  <a:lnTo>
                    <a:pt x="186" y="734"/>
                  </a:lnTo>
                  <a:lnTo>
                    <a:pt x="191" y="659"/>
                  </a:lnTo>
                  <a:lnTo>
                    <a:pt x="198" y="585"/>
                  </a:lnTo>
                  <a:lnTo>
                    <a:pt x="206" y="511"/>
                  </a:lnTo>
                  <a:lnTo>
                    <a:pt x="210" y="474"/>
                  </a:lnTo>
                  <a:lnTo>
                    <a:pt x="216" y="436"/>
                  </a:lnTo>
                  <a:lnTo>
                    <a:pt x="223" y="399"/>
                  </a:lnTo>
                  <a:lnTo>
                    <a:pt x="231" y="362"/>
                  </a:lnTo>
                  <a:lnTo>
                    <a:pt x="239" y="325"/>
                  </a:lnTo>
                  <a:lnTo>
                    <a:pt x="249" y="288"/>
                  </a:lnTo>
                  <a:lnTo>
                    <a:pt x="259" y="250"/>
                  </a:lnTo>
                  <a:lnTo>
                    <a:pt x="271" y="212"/>
                  </a:lnTo>
                  <a:lnTo>
                    <a:pt x="284" y="175"/>
                  </a:lnTo>
                  <a:lnTo>
                    <a:pt x="297" y="138"/>
                  </a:lnTo>
                  <a:lnTo>
                    <a:pt x="314" y="101"/>
                  </a:lnTo>
                  <a:lnTo>
                    <a:pt x="330" y="64"/>
                  </a:lnTo>
                  <a:lnTo>
                    <a:pt x="322" y="0"/>
                  </a:lnTo>
                  <a:lnTo>
                    <a:pt x="322" y="0"/>
                  </a:lnTo>
                  <a:close/>
                  <a:moveTo>
                    <a:pt x="322" y="0"/>
                  </a:moveTo>
                  <a:lnTo>
                    <a:pt x="322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0" name="Freeform 136">
              <a:extLst>
                <a:ext uri="{FF2B5EF4-FFF2-40B4-BE49-F238E27FC236}">
                  <a16:creationId xmlns:a16="http://schemas.microsoft.com/office/drawing/2014/main" xmlns="" id="{4893360A-AEEF-4E1A-95AD-590A081FE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4838" y="2849562"/>
              <a:ext cx="261938" cy="1062037"/>
            </a:xfrm>
            <a:custGeom>
              <a:avLst/>
              <a:gdLst>
                <a:gd name="T0" fmla="*/ 322 w 330"/>
                <a:gd name="T1" fmla="*/ 0 h 1339"/>
                <a:gd name="T2" fmla="*/ 275 w 330"/>
                <a:gd name="T3" fmla="*/ 29 h 1339"/>
                <a:gd name="T4" fmla="*/ 234 w 330"/>
                <a:gd name="T5" fmla="*/ 59 h 1339"/>
                <a:gd name="T6" fmla="*/ 199 w 330"/>
                <a:gd name="T7" fmla="*/ 94 h 1339"/>
                <a:gd name="T8" fmla="*/ 170 w 330"/>
                <a:gd name="T9" fmla="*/ 131 h 1339"/>
                <a:gd name="T10" fmla="*/ 164 w 330"/>
                <a:gd name="T11" fmla="*/ 149 h 1339"/>
                <a:gd name="T12" fmla="*/ 155 w 330"/>
                <a:gd name="T13" fmla="*/ 183 h 1339"/>
                <a:gd name="T14" fmla="*/ 149 w 330"/>
                <a:gd name="T15" fmla="*/ 218 h 1339"/>
                <a:gd name="T16" fmla="*/ 147 w 330"/>
                <a:gd name="T17" fmla="*/ 270 h 1339"/>
                <a:gd name="T18" fmla="*/ 147 w 330"/>
                <a:gd name="T19" fmla="*/ 340 h 1339"/>
                <a:gd name="T20" fmla="*/ 148 w 330"/>
                <a:gd name="T21" fmla="*/ 411 h 1339"/>
                <a:gd name="T22" fmla="*/ 26 w 330"/>
                <a:gd name="T23" fmla="*/ 658 h 1339"/>
                <a:gd name="T24" fmla="*/ 34 w 330"/>
                <a:gd name="T25" fmla="*/ 683 h 1339"/>
                <a:gd name="T26" fmla="*/ 40 w 330"/>
                <a:gd name="T27" fmla="*/ 706 h 1339"/>
                <a:gd name="T28" fmla="*/ 42 w 330"/>
                <a:gd name="T29" fmla="*/ 728 h 1339"/>
                <a:gd name="T30" fmla="*/ 41 w 330"/>
                <a:gd name="T31" fmla="*/ 750 h 1339"/>
                <a:gd name="T32" fmla="*/ 36 w 330"/>
                <a:gd name="T33" fmla="*/ 771 h 1339"/>
                <a:gd name="T34" fmla="*/ 29 w 330"/>
                <a:gd name="T35" fmla="*/ 791 h 1339"/>
                <a:gd name="T36" fmla="*/ 17 w 330"/>
                <a:gd name="T37" fmla="*/ 810 h 1339"/>
                <a:gd name="T38" fmla="*/ 0 w 330"/>
                <a:gd name="T39" fmla="*/ 829 h 1339"/>
                <a:gd name="T40" fmla="*/ 15 w 330"/>
                <a:gd name="T41" fmla="*/ 828 h 1339"/>
                <a:gd name="T42" fmla="*/ 40 w 330"/>
                <a:gd name="T43" fmla="*/ 827 h 1339"/>
                <a:gd name="T44" fmla="*/ 63 w 330"/>
                <a:gd name="T45" fmla="*/ 821 h 1339"/>
                <a:gd name="T46" fmla="*/ 78 w 330"/>
                <a:gd name="T47" fmla="*/ 815 h 1339"/>
                <a:gd name="T48" fmla="*/ 63 w 330"/>
                <a:gd name="T49" fmla="*/ 935 h 1339"/>
                <a:gd name="T50" fmla="*/ 39 w 330"/>
                <a:gd name="T51" fmla="*/ 1110 h 1339"/>
                <a:gd name="T52" fmla="*/ 30 w 330"/>
                <a:gd name="T53" fmla="*/ 1205 h 1339"/>
                <a:gd name="T54" fmla="*/ 28 w 330"/>
                <a:gd name="T55" fmla="*/ 1275 h 1339"/>
                <a:gd name="T56" fmla="*/ 28 w 330"/>
                <a:gd name="T57" fmla="*/ 1311 h 1339"/>
                <a:gd name="T58" fmla="*/ 43 w 330"/>
                <a:gd name="T59" fmla="*/ 1334 h 1339"/>
                <a:gd name="T60" fmla="*/ 50 w 330"/>
                <a:gd name="T61" fmla="*/ 1337 h 1339"/>
                <a:gd name="T62" fmla="*/ 58 w 330"/>
                <a:gd name="T63" fmla="*/ 1339 h 1339"/>
                <a:gd name="T64" fmla="*/ 69 w 330"/>
                <a:gd name="T65" fmla="*/ 1336 h 1339"/>
                <a:gd name="T66" fmla="*/ 82 w 330"/>
                <a:gd name="T67" fmla="*/ 1328 h 1339"/>
                <a:gd name="T68" fmla="*/ 98 w 330"/>
                <a:gd name="T69" fmla="*/ 1314 h 1339"/>
                <a:gd name="T70" fmla="*/ 115 w 330"/>
                <a:gd name="T71" fmla="*/ 1300 h 1339"/>
                <a:gd name="T72" fmla="*/ 126 w 330"/>
                <a:gd name="T73" fmla="*/ 1285 h 1339"/>
                <a:gd name="T74" fmla="*/ 141 w 330"/>
                <a:gd name="T75" fmla="*/ 1262 h 1339"/>
                <a:gd name="T76" fmla="*/ 148 w 330"/>
                <a:gd name="T77" fmla="*/ 1255 h 1339"/>
                <a:gd name="T78" fmla="*/ 157 w 330"/>
                <a:gd name="T79" fmla="*/ 1181 h 1339"/>
                <a:gd name="T80" fmla="*/ 171 w 330"/>
                <a:gd name="T81" fmla="*/ 1032 h 1339"/>
                <a:gd name="T82" fmla="*/ 183 w 330"/>
                <a:gd name="T83" fmla="*/ 808 h 1339"/>
                <a:gd name="T84" fmla="*/ 191 w 330"/>
                <a:gd name="T85" fmla="*/ 659 h 1339"/>
                <a:gd name="T86" fmla="*/ 206 w 330"/>
                <a:gd name="T87" fmla="*/ 511 h 1339"/>
                <a:gd name="T88" fmla="*/ 216 w 330"/>
                <a:gd name="T89" fmla="*/ 436 h 1339"/>
                <a:gd name="T90" fmla="*/ 231 w 330"/>
                <a:gd name="T91" fmla="*/ 362 h 1339"/>
                <a:gd name="T92" fmla="*/ 249 w 330"/>
                <a:gd name="T93" fmla="*/ 288 h 1339"/>
                <a:gd name="T94" fmla="*/ 271 w 330"/>
                <a:gd name="T95" fmla="*/ 212 h 1339"/>
                <a:gd name="T96" fmla="*/ 297 w 330"/>
                <a:gd name="T97" fmla="*/ 138 h 1339"/>
                <a:gd name="T98" fmla="*/ 330 w 330"/>
                <a:gd name="T99" fmla="*/ 64 h 1339"/>
                <a:gd name="T100" fmla="*/ 322 w 330"/>
                <a:gd name="T101" fmla="*/ 0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0" h="1339">
                  <a:moveTo>
                    <a:pt x="322" y="0"/>
                  </a:moveTo>
                  <a:lnTo>
                    <a:pt x="322" y="0"/>
                  </a:lnTo>
                  <a:lnTo>
                    <a:pt x="299" y="14"/>
                  </a:lnTo>
                  <a:lnTo>
                    <a:pt x="275" y="29"/>
                  </a:lnTo>
                  <a:lnTo>
                    <a:pt x="255" y="44"/>
                  </a:lnTo>
                  <a:lnTo>
                    <a:pt x="234" y="59"/>
                  </a:lnTo>
                  <a:lnTo>
                    <a:pt x="216" y="77"/>
                  </a:lnTo>
                  <a:lnTo>
                    <a:pt x="199" y="94"/>
                  </a:lnTo>
                  <a:lnTo>
                    <a:pt x="184" y="111"/>
                  </a:lnTo>
                  <a:lnTo>
                    <a:pt x="170" y="131"/>
                  </a:lnTo>
                  <a:lnTo>
                    <a:pt x="170" y="131"/>
                  </a:lnTo>
                  <a:lnTo>
                    <a:pt x="164" y="149"/>
                  </a:lnTo>
                  <a:lnTo>
                    <a:pt x="159" y="166"/>
                  </a:lnTo>
                  <a:lnTo>
                    <a:pt x="155" y="183"/>
                  </a:lnTo>
                  <a:lnTo>
                    <a:pt x="151" y="201"/>
                  </a:lnTo>
                  <a:lnTo>
                    <a:pt x="149" y="218"/>
                  </a:lnTo>
                  <a:lnTo>
                    <a:pt x="148" y="236"/>
                  </a:lnTo>
                  <a:lnTo>
                    <a:pt x="147" y="270"/>
                  </a:lnTo>
                  <a:lnTo>
                    <a:pt x="147" y="305"/>
                  </a:lnTo>
                  <a:lnTo>
                    <a:pt x="147" y="340"/>
                  </a:lnTo>
                  <a:lnTo>
                    <a:pt x="148" y="375"/>
                  </a:lnTo>
                  <a:lnTo>
                    <a:pt x="148" y="411"/>
                  </a:lnTo>
                  <a:lnTo>
                    <a:pt x="90" y="658"/>
                  </a:lnTo>
                  <a:lnTo>
                    <a:pt x="26" y="658"/>
                  </a:lnTo>
                  <a:lnTo>
                    <a:pt x="26" y="658"/>
                  </a:lnTo>
                  <a:lnTo>
                    <a:pt x="34" y="683"/>
                  </a:lnTo>
                  <a:lnTo>
                    <a:pt x="37" y="694"/>
                  </a:lnTo>
                  <a:lnTo>
                    <a:pt x="40" y="706"/>
                  </a:lnTo>
                  <a:lnTo>
                    <a:pt x="41" y="716"/>
                  </a:lnTo>
                  <a:lnTo>
                    <a:pt x="42" y="728"/>
                  </a:lnTo>
                  <a:lnTo>
                    <a:pt x="42" y="738"/>
                  </a:lnTo>
                  <a:lnTo>
                    <a:pt x="41" y="750"/>
                  </a:lnTo>
                  <a:lnTo>
                    <a:pt x="40" y="760"/>
                  </a:lnTo>
                  <a:lnTo>
                    <a:pt x="36" y="771"/>
                  </a:lnTo>
                  <a:lnTo>
                    <a:pt x="33" y="781"/>
                  </a:lnTo>
                  <a:lnTo>
                    <a:pt x="29" y="791"/>
                  </a:lnTo>
                  <a:lnTo>
                    <a:pt x="24" y="801"/>
                  </a:lnTo>
                  <a:lnTo>
                    <a:pt x="17" y="810"/>
                  </a:lnTo>
                  <a:lnTo>
                    <a:pt x="10" y="820"/>
                  </a:lnTo>
                  <a:lnTo>
                    <a:pt x="0" y="829"/>
                  </a:lnTo>
                  <a:lnTo>
                    <a:pt x="0" y="829"/>
                  </a:lnTo>
                  <a:lnTo>
                    <a:pt x="15" y="828"/>
                  </a:lnTo>
                  <a:lnTo>
                    <a:pt x="30" y="828"/>
                  </a:lnTo>
                  <a:lnTo>
                    <a:pt x="40" y="827"/>
                  </a:lnTo>
                  <a:lnTo>
                    <a:pt x="50" y="824"/>
                  </a:lnTo>
                  <a:lnTo>
                    <a:pt x="63" y="821"/>
                  </a:lnTo>
                  <a:lnTo>
                    <a:pt x="78" y="815"/>
                  </a:lnTo>
                  <a:lnTo>
                    <a:pt x="78" y="815"/>
                  </a:lnTo>
                  <a:lnTo>
                    <a:pt x="71" y="876"/>
                  </a:lnTo>
                  <a:lnTo>
                    <a:pt x="63" y="935"/>
                  </a:lnTo>
                  <a:lnTo>
                    <a:pt x="46" y="1051"/>
                  </a:lnTo>
                  <a:lnTo>
                    <a:pt x="39" y="1110"/>
                  </a:lnTo>
                  <a:lnTo>
                    <a:pt x="33" y="1173"/>
                  </a:lnTo>
                  <a:lnTo>
                    <a:pt x="30" y="1205"/>
                  </a:lnTo>
                  <a:lnTo>
                    <a:pt x="29" y="1240"/>
                  </a:lnTo>
                  <a:lnTo>
                    <a:pt x="28" y="1275"/>
                  </a:lnTo>
                  <a:lnTo>
                    <a:pt x="28" y="1311"/>
                  </a:lnTo>
                  <a:lnTo>
                    <a:pt x="28" y="1311"/>
                  </a:lnTo>
                  <a:lnTo>
                    <a:pt x="37" y="1327"/>
                  </a:lnTo>
                  <a:lnTo>
                    <a:pt x="43" y="1334"/>
                  </a:lnTo>
                  <a:lnTo>
                    <a:pt x="47" y="1336"/>
                  </a:lnTo>
                  <a:lnTo>
                    <a:pt x="50" y="1337"/>
                  </a:lnTo>
                  <a:lnTo>
                    <a:pt x="54" y="1339"/>
                  </a:lnTo>
                  <a:lnTo>
                    <a:pt x="58" y="1339"/>
                  </a:lnTo>
                  <a:lnTo>
                    <a:pt x="63" y="1339"/>
                  </a:lnTo>
                  <a:lnTo>
                    <a:pt x="69" y="1336"/>
                  </a:lnTo>
                  <a:lnTo>
                    <a:pt x="75" y="1333"/>
                  </a:lnTo>
                  <a:lnTo>
                    <a:pt x="82" y="1328"/>
                  </a:lnTo>
                  <a:lnTo>
                    <a:pt x="98" y="1314"/>
                  </a:lnTo>
                  <a:lnTo>
                    <a:pt x="98" y="1314"/>
                  </a:lnTo>
                  <a:lnTo>
                    <a:pt x="108" y="1307"/>
                  </a:lnTo>
                  <a:lnTo>
                    <a:pt x="115" y="1300"/>
                  </a:lnTo>
                  <a:lnTo>
                    <a:pt x="121" y="1292"/>
                  </a:lnTo>
                  <a:lnTo>
                    <a:pt x="126" y="1285"/>
                  </a:lnTo>
                  <a:lnTo>
                    <a:pt x="135" y="1269"/>
                  </a:lnTo>
                  <a:lnTo>
                    <a:pt x="141" y="1262"/>
                  </a:lnTo>
                  <a:lnTo>
                    <a:pt x="148" y="1255"/>
                  </a:lnTo>
                  <a:lnTo>
                    <a:pt x="148" y="1255"/>
                  </a:lnTo>
                  <a:lnTo>
                    <a:pt x="152" y="1218"/>
                  </a:lnTo>
                  <a:lnTo>
                    <a:pt x="157" y="1181"/>
                  </a:lnTo>
                  <a:lnTo>
                    <a:pt x="165" y="1106"/>
                  </a:lnTo>
                  <a:lnTo>
                    <a:pt x="171" y="1032"/>
                  </a:lnTo>
                  <a:lnTo>
                    <a:pt x="176" y="958"/>
                  </a:lnTo>
                  <a:lnTo>
                    <a:pt x="183" y="808"/>
                  </a:lnTo>
                  <a:lnTo>
                    <a:pt x="186" y="734"/>
                  </a:lnTo>
                  <a:lnTo>
                    <a:pt x="191" y="659"/>
                  </a:lnTo>
                  <a:lnTo>
                    <a:pt x="198" y="585"/>
                  </a:lnTo>
                  <a:lnTo>
                    <a:pt x="206" y="511"/>
                  </a:lnTo>
                  <a:lnTo>
                    <a:pt x="210" y="474"/>
                  </a:lnTo>
                  <a:lnTo>
                    <a:pt x="216" y="436"/>
                  </a:lnTo>
                  <a:lnTo>
                    <a:pt x="223" y="399"/>
                  </a:lnTo>
                  <a:lnTo>
                    <a:pt x="231" y="362"/>
                  </a:lnTo>
                  <a:lnTo>
                    <a:pt x="239" y="325"/>
                  </a:lnTo>
                  <a:lnTo>
                    <a:pt x="249" y="288"/>
                  </a:lnTo>
                  <a:lnTo>
                    <a:pt x="259" y="250"/>
                  </a:lnTo>
                  <a:lnTo>
                    <a:pt x="271" y="212"/>
                  </a:lnTo>
                  <a:lnTo>
                    <a:pt x="284" y="175"/>
                  </a:lnTo>
                  <a:lnTo>
                    <a:pt x="297" y="138"/>
                  </a:lnTo>
                  <a:lnTo>
                    <a:pt x="314" y="101"/>
                  </a:lnTo>
                  <a:lnTo>
                    <a:pt x="330" y="64"/>
                  </a:lnTo>
                  <a:lnTo>
                    <a:pt x="322" y="0"/>
                  </a:lnTo>
                  <a:lnTo>
                    <a:pt x="322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1" name="Line 137">
              <a:extLst>
                <a:ext uri="{FF2B5EF4-FFF2-40B4-BE49-F238E27FC236}">
                  <a16:creationId xmlns:a16="http://schemas.microsoft.com/office/drawing/2014/main" xmlns="" id="{43CA3C57-ED00-4831-9227-97D04A563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0426" y="284956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2" name="Freeform 138">
              <a:extLst>
                <a:ext uri="{FF2B5EF4-FFF2-40B4-BE49-F238E27FC236}">
                  <a16:creationId xmlns:a16="http://schemas.microsoft.com/office/drawing/2014/main" xmlns="" id="{D84E6A35-5FC1-46AD-9148-82F1A55B0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4838" y="2849562"/>
              <a:ext cx="261938" cy="1062037"/>
            </a:xfrm>
            <a:custGeom>
              <a:avLst/>
              <a:gdLst>
                <a:gd name="T0" fmla="*/ 322 w 330"/>
                <a:gd name="T1" fmla="*/ 0 h 1339"/>
                <a:gd name="T2" fmla="*/ 275 w 330"/>
                <a:gd name="T3" fmla="*/ 29 h 1339"/>
                <a:gd name="T4" fmla="*/ 234 w 330"/>
                <a:gd name="T5" fmla="*/ 59 h 1339"/>
                <a:gd name="T6" fmla="*/ 199 w 330"/>
                <a:gd name="T7" fmla="*/ 94 h 1339"/>
                <a:gd name="T8" fmla="*/ 170 w 330"/>
                <a:gd name="T9" fmla="*/ 131 h 1339"/>
                <a:gd name="T10" fmla="*/ 164 w 330"/>
                <a:gd name="T11" fmla="*/ 149 h 1339"/>
                <a:gd name="T12" fmla="*/ 155 w 330"/>
                <a:gd name="T13" fmla="*/ 183 h 1339"/>
                <a:gd name="T14" fmla="*/ 149 w 330"/>
                <a:gd name="T15" fmla="*/ 218 h 1339"/>
                <a:gd name="T16" fmla="*/ 147 w 330"/>
                <a:gd name="T17" fmla="*/ 270 h 1339"/>
                <a:gd name="T18" fmla="*/ 147 w 330"/>
                <a:gd name="T19" fmla="*/ 340 h 1339"/>
                <a:gd name="T20" fmla="*/ 148 w 330"/>
                <a:gd name="T21" fmla="*/ 411 h 1339"/>
                <a:gd name="T22" fmla="*/ 26 w 330"/>
                <a:gd name="T23" fmla="*/ 658 h 1339"/>
                <a:gd name="T24" fmla="*/ 34 w 330"/>
                <a:gd name="T25" fmla="*/ 683 h 1339"/>
                <a:gd name="T26" fmla="*/ 40 w 330"/>
                <a:gd name="T27" fmla="*/ 706 h 1339"/>
                <a:gd name="T28" fmla="*/ 42 w 330"/>
                <a:gd name="T29" fmla="*/ 728 h 1339"/>
                <a:gd name="T30" fmla="*/ 41 w 330"/>
                <a:gd name="T31" fmla="*/ 750 h 1339"/>
                <a:gd name="T32" fmla="*/ 36 w 330"/>
                <a:gd name="T33" fmla="*/ 771 h 1339"/>
                <a:gd name="T34" fmla="*/ 29 w 330"/>
                <a:gd name="T35" fmla="*/ 791 h 1339"/>
                <a:gd name="T36" fmla="*/ 17 w 330"/>
                <a:gd name="T37" fmla="*/ 810 h 1339"/>
                <a:gd name="T38" fmla="*/ 0 w 330"/>
                <a:gd name="T39" fmla="*/ 829 h 1339"/>
                <a:gd name="T40" fmla="*/ 15 w 330"/>
                <a:gd name="T41" fmla="*/ 828 h 1339"/>
                <a:gd name="T42" fmla="*/ 40 w 330"/>
                <a:gd name="T43" fmla="*/ 827 h 1339"/>
                <a:gd name="T44" fmla="*/ 63 w 330"/>
                <a:gd name="T45" fmla="*/ 821 h 1339"/>
                <a:gd name="T46" fmla="*/ 78 w 330"/>
                <a:gd name="T47" fmla="*/ 815 h 1339"/>
                <a:gd name="T48" fmla="*/ 63 w 330"/>
                <a:gd name="T49" fmla="*/ 935 h 1339"/>
                <a:gd name="T50" fmla="*/ 39 w 330"/>
                <a:gd name="T51" fmla="*/ 1110 h 1339"/>
                <a:gd name="T52" fmla="*/ 30 w 330"/>
                <a:gd name="T53" fmla="*/ 1205 h 1339"/>
                <a:gd name="T54" fmla="*/ 28 w 330"/>
                <a:gd name="T55" fmla="*/ 1275 h 1339"/>
                <a:gd name="T56" fmla="*/ 28 w 330"/>
                <a:gd name="T57" fmla="*/ 1311 h 1339"/>
                <a:gd name="T58" fmla="*/ 43 w 330"/>
                <a:gd name="T59" fmla="*/ 1334 h 1339"/>
                <a:gd name="T60" fmla="*/ 50 w 330"/>
                <a:gd name="T61" fmla="*/ 1337 h 1339"/>
                <a:gd name="T62" fmla="*/ 58 w 330"/>
                <a:gd name="T63" fmla="*/ 1339 h 1339"/>
                <a:gd name="T64" fmla="*/ 69 w 330"/>
                <a:gd name="T65" fmla="*/ 1336 h 1339"/>
                <a:gd name="T66" fmla="*/ 82 w 330"/>
                <a:gd name="T67" fmla="*/ 1328 h 1339"/>
                <a:gd name="T68" fmla="*/ 98 w 330"/>
                <a:gd name="T69" fmla="*/ 1314 h 1339"/>
                <a:gd name="T70" fmla="*/ 115 w 330"/>
                <a:gd name="T71" fmla="*/ 1300 h 1339"/>
                <a:gd name="T72" fmla="*/ 126 w 330"/>
                <a:gd name="T73" fmla="*/ 1284 h 1339"/>
                <a:gd name="T74" fmla="*/ 141 w 330"/>
                <a:gd name="T75" fmla="*/ 1262 h 1339"/>
                <a:gd name="T76" fmla="*/ 148 w 330"/>
                <a:gd name="T77" fmla="*/ 1255 h 1339"/>
                <a:gd name="T78" fmla="*/ 157 w 330"/>
                <a:gd name="T79" fmla="*/ 1181 h 1339"/>
                <a:gd name="T80" fmla="*/ 171 w 330"/>
                <a:gd name="T81" fmla="*/ 1032 h 1339"/>
                <a:gd name="T82" fmla="*/ 183 w 330"/>
                <a:gd name="T83" fmla="*/ 808 h 1339"/>
                <a:gd name="T84" fmla="*/ 191 w 330"/>
                <a:gd name="T85" fmla="*/ 659 h 1339"/>
                <a:gd name="T86" fmla="*/ 206 w 330"/>
                <a:gd name="T87" fmla="*/ 511 h 1339"/>
                <a:gd name="T88" fmla="*/ 216 w 330"/>
                <a:gd name="T89" fmla="*/ 436 h 1339"/>
                <a:gd name="T90" fmla="*/ 231 w 330"/>
                <a:gd name="T91" fmla="*/ 362 h 1339"/>
                <a:gd name="T92" fmla="*/ 249 w 330"/>
                <a:gd name="T93" fmla="*/ 288 h 1339"/>
                <a:gd name="T94" fmla="*/ 271 w 330"/>
                <a:gd name="T95" fmla="*/ 212 h 1339"/>
                <a:gd name="T96" fmla="*/ 297 w 330"/>
                <a:gd name="T97" fmla="*/ 138 h 1339"/>
                <a:gd name="T98" fmla="*/ 330 w 330"/>
                <a:gd name="T99" fmla="*/ 64 h 1339"/>
                <a:gd name="T100" fmla="*/ 322 w 330"/>
                <a:gd name="T101" fmla="*/ 0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0" h="1339">
                  <a:moveTo>
                    <a:pt x="322" y="0"/>
                  </a:moveTo>
                  <a:lnTo>
                    <a:pt x="322" y="0"/>
                  </a:lnTo>
                  <a:lnTo>
                    <a:pt x="299" y="14"/>
                  </a:lnTo>
                  <a:lnTo>
                    <a:pt x="275" y="29"/>
                  </a:lnTo>
                  <a:lnTo>
                    <a:pt x="255" y="44"/>
                  </a:lnTo>
                  <a:lnTo>
                    <a:pt x="234" y="59"/>
                  </a:lnTo>
                  <a:lnTo>
                    <a:pt x="216" y="77"/>
                  </a:lnTo>
                  <a:lnTo>
                    <a:pt x="199" y="94"/>
                  </a:lnTo>
                  <a:lnTo>
                    <a:pt x="184" y="111"/>
                  </a:lnTo>
                  <a:lnTo>
                    <a:pt x="170" y="131"/>
                  </a:lnTo>
                  <a:lnTo>
                    <a:pt x="170" y="131"/>
                  </a:lnTo>
                  <a:lnTo>
                    <a:pt x="164" y="149"/>
                  </a:lnTo>
                  <a:lnTo>
                    <a:pt x="159" y="166"/>
                  </a:lnTo>
                  <a:lnTo>
                    <a:pt x="155" y="183"/>
                  </a:lnTo>
                  <a:lnTo>
                    <a:pt x="151" y="201"/>
                  </a:lnTo>
                  <a:lnTo>
                    <a:pt x="149" y="218"/>
                  </a:lnTo>
                  <a:lnTo>
                    <a:pt x="148" y="236"/>
                  </a:lnTo>
                  <a:lnTo>
                    <a:pt x="147" y="270"/>
                  </a:lnTo>
                  <a:lnTo>
                    <a:pt x="147" y="305"/>
                  </a:lnTo>
                  <a:lnTo>
                    <a:pt x="147" y="340"/>
                  </a:lnTo>
                  <a:lnTo>
                    <a:pt x="148" y="375"/>
                  </a:lnTo>
                  <a:lnTo>
                    <a:pt x="148" y="411"/>
                  </a:lnTo>
                  <a:lnTo>
                    <a:pt x="90" y="658"/>
                  </a:lnTo>
                  <a:lnTo>
                    <a:pt x="26" y="658"/>
                  </a:lnTo>
                  <a:lnTo>
                    <a:pt x="26" y="658"/>
                  </a:lnTo>
                  <a:lnTo>
                    <a:pt x="34" y="683"/>
                  </a:lnTo>
                  <a:lnTo>
                    <a:pt x="37" y="694"/>
                  </a:lnTo>
                  <a:lnTo>
                    <a:pt x="40" y="706"/>
                  </a:lnTo>
                  <a:lnTo>
                    <a:pt x="41" y="716"/>
                  </a:lnTo>
                  <a:lnTo>
                    <a:pt x="42" y="728"/>
                  </a:lnTo>
                  <a:lnTo>
                    <a:pt x="42" y="738"/>
                  </a:lnTo>
                  <a:lnTo>
                    <a:pt x="41" y="750"/>
                  </a:lnTo>
                  <a:lnTo>
                    <a:pt x="40" y="760"/>
                  </a:lnTo>
                  <a:lnTo>
                    <a:pt x="36" y="771"/>
                  </a:lnTo>
                  <a:lnTo>
                    <a:pt x="33" y="781"/>
                  </a:lnTo>
                  <a:lnTo>
                    <a:pt x="29" y="791"/>
                  </a:lnTo>
                  <a:lnTo>
                    <a:pt x="24" y="801"/>
                  </a:lnTo>
                  <a:lnTo>
                    <a:pt x="17" y="810"/>
                  </a:lnTo>
                  <a:lnTo>
                    <a:pt x="10" y="820"/>
                  </a:lnTo>
                  <a:lnTo>
                    <a:pt x="0" y="829"/>
                  </a:lnTo>
                  <a:lnTo>
                    <a:pt x="0" y="829"/>
                  </a:lnTo>
                  <a:lnTo>
                    <a:pt x="15" y="828"/>
                  </a:lnTo>
                  <a:lnTo>
                    <a:pt x="30" y="828"/>
                  </a:lnTo>
                  <a:lnTo>
                    <a:pt x="40" y="827"/>
                  </a:lnTo>
                  <a:lnTo>
                    <a:pt x="50" y="824"/>
                  </a:lnTo>
                  <a:lnTo>
                    <a:pt x="63" y="821"/>
                  </a:lnTo>
                  <a:lnTo>
                    <a:pt x="78" y="815"/>
                  </a:lnTo>
                  <a:lnTo>
                    <a:pt x="78" y="815"/>
                  </a:lnTo>
                  <a:lnTo>
                    <a:pt x="71" y="876"/>
                  </a:lnTo>
                  <a:lnTo>
                    <a:pt x="63" y="935"/>
                  </a:lnTo>
                  <a:lnTo>
                    <a:pt x="46" y="1051"/>
                  </a:lnTo>
                  <a:lnTo>
                    <a:pt x="39" y="1110"/>
                  </a:lnTo>
                  <a:lnTo>
                    <a:pt x="33" y="1173"/>
                  </a:lnTo>
                  <a:lnTo>
                    <a:pt x="30" y="1205"/>
                  </a:lnTo>
                  <a:lnTo>
                    <a:pt x="29" y="1240"/>
                  </a:lnTo>
                  <a:lnTo>
                    <a:pt x="28" y="1275"/>
                  </a:lnTo>
                  <a:lnTo>
                    <a:pt x="28" y="1311"/>
                  </a:lnTo>
                  <a:lnTo>
                    <a:pt x="28" y="1311"/>
                  </a:lnTo>
                  <a:lnTo>
                    <a:pt x="37" y="1327"/>
                  </a:lnTo>
                  <a:lnTo>
                    <a:pt x="43" y="1334"/>
                  </a:lnTo>
                  <a:lnTo>
                    <a:pt x="47" y="1336"/>
                  </a:lnTo>
                  <a:lnTo>
                    <a:pt x="50" y="1337"/>
                  </a:lnTo>
                  <a:lnTo>
                    <a:pt x="54" y="1339"/>
                  </a:lnTo>
                  <a:lnTo>
                    <a:pt x="58" y="1339"/>
                  </a:lnTo>
                  <a:lnTo>
                    <a:pt x="63" y="1339"/>
                  </a:lnTo>
                  <a:lnTo>
                    <a:pt x="69" y="1336"/>
                  </a:lnTo>
                  <a:lnTo>
                    <a:pt x="75" y="1333"/>
                  </a:lnTo>
                  <a:lnTo>
                    <a:pt x="82" y="1328"/>
                  </a:lnTo>
                  <a:lnTo>
                    <a:pt x="98" y="1314"/>
                  </a:lnTo>
                  <a:lnTo>
                    <a:pt x="98" y="1314"/>
                  </a:lnTo>
                  <a:lnTo>
                    <a:pt x="108" y="1307"/>
                  </a:lnTo>
                  <a:lnTo>
                    <a:pt x="115" y="1300"/>
                  </a:lnTo>
                  <a:lnTo>
                    <a:pt x="121" y="1292"/>
                  </a:lnTo>
                  <a:lnTo>
                    <a:pt x="126" y="1284"/>
                  </a:lnTo>
                  <a:lnTo>
                    <a:pt x="135" y="1269"/>
                  </a:lnTo>
                  <a:lnTo>
                    <a:pt x="141" y="1262"/>
                  </a:lnTo>
                  <a:lnTo>
                    <a:pt x="148" y="1255"/>
                  </a:lnTo>
                  <a:lnTo>
                    <a:pt x="148" y="1255"/>
                  </a:lnTo>
                  <a:lnTo>
                    <a:pt x="152" y="1218"/>
                  </a:lnTo>
                  <a:lnTo>
                    <a:pt x="157" y="1181"/>
                  </a:lnTo>
                  <a:lnTo>
                    <a:pt x="165" y="1106"/>
                  </a:lnTo>
                  <a:lnTo>
                    <a:pt x="171" y="1032"/>
                  </a:lnTo>
                  <a:lnTo>
                    <a:pt x="176" y="958"/>
                  </a:lnTo>
                  <a:lnTo>
                    <a:pt x="183" y="808"/>
                  </a:lnTo>
                  <a:lnTo>
                    <a:pt x="186" y="734"/>
                  </a:lnTo>
                  <a:lnTo>
                    <a:pt x="191" y="659"/>
                  </a:lnTo>
                  <a:lnTo>
                    <a:pt x="198" y="585"/>
                  </a:lnTo>
                  <a:lnTo>
                    <a:pt x="206" y="511"/>
                  </a:lnTo>
                  <a:lnTo>
                    <a:pt x="210" y="474"/>
                  </a:lnTo>
                  <a:lnTo>
                    <a:pt x="216" y="436"/>
                  </a:lnTo>
                  <a:lnTo>
                    <a:pt x="223" y="399"/>
                  </a:lnTo>
                  <a:lnTo>
                    <a:pt x="231" y="362"/>
                  </a:lnTo>
                  <a:lnTo>
                    <a:pt x="239" y="325"/>
                  </a:lnTo>
                  <a:lnTo>
                    <a:pt x="249" y="288"/>
                  </a:lnTo>
                  <a:lnTo>
                    <a:pt x="259" y="250"/>
                  </a:lnTo>
                  <a:lnTo>
                    <a:pt x="271" y="212"/>
                  </a:lnTo>
                  <a:lnTo>
                    <a:pt x="284" y="175"/>
                  </a:lnTo>
                  <a:lnTo>
                    <a:pt x="297" y="138"/>
                  </a:lnTo>
                  <a:lnTo>
                    <a:pt x="314" y="101"/>
                  </a:lnTo>
                  <a:lnTo>
                    <a:pt x="330" y="64"/>
                  </a:lnTo>
                  <a:lnTo>
                    <a:pt x="322" y="0"/>
                  </a:lnTo>
                  <a:lnTo>
                    <a:pt x="322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3" name="Line 139">
              <a:extLst>
                <a:ext uri="{FF2B5EF4-FFF2-40B4-BE49-F238E27FC236}">
                  <a16:creationId xmlns:a16="http://schemas.microsoft.com/office/drawing/2014/main" xmlns="" id="{880130ED-6300-44E8-A4E7-6259465B00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0426" y="284956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6" name="Freeform 140">
              <a:extLst>
                <a:ext uri="{FF2B5EF4-FFF2-40B4-BE49-F238E27FC236}">
                  <a16:creationId xmlns:a16="http://schemas.microsoft.com/office/drawing/2014/main" xmlns="" id="{CD2CA8FF-552D-4358-8C00-3472ACE97A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86913" y="3548062"/>
              <a:ext cx="576263" cy="1662112"/>
            </a:xfrm>
            <a:custGeom>
              <a:avLst/>
              <a:gdLst>
                <a:gd name="T0" fmla="*/ 519 w 727"/>
                <a:gd name="T1" fmla="*/ 2070 h 2094"/>
                <a:gd name="T2" fmla="*/ 647 w 727"/>
                <a:gd name="T3" fmla="*/ 2084 h 2094"/>
                <a:gd name="T4" fmla="*/ 724 w 727"/>
                <a:gd name="T5" fmla="*/ 2027 h 2094"/>
                <a:gd name="T6" fmla="*/ 726 w 727"/>
                <a:gd name="T7" fmla="*/ 1969 h 2094"/>
                <a:gd name="T8" fmla="*/ 716 w 727"/>
                <a:gd name="T9" fmla="*/ 1921 h 2094"/>
                <a:gd name="T10" fmla="*/ 695 w 727"/>
                <a:gd name="T11" fmla="*/ 1882 h 2094"/>
                <a:gd name="T12" fmla="*/ 689 w 727"/>
                <a:gd name="T13" fmla="*/ 1820 h 2094"/>
                <a:gd name="T14" fmla="*/ 700 w 727"/>
                <a:gd name="T15" fmla="*/ 1718 h 2094"/>
                <a:gd name="T16" fmla="*/ 714 w 727"/>
                <a:gd name="T17" fmla="*/ 1614 h 2094"/>
                <a:gd name="T18" fmla="*/ 709 w 727"/>
                <a:gd name="T19" fmla="*/ 1550 h 2094"/>
                <a:gd name="T20" fmla="*/ 714 w 727"/>
                <a:gd name="T21" fmla="*/ 1229 h 2094"/>
                <a:gd name="T22" fmla="*/ 702 w 727"/>
                <a:gd name="T23" fmla="*/ 1046 h 2094"/>
                <a:gd name="T24" fmla="*/ 677 w 727"/>
                <a:gd name="T25" fmla="*/ 864 h 2094"/>
                <a:gd name="T26" fmla="*/ 683 w 727"/>
                <a:gd name="T27" fmla="*/ 716 h 2094"/>
                <a:gd name="T28" fmla="*/ 694 w 727"/>
                <a:gd name="T29" fmla="*/ 513 h 2094"/>
                <a:gd name="T30" fmla="*/ 686 w 727"/>
                <a:gd name="T31" fmla="*/ 210 h 2094"/>
                <a:gd name="T32" fmla="*/ 684 w 727"/>
                <a:gd name="T33" fmla="*/ 7 h 2094"/>
                <a:gd name="T34" fmla="*/ 288 w 727"/>
                <a:gd name="T35" fmla="*/ 14 h 2094"/>
                <a:gd name="T36" fmla="*/ 91 w 727"/>
                <a:gd name="T37" fmla="*/ 3 h 2094"/>
                <a:gd name="T38" fmla="*/ 51 w 727"/>
                <a:gd name="T39" fmla="*/ 57 h 2094"/>
                <a:gd name="T40" fmla="*/ 22 w 727"/>
                <a:gd name="T41" fmla="*/ 344 h 2094"/>
                <a:gd name="T42" fmla="*/ 4 w 727"/>
                <a:gd name="T43" fmla="*/ 485 h 2094"/>
                <a:gd name="T44" fmla="*/ 3 w 727"/>
                <a:gd name="T45" fmla="*/ 683 h 2094"/>
                <a:gd name="T46" fmla="*/ 14 w 727"/>
                <a:gd name="T47" fmla="*/ 908 h 2094"/>
                <a:gd name="T48" fmla="*/ 23 w 727"/>
                <a:gd name="T49" fmla="*/ 1015 h 2094"/>
                <a:gd name="T50" fmla="*/ 25 w 727"/>
                <a:gd name="T51" fmla="*/ 1188 h 2094"/>
                <a:gd name="T52" fmla="*/ 73 w 727"/>
                <a:gd name="T53" fmla="*/ 1522 h 2094"/>
                <a:gd name="T54" fmla="*/ 98 w 727"/>
                <a:gd name="T55" fmla="*/ 1669 h 2094"/>
                <a:gd name="T56" fmla="*/ 113 w 727"/>
                <a:gd name="T57" fmla="*/ 1705 h 2094"/>
                <a:gd name="T58" fmla="*/ 119 w 727"/>
                <a:gd name="T59" fmla="*/ 1741 h 2094"/>
                <a:gd name="T60" fmla="*/ 116 w 727"/>
                <a:gd name="T61" fmla="*/ 1831 h 2094"/>
                <a:gd name="T62" fmla="*/ 51 w 727"/>
                <a:gd name="T63" fmla="*/ 1931 h 2094"/>
                <a:gd name="T64" fmla="*/ 126 w 727"/>
                <a:gd name="T65" fmla="*/ 1964 h 2094"/>
                <a:gd name="T66" fmla="*/ 200 w 727"/>
                <a:gd name="T67" fmla="*/ 1984 h 2094"/>
                <a:gd name="T68" fmla="*/ 274 w 727"/>
                <a:gd name="T69" fmla="*/ 1984 h 2094"/>
                <a:gd name="T70" fmla="*/ 348 w 727"/>
                <a:gd name="T71" fmla="*/ 1960 h 2094"/>
                <a:gd name="T72" fmla="*/ 354 w 727"/>
                <a:gd name="T73" fmla="*/ 1874 h 2094"/>
                <a:gd name="T74" fmla="*/ 345 w 727"/>
                <a:gd name="T75" fmla="*/ 1791 h 2094"/>
                <a:gd name="T76" fmla="*/ 336 w 727"/>
                <a:gd name="T77" fmla="*/ 1756 h 2094"/>
                <a:gd name="T78" fmla="*/ 337 w 727"/>
                <a:gd name="T79" fmla="*/ 1654 h 2094"/>
                <a:gd name="T80" fmla="*/ 341 w 727"/>
                <a:gd name="T81" fmla="*/ 1588 h 2094"/>
                <a:gd name="T82" fmla="*/ 346 w 727"/>
                <a:gd name="T83" fmla="*/ 1392 h 2094"/>
                <a:gd name="T84" fmla="*/ 330 w 727"/>
                <a:gd name="T85" fmla="*/ 1106 h 2094"/>
                <a:gd name="T86" fmla="*/ 279 w 727"/>
                <a:gd name="T87" fmla="*/ 604 h 2094"/>
                <a:gd name="T88" fmla="*/ 314 w 727"/>
                <a:gd name="T89" fmla="*/ 888 h 2094"/>
                <a:gd name="T90" fmla="*/ 352 w 727"/>
                <a:gd name="T91" fmla="*/ 1131 h 2094"/>
                <a:gd name="T92" fmla="*/ 365 w 727"/>
                <a:gd name="T93" fmla="*/ 1171 h 2094"/>
                <a:gd name="T94" fmla="*/ 379 w 727"/>
                <a:gd name="T95" fmla="*/ 1399 h 2094"/>
                <a:gd name="T96" fmla="*/ 412 w 727"/>
                <a:gd name="T97" fmla="*/ 1626 h 2094"/>
                <a:gd name="T98" fmla="*/ 418 w 727"/>
                <a:gd name="T99" fmla="*/ 1708 h 2094"/>
                <a:gd name="T100" fmla="*/ 445 w 727"/>
                <a:gd name="T101" fmla="*/ 1798 h 2094"/>
                <a:gd name="T102" fmla="*/ 484 w 727"/>
                <a:gd name="T103" fmla="*/ 1878 h 2094"/>
                <a:gd name="T104" fmla="*/ 460 w 727"/>
                <a:gd name="T105" fmla="*/ 1970 h 2094"/>
                <a:gd name="T106" fmla="*/ 451 w 727"/>
                <a:gd name="T107" fmla="*/ 2070 h 2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7" h="2094">
                  <a:moveTo>
                    <a:pt x="451" y="2070"/>
                  </a:moveTo>
                  <a:lnTo>
                    <a:pt x="451" y="2070"/>
                  </a:lnTo>
                  <a:lnTo>
                    <a:pt x="485" y="2070"/>
                  </a:lnTo>
                  <a:lnTo>
                    <a:pt x="519" y="2070"/>
                  </a:lnTo>
                  <a:lnTo>
                    <a:pt x="552" y="2072"/>
                  </a:lnTo>
                  <a:lnTo>
                    <a:pt x="584" y="2075"/>
                  </a:lnTo>
                  <a:lnTo>
                    <a:pt x="615" y="2079"/>
                  </a:lnTo>
                  <a:lnTo>
                    <a:pt x="647" y="2084"/>
                  </a:lnTo>
                  <a:lnTo>
                    <a:pt x="709" y="2094"/>
                  </a:lnTo>
                  <a:lnTo>
                    <a:pt x="709" y="2094"/>
                  </a:lnTo>
                  <a:lnTo>
                    <a:pt x="719" y="2059"/>
                  </a:lnTo>
                  <a:lnTo>
                    <a:pt x="724" y="2027"/>
                  </a:lnTo>
                  <a:lnTo>
                    <a:pt x="726" y="2012"/>
                  </a:lnTo>
                  <a:lnTo>
                    <a:pt x="727" y="1997"/>
                  </a:lnTo>
                  <a:lnTo>
                    <a:pt x="727" y="1983"/>
                  </a:lnTo>
                  <a:lnTo>
                    <a:pt x="726" y="1969"/>
                  </a:lnTo>
                  <a:lnTo>
                    <a:pt x="724" y="1956"/>
                  </a:lnTo>
                  <a:lnTo>
                    <a:pt x="722" y="1945"/>
                  </a:lnTo>
                  <a:lnTo>
                    <a:pt x="720" y="1932"/>
                  </a:lnTo>
                  <a:lnTo>
                    <a:pt x="716" y="1921"/>
                  </a:lnTo>
                  <a:lnTo>
                    <a:pt x="712" y="1911"/>
                  </a:lnTo>
                  <a:lnTo>
                    <a:pt x="707" y="1900"/>
                  </a:lnTo>
                  <a:lnTo>
                    <a:pt x="701" y="1891"/>
                  </a:lnTo>
                  <a:lnTo>
                    <a:pt x="695" y="1882"/>
                  </a:lnTo>
                  <a:lnTo>
                    <a:pt x="695" y="1882"/>
                  </a:lnTo>
                  <a:lnTo>
                    <a:pt x="691" y="1861"/>
                  </a:lnTo>
                  <a:lnTo>
                    <a:pt x="689" y="1840"/>
                  </a:lnTo>
                  <a:lnTo>
                    <a:pt x="689" y="1820"/>
                  </a:lnTo>
                  <a:lnTo>
                    <a:pt x="689" y="1799"/>
                  </a:lnTo>
                  <a:lnTo>
                    <a:pt x="691" y="1780"/>
                  </a:lnTo>
                  <a:lnTo>
                    <a:pt x="693" y="1759"/>
                  </a:lnTo>
                  <a:lnTo>
                    <a:pt x="700" y="1718"/>
                  </a:lnTo>
                  <a:lnTo>
                    <a:pt x="707" y="1676"/>
                  </a:lnTo>
                  <a:lnTo>
                    <a:pt x="711" y="1655"/>
                  </a:lnTo>
                  <a:lnTo>
                    <a:pt x="713" y="1635"/>
                  </a:lnTo>
                  <a:lnTo>
                    <a:pt x="714" y="1614"/>
                  </a:lnTo>
                  <a:lnTo>
                    <a:pt x="714" y="1593"/>
                  </a:lnTo>
                  <a:lnTo>
                    <a:pt x="713" y="1572"/>
                  </a:lnTo>
                  <a:lnTo>
                    <a:pt x="709" y="1550"/>
                  </a:lnTo>
                  <a:lnTo>
                    <a:pt x="709" y="1550"/>
                  </a:lnTo>
                  <a:lnTo>
                    <a:pt x="714" y="1458"/>
                  </a:lnTo>
                  <a:lnTo>
                    <a:pt x="715" y="1368"/>
                  </a:lnTo>
                  <a:lnTo>
                    <a:pt x="715" y="1276"/>
                  </a:lnTo>
                  <a:lnTo>
                    <a:pt x="714" y="1229"/>
                  </a:lnTo>
                  <a:lnTo>
                    <a:pt x="713" y="1184"/>
                  </a:lnTo>
                  <a:lnTo>
                    <a:pt x="711" y="1138"/>
                  </a:lnTo>
                  <a:lnTo>
                    <a:pt x="707" y="1092"/>
                  </a:lnTo>
                  <a:lnTo>
                    <a:pt x="702" y="1046"/>
                  </a:lnTo>
                  <a:lnTo>
                    <a:pt x="698" y="1001"/>
                  </a:lnTo>
                  <a:lnTo>
                    <a:pt x="692" y="955"/>
                  </a:lnTo>
                  <a:lnTo>
                    <a:pt x="685" y="909"/>
                  </a:lnTo>
                  <a:lnTo>
                    <a:pt x="677" y="864"/>
                  </a:lnTo>
                  <a:lnTo>
                    <a:pt x="669" y="817"/>
                  </a:lnTo>
                  <a:lnTo>
                    <a:pt x="669" y="817"/>
                  </a:lnTo>
                  <a:lnTo>
                    <a:pt x="677" y="767"/>
                  </a:lnTo>
                  <a:lnTo>
                    <a:pt x="683" y="716"/>
                  </a:lnTo>
                  <a:lnTo>
                    <a:pt x="689" y="665"/>
                  </a:lnTo>
                  <a:lnTo>
                    <a:pt x="691" y="615"/>
                  </a:lnTo>
                  <a:lnTo>
                    <a:pt x="693" y="564"/>
                  </a:lnTo>
                  <a:lnTo>
                    <a:pt x="694" y="513"/>
                  </a:lnTo>
                  <a:lnTo>
                    <a:pt x="694" y="463"/>
                  </a:lnTo>
                  <a:lnTo>
                    <a:pt x="693" y="412"/>
                  </a:lnTo>
                  <a:lnTo>
                    <a:pt x="690" y="311"/>
                  </a:lnTo>
                  <a:lnTo>
                    <a:pt x="686" y="210"/>
                  </a:lnTo>
                  <a:lnTo>
                    <a:pt x="684" y="108"/>
                  </a:lnTo>
                  <a:lnTo>
                    <a:pt x="684" y="58"/>
                  </a:lnTo>
                  <a:lnTo>
                    <a:pt x="684" y="7"/>
                  </a:lnTo>
                  <a:lnTo>
                    <a:pt x="684" y="7"/>
                  </a:lnTo>
                  <a:lnTo>
                    <a:pt x="526" y="10"/>
                  </a:lnTo>
                  <a:lnTo>
                    <a:pt x="447" y="13"/>
                  </a:lnTo>
                  <a:lnTo>
                    <a:pt x="368" y="14"/>
                  </a:lnTo>
                  <a:lnTo>
                    <a:pt x="288" y="14"/>
                  </a:lnTo>
                  <a:lnTo>
                    <a:pt x="209" y="12"/>
                  </a:lnTo>
                  <a:lnTo>
                    <a:pt x="170" y="10"/>
                  </a:lnTo>
                  <a:lnTo>
                    <a:pt x="130" y="7"/>
                  </a:lnTo>
                  <a:lnTo>
                    <a:pt x="91" y="3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28"/>
                  </a:lnTo>
                  <a:lnTo>
                    <a:pt x="51" y="57"/>
                  </a:lnTo>
                  <a:lnTo>
                    <a:pt x="49" y="114"/>
                  </a:lnTo>
                  <a:lnTo>
                    <a:pt x="44" y="172"/>
                  </a:lnTo>
                  <a:lnTo>
                    <a:pt x="37" y="229"/>
                  </a:lnTo>
                  <a:lnTo>
                    <a:pt x="22" y="344"/>
                  </a:lnTo>
                  <a:lnTo>
                    <a:pt x="14" y="400"/>
                  </a:lnTo>
                  <a:lnTo>
                    <a:pt x="6" y="457"/>
                  </a:lnTo>
                  <a:lnTo>
                    <a:pt x="6" y="457"/>
                  </a:lnTo>
                  <a:lnTo>
                    <a:pt x="4" y="485"/>
                  </a:lnTo>
                  <a:lnTo>
                    <a:pt x="1" y="514"/>
                  </a:lnTo>
                  <a:lnTo>
                    <a:pt x="0" y="570"/>
                  </a:lnTo>
                  <a:lnTo>
                    <a:pt x="0" y="627"/>
                  </a:lnTo>
                  <a:lnTo>
                    <a:pt x="3" y="683"/>
                  </a:lnTo>
                  <a:lnTo>
                    <a:pt x="10" y="795"/>
                  </a:lnTo>
                  <a:lnTo>
                    <a:pt x="12" y="851"/>
                  </a:lnTo>
                  <a:lnTo>
                    <a:pt x="14" y="908"/>
                  </a:lnTo>
                  <a:lnTo>
                    <a:pt x="14" y="908"/>
                  </a:lnTo>
                  <a:lnTo>
                    <a:pt x="19" y="935"/>
                  </a:lnTo>
                  <a:lnTo>
                    <a:pt x="22" y="961"/>
                  </a:lnTo>
                  <a:lnTo>
                    <a:pt x="23" y="988"/>
                  </a:lnTo>
                  <a:lnTo>
                    <a:pt x="23" y="1015"/>
                  </a:lnTo>
                  <a:lnTo>
                    <a:pt x="21" y="1068"/>
                  </a:lnTo>
                  <a:lnTo>
                    <a:pt x="18" y="1120"/>
                  </a:lnTo>
                  <a:lnTo>
                    <a:pt x="18" y="1120"/>
                  </a:lnTo>
                  <a:lnTo>
                    <a:pt x="25" y="1188"/>
                  </a:lnTo>
                  <a:lnTo>
                    <a:pt x="33" y="1255"/>
                  </a:lnTo>
                  <a:lnTo>
                    <a:pt x="42" y="1321"/>
                  </a:lnTo>
                  <a:lnTo>
                    <a:pt x="52" y="1388"/>
                  </a:lnTo>
                  <a:lnTo>
                    <a:pt x="73" y="1522"/>
                  </a:lnTo>
                  <a:lnTo>
                    <a:pt x="94" y="1655"/>
                  </a:lnTo>
                  <a:lnTo>
                    <a:pt x="94" y="1655"/>
                  </a:lnTo>
                  <a:lnTo>
                    <a:pt x="97" y="1662"/>
                  </a:lnTo>
                  <a:lnTo>
                    <a:pt x="98" y="1669"/>
                  </a:lnTo>
                  <a:lnTo>
                    <a:pt x="100" y="1685"/>
                  </a:lnTo>
                  <a:lnTo>
                    <a:pt x="102" y="1691"/>
                  </a:lnTo>
                  <a:lnTo>
                    <a:pt x="106" y="1698"/>
                  </a:lnTo>
                  <a:lnTo>
                    <a:pt x="113" y="1705"/>
                  </a:lnTo>
                  <a:lnTo>
                    <a:pt x="123" y="1712"/>
                  </a:lnTo>
                  <a:lnTo>
                    <a:pt x="123" y="1712"/>
                  </a:lnTo>
                  <a:lnTo>
                    <a:pt x="121" y="1727"/>
                  </a:lnTo>
                  <a:lnTo>
                    <a:pt x="119" y="1741"/>
                  </a:lnTo>
                  <a:lnTo>
                    <a:pt x="116" y="1772"/>
                  </a:lnTo>
                  <a:lnTo>
                    <a:pt x="116" y="1802"/>
                  </a:lnTo>
                  <a:lnTo>
                    <a:pt x="116" y="1831"/>
                  </a:lnTo>
                  <a:lnTo>
                    <a:pt x="116" y="1831"/>
                  </a:lnTo>
                  <a:lnTo>
                    <a:pt x="109" y="1846"/>
                  </a:lnTo>
                  <a:lnTo>
                    <a:pt x="101" y="1860"/>
                  </a:lnTo>
                  <a:lnTo>
                    <a:pt x="85" y="1884"/>
                  </a:lnTo>
                  <a:lnTo>
                    <a:pt x="51" y="1931"/>
                  </a:lnTo>
                  <a:lnTo>
                    <a:pt x="51" y="1931"/>
                  </a:lnTo>
                  <a:lnTo>
                    <a:pt x="88" y="1949"/>
                  </a:lnTo>
                  <a:lnTo>
                    <a:pt x="107" y="1957"/>
                  </a:lnTo>
                  <a:lnTo>
                    <a:pt x="126" y="1964"/>
                  </a:lnTo>
                  <a:lnTo>
                    <a:pt x="144" y="1971"/>
                  </a:lnTo>
                  <a:lnTo>
                    <a:pt x="163" y="1976"/>
                  </a:lnTo>
                  <a:lnTo>
                    <a:pt x="181" y="1981"/>
                  </a:lnTo>
                  <a:lnTo>
                    <a:pt x="200" y="1984"/>
                  </a:lnTo>
                  <a:lnTo>
                    <a:pt x="218" y="1986"/>
                  </a:lnTo>
                  <a:lnTo>
                    <a:pt x="237" y="1988"/>
                  </a:lnTo>
                  <a:lnTo>
                    <a:pt x="256" y="1986"/>
                  </a:lnTo>
                  <a:lnTo>
                    <a:pt x="274" y="1984"/>
                  </a:lnTo>
                  <a:lnTo>
                    <a:pt x="293" y="1981"/>
                  </a:lnTo>
                  <a:lnTo>
                    <a:pt x="311" y="1975"/>
                  </a:lnTo>
                  <a:lnTo>
                    <a:pt x="330" y="1968"/>
                  </a:lnTo>
                  <a:lnTo>
                    <a:pt x="348" y="1960"/>
                  </a:lnTo>
                  <a:lnTo>
                    <a:pt x="348" y="1960"/>
                  </a:lnTo>
                  <a:lnTo>
                    <a:pt x="353" y="1916"/>
                  </a:lnTo>
                  <a:lnTo>
                    <a:pt x="354" y="1895"/>
                  </a:lnTo>
                  <a:lnTo>
                    <a:pt x="354" y="1874"/>
                  </a:lnTo>
                  <a:lnTo>
                    <a:pt x="354" y="1853"/>
                  </a:lnTo>
                  <a:lnTo>
                    <a:pt x="353" y="1832"/>
                  </a:lnTo>
                  <a:lnTo>
                    <a:pt x="350" y="1811"/>
                  </a:lnTo>
                  <a:lnTo>
                    <a:pt x="345" y="1791"/>
                  </a:lnTo>
                  <a:lnTo>
                    <a:pt x="345" y="1791"/>
                  </a:lnTo>
                  <a:lnTo>
                    <a:pt x="341" y="1780"/>
                  </a:lnTo>
                  <a:lnTo>
                    <a:pt x="338" y="1768"/>
                  </a:lnTo>
                  <a:lnTo>
                    <a:pt x="336" y="1756"/>
                  </a:lnTo>
                  <a:lnTo>
                    <a:pt x="335" y="1746"/>
                  </a:lnTo>
                  <a:lnTo>
                    <a:pt x="333" y="1723"/>
                  </a:lnTo>
                  <a:lnTo>
                    <a:pt x="333" y="1700"/>
                  </a:lnTo>
                  <a:lnTo>
                    <a:pt x="337" y="1654"/>
                  </a:lnTo>
                  <a:lnTo>
                    <a:pt x="338" y="1631"/>
                  </a:lnTo>
                  <a:lnTo>
                    <a:pt x="339" y="1609"/>
                  </a:lnTo>
                  <a:lnTo>
                    <a:pt x="339" y="1609"/>
                  </a:lnTo>
                  <a:lnTo>
                    <a:pt x="341" y="1588"/>
                  </a:lnTo>
                  <a:lnTo>
                    <a:pt x="344" y="1565"/>
                  </a:lnTo>
                  <a:lnTo>
                    <a:pt x="346" y="1513"/>
                  </a:lnTo>
                  <a:lnTo>
                    <a:pt x="347" y="1455"/>
                  </a:lnTo>
                  <a:lnTo>
                    <a:pt x="346" y="1392"/>
                  </a:lnTo>
                  <a:lnTo>
                    <a:pt x="344" y="1323"/>
                  </a:lnTo>
                  <a:lnTo>
                    <a:pt x="340" y="1253"/>
                  </a:lnTo>
                  <a:lnTo>
                    <a:pt x="336" y="1181"/>
                  </a:lnTo>
                  <a:lnTo>
                    <a:pt x="330" y="1106"/>
                  </a:lnTo>
                  <a:lnTo>
                    <a:pt x="317" y="959"/>
                  </a:lnTo>
                  <a:lnTo>
                    <a:pt x="303" y="821"/>
                  </a:lnTo>
                  <a:lnTo>
                    <a:pt x="289" y="700"/>
                  </a:lnTo>
                  <a:lnTo>
                    <a:pt x="279" y="604"/>
                  </a:lnTo>
                  <a:lnTo>
                    <a:pt x="279" y="604"/>
                  </a:lnTo>
                  <a:lnTo>
                    <a:pt x="285" y="645"/>
                  </a:lnTo>
                  <a:lnTo>
                    <a:pt x="293" y="712"/>
                  </a:lnTo>
                  <a:lnTo>
                    <a:pt x="314" y="888"/>
                  </a:lnTo>
                  <a:lnTo>
                    <a:pt x="326" y="980"/>
                  </a:lnTo>
                  <a:lnTo>
                    <a:pt x="339" y="1063"/>
                  </a:lnTo>
                  <a:lnTo>
                    <a:pt x="345" y="1099"/>
                  </a:lnTo>
                  <a:lnTo>
                    <a:pt x="352" y="1131"/>
                  </a:lnTo>
                  <a:lnTo>
                    <a:pt x="358" y="1155"/>
                  </a:lnTo>
                  <a:lnTo>
                    <a:pt x="361" y="1164"/>
                  </a:lnTo>
                  <a:lnTo>
                    <a:pt x="365" y="1171"/>
                  </a:lnTo>
                  <a:lnTo>
                    <a:pt x="365" y="1171"/>
                  </a:lnTo>
                  <a:lnTo>
                    <a:pt x="366" y="1229"/>
                  </a:lnTo>
                  <a:lnTo>
                    <a:pt x="369" y="1286"/>
                  </a:lnTo>
                  <a:lnTo>
                    <a:pt x="374" y="1343"/>
                  </a:lnTo>
                  <a:lnTo>
                    <a:pt x="379" y="1399"/>
                  </a:lnTo>
                  <a:lnTo>
                    <a:pt x="386" y="1455"/>
                  </a:lnTo>
                  <a:lnTo>
                    <a:pt x="393" y="1512"/>
                  </a:lnTo>
                  <a:lnTo>
                    <a:pt x="402" y="1568"/>
                  </a:lnTo>
                  <a:lnTo>
                    <a:pt x="412" y="1626"/>
                  </a:lnTo>
                  <a:lnTo>
                    <a:pt x="412" y="1626"/>
                  </a:lnTo>
                  <a:lnTo>
                    <a:pt x="415" y="1669"/>
                  </a:lnTo>
                  <a:lnTo>
                    <a:pt x="416" y="1689"/>
                  </a:lnTo>
                  <a:lnTo>
                    <a:pt x="418" y="1708"/>
                  </a:lnTo>
                  <a:lnTo>
                    <a:pt x="422" y="1724"/>
                  </a:lnTo>
                  <a:lnTo>
                    <a:pt x="425" y="1741"/>
                  </a:lnTo>
                  <a:lnTo>
                    <a:pt x="434" y="1770"/>
                  </a:lnTo>
                  <a:lnTo>
                    <a:pt x="445" y="1798"/>
                  </a:lnTo>
                  <a:lnTo>
                    <a:pt x="456" y="1825"/>
                  </a:lnTo>
                  <a:lnTo>
                    <a:pt x="469" y="1852"/>
                  </a:lnTo>
                  <a:lnTo>
                    <a:pt x="484" y="1878"/>
                  </a:lnTo>
                  <a:lnTo>
                    <a:pt x="484" y="1878"/>
                  </a:lnTo>
                  <a:lnTo>
                    <a:pt x="475" y="1900"/>
                  </a:lnTo>
                  <a:lnTo>
                    <a:pt x="468" y="1924"/>
                  </a:lnTo>
                  <a:lnTo>
                    <a:pt x="463" y="1947"/>
                  </a:lnTo>
                  <a:lnTo>
                    <a:pt x="460" y="1970"/>
                  </a:lnTo>
                  <a:lnTo>
                    <a:pt x="458" y="1994"/>
                  </a:lnTo>
                  <a:lnTo>
                    <a:pt x="455" y="2019"/>
                  </a:lnTo>
                  <a:lnTo>
                    <a:pt x="451" y="2070"/>
                  </a:lnTo>
                  <a:lnTo>
                    <a:pt x="451" y="2070"/>
                  </a:lnTo>
                  <a:close/>
                  <a:moveTo>
                    <a:pt x="451" y="2070"/>
                  </a:moveTo>
                  <a:lnTo>
                    <a:pt x="451" y="207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7" name="Freeform 141">
              <a:extLst>
                <a:ext uri="{FF2B5EF4-FFF2-40B4-BE49-F238E27FC236}">
                  <a16:creationId xmlns:a16="http://schemas.microsoft.com/office/drawing/2014/main" xmlns="" id="{422883E8-E649-4E65-A83F-EDF250733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6913" y="3548062"/>
              <a:ext cx="576263" cy="1662112"/>
            </a:xfrm>
            <a:custGeom>
              <a:avLst/>
              <a:gdLst>
                <a:gd name="T0" fmla="*/ 519 w 727"/>
                <a:gd name="T1" fmla="*/ 2070 h 2094"/>
                <a:gd name="T2" fmla="*/ 647 w 727"/>
                <a:gd name="T3" fmla="*/ 2084 h 2094"/>
                <a:gd name="T4" fmla="*/ 724 w 727"/>
                <a:gd name="T5" fmla="*/ 2027 h 2094"/>
                <a:gd name="T6" fmla="*/ 726 w 727"/>
                <a:gd name="T7" fmla="*/ 1969 h 2094"/>
                <a:gd name="T8" fmla="*/ 716 w 727"/>
                <a:gd name="T9" fmla="*/ 1921 h 2094"/>
                <a:gd name="T10" fmla="*/ 695 w 727"/>
                <a:gd name="T11" fmla="*/ 1882 h 2094"/>
                <a:gd name="T12" fmla="*/ 689 w 727"/>
                <a:gd name="T13" fmla="*/ 1820 h 2094"/>
                <a:gd name="T14" fmla="*/ 700 w 727"/>
                <a:gd name="T15" fmla="*/ 1718 h 2094"/>
                <a:gd name="T16" fmla="*/ 714 w 727"/>
                <a:gd name="T17" fmla="*/ 1614 h 2094"/>
                <a:gd name="T18" fmla="*/ 709 w 727"/>
                <a:gd name="T19" fmla="*/ 1550 h 2094"/>
                <a:gd name="T20" fmla="*/ 714 w 727"/>
                <a:gd name="T21" fmla="*/ 1229 h 2094"/>
                <a:gd name="T22" fmla="*/ 702 w 727"/>
                <a:gd name="T23" fmla="*/ 1046 h 2094"/>
                <a:gd name="T24" fmla="*/ 677 w 727"/>
                <a:gd name="T25" fmla="*/ 864 h 2094"/>
                <a:gd name="T26" fmla="*/ 683 w 727"/>
                <a:gd name="T27" fmla="*/ 716 h 2094"/>
                <a:gd name="T28" fmla="*/ 694 w 727"/>
                <a:gd name="T29" fmla="*/ 513 h 2094"/>
                <a:gd name="T30" fmla="*/ 686 w 727"/>
                <a:gd name="T31" fmla="*/ 210 h 2094"/>
                <a:gd name="T32" fmla="*/ 684 w 727"/>
                <a:gd name="T33" fmla="*/ 7 h 2094"/>
                <a:gd name="T34" fmla="*/ 288 w 727"/>
                <a:gd name="T35" fmla="*/ 14 h 2094"/>
                <a:gd name="T36" fmla="*/ 91 w 727"/>
                <a:gd name="T37" fmla="*/ 3 h 2094"/>
                <a:gd name="T38" fmla="*/ 51 w 727"/>
                <a:gd name="T39" fmla="*/ 57 h 2094"/>
                <a:gd name="T40" fmla="*/ 22 w 727"/>
                <a:gd name="T41" fmla="*/ 344 h 2094"/>
                <a:gd name="T42" fmla="*/ 4 w 727"/>
                <a:gd name="T43" fmla="*/ 485 h 2094"/>
                <a:gd name="T44" fmla="*/ 3 w 727"/>
                <a:gd name="T45" fmla="*/ 683 h 2094"/>
                <a:gd name="T46" fmla="*/ 14 w 727"/>
                <a:gd name="T47" fmla="*/ 908 h 2094"/>
                <a:gd name="T48" fmla="*/ 23 w 727"/>
                <a:gd name="T49" fmla="*/ 1015 h 2094"/>
                <a:gd name="T50" fmla="*/ 25 w 727"/>
                <a:gd name="T51" fmla="*/ 1188 h 2094"/>
                <a:gd name="T52" fmla="*/ 73 w 727"/>
                <a:gd name="T53" fmla="*/ 1522 h 2094"/>
                <a:gd name="T54" fmla="*/ 98 w 727"/>
                <a:gd name="T55" fmla="*/ 1669 h 2094"/>
                <a:gd name="T56" fmla="*/ 113 w 727"/>
                <a:gd name="T57" fmla="*/ 1705 h 2094"/>
                <a:gd name="T58" fmla="*/ 119 w 727"/>
                <a:gd name="T59" fmla="*/ 1741 h 2094"/>
                <a:gd name="T60" fmla="*/ 116 w 727"/>
                <a:gd name="T61" fmla="*/ 1831 h 2094"/>
                <a:gd name="T62" fmla="*/ 51 w 727"/>
                <a:gd name="T63" fmla="*/ 1931 h 2094"/>
                <a:gd name="T64" fmla="*/ 126 w 727"/>
                <a:gd name="T65" fmla="*/ 1964 h 2094"/>
                <a:gd name="T66" fmla="*/ 200 w 727"/>
                <a:gd name="T67" fmla="*/ 1984 h 2094"/>
                <a:gd name="T68" fmla="*/ 274 w 727"/>
                <a:gd name="T69" fmla="*/ 1984 h 2094"/>
                <a:gd name="T70" fmla="*/ 348 w 727"/>
                <a:gd name="T71" fmla="*/ 1960 h 2094"/>
                <a:gd name="T72" fmla="*/ 354 w 727"/>
                <a:gd name="T73" fmla="*/ 1874 h 2094"/>
                <a:gd name="T74" fmla="*/ 345 w 727"/>
                <a:gd name="T75" fmla="*/ 1791 h 2094"/>
                <a:gd name="T76" fmla="*/ 336 w 727"/>
                <a:gd name="T77" fmla="*/ 1756 h 2094"/>
                <a:gd name="T78" fmla="*/ 337 w 727"/>
                <a:gd name="T79" fmla="*/ 1654 h 2094"/>
                <a:gd name="T80" fmla="*/ 341 w 727"/>
                <a:gd name="T81" fmla="*/ 1588 h 2094"/>
                <a:gd name="T82" fmla="*/ 346 w 727"/>
                <a:gd name="T83" fmla="*/ 1392 h 2094"/>
                <a:gd name="T84" fmla="*/ 330 w 727"/>
                <a:gd name="T85" fmla="*/ 1106 h 2094"/>
                <a:gd name="T86" fmla="*/ 279 w 727"/>
                <a:gd name="T87" fmla="*/ 604 h 2094"/>
                <a:gd name="T88" fmla="*/ 314 w 727"/>
                <a:gd name="T89" fmla="*/ 888 h 2094"/>
                <a:gd name="T90" fmla="*/ 352 w 727"/>
                <a:gd name="T91" fmla="*/ 1131 h 2094"/>
                <a:gd name="T92" fmla="*/ 365 w 727"/>
                <a:gd name="T93" fmla="*/ 1171 h 2094"/>
                <a:gd name="T94" fmla="*/ 379 w 727"/>
                <a:gd name="T95" fmla="*/ 1399 h 2094"/>
                <a:gd name="T96" fmla="*/ 412 w 727"/>
                <a:gd name="T97" fmla="*/ 1626 h 2094"/>
                <a:gd name="T98" fmla="*/ 418 w 727"/>
                <a:gd name="T99" fmla="*/ 1708 h 2094"/>
                <a:gd name="T100" fmla="*/ 445 w 727"/>
                <a:gd name="T101" fmla="*/ 1798 h 2094"/>
                <a:gd name="T102" fmla="*/ 484 w 727"/>
                <a:gd name="T103" fmla="*/ 1878 h 2094"/>
                <a:gd name="T104" fmla="*/ 460 w 727"/>
                <a:gd name="T105" fmla="*/ 1970 h 2094"/>
                <a:gd name="T106" fmla="*/ 451 w 727"/>
                <a:gd name="T107" fmla="*/ 2070 h 2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7" h="2094">
                  <a:moveTo>
                    <a:pt x="451" y="2070"/>
                  </a:moveTo>
                  <a:lnTo>
                    <a:pt x="451" y="2070"/>
                  </a:lnTo>
                  <a:lnTo>
                    <a:pt x="485" y="2070"/>
                  </a:lnTo>
                  <a:lnTo>
                    <a:pt x="519" y="2070"/>
                  </a:lnTo>
                  <a:lnTo>
                    <a:pt x="552" y="2072"/>
                  </a:lnTo>
                  <a:lnTo>
                    <a:pt x="584" y="2075"/>
                  </a:lnTo>
                  <a:lnTo>
                    <a:pt x="615" y="2079"/>
                  </a:lnTo>
                  <a:lnTo>
                    <a:pt x="647" y="2084"/>
                  </a:lnTo>
                  <a:lnTo>
                    <a:pt x="709" y="2094"/>
                  </a:lnTo>
                  <a:lnTo>
                    <a:pt x="709" y="2094"/>
                  </a:lnTo>
                  <a:lnTo>
                    <a:pt x="719" y="2059"/>
                  </a:lnTo>
                  <a:lnTo>
                    <a:pt x="724" y="2027"/>
                  </a:lnTo>
                  <a:lnTo>
                    <a:pt x="726" y="2012"/>
                  </a:lnTo>
                  <a:lnTo>
                    <a:pt x="727" y="1997"/>
                  </a:lnTo>
                  <a:lnTo>
                    <a:pt x="727" y="1983"/>
                  </a:lnTo>
                  <a:lnTo>
                    <a:pt x="726" y="1969"/>
                  </a:lnTo>
                  <a:lnTo>
                    <a:pt x="724" y="1956"/>
                  </a:lnTo>
                  <a:lnTo>
                    <a:pt x="722" y="1945"/>
                  </a:lnTo>
                  <a:lnTo>
                    <a:pt x="720" y="1932"/>
                  </a:lnTo>
                  <a:lnTo>
                    <a:pt x="716" y="1921"/>
                  </a:lnTo>
                  <a:lnTo>
                    <a:pt x="712" y="1911"/>
                  </a:lnTo>
                  <a:lnTo>
                    <a:pt x="707" y="1900"/>
                  </a:lnTo>
                  <a:lnTo>
                    <a:pt x="701" y="1891"/>
                  </a:lnTo>
                  <a:lnTo>
                    <a:pt x="695" y="1882"/>
                  </a:lnTo>
                  <a:lnTo>
                    <a:pt x="695" y="1882"/>
                  </a:lnTo>
                  <a:lnTo>
                    <a:pt x="691" y="1861"/>
                  </a:lnTo>
                  <a:lnTo>
                    <a:pt x="689" y="1840"/>
                  </a:lnTo>
                  <a:lnTo>
                    <a:pt x="689" y="1820"/>
                  </a:lnTo>
                  <a:lnTo>
                    <a:pt x="689" y="1799"/>
                  </a:lnTo>
                  <a:lnTo>
                    <a:pt x="691" y="1780"/>
                  </a:lnTo>
                  <a:lnTo>
                    <a:pt x="693" y="1759"/>
                  </a:lnTo>
                  <a:lnTo>
                    <a:pt x="700" y="1718"/>
                  </a:lnTo>
                  <a:lnTo>
                    <a:pt x="707" y="1676"/>
                  </a:lnTo>
                  <a:lnTo>
                    <a:pt x="711" y="1655"/>
                  </a:lnTo>
                  <a:lnTo>
                    <a:pt x="713" y="1635"/>
                  </a:lnTo>
                  <a:lnTo>
                    <a:pt x="714" y="1614"/>
                  </a:lnTo>
                  <a:lnTo>
                    <a:pt x="714" y="1593"/>
                  </a:lnTo>
                  <a:lnTo>
                    <a:pt x="713" y="1572"/>
                  </a:lnTo>
                  <a:lnTo>
                    <a:pt x="709" y="1550"/>
                  </a:lnTo>
                  <a:lnTo>
                    <a:pt x="709" y="1550"/>
                  </a:lnTo>
                  <a:lnTo>
                    <a:pt x="714" y="1458"/>
                  </a:lnTo>
                  <a:lnTo>
                    <a:pt x="715" y="1368"/>
                  </a:lnTo>
                  <a:lnTo>
                    <a:pt x="715" y="1276"/>
                  </a:lnTo>
                  <a:lnTo>
                    <a:pt x="714" y="1229"/>
                  </a:lnTo>
                  <a:lnTo>
                    <a:pt x="713" y="1184"/>
                  </a:lnTo>
                  <a:lnTo>
                    <a:pt x="711" y="1138"/>
                  </a:lnTo>
                  <a:lnTo>
                    <a:pt x="707" y="1092"/>
                  </a:lnTo>
                  <a:lnTo>
                    <a:pt x="702" y="1046"/>
                  </a:lnTo>
                  <a:lnTo>
                    <a:pt x="698" y="1001"/>
                  </a:lnTo>
                  <a:lnTo>
                    <a:pt x="692" y="955"/>
                  </a:lnTo>
                  <a:lnTo>
                    <a:pt x="685" y="909"/>
                  </a:lnTo>
                  <a:lnTo>
                    <a:pt x="677" y="864"/>
                  </a:lnTo>
                  <a:lnTo>
                    <a:pt x="669" y="817"/>
                  </a:lnTo>
                  <a:lnTo>
                    <a:pt x="669" y="817"/>
                  </a:lnTo>
                  <a:lnTo>
                    <a:pt x="677" y="767"/>
                  </a:lnTo>
                  <a:lnTo>
                    <a:pt x="683" y="716"/>
                  </a:lnTo>
                  <a:lnTo>
                    <a:pt x="689" y="665"/>
                  </a:lnTo>
                  <a:lnTo>
                    <a:pt x="691" y="615"/>
                  </a:lnTo>
                  <a:lnTo>
                    <a:pt x="693" y="564"/>
                  </a:lnTo>
                  <a:lnTo>
                    <a:pt x="694" y="513"/>
                  </a:lnTo>
                  <a:lnTo>
                    <a:pt x="694" y="463"/>
                  </a:lnTo>
                  <a:lnTo>
                    <a:pt x="693" y="412"/>
                  </a:lnTo>
                  <a:lnTo>
                    <a:pt x="690" y="311"/>
                  </a:lnTo>
                  <a:lnTo>
                    <a:pt x="686" y="210"/>
                  </a:lnTo>
                  <a:lnTo>
                    <a:pt x="684" y="108"/>
                  </a:lnTo>
                  <a:lnTo>
                    <a:pt x="684" y="58"/>
                  </a:lnTo>
                  <a:lnTo>
                    <a:pt x="684" y="7"/>
                  </a:lnTo>
                  <a:lnTo>
                    <a:pt x="684" y="7"/>
                  </a:lnTo>
                  <a:lnTo>
                    <a:pt x="526" y="10"/>
                  </a:lnTo>
                  <a:lnTo>
                    <a:pt x="447" y="13"/>
                  </a:lnTo>
                  <a:lnTo>
                    <a:pt x="368" y="14"/>
                  </a:lnTo>
                  <a:lnTo>
                    <a:pt x="288" y="14"/>
                  </a:lnTo>
                  <a:lnTo>
                    <a:pt x="209" y="12"/>
                  </a:lnTo>
                  <a:lnTo>
                    <a:pt x="170" y="10"/>
                  </a:lnTo>
                  <a:lnTo>
                    <a:pt x="130" y="7"/>
                  </a:lnTo>
                  <a:lnTo>
                    <a:pt x="91" y="3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28"/>
                  </a:lnTo>
                  <a:lnTo>
                    <a:pt x="51" y="57"/>
                  </a:lnTo>
                  <a:lnTo>
                    <a:pt x="49" y="114"/>
                  </a:lnTo>
                  <a:lnTo>
                    <a:pt x="44" y="172"/>
                  </a:lnTo>
                  <a:lnTo>
                    <a:pt x="37" y="229"/>
                  </a:lnTo>
                  <a:lnTo>
                    <a:pt x="22" y="344"/>
                  </a:lnTo>
                  <a:lnTo>
                    <a:pt x="14" y="400"/>
                  </a:lnTo>
                  <a:lnTo>
                    <a:pt x="6" y="457"/>
                  </a:lnTo>
                  <a:lnTo>
                    <a:pt x="6" y="457"/>
                  </a:lnTo>
                  <a:lnTo>
                    <a:pt x="4" y="485"/>
                  </a:lnTo>
                  <a:lnTo>
                    <a:pt x="1" y="514"/>
                  </a:lnTo>
                  <a:lnTo>
                    <a:pt x="0" y="570"/>
                  </a:lnTo>
                  <a:lnTo>
                    <a:pt x="0" y="627"/>
                  </a:lnTo>
                  <a:lnTo>
                    <a:pt x="3" y="683"/>
                  </a:lnTo>
                  <a:lnTo>
                    <a:pt x="10" y="795"/>
                  </a:lnTo>
                  <a:lnTo>
                    <a:pt x="12" y="851"/>
                  </a:lnTo>
                  <a:lnTo>
                    <a:pt x="14" y="908"/>
                  </a:lnTo>
                  <a:lnTo>
                    <a:pt x="14" y="908"/>
                  </a:lnTo>
                  <a:lnTo>
                    <a:pt x="19" y="935"/>
                  </a:lnTo>
                  <a:lnTo>
                    <a:pt x="22" y="961"/>
                  </a:lnTo>
                  <a:lnTo>
                    <a:pt x="23" y="988"/>
                  </a:lnTo>
                  <a:lnTo>
                    <a:pt x="23" y="1015"/>
                  </a:lnTo>
                  <a:lnTo>
                    <a:pt x="21" y="1068"/>
                  </a:lnTo>
                  <a:lnTo>
                    <a:pt x="18" y="1120"/>
                  </a:lnTo>
                  <a:lnTo>
                    <a:pt x="18" y="1120"/>
                  </a:lnTo>
                  <a:lnTo>
                    <a:pt x="25" y="1188"/>
                  </a:lnTo>
                  <a:lnTo>
                    <a:pt x="33" y="1255"/>
                  </a:lnTo>
                  <a:lnTo>
                    <a:pt x="42" y="1321"/>
                  </a:lnTo>
                  <a:lnTo>
                    <a:pt x="52" y="1388"/>
                  </a:lnTo>
                  <a:lnTo>
                    <a:pt x="73" y="1522"/>
                  </a:lnTo>
                  <a:lnTo>
                    <a:pt x="94" y="1655"/>
                  </a:lnTo>
                  <a:lnTo>
                    <a:pt x="94" y="1655"/>
                  </a:lnTo>
                  <a:lnTo>
                    <a:pt x="97" y="1662"/>
                  </a:lnTo>
                  <a:lnTo>
                    <a:pt x="98" y="1669"/>
                  </a:lnTo>
                  <a:lnTo>
                    <a:pt x="100" y="1685"/>
                  </a:lnTo>
                  <a:lnTo>
                    <a:pt x="102" y="1691"/>
                  </a:lnTo>
                  <a:lnTo>
                    <a:pt x="106" y="1698"/>
                  </a:lnTo>
                  <a:lnTo>
                    <a:pt x="113" y="1705"/>
                  </a:lnTo>
                  <a:lnTo>
                    <a:pt x="123" y="1712"/>
                  </a:lnTo>
                  <a:lnTo>
                    <a:pt x="123" y="1712"/>
                  </a:lnTo>
                  <a:lnTo>
                    <a:pt x="121" y="1727"/>
                  </a:lnTo>
                  <a:lnTo>
                    <a:pt x="119" y="1741"/>
                  </a:lnTo>
                  <a:lnTo>
                    <a:pt x="116" y="1772"/>
                  </a:lnTo>
                  <a:lnTo>
                    <a:pt x="116" y="1802"/>
                  </a:lnTo>
                  <a:lnTo>
                    <a:pt x="116" y="1831"/>
                  </a:lnTo>
                  <a:lnTo>
                    <a:pt x="116" y="1831"/>
                  </a:lnTo>
                  <a:lnTo>
                    <a:pt x="109" y="1846"/>
                  </a:lnTo>
                  <a:lnTo>
                    <a:pt x="101" y="1860"/>
                  </a:lnTo>
                  <a:lnTo>
                    <a:pt x="85" y="1884"/>
                  </a:lnTo>
                  <a:lnTo>
                    <a:pt x="51" y="1931"/>
                  </a:lnTo>
                  <a:lnTo>
                    <a:pt x="51" y="1931"/>
                  </a:lnTo>
                  <a:lnTo>
                    <a:pt x="88" y="1949"/>
                  </a:lnTo>
                  <a:lnTo>
                    <a:pt x="107" y="1957"/>
                  </a:lnTo>
                  <a:lnTo>
                    <a:pt x="126" y="1964"/>
                  </a:lnTo>
                  <a:lnTo>
                    <a:pt x="144" y="1971"/>
                  </a:lnTo>
                  <a:lnTo>
                    <a:pt x="163" y="1976"/>
                  </a:lnTo>
                  <a:lnTo>
                    <a:pt x="181" y="1981"/>
                  </a:lnTo>
                  <a:lnTo>
                    <a:pt x="200" y="1984"/>
                  </a:lnTo>
                  <a:lnTo>
                    <a:pt x="218" y="1986"/>
                  </a:lnTo>
                  <a:lnTo>
                    <a:pt x="237" y="1988"/>
                  </a:lnTo>
                  <a:lnTo>
                    <a:pt x="256" y="1986"/>
                  </a:lnTo>
                  <a:lnTo>
                    <a:pt x="274" y="1984"/>
                  </a:lnTo>
                  <a:lnTo>
                    <a:pt x="293" y="1981"/>
                  </a:lnTo>
                  <a:lnTo>
                    <a:pt x="311" y="1975"/>
                  </a:lnTo>
                  <a:lnTo>
                    <a:pt x="330" y="1968"/>
                  </a:lnTo>
                  <a:lnTo>
                    <a:pt x="348" y="1960"/>
                  </a:lnTo>
                  <a:lnTo>
                    <a:pt x="348" y="1960"/>
                  </a:lnTo>
                  <a:lnTo>
                    <a:pt x="353" y="1916"/>
                  </a:lnTo>
                  <a:lnTo>
                    <a:pt x="354" y="1895"/>
                  </a:lnTo>
                  <a:lnTo>
                    <a:pt x="354" y="1874"/>
                  </a:lnTo>
                  <a:lnTo>
                    <a:pt x="354" y="1853"/>
                  </a:lnTo>
                  <a:lnTo>
                    <a:pt x="353" y="1832"/>
                  </a:lnTo>
                  <a:lnTo>
                    <a:pt x="350" y="1811"/>
                  </a:lnTo>
                  <a:lnTo>
                    <a:pt x="345" y="1791"/>
                  </a:lnTo>
                  <a:lnTo>
                    <a:pt x="345" y="1791"/>
                  </a:lnTo>
                  <a:lnTo>
                    <a:pt x="341" y="1780"/>
                  </a:lnTo>
                  <a:lnTo>
                    <a:pt x="338" y="1768"/>
                  </a:lnTo>
                  <a:lnTo>
                    <a:pt x="336" y="1756"/>
                  </a:lnTo>
                  <a:lnTo>
                    <a:pt x="335" y="1746"/>
                  </a:lnTo>
                  <a:lnTo>
                    <a:pt x="333" y="1723"/>
                  </a:lnTo>
                  <a:lnTo>
                    <a:pt x="333" y="1700"/>
                  </a:lnTo>
                  <a:lnTo>
                    <a:pt x="337" y="1654"/>
                  </a:lnTo>
                  <a:lnTo>
                    <a:pt x="338" y="1631"/>
                  </a:lnTo>
                  <a:lnTo>
                    <a:pt x="339" y="1609"/>
                  </a:lnTo>
                  <a:lnTo>
                    <a:pt x="339" y="1609"/>
                  </a:lnTo>
                  <a:lnTo>
                    <a:pt x="341" y="1588"/>
                  </a:lnTo>
                  <a:lnTo>
                    <a:pt x="344" y="1565"/>
                  </a:lnTo>
                  <a:lnTo>
                    <a:pt x="346" y="1513"/>
                  </a:lnTo>
                  <a:lnTo>
                    <a:pt x="347" y="1455"/>
                  </a:lnTo>
                  <a:lnTo>
                    <a:pt x="346" y="1392"/>
                  </a:lnTo>
                  <a:lnTo>
                    <a:pt x="344" y="1323"/>
                  </a:lnTo>
                  <a:lnTo>
                    <a:pt x="340" y="1253"/>
                  </a:lnTo>
                  <a:lnTo>
                    <a:pt x="336" y="1181"/>
                  </a:lnTo>
                  <a:lnTo>
                    <a:pt x="330" y="1106"/>
                  </a:lnTo>
                  <a:lnTo>
                    <a:pt x="317" y="959"/>
                  </a:lnTo>
                  <a:lnTo>
                    <a:pt x="303" y="821"/>
                  </a:lnTo>
                  <a:lnTo>
                    <a:pt x="289" y="700"/>
                  </a:lnTo>
                  <a:lnTo>
                    <a:pt x="279" y="604"/>
                  </a:lnTo>
                  <a:lnTo>
                    <a:pt x="279" y="604"/>
                  </a:lnTo>
                  <a:lnTo>
                    <a:pt x="285" y="645"/>
                  </a:lnTo>
                  <a:lnTo>
                    <a:pt x="293" y="712"/>
                  </a:lnTo>
                  <a:lnTo>
                    <a:pt x="314" y="888"/>
                  </a:lnTo>
                  <a:lnTo>
                    <a:pt x="326" y="980"/>
                  </a:lnTo>
                  <a:lnTo>
                    <a:pt x="339" y="1063"/>
                  </a:lnTo>
                  <a:lnTo>
                    <a:pt x="345" y="1099"/>
                  </a:lnTo>
                  <a:lnTo>
                    <a:pt x="352" y="1131"/>
                  </a:lnTo>
                  <a:lnTo>
                    <a:pt x="358" y="1155"/>
                  </a:lnTo>
                  <a:lnTo>
                    <a:pt x="361" y="1164"/>
                  </a:lnTo>
                  <a:lnTo>
                    <a:pt x="365" y="1171"/>
                  </a:lnTo>
                  <a:lnTo>
                    <a:pt x="365" y="1171"/>
                  </a:lnTo>
                  <a:lnTo>
                    <a:pt x="366" y="1229"/>
                  </a:lnTo>
                  <a:lnTo>
                    <a:pt x="369" y="1286"/>
                  </a:lnTo>
                  <a:lnTo>
                    <a:pt x="374" y="1343"/>
                  </a:lnTo>
                  <a:lnTo>
                    <a:pt x="379" y="1399"/>
                  </a:lnTo>
                  <a:lnTo>
                    <a:pt x="386" y="1455"/>
                  </a:lnTo>
                  <a:lnTo>
                    <a:pt x="393" y="1512"/>
                  </a:lnTo>
                  <a:lnTo>
                    <a:pt x="402" y="1568"/>
                  </a:lnTo>
                  <a:lnTo>
                    <a:pt x="412" y="1626"/>
                  </a:lnTo>
                  <a:lnTo>
                    <a:pt x="412" y="1626"/>
                  </a:lnTo>
                  <a:lnTo>
                    <a:pt x="415" y="1669"/>
                  </a:lnTo>
                  <a:lnTo>
                    <a:pt x="416" y="1689"/>
                  </a:lnTo>
                  <a:lnTo>
                    <a:pt x="418" y="1708"/>
                  </a:lnTo>
                  <a:lnTo>
                    <a:pt x="422" y="1724"/>
                  </a:lnTo>
                  <a:lnTo>
                    <a:pt x="425" y="1741"/>
                  </a:lnTo>
                  <a:lnTo>
                    <a:pt x="434" y="1770"/>
                  </a:lnTo>
                  <a:lnTo>
                    <a:pt x="445" y="1798"/>
                  </a:lnTo>
                  <a:lnTo>
                    <a:pt x="456" y="1825"/>
                  </a:lnTo>
                  <a:lnTo>
                    <a:pt x="469" y="1852"/>
                  </a:lnTo>
                  <a:lnTo>
                    <a:pt x="484" y="1878"/>
                  </a:lnTo>
                  <a:lnTo>
                    <a:pt x="484" y="1878"/>
                  </a:lnTo>
                  <a:lnTo>
                    <a:pt x="475" y="1900"/>
                  </a:lnTo>
                  <a:lnTo>
                    <a:pt x="468" y="1924"/>
                  </a:lnTo>
                  <a:lnTo>
                    <a:pt x="463" y="1947"/>
                  </a:lnTo>
                  <a:lnTo>
                    <a:pt x="460" y="1970"/>
                  </a:lnTo>
                  <a:lnTo>
                    <a:pt x="458" y="1994"/>
                  </a:lnTo>
                  <a:lnTo>
                    <a:pt x="455" y="2019"/>
                  </a:lnTo>
                  <a:lnTo>
                    <a:pt x="451" y="2070"/>
                  </a:lnTo>
                  <a:lnTo>
                    <a:pt x="451" y="207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8" name="Line 142">
              <a:extLst>
                <a:ext uri="{FF2B5EF4-FFF2-40B4-BE49-F238E27FC236}">
                  <a16:creationId xmlns:a16="http://schemas.microsoft.com/office/drawing/2014/main" xmlns="" id="{FBD122EA-1DC9-4DDF-BE31-525A160900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44101" y="519112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9" name="Freeform 143">
              <a:extLst>
                <a:ext uri="{FF2B5EF4-FFF2-40B4-BE49-F238E27FC236}">
                  <a16:creationId xmlns:a16="http://schemas.microsoft.com/office/drawing/2014/main" xmlns="" id="{8D099BB1-E815-4D4F-A262-4EE4F0FFD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6913" y="3548062"/>
              <a:ext cx="576263" cy="1662112"/>
            </a:xfrm>
            <a:custGeom>
              <a:avLst/>
              <a:gdLst>
                <a:gd name="T0" fmla="*/ 519 w 727"/>
                <a:gd name="T1" fmla="*/ 2070 h 2094"/>
                <a:gd name="T2" fmla="*/ 647 w 727"/>
                <a:gd name="T3" fmla="*/ 2084 h 2094"/>
                <a:gd name="T4" fmla="*/ 724 w 727"/>
                <a:gd name="T5" fmla="*/ 2027 h 2094"/>
                <a:gd name="T6" fmla="*/ 726 w 727"/>
                <a:gd name="T7" fmla="*/ 1969 h 2094"/>
                <a:gd name="T8" fmla="*/ 716 w 727"/>
                <a:gd name="T9" fmla="*/ 1921 h 2094"/>
                <a:gd name="T10" fmla="*/ 695 w 727"/>
                <a:gd name="T11" fmla="*/ 1882 h 2094"/>
                <a:gd name="T12" fmla="*/ 689 w 727"/>
                <a:gd name="T13" fmla="*/ 1820 h 2094"/>
                <a:gd name="T14" fmla="*/ 700 w 727"/>
                <a:gd name="T15" fmla="*/ 1718 h 2094"/>
                <a:gd name="T16" fmla="*/ 714 w 727"/>
                <a:gd name="T17" fmla="*/ 1614 h 2094"/>
                <a:gd name="T18" fmla="*/ 709 w 727"/>
                <a:gd name="T19" fmla="*/ 1550 h 2094"/>
                <a:gd name="T20" fmla="*/ 714 w 727"/>
                <a:gd name="T21" fmla="*/ 1229 h 2094"/>
                <a:gd name="T22" fmla="*/ 702 w 727"/>
                <a:gd name="T23" fmla="*/ 1046 h 2094"/>
                <a:gd name="T24" fmla="*/ 677 w 727"/>
                <a:gd name="T25" fmla="*/ 864 h 2094"/>
                <a:gd name="T26" fmla="*/ 683 w 727"/>
                <a:gd name="T27" fmla="*/ 716 h 2094"/>
                <a:gd name="T28" fmla="*/ 694 w 727"/>
                <a:gd name="T29" fmla="*/ 513 h 2094"/>
                <a:gd name="T30" fmla="*/ 686 w 727"/>
                <a:gd name="T31" fmla="*/ 210 h 2094"/>
                <a:gd name="T32" fmla="*/ 684 w 727"/>
                <a:gd name="T33" fmla="*/ 7 h 2094"/>
                <a:gd name="T34" fmla="*/ 288 w 727"/>
                <a:gd name="T35" fmla="*/ 14 h 2094"/>
                <a:gd name="T36" fmla="*/ 91 w 727"/>
                <a:gd name="T37" fmla="*/ 3 h 2094"/>
                <a:gd name="T38" fmla="*/ 51 w 727"/>
                <a:gd name="T39" fmla="*/ 57 h 2094"/>
                <a:gd name="T40" fmla="*/ 22 w 727"/>
                <a:gd name="T41" fmla="*/ 344 h 2094"/>
                <a:gd name="T42" fmla="*/ 4 w 727"/>
                <a:gd name="T43" fmla="*/ 485 h 2094"/>
                <a:gd name="T44" fmla="*/ 3 w 727"/>
                <a:gd name="T45" fmla="*/ 683 h 2094"/>
                <a:gd name="T46" fmla="*/ 14 w 727"/>
                <a:gd name="T47" fmla="*/ 908 h 2094"/>
                <a:gd name="T48" fmla="*/ 23 w 727"/>
                <a:gd name="T49" fmla="*/ 1015 h 2094"/>
                <a:gd name="T50" fmla="*/ 25 w 727"/>
                <a:gd name="T51" fmla="*/ 1188 h 2094"/>
                <a:gd name="T52" fmla="*/ 73 w 727"/>
                <a:gd name="T53" fmla="*/ 1522 h 2094"/>
                <a:gd name="T54" fmla="*/ 98 w 727"/>
                <a:gd name="T55" fmla="*/ 1669 h 2094"/>
                <a:gd name="T56" fmla="*/ 113 w 727"/>
                <a:gd name="T57" fmla="*/ 1705 h 2094"/>
                <a:gd name="T58" fmla="*/ 119 w 727"/>
                <a:gd name="T59" fmla="*/ 1741 h 2094"/>
                <a:gd name="T60" fmla="*/ 116 w 727"/>
                <a:gd name="T61" fmla="*/ 1831 h 2094"/>
                <a:gd name="T62" fmla="*/ 51 w 727"/>
                <a:gd name="T63" fmla="*/ 1931 h 2094"/>
                <a:gd name="T64" fmla="*/ 126 w 727"/>
                <a:gd name="T65" fmla="*/ 1964 h 2094"/>
                <a:gd name="T66" fmla="*/ 200 w 727"/>
                <a:gd name="T67" fmla="*/ 1984 h 2094"/>
                <a:gd name="T68" fmla="*/ 274 w 727"/>
                <a:gd name="T69" fmla="*/ 1984 h 2094"/>
                <a:gd name="T70" fmla="*/ 348 w 727"/>
                <a:gd name="T71" fmla="*/ 1960 h 2094"/>
                <a:gd name="T72" fmla="*/ 354 w 727"/>
                <a:gd name="T73" fmla="*/ 1874 h 2094"/>
                <a:gd name="T74" fmla="*/ 345 w 727"/>
                <a:gd name="T75" fmla="*/ 1791 h 2094"/>
                <a:gd name="T76" fmla="*/ 336 w 727"/>
                <a:gd name="T77" fmla="*/ 1756 h 2094"/>
                <a:gd name="T78" fmla="*/ 337 w 727"/>
                <a:gd name="T79" fmla="*/ 1654 h 2094"/>
                <a:gd name="T80" fmla="*/ 341 w 727"/>
                <a:gd name="T81" fmla="*/ 1588 h 2094"/>
                <a:gd name="T82" fmla="*/ 346 w 727"/>
                <a:gd name="T83" fmla="*/ 1392 h 2094"/>
                <a:gd name="T84" fmla="*/ 330 w 727"/>
                <a:gd name="T85" fmla="*/ 1106 h 2094"/>
                <a:gd name="T86" fmla="*/ 279 w 727"/>
                <a:gd name="T87" fmla="*/ 604 h 2094"/>
                <a:gd name="T88" fmla="*/ 314 w 727"/>
                <a:gd name="T89" fmla="*/ 888 h 2094"/>
                <a:gd name="T90" fmla="*/ 352 w 727"/>
                <a:gd name="T91" fmla="*/ 1131 h 2094"/>
                <a:gd name="T92" fmla="*/ 365 w 727"/>
                <a:gd name="T93" fmla="*/ 1171 h 2094"/>
                <a:gd name="T94" fmla="*/ 379 w 727"/>
                <a:gd name="T95" fmla="*/ 1399 h 2094"/>
                <a:gd name="T96" fmla="*/ 412 w 727"/>
                <a:gd name="T97" fmla="*/ 1626 h 2094"/>
                <a:gd name="T98" fmla="*/ 418 w 727"/>
                <a:gd name="T99" fmla="*/ 1708 h 2094"/>
                <a:gd name="T100" fmla="*/ 445 w 727"/>
                <a:gd name="T101" fmla="*/ 1798 h 2094"/>
                <a:gd name="T102" fmla="*/ 484 w 727"/>
                <a:gd name="T103" fmla="*/ 1878 h 2094"/>
                <a:gd name="T104" fmla="*/ 460 w 727"/>
                <a:gd name="T105" fmla="*/ 1970 h 2094"/>
                <a:gd name="T106" fmla="*/ 451 w 727"/>
                <a:gd name="T107" fmla="*/ 2070 h 2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7" h="2094">
                  <a:moveTo>
                    <a:pt x="451" y="2070"/>
                  </a:moveTo>
                  <a:lnTo>
                    <a:pt x="451" y="2070"/>
                  </a:lnTo>
                  <a:lnTo>
                    <a:pt x="485" y="2070"/>
                  </a:lnTo>
                  <a:lnTo>
                    <a:pt x="519" y="2070"/>
                  </a:lnTo>
                  <a:lnTo>
                    <a:pt x="552" y="2072"/>
                  </a:lnTo>
                  <a:lnTo>
                    <a:pt x="584" y="2075"/>
                  </a:lnTo>
                  <a:lnTo>
                    <a:pt x="615" y="2079"/>
                  </a:lnTo>
                  <a:lnTo>
                    <a:pt x="647" y="2084"/>
                  </a:lnTo>
                  <a:lnTo>
                    <a:pt x="709" y="2094"/>
                  </a:lnTo>
                  <a:lnTo>
                    <a:pt x="709" y="2094"/>
                  </a:lnTo>
                  <a:lnTo>
                    <a:pt x="719" y="2059"/>
                  </a:lnTo>
                  <a:lnTo>
                    <a:pt x="724" y="2027"/>
                  </a:lnTo>
                  <a:lnTo>
                    <a:pt x="726" y="2012"/>
                  </a:lnTo>
                  <a:lnTo>
                    <a:pt x="727" y="1997"/>
                  </a:lnTo>
                  <a:lnTo>
                    <a:pt x="727" y="1983"/>
                  </a:lnTo>
                  <a:lnTo>
                    <a:pt x="726" y="1969"/>
                  </a:lnTo>
                  <a:lnTo>
                    <a:pt x="724" y="1956"/>
                  </a:lnTo>
                  <a:lnTo>
                    <a:pt x="722" y="1945"/>
                  </a:lnTo>
                  <a:lnTo>
                    <a:pt x="720" y="1932"/>
                  </a:lnTo>
                  <a:lnTo>
                    <a:pt x="716" y="1921"/>
                  </a:lnTo>
                  <a:lnTo>
                    <a:pt x="712" y="1911"/>
                  </a:lnTo>
                  <a:lnTo>
                    <a:pt x="707" y="1900"/>
                  </a:lnTo>
                  <a:lnTo>
                    <a:pt x="701" y="1891"/>
                  </a:lnTo>
                  <a:lnTo>
                    <a:pt x="695" y="1882"/>
                  </a:lnTo>
                  <a:lnTo>
                    <a:pt x="695" y="1882"/>
                  </a:lnTo>
                  <a:lnTo>
                    <a:pt x="691" y="1861"/>
                  </a:lnTo>
                  <a:lnTo>
                    <a:pt x="689" y="1840"/>
                  </a:lnTo>
                  <a:lnTo>
                    <a:pt x="689" y="1820"/>
                  </a:lnTo>
                  <a:lnTo>
                    <a:pt x="689" y="1799"/>
                  </a:lnTo>
                  <a:lnTo>
                    <a:pt x="691" y="1780"/>
                  </a:lnTo>
                  <a:lnTo>
                    <a:pt x="693" y="1759"/>
                  </a:lnTo>
                  <a:lnTo>
                    <a:pt x="700" y="1718"/>
                  </a:lnTo>
                  <a:lnTo>
                    <a:pt x="707" y="1676"/>
                  </a:lnTo>
                  <a:lnTo>
                    <a:pt x="711" y="1655"/>
                  </a:lnTo>
                  <a:lnTo>
                    <a:pt x="713" y="1635"/>
                  </a:lnTo>
                  <a:lnTo>
                    <a:pt x="714" y="1614"/>
                  </a:lnTo>
                  <a:lnTo>
                    <a:pt x="714" y="1593"/>
                  </a:lnTo>
                  <a:lnTo>
                    <a:pt x="713" y="1572"/>
                  </a:lnTo>
                  <a:lnTo>
                    <a:pt x="709" y="1550"/>
                  </a:lnTo>
                  <a:lnTo>
                    <a:pt x="709" y="1550"/>
                  </a:lnTo>
                  <a:lnTo>
                    <a:pt x="714" y="1458"/>
                  </a:lnTo>
                  <a:lnTo>
                    <a:pt x="715" y="1368"/>
                  </a:lnTo>
                  <a:lnTo>
                    <a:pt x="715" y="1276"/>
                  </a:lnTo>
                  <a:lnTo>
                    <a:pt x="714" y="1229"/>
                  </a:lnTo>
                  <a:lnTo>
                    <a:pt x="713" y="1184"/>
                  </a:lnTo>
                  <a:lnTo>
                    <a:pt x="711" y="1138"/>
                  </a:lnTo>
                  <a:lnTo>
                    <a:pt x="707" y="1092"/>
                  </a:lnTo>
                  <a:lnTo>
                    <a:pt x="702" y="1046"/>
                  </a:lnTo>
                  <a:lnTo>
                    <a:pt x="698" y="1001"/>
                  </a:lnTo>
                  <a:lnTo>
                    <a:pt x="692" y="955"/>
                  </a:lnTo>
                  <a:lnTo>
                    <a:pt x="685" y="909"/>
                  </a:lnTo>
                  <a:lnTo>
                    <a:pt x="677" y="864"/>
                  </a:lnTo>
                  <a:lnTo>
                    <a:pt x="669" y="817"/>
                  </a:lnTo>
                  <a:lnTo>
                    <a:pt x="669" y="817"/>
                  </a:lnTo>
                  <a:lnTo>
                    <a:pt x="677" y="767"/>
                  </a:lnTo>
                  <a:lnTo>
                    <a:pt x="683" y="716"/>
                  </a:lnTo>
                  <a:lnTo>
                    <a:pt x="689" y="665"/>
                  </a:lnTo>
                  <a:lnTo>
                    <a:pt x="691" y="615"/>
                  </a:lnTo>
                  <a:lnTo>
                    <a:pt x="693" y="564"/>
                  </a:lnTo>
                  <a:lnTo>
                    <a:pt x="694" y="513"/>
                  </a:lnTo>
                  <a:lnTo>
                    <a:pt x="694" y="463"/>
                  </a:lnTo>
                  <a:lnTo>
                    <a:pt x="693" y="412"/>
                  </a:lnTo>
                  <a:lnTo>
                    <a:pt x="690" y="311"/>
                  </a:lnTo>
                  <a:lnTo>
                    <a:pt x="686" y="210"/>
                  </a:lnTo>
                  <a:lnTo>
                    <a:pt x="684" y="108"/>
                  </a:lnTo>
                  <a:lnTo>
                    <a:pt x="684" y="58"/>
                  </a:lnTo>
                  <a:lnTo>
                    <a:pt x="684" y="7"/>
                  </a:lnTo>
                  <a:lnTo>
                    <a:pt x="684" y="7"/>
                  </a:lnTo>
                  <a:lnTo>
                    <a:pt x="526" y="10"/>
                  </a:lnTo>
                  <a:lnTo>
                    <a:pt x="447" y="13"/>
                  </a:lnTo>
                  <a:lnTo>
                    <a:pt x="368" y="14"/>
                  </a:lnTo>
                  <a:lnTo>
                    <a:pt x="288" y="14"/>
                  </a:lnTo>
                  <a:lnTo>
                    <a:pt x="209" y="12"/>
                  </a:lnTo>
                  <a:lnTo>
                    <a:pt x="170" y="10"/>
                  </a:lnTo>
                  <a:lnTo>
                    <a:pt x="130" y="7"/>
                  </a:lnTo>
                  <a:lnTo>
                    <a:pt x="91" y="3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1" y="28"/>
                  </a:lnTo>
                  <a:lnTo>
                    <a:pt x="51" y="57"/>
                  </a:lnTo>
                  <a:lnTo>
                    <a:pt x="49" y="114"/>
                  </a:lnTo>
                  <a:lnTo>
                    <a:pt x="44" y="172"/>
                  </a:lnTo>
                  <a:lnTo>
                    <a:pt x="37" y="229"/>
                  </a:lnTo>
                  <a:lnTo>
                    <a:pt x="22" y="344"/>
                  </a:lnTo>
                  <a:lnTo>
                    <a:pt x="14" y="400"/>
                  </a:lnTo>
                  <a:lnTo>
                    <a:pt x="6" y="457"/>
                  </a:lnTo>
                  <a:lnTo>
                    <a:pt x="6" y="457"/>
                  </a:lnTo>
                  <a:lnTo>
                    <a:pt x="4" y="485"/>
                  </a:lnTo>
                  <a:lnTo>
                    <a:pt x="1" y="514"/>
                  </a:lnTo>
                  <a:lnTo>
                    <a:pt x="0" y="570"/>
                  </a:lnTo>
                  <a:lnTo>
                    <a:pt x="0" y="627"/>
                  </a:lnTo>
                  <a:lnTo>
                    <a:pt x="3" y="683"/>
                  </a:lnTo>
                  <a:lnTo>
                    <a:pt x="10" y="795"/>
                  </a:lnTo>
                  <a:lnTo>
                    <a:pt x="12" y="851"/>
                  </a:lnTo>
                  <a:lnTo>
                    <a:pt x="14" y="908"/>
                  </a:lnTo>
                  <a:lnTo>
                    <a:pt x="14" y="908"/>
                  </a:lnTo>
                  <a:lnTo>
                    <a:pt x="19" y="935"/>
                  </a:lnTo>
                  <a:lnTo>
                    <a:pt x="22" y="961"/>
                  </a:lnTo>
                  <a:lnTo>
                    <a:pt x="23" y="988"/>
                  </a:lnTo>
                  <a:lnTo>
                    <a:pt x="23" y="1015"/>
                  </a:lnTo>
                  <a:lnTo>
                    <a:pt x="21" y="1068"/>
                  </a:lnTo>
                  <a:lnTo>
                    <a:pt x="18" y="1120"/>
                  </a:lnTo>
                  <a:lnTo>
                    <a:pt x="18" y="1120"/>
                  </a:lnTo>
                  <a:lnTo>
                    <a:pt x="25" y="1188"/>
                  </a:lnTo>
                  <a:lnTo>
                    <a:pt x="33" y="1255"/>
                  </a:lnTo>
                  <a:lnTo>
                    <a:pt x="42" y="1321"/>
                  </a:lnTo>
                  <a:lnTo>
                    <a:pt x="52" y="1388"/>
                  </a:lnTo>
                  <a:lnTo>
                    <a:pt x="73" y="1522"/>
                  </a:lnTo>
                  <a:lnTo>
                    <a:pt x="94" y="1655"/>
                  </a:lnTo>
                  <a:lnTo>
                    <a:pt x="94" y="1655"/>
                  </a:lnTo>
                  <a:lnTo>
                    <a:pt x="97" y="1662"/>
                  </a:lnTo>
                  <a:lnTo>
                    <a:pt x="98" y="1669"/>
                  </a:lnTo>
                  <a:lnTo>
                    <a:pt x="100" y="1685"/>
                  </a:lnTo>
                  <a:lnTo>
                    <a:pt x="102" y="1691"/>
                  </a:lnTo>
                  <a:lnTo>
                    <a:pt x="106" y="1698"/>
                  </a:lnTo>
                  <a:lnTo>
                    <a:pt x="113" y="1705"/>
                  </a:lnTo>
                  <a:lnTo>
                    <a:pt x="123" y="1712"/>
                  </a:lnTo>
                  <a:lnTo>
                    <a:pt x="123" y="1712"/>
                  </a:lnTo>
                  <a:lnTo>
                    <a:pt x="121" y="1727"/>
                  </a:lnTo>
                  <a:lnTo>
                    <a:pt x="119" y="1741"/>
                  </a:lnTo>
                  <a:lnTo>
                    <a:pt x="116" y="1772"/>
                  </a:lnTo>
                  <a:lnTo>
                    <a:pt x="116" y="1802"/>
                  </a:lnTo>
                  <a:lnTo>
                    <a:pt x="116" y="1831"/>
                  </a:lnTo>
                  <a:lnTo>
                    <a:pt x="116" y="1831"/>
                  </a:lnTo>
                  <a:lnTo>
                    <a:pt x="109" y="1846"/>
                  </a:lnTo>
                  <a:lnTo>
                    <a:pt x="101" y="1860"/>
                  </a:lnTo>
                  <a:lnTo>
                    <a:pt x="85" y="1884"/>
                  </a:lnTo>
                  <a:lnTo>
                    <a:pt x="51" y="1931"/>
                  </a:lnTo>
                  <a:lnTo>
                    <a:pt x="51" y="1931"/>
                  </a:lnTo>
                  <a:lnTo>
                    <a:pt x="88" y="1949"/>
                  </a:lnTo>
                  <a:lnTo>
                    <a:pt x="107" y="1957"/>
                  </a:lnTo>
                  <a:lnTo>
                    <a:pt x="126" y="1964"/>
                  </a:lnTo>
                  <a:lnTo>
                    <a:pt x="144" y="1971"/>
                  </a:lnTo>
                  <a:lnTo>
                    <a:pt x="163" y="1976"/>
                  </a:lnTo>
                  <a:lnTo>
                    <a:pt x="181" y="1981"/>
                  </a:lnTo>
                  <a:lnTo>
                    <a:pt x="200" y="1984"/>
                  </a:lnTo>
                  <a:lnTo>
                    <a:pt x="218" y="1986"/>
                  </a:lnTo>
                  <a:lnTo>
                    <a:pt x="237" y="1988"/>
                  </a:lnTo>
                  <a:lnTo>
                    <a:pt x="256" y="1986"/>
                  </a:lnTo>
                  <a:lnTo>
                    <a:pt x="274" y="1984"/>
                  </a:lnTo>
                  <a:lnTo>
                    <a:pt x="293" y="1981"/>
                  </a:lnTo>
                  <a:lnTo>
                    <a:pt x="311" y="1976"/>
                  </a:lnTo>
                  <a:lnTo>
                    <a:pt x="330" y="1968"/>
                  </a:lnTo>
                  <a:lnTo>
                    <a:pt x="348" y="1960"/>
                  </a:lnTo>
                  <a:lnTo>
                    <a:pt x="348" y="1960"/>
                  </a:lnTo>
                  <a:lnTo>
                    <a:pt x="353" y="1916"/>
                  </a:lnTo>
                  <a:lnTo>
                    <a:pt x="354" y="1895"/>
                  </a:lnTo>
                  <a:lnTo>
                    <a:pt x="354" y="1874"/>
                  </a:lnTo>
                  <a:lnTo>
                    <a:pt x="354" y="1853"/>
                  </a:lnTo>
                  <a:lnTo>
                    <a:pt x="353" y="1832"/>
                  </a:lnTo>
                  <a:lnTo>
                    <a:pt x="350" y="1811"/>
                  </a:lnTo>
                  <a:lnTo>
                    <a:pt x="345" y="1791"/>
                  </a:lnTo>
                  <a:lnTo>
                    <a:pt x="345" y="1791"/>
                  </a:lnTo>
                  <a:lnTo>
                    <a:pt x="341" y="1780"/>
                  </a:lnTo>
                  <a:lnTo>
                    <a:pt x="338" y="1768"/>
                  </a:lnTo>
                  <a:lnTo>
                    <a:pt x="336" y="1756"/>
                  </a:lnTo>
                  <a:lnTo>
                    <a:pt x="335" y="1746"/>
                  </a:lnTo>
                  <a:lnTo>
                    <a:pt x="333" y="1723"/>
                  </a:lnTo>
                  <a:lnTo>
                    <a:pt x="333" y="1700"/>
                  </a:lnTo>
                  <a:lnTo>
                    <a:pt x="337" y="1654"/>
                  </a:lnTo>
                  <a:lnTo>
                    <a:pt x="338" y="1631"/>
                  </a:lnTo>
                  <a:lnTo>
                    <a:pt x="339" y="1609"/>
                  </a:lnTo>
                  <a:lnTo>
                    <a:pt x="339" y="1609"/>
                  </a:lnTo>
                  <a:lnTo>
                    <a:pt x="341" y="1588"/>
                  </a:lnTo>
                  <a:lnTo>
                    <a:pt x="344" y="1565"/>
                  </a:lnTo>
                  <a:lnTo>
                    <a:pt x="346" y="1513"/>
                  </a:lnTo>
                  <a:lnTo>
                    <a:pt x="347" y="1455"/>
                  </a:lnTo>
                  <a:lnTo>
                    <a:pt x="346" y="1392"/>
                  </a:lnTo>
                  <a:lnTo>
                    <a:pt x="344" y="1323"/>
                  </a:lnTo>
                  <a:lnTo>
                    <a:pt x="340" y="1253"/>
                  </a:lnTo>
                  <a:lnTo>
                    <a:pt x="336" y="1181"/>
                  </a:lnTo>
                  <a:lnTo>
                    <a:pt x="330" y="1106"/>
                  </a:lnTo>
                  <a:lnTo>
                    <a:pt x="317" y="959"/>
                  </a:lnTo>
                  <a:lnTo>
                    <a:pt x="303" y="821"/>
                  </a:lnTo>
                  <a:lnTo>
                    <a:pt x="289" y="700"/>
                  </a:lnTo>
                  <a:lnTo>
                    <a:pt x="279" y="604"/>
                  </a:lnTo>
                  <a:lnTo>
                    <a:pt x="279" y="604"/>
                  </a:lnTo>
                  <a:lnTo>
                    <a:pt x="285" y="645"/>
                  </a:lnTo>
                  <a:lnTo>
                    <a:pt x="293" y="712"/>
                  </a:lnTo>
                  <a:lnTo>
                    <a:pt x="314" y="888"/>
                  </a:lnTo>
                  <a:lnTo>
                    <a:pt x="326" y="980"/>
                  </a:lnTo>
                  <a:lnTo>
                    <a:pt x="339" y="1063"/>
                  </a:lnTo>
                  <a:lnTo>
                    <a:pt x="345" y="1099"/>
                  </a:lnTo>
                  <a:lnTo>
                    <a:pt x="352" y="1131"/>
                  </a:lnTo>
                  <a:lnTo>
                    <a:pt x="358" y="1155"/>
                  </a:lnTo>
                  <a:lnTo>
                    <a:pt x="361" y="1164"/>
                  </a:lnTo>
                  <a:lnTo>
                    <a:pt x="365" y="1171"/>
                  </a:lnTo>
                  <a:lnTo>
                    <a:pt x="365" y="1171"/>
                  </a:lnTo>
                  <a:lnTo>
                    <a:pt x="366" y="1229"/>
                  </a:lnTo>
                  <a:lnTo>
                    <a:pt x="369" y="1286"/>
                  </a:lnTo>
                  <a:lnTo>
                    <a:pt x="374" y="1343"/>
                  </a:lnTo>
                  <a:lnTo>
                    <a:pt x="379" y="1399"/>
                  </a:lnTo>
                  <a:lnTo>
                    <a:pt x="386" y="1455"/>
                  </a:lnTo>
                  <a:lnTo>
                    <a:pt x="393" y="1512"/>
                  </a:lnTo>
                  <a:lnTo>
                    <a:pt x="402" y="1568"/>
                  </a:lnTo>
                  <a:lnTo>
                    <a:pt x="412" y="1626"/>
                  </a:lnTo>
                  <a:lnTo>
                    <a:pt x="412" y="1626"/>
                  </a:lnTo>
                  <a:lnTo>
                    <a:pt x="415" y="1669"/>
                  </a:lnTo>
                  <a:lnTo>
                    <a:pt x="416" y="1689"/>
                  </a:lnTo>
                  <a:lnTo>
                    <a:pt x="418" y="1708"/>
                  </a:lnTo>
                  <a:lnTo>
                    <a:pt x="422" y="1724"/>
                  </a:lnTo>
                  <a:lnTo>
                    <a:pt x="425" y="1740"/>
                  </a:lnTo>
                  <a:lnTo>
                    <a:pt x="434" y="1770"/>
                  </a:lnTo>
                  <a:lnTo>
                    <a:pt x="445" y="1798"/>
                  </a:lnTo>
                  <a:lnTo>
                    <a:pt x="456" y="1825"/>
                  </a:lnTo>
                  <a:lnTo>
                    <a:pt x="469" y="1852"/>
                  </a:lnTo>
                  <a:lnTo>
                    <a:pt x="484" y="1878"/>
                  </a:lnTo>
                  <a:lnTo>
                    <a:pt x="484" y="1878"/>
                  </a:lnTo>
                  <a:lnTo>
                    <a:pt x="475" y="1900"/>
                  </a:lnTo>
                  <a:lnTo>
                    <a:pt x="468" y="1924"/>
                  </a:lnTo>
                  <a:lnTo>
                    <a:pt x="463" y="1947"/>
                  </a:lnTo>
                  <a:lnTo>
                    <a:pt x="460" y="1970"/>
                  </a:lnTo>
                  <a:lnTo>
                    <a:pt x="458" y="1994"/>
                  </a:lnTo>
                  <a:lnTo>
                    <a:pt x="455" y="2019"/>
                  </a:lnTo>
                  <a:lnTo>
                    <a:pt x="451" y="2070"/>
                  </a:lnTo>
                  <a:lnTo>
                    <a:pt x="451" y="207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0" name="Line 144">
              <a:extLst>
                <a:ext uri="{FF2B5EF4-FFF2-40B4-BE49-F238E27FC236}">
                  <a16:creationId xmlns:a16="http://schemas.microsoft.com/office/drawing/2014/main" xmlns="" id="{440C3B22-B907-4FD8-864E-CB525741DC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44101" y="519112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1" name="Freeform 145">
              <a:extLst>
                <a:ext uri="{FF2B5EF4-FFF2-40B4-BE49-F238E27FC236}">
                  <a16:creationId xmlns:a16="http://schemas.microsoft.com/office/drawing/2014/main" xmlns="" id="{CBFA85DB-16E4-4662-9CFB-F6321BC8B9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26601" y="2784475"/>
              <a:ext cx="344488" cy="819150"/>
            </a:xfrm>
            <a:custGeom>
              <a:avLst/>
              <a:gdLst>
                <a:gd name="T0" fmla="*/ 155 w 434"/>
                <a:gd name="T1" fmla="*/ 84 h 1031"/>
                <a:gd name="T2" fmla="*/ 155 w 434"/>
                <a:gd name="T3" fmla="*/ 84 h 1031"/>
                <a:gd name="T4" fmla="*/ 187 w 434"/>
                <a:gd name="T5" fmla="*/ 65 h 1031"/>
                <a:gd name="T6" fmla="*/ 220 w 434"/>
                <a:gd name="T7" fmla="*/ 46 h 1031"/>
                <a:gd name="T8" fmla="*/ 252 w 434"/>
                <a:gd name="T9" fmla="*/ 30 h 1031"/>
                <a:gd name="T10" fmla="*/ 269 w 434"/>
                <a:gd name="T11" fmla="*/ 23 h 1031"/>
                <a:gd name="T12" fmla="*/ 286 w 434"/>
                <a:gd name="T13" fmla="*/ 16 h 1031"/>
                <a:gd name="T14" fmla="*/ 303 w 434"/>
                <a:gd name="T15" fmla="*/ 11 h 1031"/>
                <a:gd name="T16" fmla="*/ 320 w 434"/>
                <a:gd name="T17" fmla="*/ 7 h 1031"/>
                <a:gd name="T18" fmla="*/ 339 w 434"/>
                <a:gd name="T19" fmla="*/ 3 h 1031"/>
                <a:gd name="T20" fmla="*/ 358 w 434"/>
                <a:gd name="T21" fmla="*/ 1 h 1031"/>
                <a:gd name="T22" fmla="*/ 376 w 434"/>
                <a:gd name="T23" fmla="*/ 0 h 1031"/>
                <a:gd name="T24" fmla="*/ 395 w 434"/>
                <a:gd name="T25" fmla="*/ 1 h 1031"/>
                <a:gd name="T26" fmla="*/ 414 w 434"/>
                <a:gd name="T27" fmla="*/ 3 h 1031"/>
                <a:gd name="T28" fmla="*/ 434 w 434"/>
                <a:gd name="T29" fmla="*/ 7 h 1031"/>
                <a:gd name="T30" fmla="*/ 434 w 434"/>
                <a:gd name="T31" fmla="*/ 7 h 1031"/>
                <a:gd name="T32" fmla="*/ 418 w 434"/>
                <a:gd name="T33" fmla="*/ 68 h 1031"/>
                <a:gd name="T34" fmla="*/ 403 w 434"/>
                <a:gd name="T35" fmla="*/ 131 h 1031"/>
                <a:gd name="T36" fmla="*/ 389 w 434"/>
                <a:gd name="T37" fmla="*/ 192 h 1031"/>
                <a:gd name="T38" fmla="*/ 376 w 434"/>
                <a:gd name="T39" fmla="*/ 255 h 1031"/>
                <a:gd name="T40" fmla="*/ 365 w 434"/>
                <a:gd name="T41" fmla="*/ 317 h 1031"/>
                <a:gd name="T42" fmla="*/ 354 w 434"/>
                <a:gd name="T43" fmla="*/ 379 h 1031"/>
                <a:gd name="T44" fmla="*/ 344 w 434"/>
                <a:gd name="T45" fmla="*/ 442 h 1031"/>
                <a:gd name="T46" fmla="*/ 336 w 434"/>
                <a:gd name="T47" fmla="*/ 504 h 1031"/>
                <a:gd name="T48" fmla="*/ 319 w 434"/>
                <a:gd name="T49" fmla="*/ 628 h 1031"/>
                <a:gd name="T50" fmla="*/ 304 w 434"/>
                <a:gd name="T51" fmla="*/ 752 h 1031"/>
                <a:gd name="T52" fmla="*/ 291 w 434"/>
                <a:gd name="T53" fmla="*/ 876 h 1031"/>
                <a:gd name="T54" fmla="*/ 279 w 434"/>
                <a:gd name="T55" fmla="*/ 1000 h 1031"/>
                <a:gd name="T56" fmla="*/ 279 w 434"/>
                <a:gd name="T57" fmla="*/ 1000 h 1031"/>
                <a:gd name="T58" fmla="*/ 260 w 434"/>
                <a:gd name="T59" fmla="*/ 1010 h 1031"/>
                <a:gd name="T60" fmla="*/ 243 w 434"/>
                <a:gd name="T61" fmla="*/ 1017 h 1031"/>
                <a:gd name="T62" fmla="*/ 224 w 434"/>
                <a:gd name="T63" fmla="*/ 1022 h 1031"/>
                <a:gd name="T64" fmla="*/ 207 w 434"/>
                <a:gd name="T65" fmla="*/ 1027 h 1031"/>
                <a:gd name="T66" fmla="*/ 188 w 434"/>
                <a:gd name="T67" fmla="*/ 1029 h 1031"/>
                <a:gd name="T68" fmla="*/ 171 w 434"/>
                <a:gd name="T69" fmla="*/ 1031 h 1031"/>
                <a:gd name="T70" fmla="*/ 153 w 434"/>
                <a:gd name="T71" fmla="*/ 1031 h 1031"/>
                <a:gd name="T72" fmla="*/ 136 w 434"/>
                <a:gd name="T73" fmla="*/ 1029 h 1031"/>
                <a:gd name="T74" fmla="*/ 119 w 434"/>
                <a:gd name="T75" fmla="*/ 1027 h 1031"/>
                <a:gd name="T76" fmla="*/ 101 w 434"/>
                <a:gd name="T77" fmla="*/ 1025 h 1031"/>
                <a:gd name="T78" fmla="*/ 67 w 434"/>
                <a:gd name="T79" fmla="*/ 1018 h 1031"/>
                <a:gd name="T80" fmla="*/ 34 w 434"/>
                <a:gd name="T81" fmla="*/ 1009 h 1031"/>
                <a:gd name="T82" fmla="*/ 0 w 434"/>
                <a:gd name="T83" fmla="*/ 999 h 1031"/>
                <a:gd name="T84" fmla="*/ 0 w 434"/>
                <a:gd name="T85" fmla="*/ 999 h 1031"/>
                <a:gd name="T86" fmla="*/ 0 w 434"/>
                <a:gd name="T87" fmla="*/ 940 h 1031"/>
                <a:gd name="T88" fmla="*/ 1 w 434"/>
                <a:gd name="T89" fmla="*/ 882 h 1031"/>
                <a:gd name="T90" fmla="*/ 4 w 434"/>
                <a:gd name="T91" fmla="*/ 823 h 1031"/>
                <a:gd name="T92" fmla="*/ 7 w 434"/>
                <a:gd name="T93" fmla="*/ 765 h 1031"/>
                <a:gd name="T94" fmla="*/ 12 w 434"/>
                <a:gd name="T95" fmla="*/ 707 h 1031"/>
                <a:gd name="T96" fmla="*/ 18 w 434"/>
                <a:gd name="T97" fmla="*/ 649 h 1031"/>
                <a:gd name="T98" fmla="*/ 25 w 434"/>
                <a:gd name="T99" fmla="*/ 591 h 1031"/>
                <a:gd name="T100" fmla="*/ 34 w 434"/>
                <a:gd name="T101" fmla="*/ 534 h 1031"/>
                <a:gd name="T102" fmla="*/ 43 w 434"/>
                <a:gd name="T103" fmla="*/ 476 h 1031"/>
                <a:gd name="T104" fmla="*/ 55 w 434"/>
                <a:gd name="T105" fmla="*/ 419 h 1031"/>
                <a:gd name="T106" fmla="*/ 67 w 434"/>
                <a:gd name="T107" fmla="*/ 362 h 1031"/>
                <a:gd name="T108" fmla="*/ 83 w 434"/>
                <a:gd name="T109" fmla="*/ 306 h 1031"/>
                <a:gd name="T110" fmla="*/ 98 w 434"/>
                <a:gd name="T111" fmla="*/ 249 h 1031"/>
                <a:gd name="T112" fmla="*/ 115 w 434"/>
                <a:gd name="T113" fmla="*/ 194 h 1031"/>
                <a:gd name="T114" fmla="*/ 134 w 434"/>
                <a:gd name="T115" fmla="*/ 139 h 1031"/>
                <a:gd name="T116" fmla="*/ 155 w 434"/>
                <a:gd name="T117" fmla="*/ 84 h 1031"/>
                <a:gd name="T118" fmla="*/ 155 w 434"/>
                <a:gd name="T119" fmla="*/ 84 h 1031"/>
                <a:gd name="T120" fmla="*/ 155 w 434"/>
                <a:gd name="T121" fmla="*/ 84 h 1031"/>
                <a:gd name="T122" fmla="*/ 155 w 434"/>
                <a:gd name="T123" fmla="*/ 84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4" h="1031">
                  <a:moveTo>
                    <a:pt x="155" y="84"/>
                  </a:moveTo>
                  <a:lnTo>
                    <a:pt x="155" y="84"/>
                  </a:lnTo>
                  <a:lnTo>
                    <a:pt x="187" y="65"/>
                  </a:lnTo>
                  <a:lnTo>
                    <a:pt x="220" y="46"/>
                  </a:lnTo>
                  <a:lnTo>
                    <a:pt x="252" y="30"/>
                  </a:lnTo>
                  <a:lnTo>
                    <a:pt x="269" y="23"/>
                  </a:lnTo>
                  <a:lnTo>
                    <a:pt x="286" y="16"/>
                  </a:lnTo>
                  <a:lnTo>
                    <a:pt x="303" y="11"/>
                  </a:lnTo>
                  <a:lnTo>
                    <a:pt x="320" y="7"/>
                  </a:lnTo>
                  <a:lnTo>
                    <a:pt x="339" y="3"/>
                  </a:lnTo>
                  <a:lnTo>
                    <a:pt x="358" y="1"/>
                  </a:lnTo>
                  <a:lnTo>
                    <a:pt x="376" y="0"/>
                  </a:lnTo>
                  <a:lnTo>
                    <a:pt x="395" y="1"/>
                  </a:lnTo>
                  <a:lnTo>
                    <a:pt x="414" y="3"/>
                  </a:lnTo>
                  <a:lnTo>
                    <a:pt x="434" y="7"/>
                  </a:lnTo>
                  <a:lnTo>
                    <a:pt x="434" y="7"/>
                  </a:lnTo>
                  <a:lnTo>
                    <a:pt x="418" y="68"/>
                  </a:lnTo>
                  <a:lnTo>
                    <a:pt x="403" y="131"/>
                  </a:lnTo>
                  <a:lnTo>
                    <a:pt x="389" y="192"/>
                  </a:lnTo>
                  <a:lnTo>
                    <a:pt x="376" y="255"/>
                  </a:lnTo>
                  <a:lnTo>
                    <a:pt x="365" y="317"/>
                  </a:lnTo>
                  <a:lnTo>
                    <a:pt x="354" y="379"/>
                  </a:lnTo>
                  <a:lnTo>
                    <a:pt x="344" y="442"/>
                  </a:lnTo>
                  <a:lnTo>
                    <a:pt x="336" y="504"/>
                  </a:lnTo>
                  <a:lnTo>
                    <a:pt x="319" y="628"/>
                  </a:lnTo>
                  <a:lnTo>
                    <a:pt x="304" y="752"/>
                  </a:lnTo>
                  <a:lnTo>
                    <a:pt x="291" y="876"/>
                  </a:lnTo>
                  <a:lnTo>
                    <a:pt x="279" y="1000"/>
                  </a:lnTo>
                  <a:lnTo>
                    <a:pt x="279" y="1000"/>
                  </a:lnTo>
                  <a:lnTo>
                    <a:pt x="260" y="1010"/>
                  </a:lnTo>
                  <a:lnTo>
                    <a:pt x="243" y="1017"/>
                  </a:lnTo>
                  <a:lnTo>
                    <a:pt x="224" y="1022"/>
                  </a:lnTo>
                  <a:lnTo>
                    <a:pt x="207" y="1027"/>
                  </a:lnTo>
                  <a:lnTo>
                    <a:pt x="188" y="1029"/>
                  </a:lnTo>
                  <a:lnTo>
                    <a:pt x="171" y="1031"/>
                  </a:lnTo>
                  <a:lnTo>
                    <a:pt x="153" y="1031"/>
                  </a:lnTo>
                  <a:lnTo>
                    <a:pt x="136" y="1029"/>
                  </a:lnTo>
                  <a:lnTo>
                    <a:pt x="119" y="1027"/>
                  </a:lnTo>
                  <a:lnTo>
                    <a:pt x="101" y="1025"/>
                  </a:lnTo>
                  <a:lnTo>
                    <a:pt x="67" y="1018"/>
                  </a:lnTo>
                  <a:lnTo>
                    <a:pt x="34" y="1009"/>
                  </a:lnTo>
                  <a:lnTo>
                    <a:pt x="0" y="999"/>
                  </a:lnTo>
                  <a:lnTo>
                    <a:pt x="0" y="999"/>
                  </a:lnTo>
                  <a:lnTo>
                    <a:pt x="0" y="940"/>
                  </a:lnTo>
                  <a:lnTo>
                    <a:pt x="1" y="882"/>
                  </a:lnTo>
                  <a:lnTo>
                    <a:pt x="4" y="823"/>
                  </a:lnTo>
                  <a:lnTo>
                    <a:pt x="7" y="765"/>
                  </a:lnTo>
                  <a:lnTo>
                    <a:pt x="12" y="707"/>
                  </a:lnTo>
                  <a:lnTo>
                    <a:pt x="18" y="649"/>
                  </a:lnTo>
                  <a:lnTo>
                    <a:pt x="25" y="591"/>
                  </a:lnTo>
                  <a:lnTo>
                    <a:pt x="34" y="534"/>
                  </a:lnTo>
                  <a:lnTo>
                    <a:pt x="43" y="476"/>
                  </a:lnTo>
                  <a:lnTo>
                    <a:pt x="55" y="419"/>
                  </a:lnTo>
                  <a:lnTo>
                    <a:pt x="67" y="362"/>
                  </a:lnTo>
                  <a:lnTo>
                    <a:pt x="83" y="306"/>
                  </a:lnTo>
                  <a:lnTo>
                    <a:pt x="98" y="249"/>
                  </a:lnTo>
                  <a:lnTo>
                    <a:pt x="115" y="194"/>
                  </a:lnTo>
                  <a:lnTo>
                    <a:pt x="134" y="139"/>
                  </a:lnTo>
                  <a:lnTo>
                    <a:pt x="155" y="84"/>
                  </a:lnTo>
                  <a:lnTo>
                    <a:pt x="155" y="84"/>
                  </a:lnTo>
                  <a:close/>
                  <a:moveTo>
                    <a:pt x="155" y="84"/>
                  </a:moveTo>
                  <a:lnTo>
                    <a:pt x="155" y="84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2" name="Freeform 146">
              <a:extLst>
                <a:ext uri="{FF2B5EF4-FFF2-40B4-BE49-F238E27FC236}">
                  <a16:creationId xmlns:a16="http://schemas.microsoft.com/office/drawing/2014/main" xmlns="" id="{40A16485-7489-42F7-89EB-43DCDC689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601" y="2784475"/>
              <a:ext cx="344488" cy="819150"/>
            </a:xfrm>
            <a:custGeom>
              <a:avLst/>
              <a:gdLst>
                <a:gd name="T0" fmla="*/ 155 w 434"/>
                <a:gd name="T1" fmla="*/ 84 h 1031"/>
                <a:gd name="T2" fmla="*/ 155 w 434"/>
                <a:gd name="T3" fmla="*/ 84 h 1031"/>
                <a:gd name="T4" fmla="*/ 187 w 434"/>
                <a:gd name="T5" fmla="*/ 65 h 1031"/>
                <a:gd name="T6" fmla="*/ 220 w 434"/>
                <a:gd name="T7" fmla="*/ 46 h 1031"/>
                <a:gd name="T8" fmla="*/ 252 w 434"/>
                <a:gd name="T9" fmla="*/ 30 h 1031"/>
                <a:gd name="T10" fmla="*/ 269 w 434"/>
                <a:gd name="T11" fmla="*/ 23 h 1031"/>
                <a:gd name="T12" fmla="*/ 286 w 434"/>
                <a:gd name="T13" fmla="*/ 16 h 1031"/>
                <a:gd name="T14" fmla="*/ 303 w 434"/>
                <a:gd name="T15" fmla="*/ 11 h 1031"/>
                <a:gd name="T16" fmla="*/ 320 w 434"/>
                <a:gd name="T17" fmla="*/ 7 h 1031"/>
                <a:gd name="T18" fmla="*/ 339 w 434"/>
                <a:gd name="T19" fmla="*/ 3 h 1031"/>
                <a:gd name="T20" fmla="*/ 358 w 434"/>
                <a:gd name="T21" fmla="*/ 1 h 1031"/>
                <a:gd name="T22" fmla="*/ 376 w 434"/>
                <a:gd name="T23" fmla="*/ 0 h 1031"/>
                <a:gd name="T24" fmla="*/ 395 w 434"/>
                <a:gd name="T25" fmla="*/ 1 h 1031"/>
                <a:gd name="T26" fmla="*/ 414 w 434"/>
                <a:gd name="T27" fmla="*/ 3 h 1031"/>
                <a:gd name="T28" fmla="*/ 434 w 434"/>
                <a:gd name="T29" fmla="*/ 7 h 1031"/>
                <a:gd name="T30" fmla="*/ 434 w 434"/>
                <a:gd name="T31" fmla="*/ 7 h 1031"/>
                <a:gd name="T32" fmla="*/ 418 w 434"/>
                <a:gd name="T33" fmla="*/ 68 h 1031"/>
                <a:gd name="T34" fmla="*/ 403 w 434"/>
                <a:gd name="T35" fmla="*/ 131 h 1031"/>
                <a:gd name="T36" fmla="*/ 389 w 434"/>
                <a:gd name="T37" fmla="*/ 192 h 1031"/>
                <a:gd name="T38" fmla="*/ 376 w 434"/>
                <a:gd name="T39" fmla="*/ 255 h 1031"/>
                <a:gd name="T40" fmla="*/ 365 w 434"/>
                <a:gd name="T41" fmla="*/ 317 h 1031"/>
                <a:gd name="T42" fmla="*/ 354 w 434"/>
                <a:gd name="T43" fmla="*/ 379 h 1031"/>
                <a:gd name="T44" fmla="*/ 344 w 434"/>
                <a:gd name="T45" fmla="*/ 442 h 1031"/>
                <a:gd name="T46" fmla="*/ 336 w 434"/>
                <a:gd name="T47" fmla="*/ 504 h 1031"/>
                <a:gd name="T48" fmla="*/ 319 w 434"/>
                <a:gd name="T49" fmla="*/ 628 h 1031"/>
                <a:gd name="T50" fmla="*/ 304 w 434"/>
                <a:gd name="T51" fmla="*/ 752 h 1031"/>
                <a:gd name="T52" fmla="*/ 291 w 434"/>
                <a:gd name="T53" fmla="*/ 876 h 1031"/>
                <a:gd name="T54" fmla="*/ 279 w 434"/>
                <a:gd name="T55" fmla="*/ 1000 h 1031"/>
                <a:gd name="T56" fmla="*/ 279 w 434"/>
                <a:gd name="T57" fmla="*/ 1000 h 1031"/>
                <a:gd name="T58" fmla="*/ 260 w 434"/>
                <a:gd name="T59" fmla="*/ 1010 h 1031"/>
                <a:gd name="T60" fmla="*/ 243 w 434"/>
                <a:gd name="T61" fmla="*/ 1017 h 1031"/>
                <a:gd name="T62" fmla="*/ 224 w 434"/>
                <a:gd name="T63" fmla="*/ 1022 h 1031"/>
                <a:gd name="T64" fmla="*/ 207 w 434"/>
                <a:gd name="T65" fmla="*/ 1027 h 1031"/>
                <a:gd name="T66" fmla="*/ 188 w 434"/>
                <a:gd name="T67" fmla="*/ 1029 h 1031"/>
                <a:gd name="T68" fmla="*/ 171 w 434"/>
                <a:gd name="T69" fmla="*/ 1031 h 1031"/>
                <a:gd name="T70" fmla="*/ 153 w 434"/>
                <a:gd name="T71" fmla="*/ 1031 h 1031"/>
                <a:gd name="T72" fmla="*/ 136 w 434"/>
                <a:gd name="T73" fmla="*/ 1029 h 1031"/>
                <a:gd name="T74" fmla="*/ 119 w 434"/>
                <a:gd name="T75" fmla="*/ 1027 h 1031"/>
                <a:gd name="T76" fmla="*/ 101 w 434"/>
                <a:gd name="T77" fmla="*/ 1025 h 1031"/>
                <a:gd name="T78" fmla="*/ 67 w 434"/>
                <a:gd name="T79" fmla="*/ 1018 h 1031"/>
                <a:gd name="T80" fmla="*/ 34 w 434"/>
                <a:gd name="T81" fmla="*/ 1009 h 1031"/>
                <a:gd name="T82" fmla="*/ 0 w 434"/>
                <a:gd name="T83" fmla="*/ 999 h 1031"/>
                <a:gd name="T84" fmla="*/ 0 w 434"/>
                <a:gd name="T85" fmla="*/ 999 h 1031"/>
                <a:gd name="T86" fmla="*/ 0 w 434"/>
                <a:gd name="T87" fmla="*/ 940 h 1031"/>
                <a:gd name="T88" fmla="*/ 1 w 434"/>
                <a:gd name="T89" fmla="*/ 882 h 1031"/>
                <a:gd name="T90" fmla="*/ 4 w 434"/>
                <a:gd name="T91" fmla="*/ 823 h 1031"/>
                <a:gd name="T92" fmla="*/ 7 w 434"/>
                <a:gd name="T93" fmla="*/ 765 h 1031"/>
                <a:gd name="T94" fmla="*/ 12 w 434"/>
                <a:gd name="T95" fmla="*/ 707 h 1031"/>
                <a:gd name="T96" fmla="*/ 18 w 434"/>
                <a:gd name="T97" fmla="*/ 649 h 1031"/>
                <a:gd name="T98" fmla="*/ 25 w 434"/>
                <a:gd name="T99" fmla="*/ 591 h 1031"/>
                <a:gd name="T100" fmla="*/ 34 w 434"/>
                <a:gd name="T101" fmla="*/ 534 h 1031"/>
                <a:gd name="T102" fmla="*/ 43 w 434"/>
                <a:gd name="T103" fmla="*/ 476 h 1031"/>
                <a:gd name="T104" fmla="*/ 55 w 434"/>
                <a:gd name="T105" fmla="*/ 419 h 1031"/>
                <a:gd name="T106" fmla="*/ 67 w 434"/>
                <a:gd name="T107" fmla="*/ 362 h 1031"/>
                <a:gd name="T108" fmla="*/ 83 w 434"/>
                <a:gd name="T109" fmla="*/ 306 h 1031"/>
                <a:gd name="T110" fmla="*/ 98 w 434"/>
                <a:gd name="T111" fmla="*/ 249 h 1031"/>
                <a:gd name="T112" fmla="*/ 115 w 434"/>
                <a:gd name="T113" fmla="*/ 194 h 1031"/>
                <a:gd name="T114" fmla="*/ 134 w 434"/>
                <a:gd name="T115" fmla="*/ 139 h 1031"/>
                <a:gd name="T116" fmla="*/ 155 w 434"/>
                <a:gd name="T117" fmla="*/ 84 h 1031"/>
                <a:gd name="T118" fmla="*/ 155 w 434"/>
                <a:gd name="T119" fmla="*/ 84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4" h="1031">
                  <a:moveTo>
                    <a:pt x="155" y="84"/>
                  </a:moveTo>
                  <a:lnTo>
                    <a:pt x="155" y="84"/>
                  </a:lnTo>
                  <a:lnTo>
                    <a:pt x="187" y="65"/>
                  </a:lnTo>
                  <a:lnTo>
                    <a:pt x="220" y="46"/>
                  </a:lnTo>
                  <a:lnTo>
                    <a:pt x="252" y="30"/>
                  </a:lnTo>
                  <a:lnTo>
                    <a:pt x="269" y="23"/>
                  </a:lnTo>
                  <a:lnTo>
                    <a:pt x="286" y="16"/>
                  </a:lnTo>
                  <a:lnTo>
                    <a:pt x="303" y="11"/>
                  </a:lnTo>
                  <a:lnTo>
                    <a:pt x="320" y="7"/>
                  </a:lnTo>
                  <a:lnTo>
                    <a:pt x="339" y="3"/>
                  </a:lnTo>
                  <a:lnTo>
                    <a:pt x="358" y="1"/>
                  </a:lnTo>
                  <a:lnTo>
                    <a:pt x="376" y="0"/>
                  </a:lnTo>
                  <a:lnTo>
                    <a:pt x="395" y="1"/>
                  </a:lnTo>
                  <a:lnTo>
                    <a:pt x="414" y="3"/>
                  </a:lnTo>
                  <a:lnTo>
                    <a:pt x="434" y="7"/>
                  </a:lnTo>
                  <a:lnTo>
                    <a:pt x="434" y="7"/>
                  </a:lnTo>
                  <a:lnTo>
                    <a:pt x="418" y="68"/>
                  </a:lnTo>
                  <a:lnTo>
                    <a:pt x="403" y="131"/>
                  </a:lnTo>
                  <a:lnTo>
                    <a:pt x="389" y="192"/>
                  </a:lnTo>
                  <a:lnTo>
                    <a:pt x="376" y="255"/>
                  </a:lnTo>
                  <a:lnTo>
                    <a:pt x="365" y="317"/>
                  </a:lnTo>
                  <a:lnTo>
                    <a:pt x="354" y="379"/>
                  </a:lnTo>
                  <a:lnTo>
                    <a:pt x="344" y="442"/>
                  </a:lnTo>
                  <a:lnTo>
                    <a:pt x="336" y="504"/>
                  </a:lnTo>
                  <a:lnTo>
                    <a:pt x="319" y="628"/>
                  </a:lnTo>
                  <a:lnTo>
                    <a:pt x="304" y="752"/>
                  </a:lnTo>
                  <a:lnTo>
                    <a:pt x="291" y="876"/>
                  </a:lnTo>
                  <a:lnTo>
                    <a:pt x="279" y="1000"/>
                  </a:lnTo>
                  <a:lnTo>
                    <a:pt x="279" y="1000"/>
                  </a:lnTo>
                  <a:lnTo>
                    <a:pt x="260" y="1010"/>
                  </a:lnTo>
                  <a:lnTo>
                    <a:pt x="243" y="1017"/>
                  </a:lnTo>
                  <a:lnTo>
                    <a:pt x="224" y="1022"/>
                  </a:lnTo>
                  <a:lnTo>
                    <a:pt x="207" y="1027"/>
                  </a:lnTo>
                  <a:lnTo>
                    <a:pt x="188" y="1029"/>
                  </a:lnTo>
                  <a:lnTo>
                    <a:pt x="171" y="1031"/>
                  </a:lnTo>
                  <a:lnTo>
                    <a:pt x="153" y="1031"/>
                  </a:lnTo>
                  <a:lnTo>
                    <a:pt x="136" y="1029"/>
                  </a:lnTo>
                  <a:lnTo>
                    <a:pt x="119" y="1027"/>
                  </a:lnTo>
                  <a:lnTo>
                    <a:pt x="101" y="1025"/>
                  </a:lnTo>
                  <a:lnTo>
                    <a:pt x="67" y="1018"/>
                  </a:lnTo>
                  <a:lnTo>
                    <a:pt x="34" y="1009"/>
                  </a:lnTo>
                  <a:lnTo>
                    <a:pt x="0" y="999"/>
                  </a:lnTo>
                  <a:lnTo>
                    <a:pt x="0" y="999"/>
                  </a:lnTo>
                  <a:lnTo>
                    <a:pt x="0" y="940"/>
                  </a:lnTo>
                  <a:lnTo>
                    <a:pt x="1" y="882"/>
                  </a:lnTo>
                  <a:lnTo>
                    <a:pt x="4" y="823"/>
                  </a:lnTo>
                  <a:lnTo>
                    <a:pt x="7" y="765"/>
                  </a:lnTo>
                  <a:lnTo>
                    <a:pt x="12" y="707"/>
                  </a:lnTo>
                  <a:lnTo>
                    <a:pt x="18" y="649"/>
                  </a:lnTo>
                  <a:lnTo>
                    <a:pt x="25" y="591"/>
                  </a:lnTo>
                  <a:lnTo>
                    <a:pt x="34" y="534"/>
                  </a:lnTo>
                  <a:lnTo>
                    <a:pt x="43" y="476"/>
                  </a:lnTo>
                  <a:lnTo>
                    <a:pt x="55" y="419"/>
                  </a:lnTo>
                  <a:lnTo>
                    <a:pt x="67" y="362"/>
                  </a:lnTo>
                  <a:lnTo>
                    <a:pt x="83" y="306"/>
                  </a:lnTo>
                  <a:lnTo>
                    <a:pt x="98" y="249"/>
                  </a:lnTo>
                  <a:lnTo>
                    <a:pt x="115" y="194"/>
                  </a:lnTo>
                  <a:lnTo>
                    <a:pt x="134" y="139"/>
                  </a:lnTo>
                  <a:lnTo>
                    <a:pt x="155" y="84"/>
                  </a:lnTo>
                  <a:lnTo>
                    <a:pt x="155" y="84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3" name="Line 147">
              <a:extLst>
                <a:ext uri="{FF2B5EF4-FFF2-40B4-BE49-F238E27FC236}">
                  <a16:creationId xmlns:a16="http://schemas.microsoft.com/office/drawing/2014/main" xmlns="" id="{527068B2-EDB3-48E4-B142-CC4FBD268A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8838" y="285273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4" name="Freeform 148">
              <a:extLst>
                <a:ext uri="{FF2B5EF4-FFF2-40B4-BE49-F238E27FC236}">
                  <a16:creationId xmlns:a16="http://schemas.microsoft.com/office/drawing/2014/main" xmlns="" id="{EBCC33D0-9AE9-465B-ACEB-58C75F334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601" y="2784475"/>
              <a:ext cx="344488" cy="819150"/>
            </a:xfrm>
            <a:custGeom>
              <a:avLst/>
              <a:gdLst>
                <a:gd name="T0" fmla="*/ 155 w 434"/>
                <a:gd name="T1" fmla="*/ 84 h 1031"/>
                <a:gd name="T2" fmla="*/ 155 w 434"/>
                <a:gd name="T3" fmla="*/ 84 h 1031"/>
                <a:gd name="T4" fmla="*/ 187 w 434"/>
                <a:gd name="T5" fmla="*/ 65 h 1031"/>
                <a:gd name="T6" fmla="*/ 220 w 434"/>
                <a:gd name="T7" fmla="*/ 46 h 1031"/>
                <a:gd name="T8" fmla="*/ 252 w 434"/>
                <a:gd name="T9" fmla="*/ 30 h 1031"/>
                <a:gd name="T10" fmla="*/ 269 w 434"/>
                <a:gd name="T11" fmla="*/ 23 h 1031"/>
                <a:gd name="T12" fmla="*/ 286 w 434"/>
                <a:gd name="T13" fmla="*/ 16 h 1031"/>
                <a:gd name="T14" fmla="*/ 303 w 434"/>
                <a:gd name="T15" fmla="*/ 11 h 1031"/>
                <a:gd name="T16" fmla="*/ 320 w 434"/>
                <a:gd name="T17" fmla="*/ 7 h 1031"/>
                <a:gd name="T18" fmla="*/ 339 w 434"/>
                <a:gd name="T19" fmla="*/ 3 h 1031"/>
                <a:gd name="T20" fmla="*/ 358 w 434"/>
                <a:gd name="T21" fmla="*/ 1 h 1031"/>
                <a:gd name="T22" fmla="*/ 376 w 434"/>
                <a:gd name="T23" fmla="*/ 0 h 1031"/>
                <a:gd name="T24" fmla="*/ 395 w 434"/>
                <a:gd name="T25" fmla="*/ 1 h 1031"/>
                <a:gd name="T26" fmla="*/ 414 w 434"/>
                <a:gd name="T27" fmla="*/ 3 h 1031"/>
                <a:gd name="T28" fmla="*/ 434 w 434"/>
                <a:gd name="T29" fmla="*/ 7 h 1031"/>
                <a:gd name="T30" fmla="*/ 434 w 434"/>
                <a:gd name="T31" fmla="*/ 7 h 1031"/>
                <a:gd name="T32" fmla="*/ 418 w 434"/>
                <a:gd name="T33" fmla="*/ 68 h 1031"/>
                <a:gd name="T34" fmla="*/ 403 w 434"/>
                <a:gd name="T35" fmla="*/ 131 h 1031"/>
                <a:gd name="T36" fmla="*/ 389 w 434"/>
                <a:gd name="T37" fmla="*/ 192 h 1031"/>
                <a:gd name="T38" fmla="*/ 376 w 434"/>
                <a:gd name="T39" fmla="*/ 255 h 1031"/>
                <a:gd name="T40" fmla="*/ 365 w 434"/>
                <a:gd name="T41" fmla="*/ 317 h 1031"/>
                <a:gd name="T42" fmla="*/ 354 w 434"/>
                <a:gd name="T43" fmla="*/ 379 h 1031"/>
                <a:gd name="T44" fmla="*/ 344 w 434"/>
                <a:gd name="T45" fmla="*/ 441 h 1031"/>
                <a:gd name="T46" fmla="*/ 336 w 434"/>
                <a:gd name="T47" fmla="*/ 504 h 1031"/>
                <a:gd name="T48" fmla="*/ 319 w 434"/>
                <a:gd name="T49" fmla="*/ 628 h 1031"/>
                <a:gd name="T50" fmla="*/ 304 w 434"/>
                <a:gd name="T51" fmla="*/ 752 h 1031"/>
                <a:gd name="T52" fmla="*/ 291 w 434"/>
                <a:gd name="T53" fmla="*/ 876 h 1031"/>
                <a:gd name="T54" fmla="*/ 279 w 434"/>
                <a:gd name="T55" fmla="*/ 1000 h 1031"/>
                <a:gd name="T56" fmla="*/ 279 w 434"/>
                <a:gd name="T57" fmla="*/ 1000 h 1031"/>
                <a:gd name="T58" fmla="*/ 260 w 434"/>
                <a:gd name="T59" fmla="*/ 1010 h 1031"/>
                <a:gd name="T60" fmla="*/ 243 w 434"/>
                <a:gd name="T61" fmla="*/ 1017 h 1031"/>
                <a:gd name="T62" fmla="*/ 224 w 434"/>
                <a:gd name="T63" fmla="*/ 1022 h 1031"/>
                <a:gd name="T64" fmla="*/ 207 w 434"/>
                <a:gd name="T65" fmla="*/ 1027 h 1031"/>
                <a:gd name="T66" fmla="*/ 188 w 434"/>
                <a:gd name="T67" fmla="*/ 1029 h 1031"/>
                <a:gd name="T68" fmla="*/ 171 w 434"/>
                <a:gd name="T69" fmla="*/ 1031 h 1031"/>
                <a:gd name="T70" fmla="*/ 153 w 434"/>
                <a:gd name="T71" fmla="*/ 1031 h 1031"/>
                <a:gd name="T72" fmla="*/ 136 w 434"/>
                <a:gd name="T73" fmla="*/ 1029 h 1031"/>
                <a:gd name="T74" fmla="*/ 119 w 434"/>
                <a:gd name="T75" fmla="*/ 1027 h 1031"/>
                <a:gd name="T76" fmla="*/ 101 w 434"/>
                <a:gd name="T77" fmla="*/ 1025 h 1031"/>
                <a:gd name="T78" fmla="*/ 67 w 434"/>
                <a:gd name="T79" fmla="*/ 1018 h 1031"/>
                <a:gd name="T80" fmla="*/ 34 w 434"/>
                <a:gd name="T81" fmla="*/ 1009 h 1031"/>
                <a:gd name="T82" fmla="*/ 0 w 434"/>
                <a:gd name="T83" fmla="*/ 999 h 1031"/>
                <a:gd name="T84" fmla="*/ 0 w 434"/>
                <a:gd name="T85" fmla="*/ 999 h 1031"/>
                <a:gd name="T86" fmla="*/ 0 w 434"/>
                <a:gd name="T87" fmla="*/ 940 h 1031"/>
                <a:gd name="T88" fmla="*/ 1 w 434"/>
                <a:gd name="T89" fmla="*/ 882 h 1031"/>
                <a:gd name="T90" fmla="*/ 4 w 434"/>
                <a:gd name="T91" fmla="*/ 823 h 1031"/>
                <a:gd name="T92" fmla="*/ 7 w 434"/>
                <a:gd name="T93" fmla="*/ 765 h 1031"/>
                <a:gd name="T94" fmla="*/ 12 w 434"/>
                <a:gd name="T95" fmla="*/ 707 h 1031"/>
                <a:gd name="T96" fmla="*/ 18 w 434"/>
                <a:gd name="T97" fmla="*/ 649 h 1031"/>
                <a:gd name="T98" fmla="*/ 25 w 434"/>
                <a:gd name="T99" fmla="*/ 591 h 1031"/>
                <a:gd name="T100" fmla="*/ 34 w 434"/>
                <a:gd name="T101" fmla="*/ 534 h 1031"/>
                <a:gd name="T102" fmla="*/ 43 w 434"/>
                <a:gd name="T103" fmla="*/ 476 h 1031"/>
                <a:gd name="T104" fmla="*/ 55 w 434"/>
                <a:gd name="T105" fmla="*/ 419 h 1031"/>
                <a:gd name="T106" fmla="*/ 67 w 434"/>
                <a:gd name="T107" fmla="*/ 362 h 1031"/>
                <a:gd name="T108" fmla="*/ 83 w 434"/>
                <a:gd name="T109" fmla="*/ 306 h 1031"/>
                <a:gd name="T110" fmla="*/ 98 w 434"/>
                <a:gd name="T111" fmla="*/ 249 h 1031"/>
                <a:gd name="T112" fmla="*/ 115 w 434"/>
                <a:gd name="T113" fmla="*/ 194 h 1031"/>
                <a:gd name="T114" fmla="*/ 134 w 434"/>
                <a:gd name="T115" fmla="*/ 139 h 1031"/>
                <a:gd name="T116" fmla="*/ 155 w 434"/>
                <a:gd name="T117" fmla="*/ 84 h 1031"/>
                <a:gd name="T118" fmla="*/ 155 w 434"/>
                <a:gd name="T119" fmla="*/ 84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4" h="1031">
                  <a:moveTo>
                    <a:pt x="155" y="84"/>
                  </a:moveTo>
                  <a:lnTo>
                    <a:pt x="155" y="84"/>
                  </a:lnTo>
                  <a:lnTo>
                    <a:pt x="187" y="65"/>
                  </a:lnTo>
                  <a:lnTo>
                    <a:pt x="220" y="46"/>
                  </a:lnTo>
                  <a:lnTo>
                    <a:pt x="252" y="30"/>
                  </a:lnTo>
                  <a:lnTo>
                    <a:pt x="269" y="23"/>
                  </a:lnTo>
                  <a:lnTo>
                    <a:pt x="286" y="16"/>
                  </a:lnTo>
                  <a:lnTo>
                    <a:pt x="303" y="11"/>
                  </a:lnTo>
                  <a:lnTo>
                    <a:pt x="320" y="7"/>
                  </a:lnTo>
                  <a:lnTo>
                    <a:pt x="339" y="3"/>
                  </a:lnTo>
                  <a:lnTo>
                    <a:pt x="358" y="1"/>
                  </a:lnTo>
                  <a:lnTo>
                    <a:pt x="376" y="0"/>
                  </a:lnTo>
                  <a:lnTo>
                    <a:pt x="395" y="1"/>
                  </a:lnTo>
                  <a:lnTo>
                    <a:pt x="414" y="3"/>
                  </a:lnTo>
                  <a:lnTo>
                    <a:pt x="434" y="7"/>
                  </a:lnTo>
                  <a:lnTo>
                    <a:pt x="434" y="7"/>
                  </a:lnTo>
                  <a:lnTo>
                    <a:pt x="418" y="68"/>
                  </a:lnTo>
                  <a:lnTo>
                    <a:pt x="403" y="131"/>
                  </a:lnTo>
                  <a:lnTo>
                    <a:pt x="389" y="192"/>
                  </a:lnTo>
                  <a:lnTo>
                    <a:pt x="376" y="255"/>
                  </a:lnTo>
                  <a:lnTo>
                    <a:pt x="365" y="317"/>
                  </a:lnTo>
                  <a:lnTo>
                    <a:pt x="354" y="379"/>
                  </a:lnTo>
                  <a:lnTo>
                    <a:pt x="344" y="441"/>
                  </a:lnTo>
                  <a:lnTo>
                    <a:pt x="336" y="504"/>
                  </a:lnTo>
                  <a:lnTo>
                    <a:pt x="319" y="628"/>
                  </a:lnTo>
                  <a:lnTo>
                    <a:pt x="304" y="752"/>
                  </a:lnTo>
                  <a:lnTo>
                    <a:pt x="291" y="876"/>
                  </a:lnTo>
                  <a:lnTo>
                    <a:pt x="279" y="1000"/>
                  </a:lnTo>
                  <a:lnTo>
                    <a:pt x="279" y="1000"/>
                  </a:lnTo>
                  <a:lnTo>
                    <a:pt x="260" y="1010"/>
                  </a:lnTo>
                  <a:lnTo>
                    <a:pt x="243" y="1017"/>
                  </a:lnTo>
                  <a:lnTo>
                    <a:pt x="224" y="1022"/>
                  </a:lnTo>
                  <a:lnTo>
                    <a:pt x="207" y="1027"/>
                  </a:lnTo>
                  <a:lnTo>
                    <a:pt x="188" y="1029"/>
                  </a:lnTo>
                  <a:lnTo>
                    <a:pt x="171" y="1031"/>
                  </a:lnTo>
                  <a:lnTo>
                    <a:pt x="153" y="1031"/>
                  </a:lnTo>
                  <a:lnTo>
                    <a:pt x="136" y="1029"/>
                  </a:lnTo>
                  <a:lnTo>
                    <a:pt x="119" y="1027"/>
                  </a:lnTo>
                  <a:lnTo>
                    <a:pt x="101" y="1025"/>
                  </a:lnTo>
                  <a:lnTo>
                    <a:pt x="67" y="1018"/>
                  </a:lnTo>
                  <a:lnTo>
                    <a:pt x="34" y="1009"/>
                  </a:lnTo>
                  <a:lnTo>
                    <a:pt x="0" y="999"/>
                  </a:lnTo>
                  <a:lnTo>
                    <a:pt x="0" y="999"/>
                  </a:lnTo>
                  <a:lnTo>
                    <a:pt x="0" y="940"/>
                  </a:lnTo>
                  <a:lnTo>
                    <a:pt x="1" y="882"/>
                  </a:lnTo>
                  <a:lnTo>
                    <a:pt x="4" y="823"/>
                  </a:lnTo>
                  <a:lnTo>
                    <a:pt x="7" y="765"/>
                  </a:lnTo>
                  <a:lnTo>
                    <a:pt x="12" y="707"/>
                  </a:lnTo>
                  <a:lnTo>
                    <a:pt x="18" y="649"/>
                  </a:lnTo>
                  <a:lnTo>
                    <a:pt x="25" y="591"/>
                  </a:lnTo>
                  <a:lnTo>
                    <a:pt x="34" y="534"/>
                  </a:lnTo>
                  <a:lnTo>
                    <a:pt x="43" y="476"/>
                  </a:lnTo>
                  <a:lnTo>
                    <a:pt x="55" y="419"/>
                  </a:lnTo>
                  <a:lnTo>
                    <a:pt x="67" y="362"/>
                  </a:lnTo>
                  <a:lnTo>
                    <a:pt x="83" y="306"/>
                  </a:lnTo>
                  <a:lnTo>
                    <a:pt x="98" y="249"/>
                  </a:lnTo>
                  <a:lnTo>
                    <a:pt x="115" y="194"/>
                  </a:lnTo>
                  <a:lnTo>
                    <a:pt x="134" y="139"/>
                  </a:lnTo>
                  <a:lnTo>
                    <a:pt x="155" y="84"/>
                  </a:lnTo>
                  <a:lnTo>
                    <a:pt x="155" y="84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5" name="Line 149">
              <a:extLst>
                <a:ext uri="{FF2B5EF4-FFF2-40B4-BE49-F238E27FC236}">
                  <a16:creationId xmlns:a16="http://schemas.microsoft.com/office/drawing/2014/main" xmlns="" id="{7AE64CCE-AAED-4C3D-935B-7A5F36752E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8838" y="285273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6" name="Freeform 150">
              <a:extLst>
                <a:ext uri="{FF2B5EF4-FFF2-40B4-BE49-F238E27FC236}">
                  <a16:creationId xmlns:a16="http://schemas.microsoft.com/office/drawing/2014/main" xmlns="" id="{0EA7D577-ACB6-48AF-8F4C-769873E589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98051" y="2747962"/>
              <a:ext cx="447675" cy="1208087"/>
            </a:xfrm>
            <a:custGeom>
              <a:avLst/>
              <a:gdLst>
                <a:gd name="T0" fmla="*/ 303 w 563"/>
                <a:gd name="T1" fmla="*/ 0 h 1522"/>
                <a:gd name="T2" fmla="*/ 420 w 563"/>
                <a:gd name="T3" fmla="*/ 18 h 1522"/>
                <a:gd name="T4" fmla="*/ 503 w 563"/>
                <a:gd name="T5" fmla="*/ 34 h 1522"/>
                <a:gd name="T6" fmla="*/ 527 w 563"/>
                <a:gd name="T7" fmla="*/ 41 h 1522"/>
                <a:gd name="T8" fmla="*/ 517 w 563"/>
                <a:gd name="T9" fmla="*/ 155 h 1522"/>
                <a:gd name="T10" fmla="*/ 511 w 563"/>
                <a:gd name="T11" fmla="*/ 268 h 1522"/>
                <a:gd name="T12" fmla="*/ 509 w 563"/>
                <a:gd name="T13" fmla="*/ 382 h 1522"/>
                <a:gd name="T14" fmla="*/ 512 w 563"/>
                <a:gd name="T15" fmla="*/ 610 h 1522"/>
                <a:gd name="T16" fmla="*/ 519 w 563"/>
                <a:gd name="T17" fmla="*/ 837 h 1522"/>
                <a:gd name="T18" fmla="*/ 521 w 563"/>
                <a:gd name="T19" fmla="*/ 951 h 1522"/>
                <a:gd name="T20" fmla="*/ 540 w 563"/>
                <a:gd name="T21" fmla="*/ 1082 h 1522"/>
                <a:gd name="T22" fmla="*/ 550 w 563"/>
                <a:gd name="T23" fmla="*/ 1212 h 1522"/>
                <a:gd name="T24" fmla="*/ 563 w 563"/>
                <a:gd name="T25" fmla="*/ 1473 h 1522"/>
                <a:gd name="T26" fmla="*/ 542 w 563"/>
                <a:gd name="T27" fmla="*/ 1482 h 1522"/>
                <a:gd name="T28" fmla="*/ 502 w 563"/>
                <a:gd name="T29" fmla="*/ 1496 h 1522"/>
                <a:gd name="T30" fmla="*/ 460 w 563"/>
                <a:gd name="T31" fmla="*/ 1506 h 1522"/>
                <a:gd name="T32" fmla="*/ 397 w 563"/>
                <a:gd name="T33" fmla="*/ 1516 h 1522"/>
                <a:gd name="T34" fmla="*/ 314 w 563"/>
                <a:gd name="T35" fmla="*/ 1522 h 1522"/>
                <a:gd name="T36" fmla="*/ 231 w 563"/>
                <a:gd name="T37" fmla="*/ 1522 h 1522"/>
                <a:gd name="T38" fmla="*/ 207 w 563"/>
                <a:gd name="T39" fmla="*/ 1519 h 1522"/>
                <a:gd name="T40" fmla="*/ 164 w 563"/>
                <a:gd name="T41" fmla="*/ 1508 h 1522"/>
                <a:gd name="T42" fmla="*/ 129 w 563"/>
                <a:gd name="T43" fmla="*/ 1490 h 1522"/>
                <a:gd name="T44" fmla="*/ 101 w 563"/>
                <a:gd name="T45" fmla="*/ 1465 h 1522"/>
                <a:gd name="T46" fmla="*/ 79 w 563"/>
                <a:gd name="T47" fmla="*/ 1436 h 1522"/>
                <a:gd name="T48" fmla="*/ 61 w 563"/>
                <a:gd name="T49" fmla="*/ 1403 h 1522"/>
                <a:gd name="T50" fmla="*/ 47 w 563"/>
                <a:gd name="T51" fmla="*/ 1367 h 1522"/>
                <a:gd name="T52" fmla="*/ 29 w 563"/>
                <a:gd name="T53" fmla="*/ 1309 h 1522"/>
                <a:gd name="T54" fmla="*/ 20 w 563"/>
                <a:gd name="T55" fmla="*/ 1262 h 1522"/>
                <a:gd name="T56" fmla="*/ 8 w 563"/>
                <a:gd name="T57" fmla="*/ 1169 h 1522"/>
                <a:gd name="T58" fmla="*/ 1 w 563"/>
                <a:gd name="T59" fmla="*/ 1076 h 1522"/>
                <a:gd name="T60" fmla="*/ 0 w 563"/>
                <a:gd name="T61" fmla="*/ 985 h 1522"/>
                <a:gd name="T62" fmla="*/ 3 w 563"/>
                <a:gd name="T63" fmla="*/ 849 h 1522"/>
                <a:gd name="T64" fmla="*/ 7 w 563"/>
                <a:gd name="T65" fmla="*/ 667 h 1522"/>
                <a:gd name="T66" fmla="*/ 7 w 563"/>
                <a:gd name="T67" fmla="*/ 576 h 1522"/>
                <a:gd name="T68" fmla="*/ 51 w 563"/>
                <a:gd name="T69" fmla="*/ 508 h 1522"/>
                <a:gd name="T70" fmla="*/ 136 w 563"/>
                <a:gd name="T71" fmla="*/ 367 h 1522"/>
                <a:gd name="T72" fmla="*/ 210 w 563"/>
                <a:gd name="T73" fmla="*/ 224 h 1522"/>
                <a:gd name="T74" fmla="*/ 244 w 563"/>
                <a:gd name="T75" fmla="*/ 150 h 1522"/>
                <a:gd name="T76" fmla="*/ 275 w 563"/>
                <a:gd name="T77" fmla="*/ 76 h 1522"/>
                <a:gd name="T78" fmla="*/ 303 w 563"/>
                <a:gd name="T79" fmla="*/ 0 h 1522"/>
                <a:gd name="T80" fmla="*/ 303 w 563"/>
                <a:gd name="T81" fmla="*/ 0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3" h="1522">
                  <a:moveTo>
                    <a:pt x="303" y="0"/>
                  </a:moveTo>
                  <a:lnTo>
                    <a:pt x="303" y="0"/>
                  </a:lnTo>
                  <a:lnTo>
                    <a:pt x="362" y="8"/>
                  </a:lnTo>
                  <a:lnTo>
                    <a:pt x="420" y="18"/>
                  </a:lnTo>
                  <a:lnTo>
                    <a:pt x="476" y="28"/>
                  </a:lnTo>
                  <a:lnTo>
                    <a:pt x="503" y="34"/>
                  </a:lnTo>
                  <a:lnTo>
                    <a:pt x="527" y="41"/>
                  </a:lnTo>
                  <a:lnTo>
                    <a:pt x="527" y="41"/>
                  </a:lnTo>
                  <a:lnTo>
                    <a:pt x="521" y="98"/>
                  </a:lnTo>
                  <a:lnTo>
                    <a:pt x="517" y="155"/>
                  </a:lnTo>
                  <a:lnTo>
                    <a:pt x="513" y="212"/>
                  </a:lnTo>
                  <a:lnTo>
                    <a:pt x="511" y="268"/>
                  </a:lnTo>
                  <a:lnTo>
                    <a:pt x="510" y="325"/>
                  </a:lnTo>
                  <a:lnTo>
                    <a:pt x="509" y="382"/>
                  </a:lnTo>
                  <a:lnTo>
                    <a:pt x="510" y="496"/>
                  </a:lnTo>
                  <a:lnTo>
                    <a:pt x="512" y="610"/>
                  </a:lnTo>
                  <a:lnTo>
                    <a:pt x="516" y="724"/>
                  </a:lnTo>
                  <a:lnTo>
                    <a:pt x="519" y="837"/>
                  </a:lnTo>
                  <a:lnTo>
                    <a:pt x="521" y="951"/>
                  </a:lnTo>
                  <a:lnTo>
                    <a:pt x="521" y="951"/>
                  </a:lnTo>
                  <a:lnTo>
                    <a:pt x="532" y="1017"/>
                  </a:lnTo>
                  <a:lnTo>
                    <a:pt x="540" y="1082"/>
                  </a:lnTo>
                  <a:lnTo>
                    <a:pt x="546" y="1147"/>
                  </a:lnTo>
                  <a:lnTo>
                    <a:pt x="550" y="1212"/>
                  </a:lnTo>
                  <a:lnTo>
                    <a:pt x="557" y="1343"/>
                  </a:lnTo>
                  <a:lnTo>
                    <a:pt x="563" y="1473"/>
                  </a:lnTo>
                  <a:lnTo>
                    <a:pt x="563" y="1473"/>
                  </a:lnTo>
                  <a:lnTo>
                    <a:pt x="542" y="1482"/>
                  </a:lnTo>
                  <a:lnTo>
                    <a:pt x="522" y="1490"/>
                  </a:lnTo>
                  <a:lnTo>
                    <a:pt x="502" y="1496"/>
                  </a:lnTo>
                  <a:lnTo>
                    <a:pt x="481" y="1501"/>
                  </a:lnTo>
                  <a:lnTo>
                    <a:pt x="460" y="1506"/>
                  </a:lnTo>
                  <a:lnTo>
                    <a:pt x="439" y="1511"/>
                  </a:lnTo>
                  <a:lnTo>
                    <a:pt x="397" y="1516"/>
                  </a:lnTo>
                  <a:lnTo>
                    <a:pt x="355" y="1520"/>
                  </a:lnTo>
                  <a:lnTo>
                    <a:pt x="314" y="1522"/>
                  </a:lnTo>
                  <a:lnTo>
                    <a:pt x="273" y="1522"/>
                  </a:lnTo>
                  <a:lnTo>
                    <a:pt x="231" y="1522"/>
                  </a:lnTo>
                  <a:lnTo>
                    <a:pt x="231" y="1522"/>
                  </a:lnTo>
                  <a:lnTo>
                    <a:pt x="207" y="1519"/>
                  </a:lnTo>
                  <a:lnTo>
                    <a:pt x="184" y="1514"/>
                  </a:lnTo>
                  <a:lnTo>
                    <a:pt x="164" y="1508"/>
                  </a:lnTo>
                  <a:lnTo>
                    <a:pt x="145" y="1500"/>
                  </a:lnTo>
                  <a:lnTo>
                    <a:pt x="129" y="1490"/>
                  </a:lnTo>
                  <a:lnTo>
                    <a:pt x="114" y="1478"/>
                  </a:lnTo>
                  <a:lnTo>
                    <a:pt x="101" y="1465"/>
                  </a:lnTo>
                  <a:lnTo>
                    <a:pt x="90" y="1451"/>
                  </a:lnTo>
                  <a:lnTo>
                    <a:pt x="79" y="1436"/>
                  </a:lnTo>
                  <a:lnTo>
                    <a:pt x="69" y="1420"/>
                  </a:lnTo>
                  <a:lnTo>
                    <a:pt x="61" y="1403"/>
                  </a:lnTo>
                  <a:lnTo>
                    <a:pt x="54" y="1385"/>
                  </a:lnTo>
                  <a:lnTo>
                    <a:pt x="47" y="1367"/>
                  </a:lnTo>
                  <a:lnTo>
                    <a:pt x="40" y="1348"/>
                  </a:lnTo>
                  <a:lnTo>
                    <a:pt x="29" y="1309"/>
                  </a:lnTo>
                  <a:lnTo>
                    <a:pt x="29" y="1309"/>
                  </a:lnTo>
                  <a:lnTo>
                    <a:pt x="20" y="1262"/>
                  </a:lnTo>
                  <a:lnTo>
                    <a:pt x="13" y="1216"/>
                  </a:lnTo>
                  <a:lnTo>
                    <a:pt x="8" y="1169"/>
                  </a:lnTo>
                  <a:lnTo>
                    <a:pt x="4" y="1123"/>
                  </a:lnTo>
                  <a:lnTo>
                    <a:pt x="1" y="1076"/>
                  </a:lnTo>
                  <a:lnTo>
                    <a:pt x="0" y="1031"/>
                  </a:lnTo>
                  <a:lnTo>
                    <a:pt x="0" y="985"/>
                  </a:lnTo>
                  <a:lnTo>
                    <a:pt x="0" y="939"/>
                  </a:lnTo>
                  <a:lnTo>
                    <a:pt x="3" y="849"/>
                  </a:lnTo>
                  <a:lnTo>
                    <a:pt x="5" y="758"/>
                  </a:lnTo>
                  <a:lnTo>
                    <a:pt x="7" y="667"/>
                  </a:lnTo>
                  <a:lnTo>
                    <a:pt x="7" y="621"/>
                  </a:lnTo>
                  <a:lnTo>
                    <a:pt x="7" y="576"/>
                  </a:lnTo>
                  <a:lnTo>
                    <a:pt x="7" y="576"/>
                  </a:lnTo>
                  <a:lnTo>
                    <a:pt x="51" y="508"/>
                  </a:lnTo>
                  <a:lnTo>
                    <a:pt x="95" y="438"/>
                  </a:lnTo>
                  <a:lnTo>
                    <a:pt x="136" y="367"/>
                  </a:lnTo>
                  <a:lnTo>
                    <a:pt x="174" y="296"/>
                  </a:lnTo>
                  <a:lnTo>
                    <a:pt x="210" y="224"/>
                  </a:lnTo>
                  <a:lnTo>
                    <a:pt x="228" y="187"/>
                  </a:lnTo>
                  <a:lnTo>
                    <a:pt x="244" y="150"/>
                  </a:lnTo>
                  <a:lnTo>
                    <a:pt x="260" y="113"/>
                  </a:lnTo>
                  <a:lnTo>
                    <a:pt x="275" y="76"/>
                  </a:lnTo>
                  <a:lnTo>
                    <a:pt x="289" y="39"/>
                  </a:lnTo>
                  <a:lnTo>
                    <a:pt x="303" y="0"/>
                  </a:lnTo>
                  <a:lnTo>
                    <a:pt x="303" y="0"/>
                  </a:lnTo>
                  <a:close/>
                  <a:moveTo>
                    <a:pt x="303" y="0"/>
                  </a:move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7" name="Freeform 151">
              <a:extLst>
                <a:ext uri="{FF2B5EF4-FFF2-40B4-BE49-F238E27FC236}">
                  <a16:creationId xmlns:a16="http://schemas.microsoft.com/office/drawing/2014/main" xmlns="" id="{E9C250B9-A6A6-4428-A15C-3B2E26376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051" y="2747962"/>
              <a:ext cx="447675" cy="1208087"/>
            </a:xfrm>
            <a:custGeom>
              <a:avLst/>
              <a:gdLst>
                <a:gd name="T0" fmla="*/ 303 w 563"/>
                <a:gd name="T1" fmla="*/ 0 h 1522"/>
                <a:gd name="T2" fmla="*/ 420 w 563"/>
                <a:gd name="T3" fmla="*/ 18 h 1522"/>
                <a:gd name="T4" fmla="*/ 503 w 563"/>
                <a:gd name="T5" fmla="*/ 34 h 1522"/>
                <a:gd name="T6" fmla="*/ 527 w 563"/>
                <a:gd name="T7" fmla="*/ 41 h 1522"/>
                <a:gd name="T8" fmla="*/ 517 w 563"/>
                <a:gd name="T9" fmla="*/ 155 h 1522"/>
                <a:gd name="T10" fmla="*/ 511 w 563"/>
                <a:gd name="T11" fmla="*/ 268 h 1522"/>
                <a:gd name="T12" fmla="*/ 509 w 563"/>
                <a:gd name="T13" fmla="*/ 382 h 1522"/>
                <a:gd name="T14" fmla="*/ 512 w 563"/>
                <a:gd name="T15" fmla="*/ 610 h 1522"/>
                <a:gd name="T16" fmla="*/ 519 w 563"/>
                <a:gd name="T17" fmla="*/ 837 h 1522"/>
                <a:gd name="T18" fmla="*/ 521 w 563"/>
                <a:gd name="T19" fmla="*/ 951 h 1522"/>
                <a:gd name="T20" fmla="*/ 540 w 563"/>
                <a:gd name="T21" fmla="*/ 1082 h 1522"/>
                <a:gd name="T22" fmla="*/ 550 w 563"/>
                <a:gd name="T23" fmla="*/ 1212 h 1522"/>
                <a:gd name="T24" fmla="*/ 563 w 563"/>
                <a:gd name="T25" fmla="*/ 1473 h 1522"/>
                <a:gd name="T26" fmla="*/ 542 w 563"/>
                <a:gd name="T27" fmla="*/ 1482 h 1522"/>
                <a:gd name="T28" fmla="*/ 502 w 563"/>
                <a:gd name="T29" fmla="*/ 1496 h 1522"/>
                <a:gd name="T30" fmla="*/ 460 w 563"/>
                <a:gd name="T31" fmla="*/ 1506 h 1522"/>
                <a:gd name="T32" fmla="*/ 397 w 563"/>
                <a:gd name="T33" fmla="*/ 1516 h 1522"/>
                <a:gd name="T34" fmla="*/ 314 w 563"/>
                <a:gd name="T35" fmla="*/ 1522 h 1522"/>
                <a:gd name="T36" fmla="*/ 231 w 563"/>
                <a:gd name="T37" fmla="*/ 1522 h 1522"/>
                <a:gd name="T38" fmla="*/ 207 w 563"/>
                <a:gd name="T39" fmla="*/ 1519 h 1522"/>
                <a:gd name="T40" fmla="*/ 164 w 563"/>
                <a:gd name="T41" fmla="*/ 1508 h 1522"/>
                <a:gd name="T42" fmla="*/ 129 w 563"/>
                <a:gd name="T43" fmla="*/ 1490 h 1522"/>
                <a:gd name="T44" fmla="*/ 101 w 563"/>
                <a:gd name="T45" fmla="*/ 1465 h 1522"/>
                <a:gd name="T46" fmla="*/ 79 w 563"/>
                <a:gd name="T47" fmla="*/ 1436 h 1522"/>
                <a:gd name="T48" fmla="*/ 61 w 563"/>
                <a:gd name="T49" fmla="*/ 1403 h 1522"/>
                <a:gd name="T50" fmla="*/ 47 w 563"/>
                <a:gd name="T51" fmla="*/ 1367 h 1522"/>
                <a:gd name="T52" fmla="*/ 29 w 563"/>
                <a:gd name="T53" fmla="*/ 1309 h 1522"/>
                <a:gd name="T54" fmla="*/ 20 w 563"/>
                <a:gd name="T55" fmla="*/ 1262 h 1522"/>
                <a:gd name="T56" fmla="*/ 8 w 563"/>
                <a:gd name="T57" fmla="*/ 1169 h 1522"/>
                <a:gd name="T58" fmla="*/ 1 w 563"/>
                <a:gd name="T59" fmla="*/ 1076 h 1522"/>
                <a:gd name="T60" fmla="*/ 0 w 563"/>
                <a:gd name="T61" fmla="*/ 985 h 1522"/>
                <a:gd name="T62" fmla="*/ 3 w 563"/>
                <a:gd name="T63" fmla="*/ 849 h 1522"/>
                <a:gd name="T64" fmla="*/ 7 w 563"/>
                <a:gd name="T65" fmla="*/ 667 h 1522"/>
                <a:gd name="T66" fmla="*/ 7 w 563"/>
                <a:gd name="T67" fmla="*/ 576 h 1522"/>
                <a:gd name="T68" fmla="*/ 51 w 563"/>
                <a:gd name="T69" fmla="*/ 508 h 1522"/>
                <a:gd name="T70" fmla="*/ 136 w 563"/>
                <a:gd name="T71" fmla="*/ 367 h 1522"/>
                <a:gd name="T72" fmla="*/ 210 w 563"/>
                <a:gd name="T73" fmla="*/ 224 h 1522"/>
                <a:gd name="T74" fmla="*/ 244 w 563"/>
                <a:gd name="T75" fmla="*/ 150 h 1522"/>
                <a:gd name="T76" fmla="*/ 275 w 563"/>
                <a:gd name="T77" fmla="*/ 76 h 1522"/>
                <a:gd name="T78" fmla="*/ 303 w 563"/>
                <a:gd name="T79" fmla="*/ 0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3" h="1522">
                  <a:moveTo>
                    <a:pt x="303" y="0"/>
                  </a:moveTo>
                  <a:lnTo>
                    <a:pt x="303" y="0"/>
                  </a:lnTo>
                  <a:lnTo>
                    <a:pt x="362" y="8"/>
                  </a:lnTo>
                  <a:lnTo>
                    <a:pt x="420" y="18"/>
                  </a:lnTo>
                  <a:lnTo>
                    <a:pt x="476" y="28"/>
                  </a:lnTo>
                  <a:lnTo>
                    <a:pt x="503" y="34"/>
                  </a:lnTo>
                  <a:lnTo>
                    <a:pt x="527" y="41"/>
                  </a:lnTo>
                  <a:lnTo>
                    <a:pt x="527" y="41"/>
                  </a:lnTo>
                  <a:lnTo>
                    <a:pt x="521" y="98"/>
                  </a:lnTo>
                  <a:lnTo>
                    <a:pt x="517" y="155"/>
                  </a:lnTo>
                  <a:lnTo>
                    <a:pt x="513" y="212"/>
                  </a:lnTo>
                  <a:lnTo>
                    <a:pt x="511" y="268"/>
                  </a:lnTo>
                  <a:lnTo>
                    <a:pt x="510" y="325"/>
                  </a:lnTo>
                  <a:lnTo>
                    <a:pt x="509" y="382"/>
                  </a:lnTo>
                  <a:lnTo>
                    <a:pt x="510" y="496"/>
                  </a:lnTo>
                  <a:lnTo>
                    <a:pt x="512" y="610"/>
                  </a:lnTo>
                  <a:lnTo>
                    <a:pt x="516" y="724"/>
                  </a:lnTo>
                  <a:lnTo>
                    <a:pt x="519" y="837"/>
                  </a:lnTo>
                  <a:lnTo>
                    <a:pt x="521" y="951"/>
                  </a:lnTo>
                  <a:lnTo>
                    <a:pt x="521" y="951"/>
                  </a:lnTo>
                  <a:lnTo>
                    <a:pt x="532" y="1017"/>
                  </a:lnTo>
                  <a:lnTo>
                    <a:pt x="540" y="1082"/>
                  </a:lnTo>
                  <a:lnTo>
                    <a:pt x="546" y="1147"/>
                  </a:lnTo>
                  <a:lnTo>
                    <a:pt x="550" y="1212"/>
                  </a:lnTo>
                  <a:lnTo>
                    <a:pt x="557" y="1343"/>
                  </a:lnTo>
                  <a:lnTo>
                    <a:pt x="563" y="1473"/>
                  </a:lnTo>
                  <a:lnTo>
                    <a:pt x="563" y="1473"/>
                  </a:lnTo>
                  <a:lnTo>
                    <a:pt x="542" y="1482"/>
                  </a:lnTo>
                  <a:lnTo>
                    <a:pt x="522" y="1490"/>
                  </a:lnTo>
                  <a:lnTo>
                    <a:pt x="502" y="1496"/>
                  </a:lnTo>
                  <a:lnTo>
                    <a:pt x="481" y="1501"/>
                  </a:lnTo>
                  <a:lnTo>
                    <a:pt x="460" y="1506"/>
                  </a:lnTo>
                  <a:lnTo>
                    <a:pt x="439" y="1511"/>
                  </a:lnTo>
                  <a:lnTo>
                    <a:pt x="397" y="1516"/>
                  </a:lnTo>
                  <a:lnTo>
                    <a:pt x="355" y="1520"/>
                  </a:lnTo>
                  <a:lnTo>
                    <a:pt x="314" y="1522"/>
                  </a:lnTo>
                  <a:lnTo>
                    <a:pt x="273" y="1522"/>
                  </a:lnTo>
                  <a:lnTo>
                    <a:pt x="231" y="1522"/>
                  </a:lnTo>
                  <a:lnTo>
                    <a:pt x="231" y="1522"/>
                  </a:lnTo>
                  <a:lnTo>
                    <a:pt x="207" y="1519"/>
                  </a:lnTo>
                  <a:lnTo>
                    <a:pt x="184" y="1514"/>
                  </a:lnTo>
                  <a:lnTo>
                    <a:pt x="164" y="1508"/>
                  </a:lnTo>
                  <a:lnTo>
                    <a:pt x="145" y="1500"/>
                  </a:lnTo>
                  <a:lnTo>
                    <a:pt x="129" y="1490"/>
                  </a:lnTo>
                  <a:lnTo>
                    <a:pt x="114" y="1478"/>
                  </a:lnTo>
                  <a:lnTo>
                    <a:pt x="101" y="1465"/>
                  </a:lnTo>
                  <a:lnTo>
                    <a:pt x="90" y="1451"/>
                  </a:lnTo>
                  <a:lnTo>
                    <a:pt x="79" y="1436"/>
                  </a:lnTo>
                  <a:lnTo>
                    <a:pt x="69" y="1420"/>
                  </a:lnTo>
                  <a:lnTo>
                    <a:pt x="61" y="1403"/>
                  </a:lnTo>
                  <a:lnTo>
                    <a:pt x="54" y="1385"/>
                  </a:lnTo>
                  <a:lnTo>
                    <a:pt x="47" y="1367"/>
                  </a:lnTo>
                  <a:lnTo>
                    <a:pt x="40" y="1348"/>
                  </a:lnTo>
                  <a:lnTo>
                    <a:pt x="29" y="1309"/>
                  </a:lnTo>
                  <a:lnTo>
                    <a:pt x="29" y="1309"/>
                  </a:lnTo>
                  <a:lnTo>
                    <a:pt x="20" y="1262"/>
                  </a:lnTo>
                  <a:lnTo>
                    <a:pt x="13" y="1216"/>
                  </a:lnTo>
                  <a:lnTo>
                    <a:pt x="8" y="1169"/>
                  </a:lnTo>
                  <a:lnTo>
                    <a:pt x="4" y="1123"/>
                  </a:lnTo>
                  <a:lnTo>
                    <a:pt x="1" y="1076"/>
                  </a:lnTo>
                  <a:lnTo>
                    <a:pt x="0" y="1031"/>
                  </a:lnTo>
                  <a:lnTo>
                    <a:pt x="0" y="985"/>
                  </a:lnTo>
                  <a:lnTo>
                    <a:pt x="0" y="939"/>
                  </a:lnTo>
                  <a:lnTo>
                    <a:pt x="3" y="849"/>
                  </a:lnTo>
                  <a:lnTo>
                    <a:pt x="5" y="758"/>
                  </a:lnTo>
                  <a:lnTo>
                    <a:pt x="7" y="667"/>
                  </a:lnTo>
                  <a:lnTo>
                    <a:pt x="7" y="621"/>
                  </a:lnTo>
                  <a:lnTo>
                    <a:pt x="7" y="576"/>
                  </a:lnTo>
                  <a:lnTo>
                    <a:pt x="7" y="576"/>
                  </a:lnTo>
                  <a:lnTo>
                    <a:pt x="51" y="508"/>
                  </a:lnTo>
                  <a:lnTo>
                    <a:pt x="95" y="438"/>
                  </a:lnTo>
                  <a:lnTo>
                    <a:pt x="136" y="367"/>
                  </a:lnTo>
                  <a:lnTo>
                    <a:pt x="174" y="296"/>
                  </a:lnTo>
                  <a:lnTo>
                    <a:pt x="210" y="224"/>
                  </a:lnTo>
                  <a:lnTo>
                    <a:pt x="228" y="187"/>
                  </a:lnTo>
                  <a:lnTo>
                    <a:pt x="244" y="150"/>
                  </a:lnTo>
                  <a:lnTo>
                    <a:pt x="260" y="113"/>
                  </a:lnTo>
                  <a:lnTo>
                    <a:pt x="275" y="76"/>
                  </a:lnTo>
                  <a:lnTo>
                    <a:pt x="289" y="39"/>
                  </a:lnTo>
                  <a:lnTo>
                    <a:pt x="303" y="0"/>
                  </a:lnTo>
                  <a:lnTo>
                    <a:pt x="303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8" name="Line 152">
              <a:extLst>
                <a:ext uri="{FF2B5EF4-FFF2-40B4-BE49-F238E27FC236}">
                  <a16:creationId xmlns:a16="http://schemas.microsoft.com/office/drawing/2014/main" xmlns="" id="{D2126D16-C8C9-46E8-9E97-AF4E9A0DE1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39351" y="274796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9" name="Freeform 153">
              <a:extLst>
                <a:ext uri="{FF2B5EF4-FFF2-40B4-BE49-F238E27FC236}">
                  <a16:creationId xmlns:a16="http://schemas.microsoft.com/office/drawing/2014/main" xmlns="" id="{85AE2B3E-9B36-425B-A190-D51133B11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051" y="2747962"/>
              <a:ext cx="447675" cy="1208087"/>
            </a:xfrm>
            <a:custGeom>
              <a:avLst/>
              <a:gdLst>
                <a:gd name="T0" fmla="*/ 303 w 563"/>
                <a:gd name="T1" fmla="*/ 0 h 1522"/>
                <a:gd name="T2" fmla="*/ 420 w 563"/>
                <a:gd name="T3" fmla="*/ 18 h 1522"/>
                <a:gd name="T4" fmla="*/ 503 w 563"/>
                <a:gd name="T5" fmla="*/ 34 h 1522"/>
                <a:gd name="T6" fmla="*/ 527 w 563"/>
                <a:gd name="T7" fmla="*/ 41 h 1522"/>
                <a:gd name="T8" fmla="*/ 517 w 563"/>
                <a:gd name="T9" fmla="*/ 155 h 1522"/>
                <a:gd name="T10" fmla="*/ 511 w 563"/>
                <a:gd name="T11" fmla="*/ 268 h 1522"/>
                <a:gd name="T12" fmla="*/ 509 w 563"/>
                <a:gd name="T13" fmla="*/ 382 h 1522"/>
                <a:gd name="T14" fmla="*/ 512 w 563"/>
                <a:gd name="T15" fmla="*/ 610 h 1522"/>
                <a:gd name="T16" fmla="*/ 519 w 563"/>
                <a:gd name="T17" fmla="*/ 837 h 1522"/>
                <a:gd name="T18" fmla="*/ 521 w 563"/>
                <a:gd name="T19" fmla="*/ 951 h 1522"/>
                <a:gd name="T20" fmla="*/ 540 w 563"/>
                <a:gd name="T21" fmla="*/ 1082 h 1522"/>
                <a:gd name="T22" fmla="*/ 550 w 563"/>
                <a:gd name="T23" fmla="*/ 1212 h 1522"/>
                <a:gd name="T24" fmla="*/ 563 w 563"/>
                <a:gd name="T25" fmla="*/ 1473 h 1522"/>
                <a:gd name="T26" fmla="*/ 542 w 563"/>
                <a:gd name="T27" fmla="*/ 1482 h 1522"/>
                <a:gd name="T28" fmla="*/ 502 w 563"/>
                <a:gd name="T29" fmla="*/ 1496 h 1522"/>
                <a:gd name="T30" fmla="*/ 460 w 563"/>
                <a:gd name="T31" fmla="*/ 1506 h 1522"/>
                <a:gd name="T32" fmla="*/ 397 w 563"/>
                <a:gd name="T33" fmla="*/ 1516 h 1522"/>
                <a:gd name="T34" fmla="*/ 314 w 563"/>
                <a:gd name="T35" fmla="*/ 1522 h 1522"/>
                <a:gd name="T36" fmla="*/ 231 w 563"/>
                <a:gd name="T37" fmla="*/ 1522 h 1522"/>
                <a:gd name="T38" fmla="*/ 207 w 563"/>
                <a:gd name="T39" fmla="*/ 1519 h 1522"/>
                <a:gd name="T40" fmla="*/ 164 w 563"/>
                <a:gd name="T41" fmla="*/ 1508 h 1522"/>
                <a:gd name="T42" fmla="*/ 129 w 563"/>
                <a:gd name="T43" fmla="*/ 1490 h 1522"/>
                <a:gd name="T44" fmla="*/ 101 w 563"/>
                <a:gd name="T45" fmla="*/ 1465 h 1522"/>
                <a:gd name="T46" fmla="*/ 79 w 563"/>
                <a:gd name="T47" fmla="*/ 1436 h 1522"/>
                <a:gd name="T48" fmla="*/ 61 w 563"/>
                <a:gd name="T49" fmla="*/ 1403 h 1522"/>
                <a:gd name="T50" fmla="*/ 47 w 563"/>
                <a:gd name="T51" fmla="*/ 1367 h 1522"/>
                <a:gd name="T52" fmla="*/ 29 w 563"/>
                <a:gd name="T53" fmla="*/ 1309 h 1522"/>
                <a:gd name="T54" fmla="*/ 20 w 563"/>
                <a:gd name="T55" fmla="*/ 1262 h 1522"/>
                <a:gd name="T56" fmla="*/ 8 w 563"/>
                <a:gd name="T57" fmla="*/ 1169 h 1522"/>
                <a:gd name="T58" fmla="*/ 1 w 563"/>
                <a:gd name="T59" fmla="*/ 1076 h 1522"/>
                <a:gd name="T60" fmla="*/ 0 w 563"/>
                <a:gd name="T61" fmla="*/ 985 h 1522"/>
                <a:gd name="T62" fmla="*/ 3 w 563"/>
                <a:gd name="T63" fmla="*/ 849 h 1522"/>
                <a:gd name="T64" fmla="*/ 7 w 563"/>
                <a:gd name="T65" fmla="*/ 667 h 1522"/>
                <a:gd name="T66" fmla="*/ 7 w 563"/>
                <a:gd name="T67" fmla="*/ 576 h 1522"/>
                <a:gd name="T68" fmla="*/ 51 w 563"/>
                <a:gd name="T69" fmla="*/ 508 h 1522"/>
                <a:gd name="T70" fmla="*/ 136 w 563"/>
                <a:gd name="T71" fmla="*/ 367 h 1522"/>
                <a:gd name="T72" fmla="*/ 210 w 563"/>
                <a:gd name="T73" fmla="*/ 224 h 1522"/>
                <a:gd name="T74" fmla="*/ 244 w 563"/>
                <a:gd name="T75" fmla="*/ 150 h 1522"/>
                <a:gd name="T76" fmla="*/ 275 w 563"/>
                <a:gd name="T77" fmla="*/ 76 h 1522"/>
                <a:gd name="T78" fmla="*/ 303 w 563"/>
                <a:gd name="T79" fmla="*/ 0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3" h="1522">
                  <a:moveTo>
                    <a:pt x="303" y="0"/>
                  </a:moveTo>
                  <a:lnTo>
                    <a:pt x="303" y="0"/>
                  </a:lnTo>
                  <a:lnTo>
                    <a:pt x="362" y="8"/>
                  </a:lnTo>
                  <a:lnTo>
                    <a:pt x="420" y="18"/>
                  </a:lnTo>
                  <a:lnTo>
                    <a:pt x="476" y="28"/>
                  </a:lnTo>
                  <a:lnTo>
                    <a:pt x="503" y="34"/>
                  </a:lnTo>
                  <a:lnTo>
                    <a:pt x="527" y="41"/>
                  </a:lnTo>
                  <a:lnTo>
                    <a:pt x="527" y="41"/>
                  </a:lnTo>
                  <a:lnTo>
                    <a:pt x="521" y="98"/>
                  </a:lnTo>
                  <a:lnTo>
                    <a:pt x="517" y="155"/>
                  </a:lnTo>
                  <a:lnTo>
                    <a:pt x="513" y="212"/>
                  </a:lnTo>
                  <a:lnTo>
                    <a:pt x="511" y="268"/>
                  </a:lnTo>
                  <a:lnTo>
                    <a:pt x="510" y="325"/>
                  </a:lnTo>
                  <a:lnTo>
                    <a:pt x="509" y="382"/>
                  </a:lnTo>
                  <a:lnTo>
                    <a:pt x="510" y="496"/>
                  </a:lnTo>
                  <a:lnTo>
                    <a:pt x="512" y="610"/>
                  </a:lnTo>
                  <a:lnTo>
                    <a:pt x="516" y="724"/>
                  </a:lnTo>
                  <a:lnTo>
                    <a:pt x="519" y="837"/>
                  </a:lnTo>
                  <a:lnTo>
                    <a:pt x="521" y="951"/>
                  </a:lnTo>
                  <a:lnTo>
                    <a:pt x="521" y="951"/>
                  </a:lnTo>
                  <a:lnTo>
                    <a:pt x="532" y="1017"/>
                  </a:lnTo>
                  <a:lnTo>
                    <a:pt x="540" y="1082"/>
                  </a:lnTo>
                  <a:lnTo>
                    <a:pt x="546" y="1147"/>
                  </a:lnTo>
                  <a:lnTo>
                    <a:pt x="550" y="1212"/>
                  </a:lnTo>
                  <a:lnTo>
                    <a:pt x="557" y="1343"/>
                  </a:lnTo>
                  <a:lnTo>
                    <a:pt x="563" y="1473"/>
                  </a:lnTo>
                  <a:lnTo>
                    <a:pt x="563" y="1473"/>
                  </a:lnTo>
                  <a:lnTo>
                    <a:pt x="542" y="1482"/>
                  </a:lnTo>
                  <a:lnTo>
                    <a:pt x="522" y="1490"/>
                  </a:lnTo>
                  <a:lnTo>
                    <a:pt x="502" y="1496"/>
                  </a:lnTo>
                  <a:lnTo>
                    <a:pt x="481" y="1501"/>
                  </a:lnTo>
                  <a:lnTo>
                    <a:pt x="460" y="1506"/>
                  </a:lnTo>
                  <a:lnTo>
                    <a:pt x="439" y="1511"/>
                  </a:lnTo>
                  <a:lnTo>
                    <a:pt x="397" y="1516"/>
                  </a:lnTo>
                  <a:lnTo>
                    <a:pt x="355" y="1520"/>
                  </a:lnTo>
                  <a:lnTo>
                    <a:pt x="314" y="1522"/>
                  </a:lnTo>
                  <a:lnTo>
                    <a:pt x="273" y="1522"/>
                  </a:lnTo>
                  <a:lnTo>
                    <a:pt x="231" y="1522"/>
                  </a:lnTo>
                  <a:lnTo>
                    <a:pt x="231" y="1522"/>
                  </a:lnTo>
                  <a:lnTo>
                    <a:pt x="207" y="1519"/>
                  </a:lnTo>
                  <a:lnTo>
                    <a:pt x="184" y="1514"/>
                  </a:lnTo>
                  <a:lnTo>
                    <a:pt x="164" y="1508"/>
                  </a:lnTo>
                  <a:lnTo>
                    <a:pt x="145" y="1500"/>
                  </a:lnTo>
                  <a:lnTo>
                    <a:pt x="129" y="1490"/>
                  </a:lnTo>
                  <a:lnTo>
                    <a:pt x="114" y="1478"/>
                  </a:lnTo>
                  <a:lnTo>
                    <a:pt x="101" y="1465"/>
                  </a:lnTo>
                  <a:lnTo>
                    <a:pt x="90" y="1451"/>
                  </a:lnTo>
                  <a:lnTo>
                    <a:pt x="79" y="1436"/>
                  </a:lnTo>
                  <a:lnTo>
                    <a:pt x="69" y="1420"/>
                  </a:lnTo>
                  <a:lnTo>
                    <a:pt x="61" y="1403"/>
                  </a:lnTo>
                  <a:lnTo>
                    <a:pt x="54" y="1385"/>
                  </a:lnTo>
                  <a:lnTo>
                    <a:pt x="47" y="1367"/>
                  </a:lnTo>
                  <a:lnTo>
                    <a:pt x="40" y="1348"/>
                  </a:lnTo>
                  <a:lnTo>
                    <a:pt x="29" y="1309"/>
                  </a:lnTo>
                  <a:lnTo>
                    <a:pt x="29" y="1309"/>
                  </a:lnTo>
                  <a:lnTo>
                    <a:pt x="20" y="1262"/>
                  </a:lnTo>
                  <a:lnTo>
                    <a:pt x="13" y="1215"/>
                  </a:lnTo>
                  <a:lnTo>
                    <a:pt x="8" y="1169"/>
                  </a:lnTo>
                  <a:lnTo>
                    <a:pt x="4" y="1123"/>
                  </a:lnTo>
                  <a:lnTo>
                    <a:pt x="1" y="1076"/>
                  </a:lnTo>
                  <a:lnTo>
                    <a:pt x="0" y="1031"/>
                  </a:lnTo>
                  <a:lnTo>
                    <a:pt x="0" y="985"/>
                  </a:lnTo>
                  <a:lnTo>
                    <a:pt x="0" y="939"/>
                  </a:lnTo>
                  <a:lnTo>
                    <a:pt x="3" y="849"/>
                  </a:lnTo>
                  <a:lnTo>
                    <a:pt x="5" y="758"/>
                  </a:lnTo>
                  <a:lnTo>
                    <a:pt x="7" y="667"/>
                  </a:lnTo>
                  <a:lnTo>
                    <a:pt x="7" y="621"/>
                  </a:lnTo>
                  <a:lnTo>
                    <a:pt x="7" y="576"/>
                  </a:lnTo>
                  <a:lnTo>
                    <a:pt x="7" y="576"/>
                  </a:lnTo>
                  <a:lnTo>
                    <a:pt x="51" y="508"/>
                  </a:lnTo>
                  <a:lnTo>
                    <a:pt x="95" y="438"/>
                  </a:lnTo>
                  <a:lnTo>
                    <a:pt x="136" y="367"/>
                  </a:lnTo>
                  <a:lnTo>
                    <a:pt x="174" y="296"/>
                  </a:lnTo>
                  <a:lnTo>
                    <a:pt x="210" y="224"/>
                  </a:lnTo>
                  <a:lnTo>
                    <a:pt x="228" y="187"/>
                  </a:lnTo>
                  <a:lnTo>
                    <a:pt x="244" y="150"/>
                  </a:lnTo>
                  <a:lnTo>
                    <a:pt x="260" y="113"/>
                  </a:lnTo>
                  <a:lnTo>
                    <a:pt x="275" y="76"/>
                  </a:lnTo>
                  <a:lnTo>
                    <a:pt x="289" y="39"/>
                  </a:lnTo>
                  <a:lnTo>
                    <a:pt x="303" y="0"/>
                  </a:lnTo>
                  <a:lnTo>
                    <a:pt x="303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0" name="Line 154">
              <a:extLst>
                <a:ext uri="{FF2B5EF4-FFF2-40B4-BE49-F238E27FC236}">
                  <a16:creationId xmlns:a16="http://schemas.microsoft.com/office/drawing/2014/main" xmlns="" id="{73629D7F-A5BC-43A1-9364-5CF4E15D26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39351" y="274796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1" name="Freeform 155">
              <a:extLst>
                <a:ext uri="{FF2B5EF4-FFF2-40B4-BE49-F238E27FC236}">
                  <a16:creationId xmlns:a16="http://schemas.microsoft.com/office/drawing/2014/main" xmlns="" id="{F2A3BC33-6E22-4EEC-8025-7ABEC9BD74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36151" y="3251200"/>
              <a:ext cx="139700" cy="131762"/>
            </a:xfrm>
            <a:custGeom>
              <a:avLst/>
              <a:gdLst>
                <a:gd name="T0" fmla="*/ 0 w 175"/>
                <a:gd name="T1" fmla="*/ 131 h 166"/>
                <a:gd name="T2" fmla="*/ 0 w 175"/>
                <a:gd name="T3" fmla="*/ 131 h 166"/>
                <a:gd name="T4" fmla="*/ 10 w 175"/>
                <a:gd name="T5" fmla="*/ 139 h 166"/>
                <a:gd name="T6" fmla="*/ 21 w 175"/>
                <a:gd name="T7" fmla="*/ 145 h 166"/>
                <a:gd name="T8" fmla="*/ 31 w 175"/>
                <a:gd name="T9" fmla="*/ 151 h 166"/>
                <a:gd name="T10" fmla="*/ 42 w 175"/>
                <a:gd name="T11" fmla="*/ 155 h 166"/>
                <a:gd name="T12" fmla="*/ 52 w 175"/>
                <a:gd name="T13" fmla="*/ 158 h 166"/>
                <a:gd name="T14" fmla="*/ 62 w 175"/>
                <a:gd name="T15" fmla="*/ 160 h 166"/>
                <a:gd name="T16" fmla="*/ 83 w 175"/>
                <a:gd name="T17" fmla="*/ 163 h 166"/>
                <a:gd name="T18" fmla="*/ 104 w 175"/>
                <a:gd name="T19" fmla="*/ 163 h 166"/>
                <a:gd name="T20" fmla="*/ 125 w 175"/>
                <a:gd name="T21" fmla="*/ 163 h 166"/>
                <a:gd name="T22" fmla="*/ 146 w 175"/>
                <a:gd name="T23" fmla="*/ 164 h 166"/>
                <a:gd name="T24" fmla="*/ 167 w 175"/>
                <a:gd name="T25" fmla="*/ 166 h 166"/>
                <a:gd name="T26" fmla="*/ 175 w 175"/>
                <a:gd name="T27" fmla="*/ 33 h 166"/>
                <a:gd name="T28" fmla="*/ 67 w 175"/>
                <a:gd name="T29" fmla="*/ 0 h 166"/>
                <a:gd name="T30" fmla="*/ 0 w 175"/>
                <a:gd name="T31" fmla="*/ 131 h 166"/>
                <a:gd name="T32" fmla="*/ 0 w 175"/>
                <a:gd name="T33" fmla="*/ 131 h 166"/>
                <a:gd name="T34" fmla="*/ 0 w 175"/>
                <a:gd name="T35" fmla="*/ 131 h 166"/>
                <a:gd name="T36" fmla="*/ 0 w 175"/>
                <a:gd name="T37" fmla="*/ 13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" h="166">
                  <a:moveTo>
                    <a:pt x="0" y="131"/>
                  </a:moveTo>
                  <a:lnTo>
                    <a:pt x="0" y="131"/>
                  </a:lnTo>
                  <a:lnTo>
                    <a:pt x="10" y="139"/>
                  </a:lnTo>
                  <a:lnTo>
                    <a:pt x="21" y="145"/>
                  </a:lnTo>
                  <a:lnTo>
                    <a:pt x="31" y="151"/>
                  </a:lnTo>
                  <a:lnTo>
                    <a:pt x="42" y="155"/>
                  </a:lnTo>
                  <a:lnTo>
                    <a:pt x="52" y="158"/>
                  </a:lnTo>
                  <a:lnTo>
                    <a:pt x="62" y="160"/>
                  </a:lnTo>
                  <a:lnTo>
                    <a:pt x="83" y="163"/>
                  </a:lnTo>
                  <a:lnTo>
                    <a:pt x="104" y="163"/>
                  </a:lnTo>
                  <a:lnTo>
                    <a:pt x="125" y="163"/>
                  </a:lnTo>
                  <a:lnTo>
                    <a:pt x="146" y="164"/>
                  </a:lnTo>
                  <a:lnTo>
                    <a:pt x="167" y="166"/>
                  </a:lnTo>
                  <a:lnTo>
                    <a:pt x="175" y="33"/>
                  </a:lnTo>
                  <a:lnTo>
                    <a:pt x="67" y="0"/>
                  </a:lnTo>
                  <a:lnTo>
                    <a:pt x="0" y="131"/>
                  </a:lnTo>
                  <a:lnTo>
                    <a:pt x="0" y="131"/>
                  </a:lnTo>
                  <a:close/>
                  <a:moveTo>
                    <a:pt x="0" y="131"/>
                  </a:moveTo>
                  <a:lnTo>
                    <a:pt x="0" y="131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2" name="Freeform 156">
              <a:extLst>
                <a:ext uri="{FF2B5EF4-FFF2-40B4-BE49-F238E27FC236}">
                  <a16:creationId xmlns:a16="http://schemas.microsoft.com/office/drawing/2014/main" xmlns="" id="{3DE375A2-F0D7-4738-A974-9DE58DD7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6151" y="3251200"/>
              <a:ext cx="139700" cy="131762"/>
            </a:xfrm>
            <a:custGeom>
              <a:avLst/>
              <a:gdLst>
                <a:gd name="T0" fmla="*/ 0 w 175"/>
                <a:gd name="T1" fmla="*/ 131 h 166"/>
                <a:gd name="T2" fmla="*/ 0 w 175"/>
                <a:gd name="T3" fmla="*/ 131 h 166"/>
                <a:gd name="T4" fmla="*/ 10 w 175"/>
                <a:gd name="T5" fmla="*/ 139 h 166"/>
                <a:gd name="T6" fmla="*/ 21 w 175"/>
                <a:gd name="T7" fmla="*/ 145 h 166"/>
                <a:gd name="T8" fmla="*/ 31 w 175"/>
                <a:gd name="T9" fmla="*/ 151 h 166"/>
                <a:gd name="T10" fmla="*/ 42 w 175"/>
                <a:gd name="T11" fmla="*/ 155 h 166"/>
                <a:gd name="T12" fmla="*/ 52 w 175"/>
                <a:gd name="T13" fmla="*/ 158 h 166"/>
                <a:gd name="T14" fmla="*/ 62 w 175"/>
                <a:gd name="T15" fmla="*/ 160 h 166"/>
                <a:gd name="T16" fmla="*/ 83 w 175"/>
                <a:gd name="T17" fmla="*/ 163 h 166"/>
                <a:gd name="T18" fmla="*/ 104 w 175"/>
                <a:gd name="T19" fmla="*/ 163 h 166"/>
                <a:gd name="T20" fmla="*/ 125 w 175"/>
                <a:gd name="T21" fmla="*/ 163 h 166"/>
                <a:gd name="T22" fmla="*/ 146 w 175"/>
                <a:gd name="T23" fmla="*/ 164 h 166"/>
                <a:gd name="T24" fmla="*/ 167 w 175"/>
                <a:gd name="T25" fmla="*/ 166 h 166"/>
                <a:gd name="T26" fmla="*/ 175 w 175"/>
                <a:gd name="T27" fmla="*/ 33 h 166"/>
                <a:gd name="T28" fmla="*/ 67 w 175"/>
                <a:gd name="T29" fmla="*/ 0 h 166"/>
                <a:gd name="T30" fmla="*/ 0 w 175"/>
                <a:gd name="T31" fmla="*/ 131 h 166"/>
                <a:gd name="T32" fmla="*/ 0 w 175"/>
                <a:gd name="T33" fmla="*/ 13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6">
                  <a:moveTo>
                    <a:pt x="0" y="131"/>
                  </a:moveTo>
                  <a:lnTo>
                    <a:pt x="0" y="131"/>
                  </a:lnTo>
                  <a:lnTo>
                    <a:pt x="10" y="139"/>
                  </a:lnTo>
                  <a:lnTo>
                    <a:pt x="21" y="145"/>
                  </a:lnTo>
                  <a:lnTo>
                    <a:pt x="31" y="151"/>
                  </a:lnTo>
                  <a:lnTo>
                    <a:pt x="42" y="155"/>
                  </a:lnTo>
                  <a:lnTo>
                    <a:pt x="52" y="158"/>
                  </a:lnTo>
                  <a:lnTo>
                    <a:pt x="62" y="160"/>
                  </a:lnTo>
                  <a:lnTo>
                    <a:pt x="83" y="163"/>
                  </a:lnTo>
                  <a:lnTo>
                    <a:pt x="104" y="163"/>
                  </a:lnTo>
                  <a:lnTo>
                    <a:pt x="125" y="163"/>
                  </a:lnTo>
                  <a:lnTo>
                    <a:pt x="146" y="164"/>
                  </a:lnTo>
                  <a:lnTo>
                    <a:pt x="167" y="166"/>
                  </a:lnTo>
                  <a:lnTo>
                    <a:pt x="175" y="33"/>
                  </a:lnTo>
                  <a:lnTo>
                    <a:pt x="67" y="0"/>
                  </a:lnTo>
                  <a:lnTo>
                    <a:pt x="0" y="131"/>
                  </a:lnTo>
                  <a:lnTo>
                    <a:pt x="0" y="131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3" name="Line 157">
              <a:extLst>
                <a:ext uri="{FF2B5EF4-FFF2-40B4-BE49-F238E27FC236}">
                  <a16:creationId xmlns:a16="http://schemas.microsoft.com/office/drawing/2014/main" xmlns="" id="{60E49310-F493-4AB4-9B9C-0712998595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36151" y="335597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4" name="Freeform 158">
              <a:extLst>
                <a:ext uri="{FF2B5EF4-FFF2-40B4-BE49-F238E27FC236}">
                  <a16:creationId xmlns:a16="http://schemas.microsoft.com/office/drawing/2014/main" xmlns="" id="{E9003CD8-4593-4623-A770-9EBF663EB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6151" y="3251200"/>
              <a:ext cx="139700" cy="131762"/>
            </a:xfrm>
            <a:custGeom>
              <a:avLst/>
              <a:gdLst>
                <a:gd name="T0" fmla="*/ 0 w 175"/>
                <a:gd name="T1" fmla="*/ 131 h 166"/>
                <a:gd name="T2" fmla="*/ 0 w 175"/>
                <a:gd name="T3" fmla="*/ 131 h 166"/>
                <a:gd name="T4" fmla="*/ 10 w 175"/>
                <a:gd name="T5" fmla="*/ 138 h 166"/>
                <a:gd name="T6" fmla="*/ 21 w 175"/>
                <a:gd name="T7" fmla="*/ 145 h 166"/>
                <a:gd name="T8" fmla="*/ 31 w 175"/>
                <a:gd name="T9" fmla="*/ 151 h 166"/>
                <a:gd name="T10" fmla="*/ 42 w 175"/>
                <a:gd name="T11" fmla="*/ 155 h 166"/>
                <a:gd name="T12" fmla="*/ 52 w 175"/>
                <a:gd name="T13" fmla="*/ 158 h 166"/>
                <a:gd name="T14" fmla="*/ 62 w 175"/>
                <a:gd name="T15" fmla="*/ 160 h 166"/>
                <a:gd name="T16" fmla="*/ 83 w 175"/>
                <a:gd name="T17" fmla="*/ 163 h 166"/>
                <a:gd name="T18" fmla="*/ 104 w 175"/>
                <a:gd name="T19" fmla="*/ 163 h 166"/>
                <a:gd name="T20" fmla="*/ 125 w 175"/>
                <a:gd name="T21" fmla="*/ 163 h 166"/>
                <a:gd name="T22" fmla="*/ 146 w 175"/>
                <a:gd name="T23" fmla="*/ 164 h 166"/>
                <a:gd name="T24" fmla="*/ 167 w 175"/>
                <a:gd name="T25" fmla="*/ 166 h 166"/>
                <a:gd name="T26" fmla="*/ 175 w 175"/>
                <a:gd name="T27" fmla="*/ 33 h 166"/>
                <a:gd name="T28" fmla="*/ 67 w 175"/>
                <a:gd name="T29" fmla="*/ 0 h 166"/>
                <a:gd name="T30" fmla="*/ 0 w 175"/>
                <a:gd name="T31" fmla="*/ 131 h 166"/>
                <a:gd name="T32" fmla="*/ 0 w 175"/>
                <a:gd name="T33" fmla="*/ 13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6">
                  <a:moveTo>
                    <a:pt x="0" y="131"/>
                  </a:moveTo>
                  <a:lnTo>
                    <a:pt x="0" y="131"/>
                  </a:lnTo>
                  <a:lnTo>
                    <a:pt x="10" y="138"/>
                  </a:lnTo>
                  <a:lnTo>
                    <a:pt x="21" y="145"/>
                  </a:lnTo>
                  <a:lnTo>
                    <a:pt x="31" y="151"/>
                  </a:lnTo>
                  <a:lnTo>
                    <a:pt x="42" y="155"/>
                  </a:lnTo>
                  <a:lnTo>
                    <a:pt x="52" y="158"/>
                  </a:lnTo>
                  <a:lnTo>
                    <a:pt x="62" y="160"/>
                  </a:lnTo>
                  <a:lnTo>
                    <a:pt x="83" y="163"/>
                  </a:lnTo>
                  <a:lnTo>
                    <a:pt x="104" y="163"/>
                  </a:lnTo>
                  <a:lnTo>
                    <a:pt x="125" y="163"/>
                  </a:lnTo>
                  <a:lnTo>
                    <a:pt x="146" y="164"/>
                  </a:lnTo>
                  <a:lnTo>
                    <a:pt x="167" y="166"/>
                  </a:lnTo>
                  <a:lnTo>
                    <a:pt x="175" y="33"/>
                  </a:lnTo>
                  <a:lnTo>
                    <a:pt x="67" y="0"/>
                  </a:lnTo>
                  <a:lnTo>
                    <a:pt x="0" y="131"/>
                  </a:lnTo>
                  <a:lnTo>
                    <a:pt x="0" y="131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5" name="Line 159">
              <a:extLst>
                <a:ext uri="{FF2B5EF4-FFF2-40B4-BE49-F238E27FC236}">
                  <a16:creationId xmlns:a16="http://schemas.microsoft.com/office/drawing/2014/main" xmlns="" id="{A33D3AC2-DD5C-470E-A81F-56AFB13A86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36151" y="335597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6" name="Freeform 160">
              <a:extLst>
                <a:ext uri="{FF2B5EF4-FFF2-40B4-BE49-F238E27FC236}">
                  <a16:creationId xmlns:a16="http://schemas.microsoft.com/office/drawing/2014/main" xmlns="" id="{5DEED95D-86D4-4F28-8C6B-0F3D86C37F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8376" y="3232150"/>
              <a:ext cx="128588" cy="182562"/>
            </a:xfrm>
            <a:custGeom>
              <a:avLst/>
              <a:gdLst>
                <a:gd name="T0" fmla="*/ 0 w 162"/>
                <a:gd name="T1" fmla="*/ 168 h 229"/>
                <a:gd name="T2" fmla="*/ 0 w 162"/>
                <a:gd name="T3" fmla="*/ 168 h 229"/>
                <a:gd name="T4" fmla="*/ 2 w 162"/>
                <a:gd name="T5" fmla="*/ 182 h 229"/>
                <a:gd name="T6" fmla="*/ 3 w 162"/>
                <a:gd name="T7" fmla="*/ 189 h 229"/>
                <a:gd name="T8" fmla="*/ 7 w 162"/>
                <a:gd name="T9" fmla="*/ 196 h 229"/>
                <a:gd name="T10" fmla="*/ 10 w 162"/>
                <a:gd name="T11" fmla="*/ 203 h 229"/>
                <a:gd name="T12" fmla="*/ 16 w 162"/>
                <a:gd name="T13" fmla="*/ 211 h 229"/>
                <a:gd name="T14" fmla="*/ 25 w 162"/>
                <a:gd name="T15" fmla="*/ 218 h 229"/>
                <a:gd name="T16" fmla="*/ 36 w 162"/>
                <a:gd name="T17" fmla="*/ 226 h 229"/>
                <a:gd name="T18" fmla="*/ 36 w 162"/>
                <a:gd name="T19" fmla="*/ 226 h 229"/>
                <a:gd name="T20" fmla="*/ 59 w 162"/>
                <a:gd name="T21" fmla="*/ 227 h 229"/>
                <a:gd name="T22" fmla="*/ 83 w 162"/>
                <a:gd name="T23" fmla="*/ 229 h 229"/>
                <a:gd name="T24" fmla="*/ 95 w 162"/>
                <a:gd name="T25" fmla="*/ 227 h 229"/>
                <a:gd name="T26" fmla="*/ 106 w 162"/>
                <a:gd name="T27" fmla="*/ 226 h 229"/>
                <a:gd name="T28" fmla="*/ 118 w 162"/>
                <a:gd name="T29" fmla="*/ 224 h 229"/>
                <a:gd name="T30" fmla="*/ 131 w 162"/>
                <a:gd name="T31" fmla="*/ 220 h 229"/>
                <a:gd name="T32" fmla="*/ 131 w 162"/>
                <a:gd name="T33" fmla="*/ 220 h 229"/>
                <a:gd name="T34" fmla="*/ 139 w 162"/>
                <a:gd name="T35" fmla="*/ 208 h 229"/>
                <a:gd name="T36" fmla="*/ 146 w 162"/>
                <a:gd name="T37" fmla="*/ 195 h 229"/>
                <a:gd name="T38" fmla="*/ 151 w 162"/>
                <a:gd name="T39" fmla="*/ 182 h 229"/>
                <a:gd name="T40" fmla="*/ 155 w 162"/>
                <a:gd name="T41" fmla="*/ 168 h 229"/>
                <a:gd name="T42" fmla="*/ 159 w 162"/>
                <a:gd name="T43" fmla="*/ 155 h 229"/>
                <a:gd name="T44" fmla="*/ 161 w 162"/>
                <a:gd name="T45" fmla="*/ 143 h 229"/>
                <a:gd name="T46" fmla="*/ 162 w 162"/>
                <a:gd name="T47" fmla="*/ 130 h 229"/>
                <a:gd name="T48" fmla="*/ 162 w 162"/>
                <a:gd name="T49" fmla="*/ 117 h 229"/>
                <a:gd name="T50" fmla="*/ 161 w 162"/>
                <a:gd name="T51" fmla="*/ 90 h 229"/>
                <a:gd name="T52" fmla="*/ 159 w 162"/>
                <a:gd name="T53" fmla="*/ 65 h 229"/>
                <a:gd name="T54" fmla="*/ 153 w 162"/>
                <a:gd name="T55" fmla="*/ 13 h 229"/>
                <a:gd name="T56" fmla="*/ 81 w 162"/>
                <a:gd name="T57" fmla="*/ 0 h 229"/>
                <a:gd name="T58" fmla="*/ 81 w 162"/>
                <a:gd name="T59" fmla="*/ 0 h 229"/>
                <a:gd name="T60" fmla="*/ 80 w 162"/>
                <a:gd name="T61" fmla="*/ 22 h 229"/>
                <a:gd name="T62" fmla="*/ 81 w 162"/>
                <a:gd name="T63" fmla="*/ 44 h 229"/>
                <a:gd name="T64" fmla="*/ 82 w 162"/>
                <a:gd name="T65" fmla="*/ 65 h 229"/>
                <a:gd name="T66" fmla="*/ 83 w 162"/>
                <a:gd name="T67" fmla="*/ 87 h 229"/>
                <a:gd name="T68" fmla="*/ 82 w 162"/>
                <a:gd name="T69" fmla="*/ 108 h 229"/>
                <a:gd name="T70" fmla="*/ 81 w 162"/>
                <a:gd name="T71" fmla="*/ 118 h 229"/>
                <a:gd name="T72" fmla="*/ 79 w 162"/>
                <a:gd name="T73" fmla="*/ 130 h 229"/>
                <a:gd name="T74" fmla="*/ 75 w 162"/>
                <a:gd name="T75" fmla="*/ 140 h 229"/>
                <a:gd name="T76" fmla="*/ 70 w 162"/>
                <a:gd name="T77" fmla="*/ 151 h 229"/>
                <a:gd name="T78" fmla="*/ 63 w 162"/>
                <a:gd name="T79" fmla="*/ 162 h 229"/>
                <a:gd name="T80" fmla="*/ 56 w 162"/>
                <a:gd name="T81" fmla="*/ 174 h 229"/>
                <a:gd name="T82" fmla="*/ 56 w 162"/>
                <a:gd name="T83" fmla="*/ 174 h 229"/>
                <a:gd name="T84" fmla="*/ 33 w 162"/>
                <a:gd name="T85" fmla="*/ 176 h 229"/>
                <a:gd name="T86" fmla="*/ 25 w 162"/>
                <a:gd name="T87" fmla="*/ 175 h 229"/>
                <a:gd name="T88" fmla="*/ 19 w 162"/>
                <a:gd name="T89" fmla="*/ 175 h 229"/>
                <a:gd name="T90" fmla="*/ 10 w 162"/>
                <a:gd name="T91" fmla="*/ 172 h 229"/>
                <a:gd name="T92" fmla="*/ 0 w 162"/>
                <a:gd name="T93" fmla="*/ 168 h 229"/>
                <a:gd name="T94" fmla="*/ 0 w 162"/>
                <a:gd name="T95" fmla="*/ 168 h 229"/>
                <a:gd name="T96" fmla="*/ 0 w 162"/>
                <a:gd name="T97" fmla="*/ 168 h 229"/>
                <a:gd name="T98" fmla="*/ 0 w 162"/>
                <a:gd name="T99" fmla="*/ 16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2" h="229">
                  <a:moveTo>
                    <a:pt x="0" y="168"/>
                  </a:moveTo>
                  <a:lnTo>
                    <a:pt x="0" y="168"/>
                  </a:lnTo>
                  <a:lnTo>
                    <a:pt x="2" y="182"/>
                  </a:lnTo>
                  <a:lnTo>
                    <a:pt x="3" y="189"/>
                  </a:lnTo>
                  <a:lnTo>
                    <a:pt x="7" y="196"/>
                  </a:lnTo>
                  <a:lnTo>
                    <a:pt x="10" y="203"/>
                  </a:lnTo>
                  <a:lnTo>
                    <a:pt x="16" y="211"/>
                  </a:lnTo>
                  <a:lnTo>
                    <a:pt x="25" y="218"/>
                  </a:lnTo>
                  <a:lnTo>
                    <a:pt x="36" y="226"/>
                  </a:lnTo>
                  <a:lnTo>
                    <a:pt x="36" y="226"/>
                  </a:lnTo>
                  <a:lnTo>
                    <a:pt x="59" y="227"/>
                  </a:lnTo>
                  <a:lnTo>
                    <a:pt x="83" y="229"/>
                  </a:lnTo>
                  <a:lnTo>
                    <a:pt x="95" y="227"/>
                  </a:lnTo>
                  <a:lnTo>
                    <a:pt x="106" y="226"/>
                  </a:lnTo>
                  <a:lnTo>
                    <a:pt x="118" y="224"/>
                  </a:lnTo>
                  <a:lnTo>
                    <a:pt x="131" y="220"/>
                  </a:lnTo>
                  <a:lnTo>
                    <a:pt x="131" y="220"/>
                  </a:lnTo>
                  <a:lnTo>
                    <a:pt x="139" y="208"/>
                  </a:lnTo>
                  <a:lnTo>
                    <a:pt x="146" y="195"/>
                  </a:lnTo>
                  <a:lnTo>
                    <a:pt x="151" y="182"/>
                  </a:lnTo>
                  <a:lnTo>
                    <a:pt x="155" y="168"/>
                  </a:lnTo>
                  <a:lnTo>
                    <a:pt x="159" y="155"/>
                  </a:lnTo>
                  <a:lnTo>
                    <a:pt x="161" y="143"/>
                  </a:lnTo>
                  <a:lnTo>
                    <a:pt x="162" y="130"/>
                  </a:lnTo>
                  <a:lnTo>
                    <a:pt x="162" y="117"/>
                  </a:lnTo>
                  <a:lnTo>
                    <a:pt x="161" y="90"/>
                  </a:lnTo>
                  <a:lnTo>
                    <a:pt x="159" y="65"/>
                  </a:lnTo>
                  <a:lnTo>
                    <a:pt x="153" y="13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0" y="22"/>
                  </a:lnTo>
                  <a:lnTo>
                    <a:pt x="81" y="44"/>
                  </a:lnTo>
                  <a:lnTo>
                    <a:pt x="82" y="65"/>
                  </a:lnTo>
                  <a:lnTo>
                    <a:pt x="83" y="87"/>
                  </a:lnTo>
                  <a:lnTo>
                    <a:pt x="82" y="108"/>
                  </a:lnTo>
                  <a:lnTo>
                    <a:pt x="81" y="118"/>
                  </a:lnTo>
                  <a:lnTo>
                    <a:pt x="79" y="130"/>
                  </a:lnTo>
                  <a:lnTo>
                    <a:pt x="75" y="140"/>
                  </a:lnTo>
                  <a:lnTo>
                    <a:pt x="70" y="151"/>
                  </a:lnTo>
                  <a:lnTo>
                    <a:pt x="63" y="162"/>
                  </a:lnTo>
                  <a:lnTo>
                    <a:pt x="56" y="174"/>
                  </a:lnTo>
                  <a:lnTo>
                    <a:pt x="56" y="174"/>
                  </a:lnTo>
                  <a:lnTo>
                    <a:pt x="33" y="176"/>
                  </a:lnTo>
                  <a:lnTo>
                    <a:pt x="25" y="175"/>
                  </a:lnTo>
                  <a:lnTo>
                    <a:pt x="19" y="175"/>
                  </a:lnTo>
                  <a:lnTo>
                    <a:pt x="10" y="172"/>
                  </a:lnTo>
                  <a:lnTo>
                    <a:pt x="0" y="168"/>
                  </a:lnTo>
                  <a:lnTo>
                    <a:pt x="0" y="168"/>
                  </a:lnTo>
                  <a:close/>
                  <a:moveTo>
                    <a:pt x="0" y="168"/>
                  </a:moveTo>
                  <a:lnTo>
                    <a:pt x="0" y="168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7" name="Freeform 161">
              <a:extLst>
                <a:ext uri="{FF2B5EF4-FFF2-40B4-BE49-F238E27FC236}">
                  <a16:creationId xmlns:a16="http://schemas.microsoft.com/office/drawing/2014/main" xmlns="" id="{E86143C6-9B6C-4A4E-AC0C-FB0448BBD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8376" y="3232150"/>
              <a:ext cx="128588" cy="182562"/>
            </a:xfrm>
            <a:custGeom>
              <a:avLst/>
              <a:gdLst>
                <a:gd name="T0" fmla="*/ 0 w 162"/>
                <a:gd name="T1" fmla="*/ 168 h 229"/>
                <a:gd name="T2" fmla="*/ 0 w 162"/>
                <a:gd name="T3" fmla="*/ 168 h 229"/>
                <a:gd name="T4" fmla="*/ 2 w 162"/>
                <a:gd name="T5" fmla="*/ 182 h 229"/>
                <a:gd name="T6" fmla="*/ 3 w 162"/>
                <a:gd name="T7" fmla="*/ 189 h 229"/>
                <a:gd name="T8" fmla="*/ 7 w 162"/>
                <a:gd name="T9" fmla="*/ 196 h 229"/>
                <a:gd name="T10" fmla="*/ 10 w 162"/>
                <a:gd name="T11" fmla="*/ 203 h 229"/>
                <a:gd name="T12" fmla="*/ 16 w 162"/>
                <a:gd name="T13" fmla="*/ 211 h 229"/>
                <a:gd name="T14" fmla="*/ 25 w 162"/>
                <a:gd name="T15" fmla="*/ 218 h 229"/>
                <a:gd name="T16" fmla="*/ 36 w 162"/>
                <a:gd name="T17" fmla="*/ 226 h 229"/>
                <a:gd name="T18" fmla="*/ 36 w 162"/>
                <a:gd name="T19" fmla="*/ 226 h 229"/>
                <a:gd name="T20" fmla="*/ 59 w 162"/>
                <a:gd name="T21" fmla="*/ 227 h 229"/>
                <a:gd name="T22" fmla="*/ 83 w 162"/>
                <a:gd name="T23" fmla="*/ 229 h 229"/>
                <a:gd name="T24" fmla="*/ 95 w 162"/>
                <a:gd name="T25" fmla="*/ 227 h 229"/>
                <a:gd name="T26" fmla="*/ 106 w 162"/>
                <a:gd name="T27" fmla="*/ 226 h 229"/>
                <a:gd name="T28" fmla="*/ 118 w 162"/>
                <a:gd name="T29" fmla="*/ 224 h 229"/>
                <a:gd name="T30" fmla="*/ 131 w 162"/>
                <a:gd name="T31" fmla="*/ 220 h 229"/>
                <a:gd name="T32" fmla="*/ 131 w 162"/>
                <a:gd name="T33" fmla="*/ 220 h 229"/>
                <a:gd name="T34" fmla="*/ 139 w 162"/>
                <a:gd name="T35" fmla="*/ 208 h 229"/>
                <a:gd name="T36" fmla="*/ 146 w 162"/>
                <a:gd name="T37" fmla="*/ 195 h 229"/>
                <a:gd name="T38" fmla="*/ 151 w 162"/>
                <a:gd name="T39" fmla="*/ 182 h 229"/>
                <a:gd name="T40" fmla="*/ 155 w 162"/>
                <a:gd name="T41" fmla="*/ 168 h 229"/>
                <a:gd name="T42" fmla="*/ 159 w 162"/>
                <a:gd name="T43" fmla="*/ 155 h 229"/>
                <a:gd name="T44" fmla="*/ 161 w 162"/>
                <a:gd name="T45" fmla="*/ 143 h 229"/>
                <a:gd name="T46" fmla="*/ 162 w 162"/>
                <a:gd name="T47" fmla="*/ 130 h 229"/>
                <a:gd name="T48" fmla="*/ 162 w 162"/>
                <a:gd name="T49" fmla="*/ 117 h 229"/>
                <a:gd name="T50" fmla="*/ 161 w 162"/>
                <a:gd name="T51" fmla="*/ 90 h 229"/>
                <a:gd name="T52" fmla="*/ 159 w 162"/>
                <a:gd name="T53" fmla="*/ 65 h 229"/>
                <a:gd name="T54" fmla="*/ 153 w 162"/>
                <a:gd name="T55" fmla="*/ 13 h 229"/>
                <a:gd name="T56" fmla="*/ 81 w 162"/>
                <a:gd name="T57" fmla="*/ 0 h 229"/>
                <a:gd name="T58" fmla="*/ 81 w 162"/>
                <a:gd name="T59" fmla="*/ 0 h 229"/>
                <a:gd name="T60" fmla="*/ 80 w 162"/>
                <a:gd name="T61" fmla="*/ 22 h 229"/>
                <a:gd name="T62" fmla="*/ 81 w 162"/>
                <a:gd name="T63" fmla="*/ 44 h 229"/>
                <a:gd name="T64" fmla="*/ 82 w 162"/>
                <a:gd name="T65" fmla="*/ 65 h 229"/>
                <a:gd name="T66" fmla="*/ 83 w 162"/>
                <a:gd name="T67" fmla="*/ 87 h 229"/>
                <a:gd name="T68" fmla="*/ 82 w 162"/>
                <a:gd name="T69" fmla="*/ 108 h 229"/>
                <a:gd name="T70" fmla="*/ 81 w 162"/>
                <a:gd name="T71" fmla="*/ 118 h 229"/>
                <a:gd name="T72" fmla="*/ 79 w 162"/>
                <a:gd name="T73" fmla="*/ 130 h 229"/>
                <a:gd name="T74" fmla="*/ 75 w 162"/>
                <a:gd name="T75" fmla="*/ 140 h 229"/>
                <a:gd name="T76" fmla="*/ 70 w 162"/>
                <a:gd name="T77" fmla="*/ 151 h 229"/>
                <a:gd name="T78" fmla="*/ 63 w 162"/>
                <a:gd name="T79" fmla="*/ 162 h 229"/>
                <a:gd name="T80" fmla="*/ 56 w 162"/>
                <a:gd name="T81" fmla="*/ 174 h 229"/>
                <a:gd name="T82" fmla="*/ 56 w 162"/>
                <a:gd name="T83" fmla="*/ 174 h 229"/>
                <a:gd name="T84" fmla="*/ 33 w 162"/>
                <a:gd name="T85" fmla="*/ 176 h 229"/>
                <a:gd name="T86" fmla="*/ 25 w 162"/>
                <a:gd name="T87" fmla="*/ 175 h 229"/>
                <a:gd name="T88" fmla="*/ 19 w 162"/>
                <a:gd name="T89" fmla="*/ 175 h 229"/>
                <a:gd name="T90" fmla="*/ 10 w 162"/>
                <a:gd name="T91" fmla="*/ 172 h 229"/>
                <a:gd name="T92" fmla="*/ 0 w 162"/>
                <a:gd name="T93" fmla="*/ 168 h 229"/>
                <a:gd name="T94" fmla="*/ 0 w 162"/>
                <a:gd name="T95" fmla="*/ 16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" h="229">
                  <a:moveTo>
                    <a:pt x="0" y="168"/>
                  </a:moveTo>
                  <a:lnTo>
                    <a:pt x="0" y="168"/>
                  </a:lnTo>
                  <a:lnTo>
                    <a:pt x="2" y="182"/>
                  </a:lnTo>
                  <a:lnTo>
                    <a:pt x="3" y="189"/>
                  </a:lnTo>
                  <a:lnTo>
                    <a:pt x="7" y="196"/>
                  </a:lnTo>
                  <a:lnTo>
                    <a:pt x="10" y="203"/>
                  </a:lnTo>
                  <a:lnTo>
                    <a:pt x="16" y="211"/>
                  </a:lnTo>
                  <a:lnTo>
                    <a:pt x="25" y="218"/>
                  </a:lnTo>
                  <a:lnTo>
                    <a:pt x="36" y="226"/>
                  </a:lnTo>
                  <a:lnTo>
                    <a:pt x="36" y="226"/>
                  </a:lnTo>
                  <a:lnTo>
                    <a:pt x="59" y="227"/>
                  </a:lnTo>
                  <a:lnTo>
                    <a:pt x="83" y="229"/>
                  </a:lnTo>
                  <a:lnTo>
                    <a:pt x="95" y="227"/>
                  </a:lnTo>
                  <a:lnTo>
                    <a:pt x="106" y="226"/>
                  </a:lnTo>
                  <a:lnTo>
                    <a:pt x="118" y="224"/>
                  </a:lnTo>
                  <a:lnTo>
                    <a:pt x="131" y="220"/>
                  </a:lnTo>
                  <a:lnTo>
                    <a:pt x="131" y="220"/>
                  </a:lnTo>
                  <a:lnTo>
                    <a:pt x="139" y="208"/>
                  </a:lnTo>
                  <a:lnTo>
                    <a:pt x="146" y="195"/>
                  </a:lnTo>
                  <a:lnTo>
                    <a:pt x="151" y="182"/>
                  </a:lnTo>
                  <a:lnTo>
                    <a:pt x="155" y="168"/>
                  </a:lnTo>
                  <a:lnTo>
                    <a:pt x="159" y="155"/>
                  </a:lnTo>
                  <a:lnTo>
                    <a:pt x="161" y="143"/>
                  </a:lnTo>
                  <a:lnTo>
                    <a:pt x="162" y="130"/>
                  </a:lnTo>
                  <a:lnTo>
                    <a:pt x="162" y="117"/>
                  </a:lnTo>
                  <a:lnTo>
                    <a:pt x="161" y="90"/>
                  </a:lnTo>
                  <a:lnTo>
                    <a:pt x="159" y="65"/>
                  </a:lnTo>
                  <a:lnTo>
                    <a:pt x="153" y="13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0" y="22"/>
                  </a:lnTo>
                  <a:lnTo>
                    <a:pt x="81" y="44"/>
                  </a:lnTo>
                  <a:lnTo>
                    <a:pt x="82" y="65"/>
                  </a:lnTo>
                  <a:lnTo>
                    <a:pt x="83" y="87"/>
                  </a:lnTo>
                  <a:lnTo>
                    <a:pt x="82" y="108"/>
                  </a:lnTo>
                  <a:lnTo>
                    <a:pt x="81" y="118"/>
                  </a:lnTo>
                  <a:lnTo>
                    <a:pt x="79" y="130"/>
                  </a:lnTo>
                  <a:lnTo>
                    <a:pt x="75" y="140"/>
                  </a:lnTo>
                  <a:lnTo>
                    <a:pt x="70" y="151"/>
                  </a:lnTo>
                  <a:lnTo>
                    <a:pt x="63" y="162"/>
                  </a:lnTo>
                  <a:lnTo>
                    <a:pt x="56" y="174"/>
                  </a:lnTo>
                  <a:lnTo>
                    <a:pt x="56" y="174"/>
                  </a:lnTo>
                  <a:lnTo>
                    <a:pt x="33" y="176"/>
                  </a:lnTo>
                  <a:lnTo>
                    <a:pt x="25" y="175"/>
                  </a:lnTo>
                  <a:lnTo>
                    <a:pt x="19" y="175"/>
                  </a:lnTo>
                  <a:lnTo>
                    <a:pt x="10" y="172"/>
                  </a:lnTo>
                  <a:lnTo>
                    <a:pt x="0" y="168"/>
                  </a:lnTo>
                  <a:lnTo>
                    <a:pt x="0" y="16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8" name="Line 162">
              <a:extLst>
                <a:ext uri="{FF2B5EF4-FFF2-40B4-BE49-F238E27FC236}">
                  <a16:creationId xmlns:a16="http://schemas.microsoft.com/office/drawing/2014/main" xmlns="" id="{EDABE5C3-8E14-46BB-AF64-E750E94541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58376" y="3367087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9" name="Freeform 163">
              <a:extLst>
                <a:ext uri="{FF2B5EF4-FFF2-40B4-BE49-F238E27FC236}">
                  <a16:creationId xmlns:a16="http://schemas.microsoft.com/office/drawing/2014/main" xmlns="" id="{271D555B-BDBB-4EA8-99EB-F0AD4F1FF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8376" y="3232150"/>
              <a:ext cx="128588" cy="182562"/>
            </a:xfrm>
            <a:custGeom>
              <a:avLst/>
              <a:gdLst>
                <a:gd name="T0" fmla="*/ 0 w 162"/>
                <a:gd name="T1" fmla="*/ 168 h 229"/>
                <a:gd name="T2" fmla="*/ 0 w 162"/>
                <a:gd name="T3" fmla="*/ 168 h 229"/>
                <a:gd name="T4" fmla="*/ 2 w 162"/>
                <a:gd name="T5" fmla="*/ 182 h 229"/>
                <a:gd name="T6" fmla="*/ 3 w 162"/>
                <a:gd name="T7" fmla="*/ 189 h 229"/>
                <a:gd name="T8" fmla="*/ 7 w 162"/>
                <a:gd name="T9" fmla="*/ 196 h 229"/>
                <a:gd name="T10" fmla="*/ 10 w 162"/>
                <a:gd name="T11" fmla="*/ 203 h 229"/>
                <a:gd name="T12" fmla="*/ 16 w 162"/>
                <a:gd name="T13" fmla="*/ 211 h 229"/>
                <a:gd name="T14" fmla="*/ 25 w 162"/>
                <a:gd name="T15" fmla="*/ 218 h 229"/>
                <a:gd name="T16" fmla="*/ 36 w 162"/>
                <a:gd name="T17" fmla="*/ 226 h 229"/>
                <a:gd name="T18" fmla="*/ 36 w 162"/>
                <a:gd name="T19" fmla="*/ 226 h 229"/>
                <a:gd name="T20" fmla="*/ 59 w 162"/>
                <a:gd name="T21" fmla="*/ 227 h 229"/>
                <a:gd name="T22" fmla="*/ 83 w 162"/>
                <a:gd name="T23" fmla="*/ 229 h 229"/>
                <a:gd name="T24" fmla="*/ 95 w 162"/>
                <a:gd name="T25" fmla="*/ 227 h 229"/>
                <a:gd name="T26" fmla="*/ 106 w 162"/>
                <a:gd name="T27" fmla="*/ 226 h 229"/>
                <a:gd name="T28" fmla="*/ 118 w 162"/>
                <a:gd name="T29" fmla="*/ 224 h 229"/>
                <a:gd name="T30" fmla="*/ 131 w 162"/>
                <a:gd name="T31" fmla="*/ 220 h 229"/>
                <a:gd name="T32" fmla="*/ 131 w 162"/>
                <a:gd name="T33" fmla="*/ 220 h 229"/>
                <a:gd name="T34" fmla="*/ 139 w 162"/>
                <a:gd name="T35" fmla="*/ 208 h 229"/>
                <a:gd name="T36" fmla="*/ 146 w 162"/>
                <a:gd name="T37" fmla="*/ 195 h 229"/>
                <a:gd name="T38" fmla="*/ 151 w 162"/>
                <a:gd name="T39" fmla="*/ 182 h 229"/>
                <a:gd name="T40" fmla="*/ 155 w 162"/>
                <a:gd name="T41" fmla="*/ 168 h 229"/>
                <a:gd name="T42" fmla="*/ 159 w 162"/>
                <a:gd name="T43" fmla="*/ 155 h 229"/>
                <a:gd name="T44" fmla="*/ 161 w 162"/>
                <a:gd name="T45" fmla="*/ 143 h 229"/>
                <a:gd name="T46" fmla="*/ 162 w 162"/>
                <a:gd name="T47" fmla="*/ 130 h 229"/>
                <a:gd name="T48" fmla="*/ 162 w 162"/>
                <a:gd name="T49" fmla="*/ 117 h 229"/>
                <a:gd name="T50" fmla="*/ 161 w 162"/>
                <a:gd name="T51" fmla="*/ 90 h 229"/>
                <a:gd name="T52" fmla="*/ 159 w 162"/>
                <a:gd name="T53" fmla="*/ 65 h 229"/>
                <a:gd name="T54" fmla="*/ 153 w 162"/>
                <a:gd name="T55" fmla="*/ 13 h 229"/>
                <a:gd name="T56" fmla="*/ 81 w 162"/>
                <a:gd name="T57" fmla="*/ 0 h 229"/>
                <a:gd name="T58" fmla="*/ 81 w 162"/>
                <a:gd name="T59" fmla="*/ 0 h 229"/>
                <a:gd name="T60" fmla="*/ 80 w 162"/>
                <a:gd name="T61" fmla="*/ 22 h 229"/>
                <a:gd name="T62" fmla="*/ 81 w 162"/>
                <a:gd name="T63" fmla="*/ 44 h 229"/>
                <a:gd name="T64" fmla="*/ 82 w 162"/>
                <a:gd name="T65" fmla="*/ 65 h 229"/>
                <a:gd name="T66" fmla="*/ 83 w 162"/>
                <a:gd name="T67" fmla="*/ 87 h 229"/>
                <a:gd name="T68" fmla="*/ 82 w 162"/>
                <a:gd name="T69" fmla="*/ 108 h 229"/>
                <a:gd name="T70" fmla="*/ 81 w 162"/>
                <a:gd name="T71" fmla="*/ 118 h 229"/>
                <a:gd name="T72" fmla="*/ 79 w 162"/>
                <a:gd name="T73" fmla="*/ 130 h 229"/>
                <a:gd name="T74" fmla="*/ 75 w 162"/>
                <a:gd name="T75" fmla="*/ 140 h 229"/>
                <a:gd name="T76" fmla="*/ 70 w 162"/>
                <a:gd name="T77" fmla="*/ 151 h 229"/>
                <a:gd name="T78" fmla="*/ 63 w 162"/>
                <a:gd name="T79" fmla="*/ 162 h 229"/>
                <a:gd name="T80" fmla="*/ 56 w 162"/>
                <a:gd name="T81" fmla="*/ 174 h 229"/>
                <a:gd name="T82" fmla="*/ 56 w 162"/>
                <a:gd name="T83" fmla="*/ 174 h 229"/>
                <a:gd name="T84" fmla="*/ 33 w 162"/>
                <a:gd name="T85" fmla="*/ 176 h 229"/>
                <a:gd name="T86" fmla="*/ 25 w 162"/>
                <a:gd name="T87" fmla="*/ 175 h 229"/>
                <a:gd name="T88" fmla="*/ 19 w 162"/>
                <a:gd name="T89" fmla="*/ 175 h 229"/>
                <a:gd name="T90" fmla="*/ 10 w 162"/>
                <a:gd name="T91" fmla="*/ 172 h 229"/>
                <a:gd name="T92" fmla="*/ 0 w 162"/>
                <a:gd name="T93" fmla="*/ 168 h 229"/>
                <a:gd name="T94" fmla="*/ 0 w 162"/>
                <a:gd name="T95" fmla="*/ 16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" h="229">
                  <a:moveTo>
                    <a:pt x="0" y="168"/>
                  </a:moveTo>
                  <a:lnTo>
                    <a:pt x="0" y="168"/>
                  </a:lnTo>
                  <a:lnTo>
                    <a:pt x="2" y="182"/>
                  </a:lnTo>
                  <a:lnTo>
                    <a:pt x="3" y="189"/>
                  </a:lnTo>
                  <a:lnTo>
                    <a:pt x="7" y="196"/>
                  </a:lnTo>
                  <a:lnTo>
                    <a:pt x="10" y="203"/>
                  </a:lnTo>
                  <a:lnTo>
                    <a:pt x="16" y="211"/>
                  </a:lnTo>
                  <a:lnTo>
                    <a:pt x="25" y="218"/>
                  </a:lnTo>
                  <a:lnTo>
                    <a:pt x="36" y="226"/>
                  </a:lnTo>
                  <a:lnTo>
                    <a:pt x="36" y="226"/>
                  </a:lnTo>
                  <a:lnTo>
                    <a:pt x="59" y="227"/>
                  </a:lnTo>
                  <a:lnTo>
                    <a:pt x="83" y="229"/>
                  </a:lnTo>
                  <a:lnTo>
                    <a:pt x="95" y="227"/>
                  </a:lnTo>
                  <a:lnTo>
                    <a:pt x="106" y="226"/>
                  </a:lnTo>
                  <a:lnTo>
                    <a:pt x="118" y="224"/>
                  </a:lnTo>
                  <a:lnTo>
                    <a:pt x="131" y="220"/>
                  </a:lnTo>
                  <a:lnTo>
                    <a:pt x="131" y="220"/>
                  </a:lnTo>
                  <a:lnTo>
                    <a:pt x="139" y="208"/>
                  </a:lnTo>
                  <a:lnTo>
                    <a:pt x="146" y="195"/>
                  </a:lnTo>
                  <a:lnTo>
                    <a:pt x="151" y="182"/>
                  </a:lnTo>
                  <a:lnTo>
                    <a:pt x="155" y="168"/>
                  </a:lnTo>
                  <a:lnTo>
                    <a:pt x="159" y="155"/>
                  </a:lnTo>
                  <a:lnTo>
                    <a:pt x="161" y="143"/>
                  </a:lnTo>
                  <a:lnTo>
                    <a:pt x="162" y="130"/>
                  </a:lnTo>
                  <a:lnTo>
                    <a:pt x="162" y="117"/>
                  </a:lnTo>
                  <a:lnTo>
                    <a:pt x="161" y="90"/>
                  </a:lnTo>
                  <a:lnTo>
                    <a:pt x="159" y="65"/>
                  </a:lnTo>
                  <a:lnTo>
                    <a:pt x="153" y="13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0" y="22"/>
                  </a:lnTo>
                  <a:lnTo>
                    <a:pt x="81" y="44"/>
                  </a:lnTo>
                  <a:lnTo>
                    <a:pt x="82" y="65"/>
                  </a:lnTo>
                  <a:lnTo>
                    <a:pt x="83" y="87"/>
                  </a:lnTo>
                  <a:lnTo>
                    <a:pt x="82" y="108"/>
                  </a:lnTo>
                  <a:lnTo>
                    <a:pt x="81" y="118"/>
                  </a:lnTo>
                  <a:lnTo>
                    <a:pt x="79" y="130"/>
                  </a:lnTo>
                  <a:lnTo>
                    <a:pt x="75" y="140"/>
                  </a:lnTo>
                  <a:lnTo>
                    <a:pt x="70" y="151"/>
                  </a:lnTo>
                  <a:lnTo>
                    <a:pt x="63" y="162"/>
                  </a:lnTo>
                  <a:lnTo>
                    <a:pt x="56" y="174"/>
                  </a:lnTo>
                  <a:lnTo>
                    <a:pt x="56" y="174"/>
                  </a:lnTo>
                  <a:lnTo>
                    <a:pt x="33" y="176"/>
                  </a:lnTo>
                  <a:lnTo>
                    <a:pt x="25" y="175"/>
                  </a:lnTo>
                  <a:lnTo>
                    <a:pt x="19" y="175"/>
                  </a:lnTo>
                  <a:lnTo>
                    <a:pt x="10" y="172"/>
                  </a:lnTo>
                  <a:lnTo>
                    <a:pt x="0" y="168"/>
                  </a:lnTo>
                  <a:lnTo>
                    <a:pt x="0" y="168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0" name="Line 164">
              <a:extLst>
                <a:ext uri="{FF2B5EF4-FFF2-40B4-BE49-F238E27FC236}">
                  <a16:creationId xmlns:a16="http://schemas.microsoft.com/office/drawing/2014/main" xmlns="" id="{8A689F7A-EA06-41CB-B577-816C243CE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58376" y="3367087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1" name="Freeform 165">
              <a:extLst>
                <a:ext uri="{FF2B5EF4-FFF2-40B4-BE49-F238E27FC236}">
                  <a16:creationId xmlns:a16="http://schemas.microsoft.com/office/drawing/2014/main" xmlns="" id="{53A75D38-3A7C-40E8-BC57-77EFCEC068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12351" y="2779712"/>
              <a:ext cx="450850" cy="661987"/>
            </a:xfrm>
            <a:custGeom>
              <a:avLst/>
              <a:gdLst>
                <a:gd name="T0" fmla="*/ 317 w 568"/>
                <a:gd name="T1" fmla="*/ 57 h 832"/>
                <a:gd name="T2" fmla="*/ 354 w 568"/>
                <a:gd name="T3" fmla="*/ 18 h 832"/>
                <a:gd name="T4" fmla="*/ 378 w 568"/>
                <a:gd name="T5" fmla="*/ 2 h 832"/>
                <a:gd name="T6" fmla="*/ 408 w 568"/>
                <a:gd name="T7" fmla="*/ 2 h 832"/>
                <a:gd name="T8" fmla="*/ 446 w 568"/>
                <a:gd name="T9" fmla="*/ 25 h 832"/>
                <a:gd name="T10" fmla="*/ 478 w 568"/>
                <a:gd name="T11" fmla="*/ 82 h 832"/>
                <a:gd name="T12" fmla="*/ 520 w 568"/>
                <a:gd name="T13" fmla="*/ 189 h 832"/>
                <a:gd name="T14" fmla="*/ 538 w 568"/>
                <a:gd name="T15" fmla="*/ 249 h 832"/>
                <a:gd name="T16" fmla="*/ 541 w 568"/>
                <a:gd name="T17" fmla="*/ 303 h 832"/>
                <a:gd name="T18" fmla="*/ 529 w 568"/>
                <a:gd name="T19" fmla="*/ 339 h 832"/>
                <a:gd name="T20" fmla="*/ 527 w 568"/>
                <a:gd name="T21" fmla="*/ 357 h 832"/>
                <a:gd name="T22" fmla="*/ 535 w 568"/>
                <a:gd name="T23" fmla="*/ 404 h 832"/>
                <a:gd name="T24" fmla="*/ 533 w 568"/>
                <a:gd name="T25" fmla="*/ 445 h 832"/>
                <a:gd name="T26" fmla="*/ 543 w 568"/>
                <a:gd name="T27" fmla="*/ 461 h 832"/>
                <a:gd name="T28" fmla="*/ 560 w 568"/>
                <a:gd name="T29" fmla="*/ 510 h 832"/>
                <a:gd name="T30" fmla="*/ 558 w 568"/>
                <a:gd name="T31" fmla="*/ 575 h 832"/>
                <a:gd name="T32" fmla="*/ 565 w 568"/>
                <a:gd name="T33" fmla="*/ 613 h 832"/>
                <a:gd name="T34" fmla="*/ 568 w 568"/>
                <a:gd name="T35" fmla="*/ 670 h 832"/>
                <a:gd name="T36" fmla="*/ 561 w 568"/>
                <a:gd name="T37" fmla="*/ 727 h 832"/>
                <a:gd name="T38" fmla="*/ 553 w 568"/>
                <a:gd name="T39" fmla="*/ 753 h 832"/>
                <a:gd name="T40" fmla="*/ 536 w 568"/>
                <a:gd name="T41" fmla="*/ 780 h 832"/>
                <a:gd name="T42" fmla="*/ 518 w 568"/>
                <a:gd name="T43" fmla="*/ 797 h 832"/>
                <a:gd name="T44" fmla="*/ 489 w 568"/>
                <a:gd name="T45" fmla="*/ 809 h 832"/>
                <a:gd name="T46" fmla="*/ 459 w 568"/>
                <a:gd name="T47" fmla="*/ 817 h 832"/>
                <a:gd name="T48" fmla="*/ 380 w 568"/>
                <a:gd name="T49" fmla="*/ 830 h 832"/>
                <a:gd name="T50" fmla="*/ 295 w 568"/>
                <a:gd name="T51" fmla="*/ 832 h 832"/>
                <a:gd name="T52" fmla="*/ 58 w 568"/>
                <a:gd name="T53" fmla="*/ 820 h 832"/>
                <a:gd name="T54" fmla="*/ 0 w 568"/>
                <a:gd name="T55" fmla="*/ 820 h 832"/>
                <a:gd name="T56" fmla="*/ 27 w 568"/>
                <a:gd name="T57" fmla="*/ 773 h 832"/>
                <a:gd name="T58" fmla="*/ 40 w 568"/>
                <a:gd name="T59" fmla="*/ 728 h 832"/>
                <a:gd name="T60" fmla="*/ 42 w 568"/>
                <a:gd name="T61" fmla="*/ 667 h 832"/>
                <a:gd name="T62" fmla="*/ 40 w 568"/>
                <a:gd name="T63" fmla="*/ 572 h 832"/>
                <a:gd name="T64" fmla="*/ 218 w 568"/>
                <a:gd name="T65" fmla="*/ 587 h 832"/>
                <a:gd name="T66" fmla="*/ 254 w 568"/>
                <a:gd name="T67" fmla="*/ 582 h 832"/>
                <a:gd name="T68" fmla="*/ 295 w 568"/>
                <a:gd name="T69" fmla="*/ 591 h 832"/>
                <a:gd name="T70" fmla="*/ 274 w 568"/>
                <a:gd name="T71" fmla="*/ 578 h 832"/>
                <a:gd name="T72" fmla="*/ 264 w 568"/>
                <a:gd name="T73" fmla="*/ 557 h 832"/>
                <a:gd name="T74" fmla="*/ 261 w 568"/>
                <a:gd name="T75" fmla="*/ 537 h 832"/>
                <a:gd name="T76" fmla="*/ 250 w 568"/>
                <a:gd name="T77" fmla="*/ 483 h 832"/>
                <a:gd name="T78" fmla="*/ 243 w 568"/>
                <a:gd name="T79" fmla="*/ 388 h 832"/>
                <a:gd name="T80" fmla="*/ 251 w 568"/>
                <a:gd name="T81" fmla="*/ 275 h 832"/>
                <a:gd name="T82" fmla="*/ 271 w 568"/>
                <a:gd name="T83" fmla="*/ 175 h 832"/>
                <a:gd name="T84" fmla="*/ 293 w 568"/>
                <a:gd name="T85" fmla="*/ 101 h 832"/>
                <a:gd name="T86" fmla="*/ 309 w 568"/>
                <a:gd name="T87" fmla="*/ 63 h 832"/>
                <a:gd name="T88" fmla="*/ 309 w 568"/>
                <a:gd name="T89" fmla="*/ 63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832">
                  <a:moveTo>
                    <a:pt x="309" y="63"/>
                  </a:moveTo>
                  <a:lnTo>
                    <a:pt x="309" y="63"/>
                  </a:lnTo>
                  <a:lnTo>
                    <a:pt x="317" y="57"/>
                  </a:lnTo>
                  <a:lnTo>
                    <a:pt x="324" y="50"/>
                  </a:lnTo>
                  <a:lnTo>
                    <a:pt x="339" y="34"/>
                  </a:lnTo>
                  <a:lnTo>
                    <a:pt x="354" y="18"/>
                  </a:lnTo>
                  <a:lnTo>
                    <a:pt x="361" y="13"/>
                  </a:lnTo>
                  <a:lnTo>
                    <a:pt x="369" y="7"/>
                  </a:lnTo>
                  <a:lnTo>
                    <a:pt x="378" y="2"/>
                  </a:lnTo>
                  <a:lnTo>
                    <a:pt x="388" y="0"/>
                  </a:lnTo>
                  <a:lnTo>
                    <a:pt x="397" y="0"/>
                  </a:lnTo>
                  <a:lnTo>
                    <a:pt x="408" y="2"/>
                  </a:lnTo>
                  <a:lnTo>
                    <a:pt x="419" y="7"/>
                  </a:lnTo>
                  <a:lnTo>
                    <a:pt x="432" y="14"/>
                  </a:lnTo>
                  <a:lnTo>
                    <a:pt x="446" y="25"/>
                  </a:lnTo>
                  <a:lnTo>
                    <a:pt x="461" y="39"/>
                  </a:lnTo>
                  <a:lnTo>
                    <a:pt x="461" y="39"/>
                  </a:lnTo>
                  <a:lnTo>
                    <a:pt x="478" y="82"/>
                  </a:lnTo>
                  <a:lnTo>
                    <a:pt x="496" y="125"/>
                  </a:lnTo>
                  <a:lnTo>
                    <a:pt x="513" y="168"/>
                  </a:lnTo>
                  <a:lnTo>
                    <a:pt x="520" y="189"/>
                  </a:lnTo>
                  <a:lnTo>
                    <a:pt x="527" y="210"/>
                  </a:lnTo>
                  <a:lnTo>
                    <a:pt x="533" y="230"/>
                  </a:lnTo>
                  <a:lnTo>
                    <a:pt x="538" y="249"/>
                  </a:lnTo>
                  <a:lnTo>
                    <a:pt x="540" y="268"/>
                  </a:lnTo>
                  <a:lnTo>
                    <a:pt x="541" y="285"/>
                  </a:lnTo>
                  <a:lnTo>
                    <a:pt x="541" y="303"/>
                  </a:lnTo>
                  <a:lnTo>
                    <a:pt x="538" y="318"/>
                  </a:lnTo>
                  <a:lnTo>
                    <a:pt x="533" y="333"/>
                  </a:lnTo>
                  <a:lnTo>
                    <a:pt x="529" y="339"/>
                  </a:lnTo>
                  <a:lnTo>
                    <a:pt x="525" y="346"/>
                  </a:lnTo>
                  <a:lnTo>
                    <a:pt x="525" y="346"/>
                  </a:lnTo>
                  <a:lnTo>
                    <a:pt x="527" y="357"/>
                  </a:lnTo>
                  <a:lnTo>
                    <a:pt x="529" y="369"/>
                  </a:lnTo>
                  <a:lnTo>
                    <a:pt x="534" y="392"/>
                  </a:lnTo>
                  <a:lnTo>
                    <a:pt x="535" y="404"/>
                  </a:lnTo>
                  <a:lnTo>
                    <a:pt x="536" y="417"/>
                  </a:lnTo>
                  <a:lnTo>
                    <a:pt x="535" y="431"/>
                  </a:lnTo>
                  <a:lnTo>
                    <a:pt x="533" y="445"/>
                  </a:lnTo>
                  <a:lnTo>
                    <a:pt x="533" y="445"/>
                  </a:lnTo>
                  <a:lnTo>
                    <a:pt x="539" y="453"/>
                  </a:lnTo>
                  <a:lnTo>
                    <a:pt x="543" y="461"/>
                  </a:lnTo>
                  <a:lnTo>
                    <a:pt x="551" y="477"/>
                  </a:lnTo>
                  <a:lnTo>
                    <a:pt x="556" y="493"/>
                  </a:lnTo>
                  <a:lnTo>
                    <a:pt x="560" y="510"/>
                  </a:lnTo>
                  <a:lnTo>
                    <a:pt x="560" y="526"/>
                  </a:lnTo>
                  <a:lnTo>
                    <a:pt x="560" y="542"/>
                  </a:lnTo>
                  <a:lnTo>
                    <a:pt x="558" y="575"/>
                  </a:lnTo>
                  <a:lnTo>
                    <a:pt x="558" y="575"/>
                  </a:lnTo>
                  <a:lnTo>
                    <a:pt x="562" y="594"/>
                  </a:lnTo>
                  <a:lnTo>
                    <a:pt x="565" y="613"/>
                  </a:lnTo>
                  <a:lnTo>
                    <a:pt x="567" y="631"/>
                  </a:lnTo>
                  <a:lnTo>
                    <a:pt x="568" y="651"/>
                  </a:lnTo>
                  <a:lnTo>
                    <a:pt x="568" y="670"/>
                  </a:lnTo>
                  <a:lnTo>
                    <a:pt x="567" y="688"/>
                  </a:lnTo>
                  <a:lnTo>
                    <a:pt x="564" y="708"/>
                  </a:lnTo>
                  <a:lnTo>
                    <a:pt x="561" y="727"/>
                  </a:lnTo>
                  <a:lnTo>
                    <a:pt x="561" y="727"/>
                  </a:lnTo>
                  <a:lnTo>
                    <a:pt x="557" y="741"/>
                  </a:lnTo>
                  <a:lnTo>
                    <a:pt x="553" y="753"/>
                  </a:lnTo>
                  <a:lnTo>
                    <a:pt x="548" y="764"/>
                  </a:lnTo>
                  <a:lnTo>
                    <a:pt x="542" y="773"/>
                  </a:lnTo>
                  <a:lnTo>
                    <a:pt x="536" y="780"/>
                  </a:lnTo>
                  <a:lnTo>
                    <a:pt x="531" y="787"/>
                  </a:lnTo>
                  <a:lnTo>
                    <a:pt x="525" y="793"/>
                  </a:lnTo>
                  <a:lnTo>
                    <a:pt x="518" y="797"/>
                  </a:lnTo>
                  <a:lnTo>
                    <a:pt x="511" y="801"/>
                  </a:lnTo>
                  <a:lnTo>
                    <a:pt x="503" y="804"/>
                  </a:lnTo>
                  <a:lnTo>
                    <a:pt x="489" y="809"/>
                  </a:lnTo>
                  <a:lnTo>
                    <a:pt x="474" y="813"/>
                  </a:lnTo>
                  <a:lnTo>
                    <a:pt x="459" y="817"/>
                  </a:lnTo>
                  <a:lnTo>
                    <a:pt x="459" y="817"/>
                  </a:lnTo>
                  <a:lnTo>
                    <a:pt x="433" y="823"/>
                  </a:lnTo>
                  <a:lnTo>
                    <a:pt x="406" y="828"/>
                  </a:lnTo>
                  <a:lnTo>
                    <a:pt x="380" y="830"/>
                  </a:lnTo>
                  <a:lnTo>
                    <a:pt x="352" y="832"/>
                  </a:lnTo>
                  <a:lnTo>
                    <a:pt x="324" y="832"/>
                  </a:lnTo>
                  <a:lnTo>
                    <a:pt x="295" y="832"/>
                  </a:lnTo>
                  <a:lnTo>
                    <a:pt x="237" y="830"/>
                  </a:lnTo>
                  <a:lnTo>
                    <a:pt x="117" y="823"/>
                  </a:lnTo>
                  <a:lnTo>
                    <a:pt x="58" y="820"/>
                  </a:lnTo>
                  <a:lnTo>
                    <a:pt x="29" y="820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1" y="804"/>
                  </a:lnTo>
                  <a:lnTo>
                    <a:pt x="20" y="788"/>
                  </a:lnTo>
                  <a:lnTo>
                    <a:pt x="27" y="773"/>
                  </a:lnTo>
                  <a:lnTo>
                    <a:pt x="33" y="758"/>
                  </a:lnTo>
                  <a:lnTo>
                    <a:pt x="36" y="743"/>
                  </a:lnTo>
                  <a:lnTo>
                    <a:pt x="40" y="728"/>
                  </a:lnTo>
                  <a:lnTo>
                    <a:pt x="41" y="713"/>
                  </a:lnTo>
                  <a:lnTo>
                    <a:pt x="42" y="698"/>
                  </a:lnTo>
                  <a:lnTo>
                    <a:pt x="42" y="667"/>
                  </a:lnTo>
                  <a:lnTo>
                    <a:pt x="41" y="636"/>
                  </a:lnTo>
                  <a:lnTo>
                    <a:pt x="40" y="605"/>
                  </a:lnTo>
                  <a:lnTo>
                    <a:pt x="40" y="572"/>
                  </a:lnTo>
                  <a:lnTo>
                    <a:pt x="195" y="593"/>
                  </a:lnTo>
                  <a:lnTo>
                    <a:pt x="195" y="593"/>
                  </a:lnTo>
                  <a:lnTo>
                    <a:pt x="218" y="587"/>
                  </a:lnTo>
                  <a:lnTo>
                    <a:pt x="230" y="584"/>
                  </a:lnTo>
                  <a:lnTo>
                    <a:pt x="243" y="582"/>
                  </a:lnTo>
                  <a:lnTo>
                    <a:pt x="254" y="582"/>
                  </a:lnTo>
                  <a:lnTo>
                    <a:pt x="267" y="582"/>
                  </a:lnTo>
                  <a:lnTo>
                    <a:pt x="281" y="585"/>
                  </a:lnTo>
                  <a:lnTo>
                    <a:pt x="295" y="591"/>
                  </a:lnTo>
                  <a:lnTo>
                    <a:pt x="295" y="591"/>
                  </a:lnTo>
                  <a:lnTo>
                    <a:pt x="282" y="584"/>
                  </a:lnTo>
                  <a:lnTo>
                    <a:pt x="274" y="578"/>
                  </a:lnTo>
                  <a:lnTo>
                    <a:pt x="268" y="571"/>
                  </a:lnTo>
                  <a:lnTo>
                    <a:pt x="265" y="564"/>
                  </a:lnTo>
                  <a:lnTo>
                    <a:pt x="264" y="557"/>
                  </a:lnTo>
                  <a:lnTo>
                    <a:pt x="262" y="551"/>
                  </a:lnTo>
                  <a:lnTo>
                    <a:pt x="261" y="537"/>
                  </a:lnTo>
                  <a:lnTo>
                    <a:pt x="261" y="537"/>
                  </a:lnTo>
                  <a:lnTo>
                    <a:pt x="257" y="520"/>
                  </a:lnTo>
                  <a:lnTo>
                    <a:pt x="252" y="501"/>
                  </a:lnTo>
                  <a:lnTo>
                    <a:pt x="250" y="483"/>
                  </a:lnTo>
                  <a:lnTo>
                    <a:pt x="246" y="464"/>
                  </a:lnTo>
                  <a:lnTo>
                    <a:pt x="243" y="426"/>
                  </a:lnTo>
                  <a:lnTo>
                    <a:pt x="243" y="388"/>
                  </a:lnTo>
                  <a:lnTo>
                    <a:pt x="244" y="349"/>
                  </a:lnTo>
                  <a:lnTo>
                    <a:pt x="246" y="312"/>
                  </a:lnTo>
                  <a:lnTo>
                    <a:pt x="251" y="275"/>
                  </a:lnTo>
                  <a:lnTo>
                    <a:pt x="257" y="240"/>
                  </a:lnTo>
                  <a:lnTo>
                    <a:pt x="264" y="207"/>
                  </a:lnTo>
                  <a:lnTo>
                    <a:pt x="271" y="175"/>
                  </a:lnTo>
                  <a:lnTo>
                    <a:pt x="279" y="147"/>
                  </a:lnTo>
                  <a:lnTo>
                    <a:pt x="286" y="122"/>
                  </a:lnTo>
                  <a:lnTo>
                    <a:pt x="293" y="101"/>
                  </a:lnTo>
                  <a:lnTo>
                    <a:pt x="300" y="83"/>
                  </a:lnTo>
                  <a:lnTo>
                    <a:pt x="304" y="71"/>
                  </a:lnTo>
                  <a:lnTo>
                    <a:pt x="309" y="63"/>
                  </a:lnTo>
                  <a:lnTo>
                    <a:pt x="309" y="63"/>
                  </a:lnTo>
                  <a:close/>
                  <a:moveTo>
                    <a:pt x="309" y="63"/>
                  </a:moveTo>
                  <a:lnTo>
                    <a:pt x="309" y="63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2" name="Freeform 166">
              <a:extLst>
                <a:ext uri="{FF2B5EF4-FFF2-40B4-BE49-F238E27FC236}">
                  <a16:creationId xmlns:a16="http://schemas.microsoft.com/office/drawing/2014/main" xmlns="" id="{5F183CA0-D56D-4B69-8879-1612AF9FB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2351" y="2779712"/>
              <a:ext cx="450850" cy="661987"/>
            </a:xfrm>
            <a:custGeom>
              <a:avLst/>
              <a:gdLst>
                <a:gd name="T0" fmla="*/ 317 w 568"/>
                <a:gd name="T1" fmla="*/ 57 h 832"/>
                <a:gd name="T2" fmla="*/ 354 w 568"/>
                <a:gd name="T3" fmla="*/ 18 h 832"/>
                <a:gd name="T4" fmla="*/ 378 w 568"/>
                <a:gd name="T5" fmla="*/ 2 h 832"/>
                <a:gd name="T6" fmla="*/ 408 w 568"/>
                <a:gd name="T7" fmla="*/ 2 h 832"/>
                <a:gd name="T8" fmla="*/ 446 w 568"/>
                <a:gd name="T9" fmla="*/ 25 h 832"/>
                <a:gd name="T10" fmla="*/ 478 w 568"/>
                <a:gd name="T11" fmla="*/ 82 h 832"/>
                <a:gd name="T12" fmla="*/ 520 w 568"/>
                <a:gd name="T13" fmla="*/ 189 h 832"/>
                <a:gd name="T14" fmla="*/ 538 w 568"/>
                <a:gd name="T15" fmla="*/ 249 h 832"/>
                <a:gd name="T16" fmla="*/ 541 w 568"/>
                <a:gd name="T17" fmla="*/ 303 h 832"/>
                <a:gd name="T18" fmla="*/ 529 w 568"/>
                <a:gd name="T19" fmla="*/ 339 h 832"/>
                <a:gd name="T20" fmla="*/ 527 w 568"/>
                <a:gd name="T21" fmla="*/ 357 h 832"/>
                <a:gd name="T22" fmla="*/ 535 w 568"/>
                <a:gd name="T23" fmla="*/ 404 h 832"/>
                <a:gd name="T24" fmla="*/ 533 w 568"/>
                <a:gd name="T25" fmla="*/ 445 h 832"/>
                <a:gd name="T26" fmla="*/ 543 w 568"/>
                <a:gd name="T27" fmla="*/ 461 h 832"/>
                <a:gd name="T28" fmla="*/ 560 w 568"/>
                <a:gd name="T29" fmla="*/ 510 h 832"/>
                <a:gd name="T30" fmla="*/ 558 w 568"/>
                <a:gd name="T31" fmla="*/ 575 h 832"/>
                <a:gd name="T32" fmla="*/ 565 w 568"/>
                <a:gd name="T33" fmla="*/ 613 h 832"/>
                <a:gd name="T34" fmla="*/ 568 w 568"/>
                <a:gd name="T35" fmla="*/ 670 h 832"/>
                <a:gd name="T36" fmla="*/ 561 w 568"/>
                <a:gd name="T37" fmla="*/ 727 h 832"/>
                <a:gd name="T38" fmla="*/ 553 w 568"/>
                <a:gd name="T39" fmla="*/ 753 h 832"/>
                <a:gd name="T40" fmla="*/ 536 w 568"/>
                <a:gd name="T41" fmla="*/ 780 h 832"/>
                <a:gd name="T42" fmla="*/ 518 w 568"/>
                <a:gd name="T43" fmla="*/ 797 h 832"/>
                <a:gd name="T44" fmla="*/ 489 w 568"/>
                <a:gd name="T45" fmla="*/ 809 h 832"/>
                <a:gd name="T46" fmla="*/ 459 w 568"/>
                <a:gd name="T47" fmla="*/ 817 h 832"/>
                <a:gd name="T48" fmla="*/ 380 w 568"/>
                <a:gd name="T49" fmla="*/ 830 h 832"/>
                <a:gd name="T50" fmla="*/ 295 w 568"/>
                <a:gd name="T51" fmla="*/ 832 h 832"/>
                <a:gd name="T52" fmla="*/ 58 w 568"/>
                <a:gd name="T53" fmla="*/ 820 h 832"/>
                <a:gd name="T54" fmla="*/ 0 w 568"/>
                <a:gd name="T55" fmla="*/ 820 h 832"/>
                <a:gd name="T56" fmla="*/ 27 w 568"/>
                <a:gd name="T57" fmla="*/ 773 h 832"/>
                <a:gd name="T58" fmla="*/ 40 w 568"/>
                <a:gd name="T59" fmla="*/ 728 h 832"/>
                <a:gd name="T60" fmla="*/ 42 w 568"/>
                <a:gd name="T61" fmla="*/ 667 h 832"/>
                <a:gd name="T62" fmla="*/ 40 w 568"/>
                <a:gd name="T63" fmla="*/ 572 h 832"/>
                <a:gd name="T64" fmla="*/ 218 w 568"/>
                <a:gd name="T65" fmla="*/ 587 h 832"/>
                <a:gd name="T66" fmla="*/ 254 w 568"/>
                <a:gd name="T67" fmla="*/ 582 h 832"/>
                <a:gd name="T68" fmla="*/ 295 w 568"/>
                <a:gd name="T69" fmla="*/ 591 h 832"/>
                <a:gd name="T70" fmla="*/ 274 w 568"/>
                <a:gd name="T71" fmla="*/ 578 h 832"/>
                <a:gd name="T72" fmla="*/ 264 w 568"/>
                <a:gd name="T73" fmla="*/ 557 h 832"/>
                <a:gd name="T74" fmla="*/ 261 w 568"/>
                <a:gd name="T75" fmla="*/ 537 h 832"/>
                <a:gd name="T76" fmla="*/ 250 w 568"/>
                <a:gd name="T77" fmla="*/ 483 h 832"/>
                <a:gd name="T78" fmla="*/ 243 w 568"/>
                <a:gd name="T79" fmla="*/ 388 h 832"/>
                <a:gd name="T80" fmla="*/ 251 w 568"/>
                <a:gd name="T81" fmla="*/ 275 h 832"/>
                <a:gd name="T82" fmla="*/ 271 w 568"/>
                <a:gd name="T83" fmla="*/ 175 h 832"/>
                <a:gd name="T84" fmla="*/ 293 w 568"/>
                <a:gd name="T85" fmla="*/ 101 h 832"/>
                <a:gd name="T86" fmla="*/ 309 w 568"/>
                <a:gd name="T87" fmla="*/ 63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8" h="832">
                  <a:moveTo>
                    <a:pt x="309" y="63"/>
                  </a:moveTo>
                  <a:lnTo>
                    <a:pt x="309" y="63"/>
                  </a:lnTo>
                  <a:lnTo>
                    <a:pt x="317" y="57"/>
                  </a:lnTo>
                  <a:lnTo>
                    <a:pt x="324" y="50"/>
                  </a:lnTo>
                  <a:lnTo>
                    <a:pt x="339" y="34"/>
                  </a:lnTo>
                  <a:lnTo>
                    <a:pt x="354" y="18"/>
                  </a:lnTo>
                  <a:lnTo>
                    <a:pt x="361" y="13"/>
                  </a:lnTo>
                  <a:lnTo>
                    <a:pt x="369" y="7"/>
                  </a:lnTo>
                  <a:lnTo>
                    <a:pt x="378" y="2"/>
                  </a:lnTo>
                  <a:lnTo>
                    <a:pt x="388" y="0"/>
                  </a:lnTo>
                  <a:lnTo>
                    <a:pt x="397" y="0"/>
                  </a:lnTo>
                  <a:lnTo>
                    <a:pt x="408" y="2"/>
                  </a:lnTo>
                  <a:lnTo>
                    <a:pt x="419" y="7"/>
                  </a:lnTo>
                  <a:lnTo>
                    <a:pt x="432" y="14"/>
                  </a:lnTo>
                  <a:lnTo>
                    <a:pt x="446" y="25"/>
                  </a:lnTo>
                  <a:lnTo>
                    <a:pt x="461" y="39"/>
                  </a:lnTo>
                  <a:lnTo>
                    <a:pt x="461" y="39"/>
                  </a:lnTo>
                  <a:lnTo>
                    <a:pt x="478" y="82"/>
                  </a:lnTo>
                  <a:lnTo>
                    <a:pt x="496" y="125"/>
                  </a:lnTo>
                  <a:lnTo>
                    <a:pt x="513" y="168"/>
                  </a:lnTo>
                  <a:lnTo>
                    <a:pt x="520" y="189"/>
                  </a:lnTo>
                  <a:lnTo>
                    <a:pt x="527" y="210"/>
                  </a:lnTo>
                  <a:lnTo>
                    <a:pt x="533" y="230"/>
                  </a:lnTo>
                  <a:lnTo>
                    <a:pt x="538" y="249"/>
                  </a:lnTo>
                  <a:lnTo>
                    <a:pt x="540" y="268"/>
                  </a:lnTo>
                  <a:lnTo>
                    <a:pt x="541" y="285"/>
                  </a:lnTo>
                  <a:lnTo>
                    <a:pt x="541" y="303"/>
                  </a:lnTo>
                  <a:lnTo>
                    <a:pt x="538" y="318"/>
                  </a:lnTo>
                  <a:lnTo>
                    <a:pt x="533" y="333"/>
                  </a:lnTo>
                  <a:lnTo>
                    <a:pt x="529" y="339"/>
                  </a:lnTo>
                  <a:lnTo>
                    <a:pt x="525" y="346"/>
                  </a:lnTo>
                  <a:lnTo>
                    <a:pt x="525" y="346"/>
                  </a:lnTo>
                  <a:lnTo>
                    <a:pt x="527" y="357"/>
                  </a:lnTo>
                  <a:lnTo>
                    <a:pt x="529" y="369"/>
                  </a:lnTo>
                  <a:lnTo>
                    <a:pt x="534" y="392"/>
                  </a:lnTo>
                  <a:lnTo>
                    <a:pt x="535" y="404"/>
                  </a:lnTo>
                  <a:lnTo>
                    <a:pt x="536" y="417"/>
                  </a:lnTo>
                  <a:lnTo>
                    <a:pt x="535" y="431"/>
                  </a:lnTo>
                  <a:lnTo>
                    <a:pt x="533" y="445"/>
                  </a:lnTo>
                  <a:lnTo>
                    <a:pt x="533" y="445"/>
                  </a:lnTo>
                  <a:lnTo>
                    <a:pt x="539" y="453"/>
                  </a:lnTo>
                  <a:lnTo>
                    <a:pt x="543" y="461"/>
                  </a:lnTo>
                  <a:lnTo>
                    <a:pt x="551" y="477"/>
                  </a:lnTo>
                  <a:lnTo>
                    <a:pt x="556" y="493"/>
                  </a:lnTo>
                  <a:lnTo>
                    <a:pt x="560" y="510"/>
                  </a:lnTo>
                  <a:lnTo>
                    <a:pt x="560" y="526"/>
                  </a:lnTo>
                  <a:lnTo>
                    <a:pt x="560" y="542"/>
                  </a:lnTo>
                  <a:lnTo>
                    <a:pt x="558" y="575"/>
                  </a:lnTo>
                  <a:lnTo>
                    <a:pt x="558" y="575"/>
                  </a:lnTo>
                  <a:lnTo>
                    <a:pt x="562" y="594"/>
                  </a:lnTo>
                  <a:lnTo>
                    <a:pt x="565" y="613"/>
                  </a:lnTo>
                  <a:lnTo>
                    <a:pt x="567" y="631"/>
                  </a:lnTo>
                  <a:lnTo>
                    <a:pt x="568" y="651"/>
                  </a:lnTo>
                  <a:lnTo>
                    <a:pt x="568" y="670"/>
                  </a:lnTo>
                  <a:lnTo>
                    <a:pt x="567" y="688"/>
                  </a:lnTo>
                  <a:lnTo>
                    <a:pt x="564" y="708"/>
                  </a:lnTo>
                  <a:lnTo>
                    <a:pt x="561" y="727"/>
                  </a:lnTo>
                  <a:lnTo>
                    <a:pt x="561" y="727"/>
                  </a:lnTo>
                  <a:lnTo>
                    <a:pt x="557" y="741"/>
                  </a:lnTo>
                  <a:lnTo>
                    <a:pt x="553" y="753"/>
                  </a:lnTo>
                  <a:lnTo>
                    <a:pt x="548" y="764"/>
                  </a:lnTo>
                  <a:lnTo>
                    <a:pt x="542" y="773"/>
                  </a:lnTo>
                  <a:lnTo>
                    <a:pt x="536" y="780"/>
                  </a:lnTo>
                  <a:lnTo>
                    <a:pt x="531" y="787"/>
                  </a:lnTo>
                  <a:lnTo>
                    <a:pt x="525" y="793"/>
                  </a:lnTo>
                  <a:lnTo>
                    <a:pt x="518" y="797"/>
                  </a:lnTo>
                  <a:lnTo>
                    <a:pt x="511" y="801"/>
                  </a:lnTo>
                  <a:lnTo>
                    <a:pt x="503" y="804"/>
                  </a:lnTo>
                  <a:lnTo>
                    <a:pt x="489" y="809"/>
                  </a:lnTo>
                  <a:lnTo>
                    <a:pt x="474" y="813"/>
                  </a:lnTo>
                  <a:lnTo>
                    <a:pt x="459" y="817"/>
                  </a:lnTo>
                  <a:lnTo>
                    <a:pt x="459" y="817"/>
                  </a:lnTo>
                  <a:lnTo>
                    <a:pt x="433" y="823"/>
                  </a:lnTo>
                  <a:lnTo>
                    <a:pt x="406" y="828"/>
                  </a:lnTo>
                  <a:lnTo>
                    <a:pt x="380" y="830"/>
                  </a:lnTo>
                  <a:lnTo>
                    <a:pt x="352" y="832"/>
                  </a:lnTo>
                  <a:lnTo>
                    <a:pt x="324" y="832"/>
                  </a:lnTo>
                  <a:lnTo>
                    <a:pt x="295" y="832"/>
                  </a:lnTo>
                  <a:lnTo>
                    <a:pt x="237" y="830"/>
                  </a:lnTo>
                  <a:lnTo>
                    <a:pt x="117" y="823"/>
                  </a:lnTo>
                  <a:lnTo>
                    <a:pt x="58" y="820"/>
                  </a:lnTo>
                  <a:lnTo>
                    <a:pt x="29" y="820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1" y="804"/>
                  </a:lnTo>
                  <a:lnTo>
                    <a:pt x="20" y="788"/>
                  </a:lnTo>
                  <a:lnTo>
                    <a:pt x="27" y="773"/>
                  </a:lnTo>
                  <a:lnTo>
                    <a:pt x="33" y="758"/>
                  </a:lnTo>
                  <a:lnTo>
                    <a:pt x="36" y="743"/>
                  </a:lnTo>
                  <a:lnTo>
                    <a:pt x="40" y="728"/>
                  </a:lnTo>
                  <a:lnTo>
                    <a:pt x="41" y="713"/>
                  </a:lnTo>
                  <a:lnTo>
                    <a:pt x="42" y="698"/>
                  </a:lnTo>
                  <a:lnTo>
                    <a:pt x="42" y="667"/>
                  </a:lnTo>
                  <a:lnTo>
                    <a:pt x="41" y="636"/>
                  </a:lnTo>
                  <a:lnTo>
                    <a:pt x="40" y="605"/>
                  </a:lnTo>
                  <a:lnTo>
                    <a:pt x="40" y="572"/>
                  </a:lnTo>
                  <a:lnTo>
                    <a:pt x="195" y="593"/>
                  </a:lnTo>
                  <a:lnTo>
                    <a:pt x="195" y="593"/>
                  </a:lnTo>
                  <a:lnTo>
                    <a:pt x="218" y="587"/>
                  </a:lnTo>
                  <a:lnTo>
                    <a:pt x="230" y="584"/>
                  </a:lnTo>
                  <a:lnTo>
                    <a:pt x="243" y="582"/>
                  </a:lnTo>
                  <a:lnTo>
                    <a:pt x="254" y="582"/>
                  </a:lnTo>
                  <a:lnTo>
                    <a:pt x="267" y="582"/>
                  </a:lnTo>
                  <a:lnTo>
                    <a:pt x="281" y="585"/>
                  </a:lnTo>
                  <a:lnTo>
                    <a:pt x="295" y="591"/>
                  </a:lnTo>
                  <a:lnTo>
                    <a:pt x="295" y="591"/>
                  </a:lnTo>
                  <a:lnTo>
                    <a:pt x="282" y="584"/>
                  </a:lnTo>
                  <a:lnTo>
                    <a:pt x="274" y="578"/>
                  </a:lnTo>
                  <a:lnTo>
                    <a:pt x="268" y="571"/>
                  </a:lnTo>
                  <a:lnTo>
                    <a:pt x="265" y="564"/>
                  </a:lnTo>
                  <a:lnTo>
                    <a:pt x="264" y="557"/>
                  </a:lnTo>
                  <a:lnTo>
                    <a:pt x="262" y="551"/>
                  </a:lnTo>
                  <a:lnTo>
                    <a:pt x="261" y="537"/>
                  </a:lnTo>
                  <a:lnTo>
                    <a:pt x="261" y="537"/>
                  </a:lnTo>
                  <a:lnTo>
                    <a:pt x="257" y="520"/>
                  </a:lnTo>
                  <a:lnTo>
                    <a:pt x="252" y="501"/>
                  </a:lnTo>
                  <a:lnTo>
                    <a:pt x="250" y="483"/>
                  </a:lnTo>
                  <a:lnTo>
                    <a:pt x="246" y="464"/>
                  </a:lnTo>
                  <a:lnTo>
                    <a:pt x="243" y="426"/>
                  </a:lnTo>
                  <a:lnTo>
                    <a:pt x="243" y="388"/>
                  </a:lnTo>
                  <a:lnTo>
                    <a:pt x="244" y="349"/>
                  </a:lnTo>
                  <a:lnTo>
                    <a:pt x="246" y="312"/>
                  </a:lnTo>
                  <a:lnTo>
                    <a:pt x="251" y="275"/>
                  </a:lnTo>
                  <a:lnTo>
                    <a:pt x="257" y="240"/>
                  </a:lnTo>
                  <a:lnTo>
                    <a:pt x="264" y="207"/>
                  </a:lnTo>
                  <a:lnTo>
                    <a:pt x="271" y="175"/>
                  </a:lnTo>
                  <a:lnTo>
                    <a:pt x="279" y="147"/>
                  </a:lnTo>
                  <a:lnTo>
                    <a:pt x="286" y="122"/>
                  </a:lnTo>
                  <a:lnTo>
                    <a:pt x="293" y="101"/>
                  </a:lnTo>
                  <a:lnTo>
                    <a:pt x="300" y="83"/>
                  </a:lnTo>
                  <a:lnTo>
                    <a:pt x="304" y="71"/>
                  </a:lnTo>
                  <a:lnTo>
                    <a:pt x="309" y="63"/>
                  </a:lnTo>
                  <a:lnTo>
                    <a:pt x="309" y="63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3" name="Line 167">
              <a:extLst>
                <a:ext uri="{FF2B5EF4-FFF2-40B4-BE49-F238E27FC236}">
                  <a16:creationId xmlns:a16="http://schemas.microsoft.com/office/drawing/2014/main" xmlns="" id="{0C0CED24-2ADA-4C25-99FE-03080CD4FE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56826" y="283051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4" name="Freeform 168">
              <a:extLst>
                <a:ext uri="{FF2B5EF4-FFF2-40B4-BE49-F238E27FC236}">
                  <a16:creationId xmlns:a16="http://schemas.microsoft.com/office/drawing/2014/main" xmlns="" id="{5EB8F5D1-9F4C-48FF-B0B0-71E501FB1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2351" y="2779712"/>
              <a:ext cx="450850" cy="661987"/>
            </a:xfrm>
            <a:custGeom>
              <a:avLst/>
              <a:gdLst>
                <a:gd name="T0" fmla="*/ 317 w 568"/>
                <a:gd name="T1" fmla="*/ 57 h 832"/>
                <a:gd name="T2" fmla="*/ 354 w 568"/>
                <a:gd name="T3" fmla="*/ 18 h 832"/>
                <a:gd name="T4" fmla="*/ 378 w 568"/>
                <a:gd name="T5" fmla="*/ 2 h 832"/>
                <a:gd name="T6" fmla="*/ 408 w 568"/>
                <a:gd name="T7" fmla="*/ 2 h 832"/>
                <a:gd name="T8" fmla="*/ 446 w 568"/>
                <a:gd name="T9" fmla="*/ 25 h 832"/>
                <a:gd name="T10" fmla="*/ 478 w 568"/>
                <a:gd name="T11" fmla="*/ 82 h 832"/>
                <a:gd name="T12" fmla="*/ 520 w 568"/>
                <a:gd name="T13" fmla="*/ 189 h 832"/>
                <a:gd name="T14" fmla="*/ 538 w 568"/>
                <a:gd name="T15" fmla="*/ 249 h 832"/>
                <a:gd name="T16" fmla="*/ 541 w 568"/>
                <a:gd name="T17" fmla="*/ 303 h 832"/>
                <a:gd name="T18" fmla="*/ 529 w 568"/>
                <a:gd name="T19" fmla="*/ 339 h 832"/>
                <a:gd name="T20" fmla="*/ 527 w 568"/>
                <a:gd name="T21" fmla="*/ 357 h 832"/>
                <a:gd name="T22" fmla="*/ 535 w 568"/>
                <a:gd name="T23" fmla="*/ 405 h 832"/>
                <a:gd name="T24" fmla="*/ 533 w 568"/>
                <a:gd name="T25" fmla="*/ 445 h 832"/>
                <a:gd name="T26" fmla="*/ 543 w 568"/>
                <a:gd name="T27" fmla="*/ 461 h 832"/>
                <a:gd name="T28" fmla="*/ 560 w 568"/>
                <a:gd name="T29" fmla="*/ 510 h 832"/>
                <a:gd name="T30" fmla="*/ 558 w 568"/>
                <a:gd name="T31" fmla="*/ 575 h 832"/>
                <a:gd name="T32" fmla="*/ 565 w 568"/>
                <a:gd name="T33" fmla="*/ 613 h 832"/>
                <a:gd name="T34" fmla="*/ 568 w 568"/>
                <a:gd name="T35" fmla="*/ 670 h 832"/>
                <a:gd name="T36" fmla="*/ 561 w 568"/>
                <a:gd name="T37" fmla="*/ 727 h 832"/>
                <a:gd name="T38" fmla="*/ 553 w 568"/>
                <a:gd name="T39" fmla="*/ 753 h 832"/>
                <a:gd name="T40" fmla="*/ 536 w 568"/>
                <a:gd name="T41" fmla="*/ 780 h 832"/>
                <a:gd name="T42" fmla="*/ 518 w 568"/>
                <a:gd name="T43" fmla="*/ 797 h 832"/>
                <a:gd name="T44" fmla="*/ 489 w 568"/>
                <a:gd name="T45" fmla="*/ 809 h 832"/>
                <a:gd name="T46" fmla="*/ 459 w 568"/>
                <a:gd name="T47" fmla="*/ 817 h 832"/>
                <a:gd name="T48" fmla="*/ 380 w 568"/>
                <a:gd name="T49" fmla="*/ 830 h 832"/>
                <a:gd name="T50" fmla="*/ 295 w 568"/>
                <a:gd name="T51" fmla="*/ 832 h 832"/>
                <a:gd name="T52" fmla="*/ 58 w 568"/>
                <a:gd name="T53" fmla="*/ 820 h 832"/>
                <a:gd name="T54" fmla="*/ 0 w 568"/>
                <a:gd name="T55" fmla="*/ 820 h 832"/>
                <a:gd name="T56" fmla="*/ 27 w 568"/>
                <a:gd name="T57" fmla="*/ 773 h 832"/>
                <a:gd name="T58" fmla="*/ 40 w 568"/>
                <a:gd name="T59" fmla="*/ 728 h 832"/>
                <a:gd name="T60" fmla="*/ 42 w 568"/>
                <a:gd name="T61" fmla="*/ 667 h 832"/>
                <a:gd name="T62" fmla="*/ 40 w 568"/>
                <a:gd name="T63" fmla="*/ 572 h 832"/>
                <a:gd name="T64" fmla="*/ 218 w 568"/>
                <a:gd name="T65" fmla="*/ 587 h 832"/>
                <a:gd name="T66" fmla="*/ 254 w 568"/>
                <a:gd name="T67" fmla="*/ 582 h 832"/>
                <a:gd name="T68" fmla="*/ 295 w 568"/>
                <a:gd name="T69" fmla="*/ 591 h 832"/>
                <a:gd name="T70" fmla="*/ 274 w 568"/>
                <a:gd name="T71" fmla="*/ 578 h 832"/>
                <a:gd name="T72" fmla="*/ 264 w 568"/>
                <a:gd name="T73" fmla="*/ 557 h 832"/>
                <a:gd name="T74" fmla="*/ 261 w 568"/>
                <a:gd name="T75" fmla="*/ 537 h 832"/>
                <a:gd name="T76" fmla="*/ 250 w 568"/>
                <a:gd name="T77" fmla="*/ 483 h 832"/>
                <a:gd name="T78" fmla="*/ 243 w 568"/>
                <a:gd name="T79" fmla="*/ 388 h 832"/>
                <a:gd name="T80" fmla="*/ 251 w 568"/>
                <a:gd name="T81" fmla="*/ 275 h 832"/>
                <a:gd name="T82" fmla="*/ 271 w 568"/>
                <a:gd name="T83" fmla="*/ 175 h 832"/>
                <a:gd name="T84" fmla="*/ 293 w 568"/>
                <a:gd name="T85" fmla="*/ 101 h 832"/>
                <a:gd name="T86" fmla="*/ 309 w 568"/>
                <a:gd name="T87" fmla="*/ 63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8" h="832">
                  <a:moveTo>
                    <a:pt x="309" y="63"/>
                  </a:moveTo>
                  <a:lnTo>
                    <a:pt x="309" y="63"/>
                  </a:lnTo>
                  <a:lnTo>
                    <a:pt x="317" y="57"/>
                  </a:lnTo>
                  <a:lnTo>
                    <a:pt x="324" y="50"/>
                  </a:lnTo>
                  <a:lnTo>
                    <a:pt x="339" y="34"/>
                  </a:lnTo>
                  <a:lnTo>
                    <a:pt x="354" y="18"/>
                  </a:lnTo>
                  <a:lnTo>
                    <a:pt x="361" y="13"/>
                  </a:lnTo>
                  <a:lnTo>
                    <a:pt x="369" y="7"/>
                  </a:lnTo>
                  <a:lnTo>
                    <a:pt x="378" y="2"/>
                  </a:lnTo>
                  <a:lnTo>
                    <a:pt x="388" y="0"/>
                  </a:lnTo>
                  <a:lnTo>
                    <a:pt x="397" y="0"/>
                  </a:lnTo>
                  <a:lnTo>
                    <a:pt x="408" y="2"/>
                  </a:lnTo>
                  <a:lnTo>
                    <a:pt x="419" y="7"/>
                  </a:lnTo>
                  <a:lnTo>
                    <a:pt x="432" y="14"/>
                  </a:lnTo>
                  <a:lnTo>
                    <a:pt x="446" y="25"/>
                  </a:lnTo>
                  <a:lnTo>
                    <a:pt x="461" y="39"/>
                  </a:lnTo>
                  <a:lnTo>
                    <a:pt x="461" y="39"/>
                  </a:lnTo>
                  <a:lnTo>
                    <a:pt x="478" y="82"/>
                  </a:lnTo>
                  <a:lnTo>
                    <a:pt x="496" y="125"/>
                  </a:lnTo>
                  <a:lnTo>
                    <a:pt x="513" y="168"/>
                  </a:lnTo>
                  <a:lnTo>
                    <a:pt x="520" y="189"/>
                  </a:lnTo>
                  <a:lnTo>
                    <a:pt x="527" y="210"/>
                  </a:lnTo>
                  <a:lnTo>
                    <a:pt x="533" y="230"/>
                  </a:lnTo>
                  <a:lnTo>
                    <a:pt x="538" y="249"/>
                  </a:lnTo>
                  <a:lnTo>
                    <a:pt x="540" y="268"/>
                  </a:lnTo>
                  <a:lnTo>
                    <a:pt x="541" y="285"/>
                  </a:lnTo>
                  <a:lnTo>
                    <a:pt x="541" y="303"/>
                  </a:lnTo>
                  <a:lnTo>
                    <a:pt x="538" y="318"/>
                  </a:lnTo>
                  <a:lnTo>
                    <a:pt x="533" y="333"/>
                  </a:lnTo>
                  <a:lnTo>
                    <a:pt x="529" y="339"/>
                  </a:lnTo>
                  <a:lnTo>
                    <a:pt x="525" y="346"/>
                  </a:lnTo>
                  <a:lnTo>
                    <a:pt x="525" y="346"/>
                  </a:lnTo>
                  <a:lnTo>
                    <a:pt x="527" y="357"/>
                  </a:lnTo>
                  <a:lnTo>
                    <a:pt x="529" y="369"/>
                  </a:lnTo>
                  <a:lnTo>
                    <a:pt x="534" y="392"/>
                  </a:lnTo>
                  <a:lnTo>
                    <a:pt x="535" y="405"/>
                  </a:lnTo>
                  <a:lnTo>
                    <a:pt x="536" y="417"/>
                  </a:lnTo>
                  <a:lnTo>
                    <a:pt x="535" y="431"/>
                  </a:lnTo>
                  <a:lnTo>
                    <a:pt x="533" y="445"/>
                  </a:lnTo>
                  <a:lnTo>
                    <a:pt x="533" y="445"/>
                  </a:lnTo>
                  <a:lnTo>
                    <a:pt x="539" y="453"/>
                  </a:lnTo>
                  <a:lnTo>
                    <a:pt x="543" y="461"/>
                  </a:lnTo>
                  <a:lnTo>
                    <a:pt x="551" y="477"/>
                  </a:lnTo>
                  <a:lnTo>
                    <a:pt x="556" y="493"/>
                  </a:lnTo>
                  <a:lnTo>
                    <a:pt x="560" y="510"/>
                  </a:lnTo>
                  <a:lnTo>
                    <a:pt x="560" y="526"/>
                  </a:lnTo>
                  <a:lnTo>
                    <a:pt x="560" y="542"/>
                  </a:lnTo>
                  <a:lnTo>
                    <a:pt x="558" y="575"/>
                  </a:lnTo>
                  <a:lnTo>
                    <a:pt x="558" y="575"/>
                  </a:lnTo>
                  <a:lnTo>
                    <a:pt x="562" y="594"/>
                  </a:lnTo>
                  <a:lnTo>
                    <a:pt x="565" y="613"/>
                  </a:lnTo>
                  <a:lnTo>
                    <a:pt x="567" y="631"/>
                  </a:lnTo>
                  <a:lnTo>
                    <a:pt x="568" y="651"/>
                  </a:lnTo>
                  <a:lnTo>
                    <a:pt x="568" y="670"/>
                  </a:lnTo>
                  <a:lnTo>
                    <a:pt x="567" y="688"/>
                  </a:lnTo>
                  <a:lnTo>
                    <a:pt x="564" y="708"/>
                  </a:lnTo>
                  <a:lnTo>
                    <a:pt x="561" y="727"/>
                  </a:lnTo>
                  <a:lnTo>
                    <a:pt x="561" y="727"/>
                  </a:lnTo>
                  <a:lnTo>
                    <a:pt x="557" y="741"/>
                  </a:lnTo>
                  <a:lnTo>
                    <a:pt x="553" y="753"/>
                  </a:lnTo>
                  <a:lnTo>
                    <a:pt x="548" y="764"/>
                  </a:lnTo>
                  <a:lnTo>
                    <a:pt x="542" y="773"/>
                  </a:lnTo>
                  <a:lnTo>
                    <a:pt x="536" y="780"/>
                  </a:lnTo>
                  <a:lnTo>
                    <a:pt x="531" y="787"/>
                  </a:lnTo>
                  <a:lnTo>
                    <a:pt x="525" y="793"/>
                  </a:lnTo>
                  <a:lnTo>
                    <a:pt x="518" y="797"/>
                  </a:lnTo>
                  <a:lnTo>
                    <a:pt x="511" y="801"/>
                  </a:lnTo>
                  <a:lnTo>
                    <a:pt x="503" y="804"/>
                  </a:lnTo>
                  <a:lnTo>
                    <a:pt x="489" y="809"/>
                  </a:lnTo>
                  <a:lnTo>
                    <a:pt x="474" y="813"/>
                  </a:lnTo>
                  <a:lnTo>
                    <a:pt x="459" y="817"/>
                  </a:lnTo>
                  <a:lnTo>
                    <a:pt x="459" y="817"/>
                  </a:lnTo>
                  <a:lnTo>
                    <a:pt x="433" y="823"/>
                  </a:lnTo>
                  <a:lnTo>
                    <a:pt x="406" y="828"/>
                  </a:lnTo>
                  <a:lnTo>
                    <a:pt x="380" y="830"/>
                  </a:lnTo>
                  <a:lnTo>
                    <a:pt x="352" y="832"/>
                  </a:lnTo>
                  <a:lnTo>
                    <a:pt x="324" y="832"/>
                  </a:lnTo>
                  <a:lnTo>
                    <a:pt x="295" y="832"/>
                  </a:lnTo>
                  <a:lnTo>
                    <a:pt x="237" y="830"/>
                  </a:lnTo>
                  <a:lnTo>
                    <a:pt x="117" y="823"/>
                  </a:lnTo>
                  <a:lnTo>
                    <a:pt x="58" y="820"/>
                  </a:lnTo>
                  <a:lnTo>
                    <a:pt x="29" y="820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1" y="804"/>
                  </a:lnTo>
                  <a:lnTo>
                    <a:pt x="20" y="788"/>
                  </a:lnTo>
                  <a:lnTo>
                    <a:pt x="27" y="773"/>
                  </a:lnTo>
                  <a:lnTo>
                    <a:pt x="33" y="758"/>
                  </a:lnTo>
                  <a:lnTo>
                    <a:pt x="36" y="743"/>
                  </a:lnTo>
                  <a:lnTo>
                    <a:pt x="40" y="728"/>
                  </a:lnTo>
                  <a:lnTo>
                    <a:pt x="41" y="713"/>
                  </a:lnTo>
                  <a:lnTo>
                    <a:pt x="42" y="698"/>
                  </a:lnTo>
                  <a:lnTo>
                    <a:pt x="42" y="667"/>
                  </a:lnTo>
                  <a:lnTo>
                    <a:pt x="41" y="636"/>
                  </a:lnTo>
                  <a:lnTo>
                    <a:pt x="40" y="605"/>
                  </a:lnTo>
                  <a:lnTo>
                    <a:pt x="40" y="572"/>
                  </a:lnTo>
                  <a:lnTo>
                    <a:pt x="195" y="593"/>
                  </a:lnTo>
                  <a:lnTo>
                    <a:pt x="195" y="593"/>
                  </a:lnTo>
                  <a:lnTo>
                    <a:pt x="218" y="587"/>
                  </a:lnTo>
                  <a:lnTo>
                    <a:pt x="230" y="584"/>
                  </a:lnTo>
                  <a:lnTo>
                    <a:pt x="243" y="582"/>
                  </a:lnTo>
                  <a:lnTo>
                    <a:pt x="254" y="582"/>
                  </a:lnTo>
                  <a:lnTo>
                    <a:pt x="267" y="582"/>
                  </a:lnTo>
                  <a:lnTo>
                    <a:pt x="281" y="585"/>
                  </a:lnTo>
                  <a:lnTo>
                    <a:pt x="295" y="591"/>
                  </a:lnTo>
                  <a:lnTo>
                    <a:pt x="295" y="591"/>
                  </a:lnTo>
                  <a:lnTo>
                    <a:pt x="282" y="584"/>
                  </a:lnTo>
                  <a:lnTo>
                    <a:pt x="274" y="578"/>
                  </a:lnTo>
                  <a:lnTo>
                    <a:pt x="268" y="571"/>
                  </a:lnTo>
                  <a:lnTo>
                    <a:pt x="265" y="564"/>
                  </a:lnTo>
                  <a:lnTo>
                    <a:pt x="264" y="557"/>
                  </a:lnTo>
                  <a:lnTo>
                    <a:pt x="262" y="551"/>
                  </a:lnTo>
                  <a:lnTo>
                    <a:pt x="261" y="537"/>
                  </a:lnTo>
                  <a:lnTo>
                    <a:pt x="261" y="537"/>
                  </a:lnTo>
                  <a:lnTo>
                    <a:pt x="257" y="520"/>
                  </a:lnTo>
                  <a:lnTo>
                    <a:pt x="252" y="501"/>
                  </a:lnTo>
                  <a:lnTo>
                    <a:pt x="250" y="483"/>
                  </a:lnTo>
                  <a:lnTo>
                    <a:pt x="246" y="464"/>
                  </a:lnTo>
                  <a:lnTo>
                    <a:pt x="243" y="426"/>
                  </a:lnTo>
                  <a:lnTo>
                    <a:pt x="243" y="388"/>
                  </a:lnTo>
                  <a:lnTo>
                    <a:pt x="244" y="349"/>
                  </a:lnTo>
                  <a:lnTo>
                    <a:pt x="246" y="312"/>
                  </a:lnTo>
                  <a:lnTo>
                    <a:pt x="251" y="275"/>
                  </a:lnTo>
                  <a:lnTo>
                    <a:pt x="257" y="240"/>
                  </a:lnTo>
                  <a:lnTo>
                    <a:pt x="264" y="207"/>
                  </a:lnTo>
                  <a:lnTo>
                    <a:pt x="271" y="175"/>
                  </a:lnTo>
                  <a:lnTo>
                    <a:pt x="279" y="147"/>
                  </a:lnTo>
                  <a:lnTo>
                    <a:pt x="286" y="123"/>
                  </a:lnTo>
                  <a:lnTo>
                    <a:pt x="293" y="101"/>
                  </a:lnTo>
                  <a:lnTo>
                    <a:pt x="300" y="83"/>
                  </a:lnTo>
                  <a:lnTo>
                    <a:pt x="304" y="71"/>
                  </a:lnTo>
                  <a:lnTo>
                    <a:pt x="309" y="63"/>
                  </a:lnTo>
                  <a:lnTo>
                    <a:pt x="309" y="63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5" name="Line 169">
              <a:extLst>
                <a:ext uri="{FF2B5EF4-FFF2-40B4-BE49-F238E27FC236}">
                  <a16:creationId xmlns:a16="http://schemas.microsoft.com/office/drawing/2014/main" xmlns="" id="{6D9F9156-772A-418C-99C2-499C451083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56826" y="283051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6" name="Freeform 170">
              <a:extLst>
                <a:ext uri="{FF2B5EF4-FFF2-40B4-BE49-F238E27FC236}">
                  <a16:creationId xmlns:a16="http://schemas.microsoft.com/office/drawing/2014/main" xmlns="" id="{05451437-B593-4316-AE68-6A1E87A554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25038" y="2674937"/>
              <a:ext cx="176213" cy="204787"/>
            </a:xfrm>
            <a:custGeom>
              <a:avLst/>
              <a:gdLst>
                <a:gd name="T0" fmla="*/ 0 w 222"/>
                <a:gd name="T1" fmla="*/ 157 h 258"/>
                <a:gd name="T2" fmla="*/ 0 w 222"/>
                <a:gd name="T3" fmla="*/ 157 h 258"/>
                <a:gd name="T4" fmla="*/ 42 w 222"/>
                <a:gd name="T5" fmla="*/ 122 h 258"/>
                <a:gd name="T6" fmla="*/ 83 w 222"/>
                <a:gd name="T7" fmla="*/ 86 h 258"/>
                <a:gd name="T8" fmla="*/ 104 w 222"/>
                <a:gd name="T9" fmla="*/ 67 h 258"/>
                <a:gd name="T10" fmla="*/ 125 w 222"/>
                <a:gd name="T11" fmla="*/ 47 h 258"/>
                <a:gd name="T12" fmla="*/ 146 w 222"/>
                <a:gd name="T13" fmla="*/ 25 h 258"/>
                <a:gd name="T14" fmla="*/ 167 w 222"/>
                <a:gd name="T15" fmla="*/ 0 h 258"/>
                <a:gd name="T16" fmla="*/ 167 w 222"/>
                <a:gd name="T17" fmla="*/ 0 h 258"/>
                <a:gd name="T18" fmla="*/ 173 w 222"/>
                <a:gd name="T19" fmla="*/ 6 h 258"/>
                <a:gd name="T20" fmla="*/ 180 w 222"/>
                <a:gd name="T21" fmla="*/ 14 h 258"/>
                <a:gd name="T22" fmla="*/ 193 w 222"/>
                <a:gd name="T23" fmla="*/ 32 h 258"/>
                <a:gd name="T24" fmla="*/ 206 w 222"/>
                <a:gd name="T25" fmla="*/ 50 h 258"/>
                <a:gd name="T26" fmla="*/ 213 w 222"/>
                <a:gd name="T27" fmla="*/ 60 h 258"/>
                <a:gd name="T28" fmla="*/ 222 w 222"/>
                <a:gd name="T29" fmla="*/ 69 h 258"/>
                <a:gd name="T30" fmla="*/ 222 w 222"/>
                <a:gd name="T31" fmla="*/ 69 h 258"/>
                <a:gd name="T32" fmla="*/ 186 w 222"/>
                <a:gd name="T33" fmla="*/ 108 h 258"/>
                <a:gd name="T34" fmla="*/ 168 w 222"/>
                <a:gd name="T35" fmla="*/ 129 h 258"/>
                <a:gd name="T36" fmla="*/ 152 w 222"/>
                <a:gd name="T37" fmla="*/ 151 h 258"/>
                <a:gd name="T38" fmla="*/ 137 w 222"/>
                <a:gd name="T39" fmla="*/ 175 h 258"/>
                <a:gd name="T40" fmla="*/ 123 w 222"/>
                <a:gd name="T41" fmla="*/ 200 h 258"/>
                <a:gd name="T42" fmla="*/ 117 w 222"/>
                <a:gd name="T43" fmla="*/ 214 h 258"/>
                <a:gd name="T44" fmla="*/ 112 w 222"/>
                <a:gd name="T45" fmla="*/ 228 h 258"/>
                <a:gd name="T46" fmla="*/ 107 w 222"/>
                <a:gd name="T47" fmla="*/ 243 h 258"/>
                <a:gd name="T48" fmla="*/ 103 w 222"/>
                <a:gd name="T49" fmla="*/ 258 h 258"/>
                <a:gd name="T50" fmla="*/ 103 w 222"/>
                <a:gd name="T51" fmla="*/ 258 h 258"/>
                <a:gd name="T52" fmla="*/ 95 w 222"/>
                <a:gd name="T53" fmla="*/ 255 h 258"/>
                <a:gd name="T54" fmla="*/ 88 w 222"/>
                <a:gd name="T55" fmla="*/ 251 h 258"/>
                <a:gd name="T56" fmla="*/ 74 w 222"/>
                <a:gd name="T57" fmla="*/ 241 h 258"/>
                <a:gd name="T58" fmla="*/ 61 w 222"/>
                <a:gd name="T59" fmla="*/ 229 h 258"/>
                <a:gd name="T60" fmla="*/ 49 w 222"/>
                <a:gd name="T61" fmla="*/ 215 h 258"/>
                <a:gd name="T62" fmla="*/ 24 w 222"/>
                <a:gd name="T63" fmla="*/ 186 h 258"/>
                <a:gd name="T64" fmla="*/ 0 w 222"/>
                <a:gd name="T65" fmla="*/ 157 h 258"/>
                <a:gd name="T66" fmla="*/ 0 w 222"/>
                <a:gd name="T67" fmla="*/ 157 h 258"/>
                <a:gd name="T68" fmla="*/ 0 w 222"/>
                <a:gd name="T69" fmla="*/ 157 h 258"/>
                <a:gd name="T70" fmla="*/ 0 w 222"/>
                <a:gd name="T71" fmla="*/ 15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2" h="258">
                  <a:moveTo>
                    <a:pt x="0" y="157"/>
                  </a:moveTo>
                  <a:lnTo>
                    <a:pt x="0" y="157"/>
                  </a:lnTo>
                  <a:lnTo>
                    <a:pt x="42" y="122"/>
                  </a:lnTo>
                  <a:lnTo>
                    <a:pt x="83" y="86"/>
                  </a:lnTo>
                  <a:lnTo>
                    <a:pt x="104" y="67"/>
                  </a:lnTo>
                  <a:lnTo>
                    <a:pt x="125" y="47"/>
                  </a:lnTo>
                  <a:lnTo>
                    <a:pt x="146" y="25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73" y="6"/>
                  </a:lnTo>
                  <a:lnTo>
                    <a:pt x="180" y="14"/>
                  </a:lnTo>
                  <a:lnTo>
                    <a:pt x="193" y="32"/>
                  </a:lnTo>
                  <a:lnTo>
                    <a:pt x="206" y="50"/>
                  </a:lnTo>
                  <a:lnTo>
                    <a:pt x="213" y="60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186" y="108"/>
                  </a:lnTo>
                  <a:lnTo>
                    <a:pt x="168" y="129"/>
                  </a:lnTo>
                  <a:lnTo>
                    <a:pt x="152" y="151"/>
                  </a:lnTo>
                  <a:lnTo>
                    <a:pt x="137" y="175"/>
                  </a:lnTo>
                  <a:lnTo>
                    <a:pt x="123" y="200"/>
                  </a:lnTo>
                  <a:lnTo>
                    <a:pt x="117" y="214"/>
                  </a:lnTo>
                  <a:lnTo>
                    <a:pt x="112" y="228"/>
                  </a:lnTo>
                  <a:lnTo>
                    <a:pt x="107" y="243"/>
                  </a:lnTo>
                  <a:lnTo>
                    <a:pt x="103" y="258"/>
                  </a:lnTo>
                  <a:lnTo>
                    <a:pt x="103" y="258"/>
                  </a:lnTo>
                  <a:lnTo>
                    <a:pt x="95" y="255"/>
                  </a:lnTo>
                  <a:lnTo>
                    <a:pt x="88" y="251"/>
                  </a:lnTo>
                  <a:lnTo>
                    <a:pt x="74" y="241"/>
                  </a:lnTo>
                  <a:lnTo>
                    <a:pt x="61" y="229"/>
                  </a:lnTo>
                  <a:lnTo>
                    <a:pt x="49" y="215"/>
                  </a:lnTo>
                  <a:lnTo>
                    <a:pt x="24" y="186"/>
                  </a:lnTo>
                  <a:lnTo>
                    <a:pt x="0" y="157"/>
                  </a:lnTo>
                  <a:lnTo>
                    <a:pt x="0" y="157"/>
                  </a:lnTo>
                  <a:close/>
                  <a:moveTo>
                    <a:pt x="0" y="157"/>
                  </a:moveTo>
                  <a:lnTo>
                    <a:pt x="0" y="157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7" name="Freeform 171">
              <a:extLst>
                <a:ext uri="{FF2B5EF4-FFF2-40B4-BE49-F238E27FC236}">
                  <a16:creationId xmlns:a16="http://schemas.microsoft.com/office/drawing/2014/main" xmlns="" id="{1E38F805-27B1-42C6-A178-542E0F9C4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38" y="2674937"/>
              <a:ext cx="176213" cy="204787"/>
            </a:xfrm>
            <a:custGeom>
              <a:avLst/>
              <a:gdLst>
                <a:gd name="T0" fmla="*/ 0 w 222"/>
                <a:gd name="T1" fmla="*/ 157 h 258"/>
                <a:gd name="T2" fmla="*/ 0 w 222"/>
                <a:gd name="T3" fmla="*/ 157 h 258"/>
                <a:gd name="T4" fmla="*/ 42 w 222"/>
                <a:gd name="T5" fmla="*/ 122 h 258"/>
                <a:gd name="T6" fmla="*/ 83 w 222"/>
                <a:gd name="T7" fmla="*/ 86 h 258"/>
                <a:gd name="T8" fmla="*/ 104 w 222"/>
                <a:gd name="T9" fmla="*/ 67 h 258"/>
                <a:gd name="T10" fmla="*/ 125 w 222"/>
                <a:gd name="T11" fmla="*/ 47 h 258"/>
                <a:gd name="T12" fmla="*/ 146 w 222"/>
                <a:gd name="T13" fmla="*/ 25 h 258"/>
                <a:gd name="T14" fmla="*/ 167 w 222"/>
                <a:gd name="T15" fmla="*/ 0 h 258"/>
                <a:gd name="T16" fmla="*/ 167 w 222"/>
                <a:gd name="T17" fmla="*/ 0 h 258"/>
                <a:gd name="T18" fmla="*/ 173 w 222"/>
                <a:gd name="T19" fmla="*/ 6 h 258"/>
                <a:gd name="T20" fmla="*/ 180 w 222"/>
                <a:gd name="T21" fmla="*/ 14 h 258"/>
                <a:gd name="T22" fmla="*/ 193 w 222"/>
                <a:gd name="T23" fmla="*/ 32 h 258"/>
                <a:gd name="T24" fmla="*/ 206 w 222"/>
                <a:gd name="T25" fmla="*/ 50 h 258"/>
                <a:gd name="T26" fmla="*/ 213 w 222"/>
                <a:gd name="T27" fmla="*/ 60 h 258"/>
                <a:gd name="T28" fmla="*/ 222 w 222"/>
                <a:gd name="T29" fmla="*/ 69 h 258"/>
                <a:gd name="T30" fmla="*/ 222 w 222"/>
                <a:gd name="T31" fmla="*/ 69 h 258"/>
                <a:gd name="T32" fmla="*/ 186 w 222"/>
                <a:gd name="T33" fmla="*/ 108 h 258"/>
                <a:gd name="T34" fmla="*/ 168 w 222"/>
                <a:gd name="T35" fmla="*/ 129 h 258"/>
                <a:gd name="T36" fmla="*/ 152 w 222"/>
                <a:gd name="T37" fmla="*/ 151 h 258"/>
                <a:gd name="T38" fmla="*/ 137 w 222"/>
                <a:gd name="T39" fmla="*/ 175 h 258"/>
                <a:gd name="T40" fmla="*/ 123 w 222"/>
                <a:gd name="T41" fmla="*/ 200 h 258"/>
                <a:gd name="T42" fmla="*/ 117 w 222"/>
                <a:gd name="T43" fmla="*/ 214 h 258"/>
                <a:gd name="T44" fmla="*/ 112 w 222"/>
                <a:gd name="T45" fmla="*/ 228 h 258"/>
                <a:gd name="T46" fmla="*/ 107 w 222"/>
                <a:gd name="T47" fmla="*/ 243 h 258"/>
                <a:gd name="T48" fmla="*/ 103 w 222"/>
                <a:gd name="T49" fmla="*/ 258 h 258"/>
                <a:gd name="T50" fmla="*/ 103 w 222"/>
                <a:gd name="T51" fmla="*/ 258 h 258"/>
                <a:gd name="T52" fmla="*/ 95 w 222"/>
                <a:gd name="T53" fmla="*/ 255 h 258"/>
                <a:gd name="T54" fmla="*/ 88 w 222"/>
                <a:gd name="T55" fmla="*/ 251 h 258"/>
                <a:gd name="T56" fmla="*/ 74 w 222"/>
                <a:gd name="T57" fmla="*/ 241 h 258"/>
                <a:gd name="T58" fmla="*/ 61 w 222"/>
                <a:gd name="T59" fmla="*/ 229 h 258"/>
                <a:gd name="T60" fmla="*/ 49 w 222"/>
                <a:gd name="T61" fmla="*/ 215 h 258"/>
                <a:gd name="T62" fmla="*/ 24 w 222"/>
                <a:gd name="T63" fmla="*/ 186 h 258"/>
                <a:gd name="T64" fmla="*/ 0 w 222"/>
                <a:gd name="T65" fmla="*/ 157 h 258"/>
                <a:gd name="T66" fmla="*/ 0 w 222"/>
                <a:gd name="T67" fmla="*/ 15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2" h="258">
                  <a:moveTo>
                    <a:pt x="0" y="157"/>
                  </a:moveTo>
                  <a:lnTo>
                    <a:pt x="0" y="157"/>
                  </a:lnTo>
                  <a:lnTo>
                    <a:pt x="42" y="122"/>
                  </a:lnTo>
                  <a:lnTo>
                    <a:pt x="83" y="86"/>
                  </a:lnTo>
                  <a:lnTo>
                    <a:pt x="104" y="67"/>
                  </a:lnTo>
                  <a:lnTo>
                    <a:pt x="125" y="47"/>
                  </a:lnTo>
                  <a:lnTo>
                    <a:pt x="146" y="25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73" y="6"/>
                  </a:lnTo>
                  <a:lnTo>
                    <a:pt x="180" y="14"/>
                  </a:lnTo>
                  <a:lnTo>
                    <a:pt x="193" y="32"/>
                  </a:lnTo>
                  <a:lnTo>
                    <a:pt x="206" y="50"/>
                  </a:lnTo>
                  <a:lnTo>
                    <a:pt x="213" y="60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186" y="108"/>
                  </a:lnTo>
                  <a:lnTo>
                    <a:pt x="168" y="129"/>
                  </a:lnTo>
                  <a:lnTo>
                    <a:pt x="152" y="151"/>
                  </a:lnTo>
                  <a:lnTo>
                    <a:pt x="137" y="175"/>
                  </a:lnTo>
                  <a:lnTo>
                    <a:pt x="123" y="200"/>
                  </a:lnTo>
                  <a:lnTo>
                    <a:pt x="117" y="214"/>
                  </a:lnTo>
                  <a:lnTo>
                    <a:pt x="112" y="228"/>
                  </a:lnTo>
                  <a:lnTo>
                    <a:pt x="107" y="243"/>
                  </a:lnTo>
                  <a:lnTo>
                    <a:pt x="103" y="258"/>
                  </a:lnTo>
                  <a:lnTo>
                    <a:pt x="103" y="258"/>
                  </a:lnTo>
                  <a:lnTo>
                    <a:pt x="95" y="255"/>
                  </a:lnTo>
                  <a:lnTo>
                    <a:pt x="88" y="251"/>
                  </a:lnTo>
                  <a:lnTo>
                    <a:pt x="74" y="241"/>
                  </a:lnTo>
                  <a:lnTo>
                    <a:pt x="61" y="229"/>
                  </a:lnTo>
                  <a:lnTo>
                    <a:pt x="49" y="215"/>
                  </a:lnTo>
                  <a:lnTo>
                    <a:pt x="24" y="186"/>
                  </a:lnTo>
                  <a:lnTo>
                    <a:pt x="0" y="157"/>
                  </a:lnTo>
                  <a:lnTo>
                    <a:pt x="0" y="157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8" name="Line 172">
              <a:extLst>
                <a:ext uri="{FF2B5EF4-FFF2-40B4-BE49-F238E27FC236}">
                  <a16:creationId xmlns:a16="http://schemas.microsoft.com/office/drawing/2014/main" xmlns="" id="{899729DC-88D5-4648-A7F4-26F4F38303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25038" y="279876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9" name="Freeform 173">
              <a:extLst>
                <a:ext uri="{FF2B5EF4-FFF2-40B4-BE49-F238E27FC236}">
                  <a16:creationId xmlns:a16="http://schemas.microsoft.com/office/drawing/2014/main" xmlns="" id="{37A7DD0F-6C0D-4F58-BB32-A787949F7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38" y="2674937"/>
              <a:ext cx="176213" cy="204787"/>
            </a:xfrm>
            <a:custGeom>
              <a:avLst/>
              <a:gdLst>
                <a:gd name="T0" fmla="*/ 0 w 222"/>
                <a:gd name="T1" fmla="*/ 157 h 258"/>
                <a:gd name="T2" fmla="*/ 0 w 222"/>
                <a:gd name="T3" fmla="*/ 157 h 258"/>
                <a:gd name="T4" fmla="*/ 42 w 222"/>
                <a:gd name="T5" fmla="*/ 121 h 258"/>
                <a:gd name="T6" fmla="*/ 83 w 222"/>
                <a:gd name="T7" fmla="*/ 86 h 258"/>
                <a:gd name="T8" fmla="*/ 104 w 222"/>
                <a:gd name="T9" fmla="*/ 67 h 258"/>
                <a:gd name="T10" fmla="*/ 125 w 222"/>
                <a:gd name="T11" fmla="*/ 47 h 258"/>
                <a:gd name="T12" fmla="*/ 146 w 222"/>
                <a:gd name="T13" fmla="*/ 25 h 258"/>
                <a:gd name="T14" fmla="*/ 167 w 222"/>
                <a:gd name="T15" fmla="*/ 0 h 258"/>
                <a:gd name="T16" fmla="*/ 167 w 222"/>
                <a:gd name="T17" fmla="*/ 0 h 258"/>
                <a:gd name="T18" fmla="*/ 173 w 222"/>
                <a:gd name="T19" fmla="*/ 6 h 258"/>
                <a:gd name="T20" fmla="*/ 180 w 222"/>
                <a:gd name="T21" fmla="*/ 14 h 258"/>
                <a:gd name="T22" fmla="*/ 193 w 222"/>
                <a:gd name="T23" fmla="*/ 32 h 258"/>
                <a:gd name="T24" fmla="*/ 206 w 222"/>
                <a:gd name="T25" fmla="*/ 50 h 258"/>
                <a:gd name="T26" fmla="*/ 213 w 222"/>
                <a:gd name="T27" fmla="*/ 60 h 258"/>
                <a:gd name="T28" fmla="*/ 222 w 222"/>
                <a:gd name="T29" fmla="*/ 69 h 258"/>
                <a:gd name="T30" fmla="*/ 222 w 222"/>
                <a:gd name="T31" fmla="*/ 69 h 258"/>
                <a:gd name="T32" fmla="*/ 186 w 222"/>
                <a:gd name="T33" fmla="*/ 108 h 258"/>
                <a:gd name="T34" fmla="*/ 168 w 222"/>
                <a:gd name="T35" fmla="*/ 129 h 258"/>
                <a:gd name="T36" fmla="*/ 152 w 222"/>
                <a:gd name="T37" fmla="*/ 151 h 258"/>
                <a:gd name="T38" fmla="*/ 137 w 222"/>
                <a:gd name="T39" fmla="*/ 175 h 258"/>
                <a:gd name="T40" fmla="*/ 123 w 222"/>
                <a:gd name="T41" fmla="*/ 200 h 258"/>
                <a:gd name="T42" fmla="*/ 117 w 222"/>
                <a:gd name="T43" fmla="*/ 214 h 258"/>
                <a:gd name="T44" fmla="*/ 112 w 222"/>
                <a:gd name="T45" fmla="*/ 228 h 258"/>
                <a:gd name="T46" fmla="*/ 107 w 222"/>
                <a:gd name="T47" fmla="*/ 243 h 258"/>
                <a:gd name="T48" fmla="*/ 103 w 222"/>
                <a:gd name="T49" fmla="*/ 258 h 258"/>
                <a:gd name="T50" fmla="*/ 103 w 222"/>
                <a:gd name="T51" fmla="*/ 258 h 258"/>
                <a:gd name="T52" fmla="*/ 95 w 222"/>
                <a:gd name="T53" fmla="*/ 255 h 258"/>
                <a:gd name="T54" fmla="*/ 88 w 222"/>
                <a:gd name="T55" fmla="*/ 251 h 258"/>
                <a:gd name="T56" fmla="*/ 74 w 222"/>
                <a:gd name="T57" fmla="*/ 241 h 258"/>
                <a:gd name="T58" fmla="*/ 61 w 222"/>
                <a:gd name="T59" fmla="*/ 229 h 258"/>
                <a:gd name="T60" fmla="*/ 49 w 222"/>
                <a:gd name="T61" fmla="*/ 215 h 258"/>
                <a:gd name="T62" fmla="*/ 24 w 222"/>
                <a:gd name="T63" fmla="*/ 186 h 258"/>
                <a:gd name="T64" fmla="*/ 0 w 222"/>
                <a:gd name="T65" fmla="*/ 157 h 258"/>
                <a:gd name="T66" fmla="*/ 0 w 222"/>
                <a:gd name="T67" fmla="*/ 15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2" h="258">
                  <a:moveTo>
                    <a:pt x="0" y="157"/>
                  </a:moveTo>
                  <a:lnTo>
                    <a:pt x="0" y="157"/>
                  </a:lnTo>
                  <a:lnTo>
                    <a:pt x="42" y="121"/>
                  </a:lnTo>
                  <a:lnTo>
                    <a:pt x="83" y="86"/>
                  </a:lnTo>
                  <a:lnTo>
                    <a:pt x="104" y="67"/>
                  </a:lnTo>
                  <a:lnTo>
                    <a:pt x="125" y="47"/>
                  </a:lnTo>
                  <a:lnTo>
                    <a:pt x="146" y="25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73" y="6"/>
                  </a:lnTo>
                  <a:lnTo>
                    <a:pt x="180" y="14"/>
                  </a:lnTo>
                  <a:lnTo>
                    <a:pt x="193" y="32"/>
                  </a:lnTo>
                  <a:lnTo>
                    <a:pt x="206" y="50"/>
                  </a:lnTo>
                  <a:lnTo>
                    <a:pt x="213" y="60"/>
                  </a:lnTo>
                  <a:lnTo>
                    <a:pt x="222" y="69"/>
                  </a:lnTo>
                  <a:lnTo>
                    <a:pt x="222" y="69"/>
                  </a:lnTo>
                  <a:lnTo>
                    <a:pt x="186" y="108"/>
                  </a:lnTo>
                  <a:lnTo>
                    <a:pt x="168" y="129"/>
                  </a:lnTo>
                  <a:lnTo>
                    <a:pt x="152" y="151"/>
                  </a:lnTo>
                  <a:lnTo>
                    <a:pt x="137" y="175"/>
                  </a:lnTo>
                  <a:lnTo>
                    <a:pt x="123" y="200"/>
                  </a:lnTo>
                  <a:lnTo>
                    <a:pt x="117" y="214"/>
                  </a:lnTo>
                  <a:lnTo>
                    <a:pt x="112" y="228"/>
                  </a:lnTo>
                  <a:lnTo>
                    <a:pt x="107" y="243"/>
                  </a:lnTo>
                  <a:lnTo>
                    <a:pt x="103" y="258"/>
                  </a:lnTo>
                  <a:lnTo>
                    <a:pt x="103" y="258"/>
                  </a:lnTo>
                  <a:lnTo>
                    <a:pt x="95" y="255"/>
                  </a:lnTo>
                  <a:lnTo>
                    <a:pt x="88" y="251"/>
                  </a:lnTo>
                  <a:lnTo>
                    <a:pt x="74" y="241"/>
                  </a:lnTo>
                  <a:lnTo>
                    <a:pt x="61" y="229"/>
                  </a:lnTo>
                  <a:lnTo>
                    <a:pt x="49" y="215"/>
                  </a:lnTo>
                  <a:lnTo>
                    <a:pt x="24" y="186"/>
                  </a:lnTo>
                  <a:lnTo>
                    <a:pt x="0" y="157"/>
                  </a:lnTo>
                  <a:lnTo>
                    <a:pt x="0" y="157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0" name="Line 174">
              <a:extLst>
                <a:ext uri="{FF2B5EF4-FFF2-40B4-BE49-F238E27FC236}">
                  <a16:creationId xmlns:a16="http://schemas.microsoft.com/office/drawing/2014/main" xmlns="" id="{34DA72A7-5358-4507-9BEA-B40678B90D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25038" y="279876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1" name="Freeform 175">
              <a:extLst>
                <a:ext uri="{FF2B5EF4-FFF2-40B4-BE49-F238E27FC236}">
                  <a16:creationId xmlns:a16="http://schemas.microsoft.com/office/drawing/2014/main" xmlns="" id="{82882486-4B44-4F92-A75E-737019CE73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5988" y="2708275"/>
              <a:ext cx="274638" cy="520700"/>
            </a:xfrm>
            <a:custGeom>
              <a:avLst/>
              <a:gdLst>
                <a:gd name="T0" fmla="*/ 230 w 346"/>
                <a:gd name="T1" fmla="*/ 0 h 655"/>
                <a:gd name="T2" fmla="*/ 230 w 346"/>
                <a:gd name="T3" fmla="*/ 0 h 655"/>
                <a:gd name="T4" fmla="*/ 243 w 346"/>
                <a:gd name="T5" fmla="*/ 12 h 655"/>
                <a:gd name="T6" fmla="*/ 256 w 346"/>
                <a:gd name="T7" fmla="*/ 21 h 655"/>
                <a:gd name="T8" fmla="*/ 270 w 346"/>
                <a:gd name="T9" fmla="*/ 29 h 655"/>
                <a:gd name="T10" fmla="*/ 283 w 346"/>
                <a:gd name="T11" fmla="*/ 36 h 655"/>
                <a:gd name="T12" fmla="*/ 295 w 346"/>
                <a:gd name="T13" fmla="*/ 42 h 655"/>
                <a:gd name="T14" fmla="*/ 308 w 346"/>
                <a:gd name="T15" fmla="*/ 48 h 655"/>
                <a:gd name="T16" fmla="*/ 335 w 346"/>
                <a:gd name="T17" fmla="*/ 57 h 655"/>
                <a:gd name="T18" fmla="*/ 346 w 346"/>
                <a:gd name="T19" fmla="*/ 91 h 655"/>
                <a:gd name="T20" fmla="*/ 346 w 346"/>
                <a:gd name="T21" fmla="*/ 91 h 655"/>
                <a:gd name="T22" fmla="*/ 323 w 346"/>
                <a:gd name="T23" fmla="*/ 99 h 655"/>
                <a:gd name="T24" fmla="*/ 303 w 346"/>
                <a:gd name="T25" fmla="*/ 109 h 655"/>
                <a:gd name="T26" fmla="*/ 288 w 346"/>
                <a:gd name="T27" fmla="*/ 119 h 655"/>
                <a:gd name="T28" fmla="*/ 283 w 346"/>
                <a:gd name="T29" fmla="*/ 123 h 655"/>
                <a:gd name="T30" fmla="*/ 278 w 346"/>
                <a:gd name="T31" fmla="*/ 128 h 655"/>
                <a:gd name="T32" fmla="*/ 330 w 346"/>
                <a:gd name="T33" fmla="*/ 157 h 655"/>
                <a:gd name="T34" fmla="*/ 330 w 346"/>
                <a:gd name="T35" fmla="*/ 157 h 655"/>
                <a:gd name="T36" fmla="*/ 315 w 346"/>
                <a:gd name="T37" fmla="*/ 190 h 655"/>
                <a:gd name="T38" fmla="*/ 298 w 346"/>
                <a:gd name="T39" fmla="*/ 222 h 655"/>
                <a:gd name="T40" fmla="*/ 280 w 346"/>
                <a:gd name="T41" fmla="*/ 255 h 655"/>
                <a:gd name="T42" fmla="*/ 260 w 346"/>
                <a:gd name="T43" fmla="*/ 286 h 655"/>
                <a:gd name="T44" fmla="*/ 241 w 346"/>
                <a:gd name="T45" fmla="*/ 318 h 655"/>
                <a:gd name="T46" fmla="*/ 221 w 346"/>
                <a:gd name="T47" fmla="*/ 349 h 655"/>
                <a:gd name="T48" fmla="*/ 177 w 346"/>
                <a:gd name="T49" fmla="*/ 410 h 655"/>
                <a:gd name="T50" fmla="*/ 133 w 346"/>
                <a:gd name="T51" fmla="*/ 472 h 655"/>
                <a:gd name="T52" fmla="*/ 88 w 346"/>
                <a:gd name="T53" fmla="*/ 533 h 655"/>
                <a:gd name="T54" fmla="*/ 43 w 346"/>
                <a:gd name="T55" fmla="*/ 594 h 655"/>
                <a:gd name="T56" fmla="*/ 0 w 346"/>
                <a:gd name="T57" fmla="*/ 655 h 655"/>
                <a:gd name="T58" fmla="*/ 0 w 346"/>
                <a:gd name="T59" fmla="*/ 655 h 655"/>
                <a:gd name="T60" fmla="*/ 6 w 346"/>
                <a:gd name="T61" fmla="*/ 617 h 655"/>
                <a:gd name="T62" fmla="*/ 13 w 346"/>
                <a:gd name="T63" fmla="*/ 578 h 655"/>
                <a:gd name="T64" fmla="*/ 24 w 346"/>
                <a:gd name="T65" fmla="*/ 539 h 655"/>
                <a:gd name="T66" fmla="*/ 34 w 346"/>
                <a:gd name="T67" fmla="*/ 498 h 655"/>
                <a:gd name="T68" fmla="*/ 47 w 346"/>
                <a:gd name="T69" fmla="*/ 458 h 655"/>
                <a:gd name="T70" fmla="*/ 62 w 346"/>
                <a:gd name="T71" fmla="*/ 417 h 655"/>
                <a:gd name="T72" fmla="*/ 77 w 346"/>
                <a:gd name="T73" fmla="*/ 376 h 655"/>
                <a:gd name="T74" fmla="*/ 93 w 346"/>
                <a:gd name="T75" fmla="*/ 335 h 655"/>
                <a:gd name="T76" fmla="*/ 127 w 346"/>
                <a:gd name="T77" fmla="*/ 251 h 655"/>
                <a:gd name="T78" fmla="*/ 163 w 346"/>
                <a:gd name="T79" fmla="*/ 166 h 655"/>
                <a:gd name="T80" fmla="*/ 198 w 346"/>
                <a:gd name="T81" fmla="*/ 83 h 655"/>
                <a:gd name="T82" fmla="*/ 230 w 346"/>
                <a:gd name="T83" fmla="*/ 0 h 655"/>
                <a:gd name="T84" fmla="*/ 230 w 346"/>
                <a:gd name="T85" fmla="*/ 0 h 655"/>
                <a:gd name="T86" fmla="*/ 230 w 346"/>
                <a:gd name="T87" fmla="*/ 0 h 655"/>
                <a:gd name="T88" fmla="*/ 230 w 346"/>
                <a:gd name="T89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46" h="655">
                  <a:moveTo>
                    <a:pt x="230" y="0"/>
                  </a:moveTo>
                  <a:lnTo>
                    <a:pt x="230" y="0"/>
                  </a:lnTo>
                  <a:lnTo>
                    <a:pt x="243" y="12"/>
                  </a:lnTo>
                  <a:lnTo>
                    <a:pt x="256" y="21"/>
                  </a:lnTo>
                  <a:lnTo>
                    <a:pt x="270" y="29"/>
                  </a:lnTo>
                  <a:lnTo>
                    <a:pt x="283" y="36"/>
                  </a:lnTo>
                  <a:lnTo>
                    <a:pt x="295" y="42"/>
                  </a:lnTo>
                  <a:lnTo>
                    <a:pt x="308" y="48"/>
                  </a:lnTo>
                  <a:lnTo>
                    <a:pt x="335" y="57"/>
                  </a:lnTo>
                  <a:lnTo>
                    <a:pt x="346" y="91"/>
                  </a:lnTo>
                  <a:lnTo>
                    <a:pt x="346" y="91"/>
                  </a:lnTo>
                  <a:lnTo>
                    <a:pt x="323" y="99"/>
                  </a:lnTo>
                  <a:lnTo>
                    <a:pt x="303" y="109"/>
                  </a:lnTo>
                  <a:lnTo>
                    <a:pt x="288" y="119"/>
                  </a:lnTo>
                  <a:lnTo>
                    <a:pt x="283" y="123"/>
                  </a:lnTo>
                  <a:lnTo>
                    <a:pt x="278" y="128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15" y="190"/>
                  </a:lnTo>
                  <a:lnTo>
                    <a:pt x="298" y="222"/>
                  </a:lnTo>
                  <a:lnTo>
                    <a:pt x="280" y="255"/>
                  </a:lnTo>
                  <a:lnTo>
                    <a:pt x="260" y="286"/>
                  </a:lnTo>
                  <a:lnTo>
                    <a:pt x="241" y="318"/>
                  </a:lnTo>
                  <a:lnTo>
                    <a:pt x="221" y="349"/>
                  </a:lnTo>
                  <a:lnTo>
                    <a:pt x="177" y="410"/>
                  </a:lnTo>
                  <a:lnTo>
                    <a:pt x="133" y="472"/>
                  </a:lnTo>
                  <a:lnTo>
                    <a:pt x="88" y="533"/>
                  </a:lnTo>
                  <a:lnTo>
                    <a:pt x="43" y="594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6" y="617"/>
                  </a:lnTo>
                  <a:lnTo>
                    <a:pt x="13" y="578"/>
                  </a:lnTo>
                  <a:lnTo>
                    <a:pt x="24" y="539"/>
                  </a:lnTo>
                  <a:lnTo>
                    <a:pt x="34" y="498"/>
                  </a:lnTo>
                  <a:lnTo>
                    <a:pt x="47" y="458"/>
                  </a:lnTo>
                  <a:lnTo>
                    <a:pt x="62" y="417"/>
                  </a:lnTo>
                  <a:lnTo>
                    <a:pt x="77" y="376"/>
                  </a:lnTo>
                  <a:lnTo>
                    <a:pt x="93" y="335"/>
                  </a:lnTo>
                  <a:lnTo>
                    <a:pt x="127" y="251"/>
                  </a:lnTo>
                  <a:lnTo>
                    <a:pt x="163" y="166"/>
                  </a:lnTo>
                  <a:lnTo>
                    <a:pt x="198" y="83"/>
                  </a:lnTo>
                  <a:lnTo>
                    <a:pt x="230" y="0"/>
                  </a:lnTo>
                  <a:lnTo>
                    <a:pt x="230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2" name="Freeform 176">
              <a:extLst>
                <a:ext uri="{FF2B5EF4-FFF2-40B4-BE49-F238E27FC236}">
                  <a16:creationId xmlns:a16="http://schemas.microsoft.com/office/drawing/2014/main" xmlns="" id="{6C0DABF5-07DB-4F4A-83FD-9D53D971B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988" y="2708275"/>
              <a:ext cx="274638" cy="520700"/>
            </a:xfrm>
            <a:custGeom>
              <a:avLst/>
              <a:gdLst>
                <a:gd name="T0" fmla="*/ 230 w 346"/>
                <a:gd name="T1" fmla="*/ 0 h 655"/>
                <a:gd name="T2" fmla="*/ 230 w 346"/>
                <a:gd name="T3" fmla="*/ 0 h 655"/>
                <a:gd name="T4" fmla="*/ 243 w 346"/>
                <a:gd name="T5" fmla="*/ 12 h 655"/>
                <a:gd name="T6" fmla="*/ 256 w 346"/>
                <a:gd name="T7" fmla="*/ 21 h 655"/>
                <a:gd name="T8" fmla="*/ 270 w 346"/>
                <a:gd name="T9" fmla="*/ 29 h 655"/>
                <a:gd name="T10" fmla="*/ 283 w 346"/>
                <a:gd name="T11" fmla="*/ 36 h 655"/>
                <a:gd name="T12" fmla="*/ 295 w 346"/>
                <a:gd name="T13" fmla="*/ 42 h 655"/>
                <a:gd name="T14" fmla="*/ 308 w 346"/>
                <a:gd name="T15" fmla="*/ 48 h 655"/>
                <a:gd name="T16" fmla="*/ 335 w 346"/>
                <a:gd name="T17" fmla="*/ 57 h 655"/>
                <a:gd name="T18" fmla="*/ 346 w 346"/>
                <a:gd name="T19" fmla="*/ 91 h 655"/>
                <a:gd name="T20" fmla="*/ 346 w 346"/>
                <a:gd name="T21" fmla="*/ 91 h 655"/>
                <a:gd name="T22" fmla="*/ 323 w 346"/>
                <a:gd name="T23" fmla="*/ 99 h 655"/>
                <a:gd name="T24" fmla="*/ 303 w 346"/>
                <a:gd name="T25" fmla="*/ 109 h 655"/>
                <a:gd name="T26" fmla="*/ 288 w 346"/>
                <a:gd name="T27" fmla="*/ 119 h 655"/>
                <a:gd name="T28" fmla="*/ 283 w 346"/>
                <a:gd name="T29" fmla="*/ 123 h 655"/>
                <a:gd name="T30" fmla="*/ 278 w 346"/>
                <a:gd name="T31" fmla="*/ 128 h 655"/>
                <a:gd name="T32" fmla="*/ 330 w 346"/>
                <a:gd name="T33" fmla="*/ 157 h 655"/>
                <a:gd name="T34" fmla="*/ 330 w 346"/>
                <a:gd name="T35" fmla="*/ 157 h 655"/>
                <a:gd name="T36" fmla="*/ 315 w 346"/>
                <a:gd name="T37" fmla="*/ 190 h 655"/>
                <a:gd name="T38" fmla="*/ 298 w 346"/>
                <a:gd name="T39" fmla="*/ 222 h 655"/>
                <a:gd name="T40" fmla="*/ 280 w 346"/>
                <a:gd name="T41" fmla="*/ 255 h 655"/>
                <a:gd name="T42" fmla="*/ 260 w 346"/>
                <a:gd name="T43" fmla="*/ 286 h 655"/>
                <a:gd name="T44" fmla="*/ 241 w 346"/>
                <a:gd name="T45" fmla="*/ 318 h 655"/>
                <a:gd name="T46" fmla="*/ 221 w 346"/>
                <a:gd name="T47" fmla="*/ 349 h 655"/>
                <a:gd name="T48" fmla="*/ 177 w 346"/>
                <a:gd name="T49" fmla="*/ 410 h 655"/>
                <a:gd name="T50" fmla="*/ 133 w 346"/>
                <a:gd name="T51" fmla="*/ 472 h 655"/>
                <a:gd name="T52" fmla="*/ 88 w 346"/>
                <a:gd name="T53" fmla="*/ 533 h 655"/>
                <a:gd name="T54" fmla="*/ 43 w 346"/>
                <a:gd name="T55" fmla="*/ 594 h 655"/>
                <a:gd name="T56" fmla="*/ 0 w 346"/>
                <a:gd name="T57" fmla="*/ 655 h 655"/>
                <a:gd name="T58" fmla="*/ 0 w 346"/>
                <a:gd name="T59" fmla="*/ 655 h 655"/>
                <a:gd name="T60" fmla="*/ 6 w 346"/>
                <a:gd name="T61" fmla="*/ 617 h 655"/>
                <a:gd name="T62" fmla="*/ 13 w 346"/>
                <a:gd name="T63" fmla="*/ 578 h 655"/>
                <a:gd name="T64" fmla="*/ 24 w 346"/>
                <a:gd name="T65" fmla="*/ 539 h 655"/>
                <a:gd name="T66" fmla="*/ 34 w 346"/>
                <a:gd name="T67" fmla="*/ 498 h 655"/>
                <a:gd name="T68" fmla="*/ 47 w 346"/>
                <a:gd name="T69" fmla="*/ 458 h 655"/>
                <a:gd name="T70" fmla="*/ 62 w 346"/>
                <a:gd name="T71" fmla="*/ 417 h 655"/>
                <a:gd name="T72" fmla="*/ 77 w 346"/>
                <a:gd name="T73" fmla="*/ 376 h 655"/>
                <a:gd name="T74" fmla="*/ 93 w 346"/>
                <a:gd name="T75" fmla="*/ 335 h 655"/>
                <a:gd name="T76" fmla="*/ 127 w 346"/>
                <a:gd name="T77" fmla="*/ 251 h 655"/>
                <a:gd name="T78" fmla="*/ 163 w 346"/>
                <a:gd name="T79" fmla="*/ 166 h 655"/>
                <a:gd name="T80" fmla="*/ 198 w 346"/>
                <a:gd name="T81" fmla="*/ 83 h 655"/>
                <a:gd name="T82" fmla="*/ 230 w 346"/>
                <a:gd name="T83" fmla="*/ 0 h 655"/>
                <a:gd name="T84" fmla="*/ 230 w 346"/>
                <a:gd name="T85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46" h="655">
                  <a:moveTo>
                    <a:pt x="230" y="0"/>
                  </a:moveTo>
                  <a:lnTo>
                    <a:pt x="230" y="0"/>
                  </a:lnTo>
                  <a:lnTo>
                    <a:pt x="243" y="12"/>
                  </a:lnTo>
                  <a:lnTo>
                    <a:pt x="256" y="21"/>
                  </a:lnTo>
                  <a:lnTo>
                    <a:pt x="270" y="29"/>
                  </a:lnTo>
                  <a:lnTo>
                    <a:pt x="283" y="36"/>
                  </a:lnTo>
                  <a:lnTo>
                    <a:pt x="295" y="42"/>
                  </a:lnTo>
                  <a:lnTo>
                    <a:pt x="308" y="48"/>
                  </a:lnTo>
                  <a:lnTo>
                    <a:pt x="335" y="57"/>
                  </a:lnTo>
                  <a:lnTo>
                    <a:pt x="346" y="91"/>
                  </a:lnTo>
                  <a:lnTo>
                    <a:pt x="346" y="91"/>
                  </a:lnTo>
                  <a:lnTo>
                    <a:pt x="323" y="99"/>
                  </a:lnTo>
                  <a:lnTo>
                    <a:pt x="303" y="109"/>
                  </a:lnTo>
                  <a:lnTo>
                    <a:pt x="288" y="119"/>
                  </a:lnTo>
                  <a:lnTo>
                    <a:pt x="283" y="123"/>
                  </a:lnTo>
                  <a:lnTo>
                    <a:pt x="278" y="128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15" y="190"/>
                  </a:lnTo>
                  <a:lnTo>
                    <a:pt x="298" y="222"/>
                  </a:lnTo>
                  <a:lnTo>
                    <a:pt x="280" y="255"/>
                  </a:lnTo>
                  <a:lnTo>
                    <a:pt x="260" y="286"/>
                  </a:lnTo>
                  <a:lnTo>
                    <a:pt x="241" y="318"/>
                  </a:lnTo>
                  <a:lnTo>
                    <a:pt x="221" y="349"/>
                  </a:lnTo>
                  <a:lnTo>
                    <a:pt x="177" y="410"/>
                  </a:lnTo>
                  <a:lnTo>
                    <a:pt x="133" y="472"/>
                  </a:lnTo>
                  <a:lnTo>
                    <a:pt x="88" y="533"/>
                  </a:lnTo>
                  <a:lnTo>
                    <a:pt x="43" y="594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6" y="617"/>
                  </a:lnTo>
                  <a:lnTo>
                    <a:pt x="13" y="578"/>
                  </a:lnTo>
                  <a:lnTo>
                    <a:pt x="24" y="539"/>
                  </a:lnTo>
                  <a:lnTo>
                    <a:pt x="34" y="498"/>
                  </a:lnTo>
                  <a:lnTo>
                    <a:pt x="47" y="458"/>
                  </a:lnTo>
                  <a:lnTo>
                    <a:pt x="62" y="417"/>
                  </a:lnTo>
                  <a:lnTo>
                    <a:pt x="77" y="376"/>
                  </a:lnTo>
                  <a:lnTo>
                    <a:pt x="93" y="335"/>
                  </a:lnTo>
                  <a:lnTo>
                    <a:pt x="127" y="251"/>
                  </a:lnTo>
                  <a:lnTo>
                    <a:pt x="163" y="166"/>
                  </a:lnTo>
                  <a:lnTo>
                    <a:pt x="198" y="83"/>
                  </a:lnTo>
                  <a:lnTo>
                    <a:pt x="230" y="0"/>
                  </a:lnTo>
                  <a:lnTo>
                    <a:pt x="23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3" name="Line 177">
              <a:extLst>
                <a:ext uri="{FF2B5EF4-FFF2-40B4-BE49-F238E27FC236}">
                  <a16:creationId xmlns:a16="http://schemas.microsoft.com/office/drawing/2014/main" xmlns="" id="{9AF3C40F-E5B2-4881-A33A-04CDBCD016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88551" y="270827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4" name="Freeform 178">
              <a:extLst>
                <a:ext uri="{FF2B5EF4-FFF2-40B4-BE49-F238E27FC236}">
                  <a16:creationId xmlns:a16="http://schemas.microsoft.com/office/drawing/2014/main" xmlns="" id="{E7D228B5-F09C-4AE9-929C-8978B9931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988" y="2708275"/>
              <a:ext cx="274638" cy="520700"/>
            </a:xfrm>
            <a:custGeom>
              <a:avLst/>
              <a:gdLst>
                <a:gd name="T0" fmla="*/ 230 w 346"/>
                <a:gd name="T1" fmla="*/ 0 h 655"/>
                <a:gd name="T2" fmla="*/ 230 w 346"/>
                <a:gd name="T3" fmla="*/ 0 h 655"/>
                <a:gd name="T4" fmla="*/ 243 w 346"/>
                <a:gd name="T5" fmla="*/ 12 h 655"/>
                <a:gd name="T6" fmla="*/ 256 w 346"/>
                <a:gd name="T7" fmla="*/ 21 h 655"/>
                <a:gd name="T8" fmla="*/ 270 w 346"/>
                <a:gd name="T9" fmla="*/ 29 h 655"/>
                <a:gd name="T10" fmla="*/ 283 w 346"/>
                <a:gd name="T11" fmla="*/ 36 h 655"/>
                <a:gd name="T12" fmla="*/ 295 w 346"/>
                <a:gd name="T13" fmla="*/ 42 h 655"/>
                <a:gd name="T14" fmla="*/ 308 w 346"/>
                <a:gd name="T15" fmla="*/ 48 h 655"/>
                <a:gd name="T16" fmla="*/ 335 w 346"/>
                <a:gd name="T17" fmla="*/ 57 h 655"/>
                <a:gd name="T18" fmla="*/ 346 w 346"/>
                <a:gd name="T19" fmla="*/ 91 h 655"/>
                <a:gd name="T20" fmla="*/ 346 w 346"/>
                <a:gd name="T21" fmla="*/ 91 h 655"/>
                <a:gd name="T22" fmla="*/ 323 w 346"/>
                <a:gd name="T23" fmla="*/ 100 h 655"/>
                <a:gd name="T24" fmla="*/ 303 w 346"/>
                <a:gd name="T25" fmla="*/ 109 h 655"/>
                <a:gd name="T26" fmla="*/ 288 w 346"/>
                <a:gd name="T27" fmla="*/ 119 h 655"/>
                <a:gd name="T28" fmla="*/ 283 w 346"/>
                <a:gd name="T29" fmla="*/ 123 h 655"/>
                <a:gd name="T30" fmla="*/ 278 w 346"/>
                <a:gd name="T31" fmla="*/ 128 h 655"/>
                <a:gd name="T32" fmla="*/ 330 w 346"/>
                <a:gd name="T33" fmla="*/ 157 h 655"/>
                <a:gd name="T34" fmla="*/ 330 w 346"/>
                <a:gd name="T35" fmla="*/ 157 h 655"/>
                <a:gd name="T36" fmla="*/ 315 w 346"/>
                <a:gd name="T37" fmla="*/ 190 h 655"/>
                <a:gd name="T38" fmla="*/ 298 w 346"/>
                <a:gd name="T39" fmla="*/ 222 h 655"/>
                <a:gd name="T40" fmla="*/ 280 w 346"/>
                <a:gd name="T41" fmla="*/ 255 h 655"/>
                <a:gd name="T42" fmla="*/ 260 w 346"/>
                <a:gd name="T43" fmla="*/ 286 h 655"/>
                <a:gd name="T44" fmla="*/ 241 w 346"/>
                <a:gd name="T45" fmla="*/ 318 h 655"/>
                <a:gd name="T46" fmla="*/ 221 w 346"/>
                <a:gd name="T47" fmla="*/ 349 h 655"/>
                <a:gd name="T48" fmla="*/ 177 w 346"/>
                <a:gd name="T49" fmla="*/ 411 h 655"/>
                <a:gd name="T50" fmla="*/ 133 w 346"/>
                <a:gd name="T51" fmla="*/ 472 h 655"/>
                <a:gd name="T52" fmla="*/ 88 w 346"/>
                <a:gd name="T53" fmla="*/ 533 h 655"/>
                <a:gd name="T54" fmla="*/ 43 w 346"/>
                <a:gd name="T55" fmla="*/ 594 h 655"/>
                <a:gd name="T56" fmla="*/ 0 w 346"/>
                <a:gd name="T57" fmla="*/ 655 h 655"/>
                <a:gd name="T58" fmla="*/ 0 w 346"/>
                <a:gd name="T59" fmla="*/ 655 h 655"/>
                <a:gd name="T60" fmla="*/ 6 w 346"/>
                <a:gd name="T61" fmla="*/ 617 h 655"/>
                <a:gd name="T62" fmla="*/ 13 w 346"/>
                <a:gd name="T63" fmla="*/ 578 h 655"/>
                <a:gd name="T64" fmla="*/ 24 w 346"/>
                <a:gd name="T65" fmla="*/ 539 h 655"/>
                <a:gd name="T66" fmla="*/ 34 w 346"/>
                <a:gd name="T67" fmla="*/ 498 h 655"/>
                <a:gd name="T68" fmla="*/ 47 w 346"/>
                <a:gd name="T69" fmla="*/ 458 h 655"/>
                <a:gd name="T70" fmla="*/ 62 w 346"/>
                <a:gd name="T71" fmla="*/ 417 h 655"/>
                <a:gd name="T72" fmla="*/ 77 w 346"/>
                <a:gd name="T73" fmla="*/ 376 h 655"/>
                <a:gd name="T74" fmla="*/ 93 w 346"/>
                <a:gd name="T75" fmla="*/ 335 h 655"/>
                <a:gd name="T76" fmla="*/ 127 w 346"/>
                <a:gd name="T77" fmla="*/ 251 h 655"/>
                <a:gd name="T78" fmla="*/ 163 w 346"/>
                <a:gd name="T79" fmla="*/ 166 h 655"/>
                <a:gd name="T80" fmla="*/ 198 w 346"/>
                <a:gd name="T81" fmla="*/ 83 h 655"/>
                <a:gd name="T82" fmla="*/ 230 w 346"/>
                <a:gd name="T83" fmla="*/ 0 h 655"/>
                <a:gd name="T84" fmla="*/ 230 w 346"/>
                <a:gd name="T85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46" h="655">
                  <a:moveTo>
                    <a:pt x="230" y="0"/>
                  </a:moveTo>
                  <a:lnTo>
                    <a:pt x="230" y="0"/>
                  </a:lnTo>
                  <a:lnTo>
                    <a:pt x="243" y="12"/>
                  </a:lnTo>
                  <a:lnTo>
                    <a:pt x="256" y="21"/>
                  </a:lnTo>
                  <a:lnTo>
                    <a:pt x="270" y="29"/>
                  </a:lnTo>
                  <a:lnTo>
                    <a:pt x="283" y="36"/>
                  </a:lnTo>
                  <a:lnTo>
                    <a:pt x="295" y="42"/>
                  </a:lnTo>
                  <a:lnTo>
                    <a:pt x="308" y="48"/>
                  </a:lnTo>
                  <a:lnTo>
                    <a:pt x="335" y="57"/>
                  </a:lnTo>
                  <a:lnTo>
                    <a:pt x="346" y="91"/>
                  </a:lnTo>
                  <a:lnTo>
                    <a:pt x="346" y="91"/>
                  </a:lnTo>
                  <a:lnTo>
                    <a:pt x="323" y="100"/>
                  </a:lnTo>
                  <a:lnTo>
                    <a:pt x="303" y="109"/>
                  </a:lnTo>
                  <a:lnTo>
                    <a:pt x="288" y="119"/>
                  </a:lnTo>
                  <a:lnTo>
                    <a:pt x="283" y="123"/>
                  </a:lnTo>
                  <a:lnTo>
                    <a:pt x="278" y="128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15" y="190"/>
                  </a:lnTo>
                  <a:lnTo>
                    <a:pt x="298" y="222"/>
                  </a:lnTo>
                  <a:lnTo>
                    <a:pt x="280" y="255"/>
                  </a:lnTo>
                  <a:lnTo>
                    <a:pt x="260" y="286"/>
                  </a:lnTo>
                  <a:lnTo>
                    <a:pt x="241" y="318"/>
                  </a:lnTo>
                  <a:lnTo>
                    <a:pt x="221" y="349"/>
                  </a:lnTo>
                  <a:lnTo>
                    <a:pt x="177" y="411"/>
                  </a:lnTo>
                  <a:lnTo>
                    <a:pt x="133" y="472"/>
                  </a:lnTo>
                  <a:lnTo>
                    <a:pt x="88" y="533"/>
                  </a:lnTo>
                  <a:lnTo>
                    <a:pt x="43" y="594"/>
                  </a:lnTo>
                  <a:lnTo>
                    <a:pt x="0" y="655"/>
                  </a:lnTo>
                  <a:lnTo>
                    <a:pt x="0" y="655"/>
                  </a:lnTo>
                  <a:lnTo>
                    <a:pt x="6" y="617"/>
                  </a:lnTo>
                  <a:lnTo>
                    <a:pt x="13" y="578"/>
                  </a:lnTo>
                  <a:lnTo>
                    <a:pt x="24" y="539"/>
                  </a:lnTo>
                  <a:lnTo>
                    <a:pt x="34" y="498"/>
                  </a:lnTo>
                  <a:lnTo>
                    <a:pt x="47" y="458"/>
                  </a:lnTo>
                  <a:lnTo>
                    <a:pt x="62" y="417"/>
                  </a:lnTo>
                  <a:lnTo>
                    <a:pt x="77" y="376"/>
                  </a:lnTo>
                  <a:lnTo>
                    <a:pt x="93" y="335"/>
                  </a:lnTo>
                  <a:lnTo>
                    <a:pt x="127" y="251"/>
                  </a:lnTo>
                  <a:lnTo>
                    <a:pt x="163" y="166"/>
                  </a:lnTo>
                  <a:lnTo>
                    <a:pt x="198" y="83"/>
                  </a:lnTo>
                  <a:lnTo>
                    <a:pt x="230" y="0"/>
                  </a:lnTo>
                  <a:lnTo>
                    <a:pt x="230" y="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5" name="Line 179">
              <a:extLst>
                <a:ext uri="{FF2B5EF4-FFF2-40B4-BE49-F238E27FC236}">
                  <a16:creationId xmlns:a16="http://schemas.microsoft.com/office/drawing/2014/main" xmlns="" id="{E975CAFF-6DB5-4495-984E-42CC5C6C50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88551" y="270827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6" name="Freeform 180">
              <a:extLst>
                <a:ext uri="{FF2B5EF4-FFF2-40B4-BE49-F238E27FC236}">
                  <a16:creationId xmlns:a16="http://schemas.microsoft.com/office/drawing/2014/main" xmlns="" id="{147351D9-3C38-4CF5-A57A-21E9ECBCBB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44076" y="2782887"/>
              <a:ext cx="41275" cy="128587"/>
            </a:xfrm>
            <a:custGeom>
              <a:avLst/>
              <a:gdLst>
                <a:gd name="T0" fmla="*/ 16 w 52"/>
                <a:gd name="T1" fmla="*/ 10 h 162"/>
                <a:gd name="T2" fmla="*/ 16 w 52"/>
                <a:gd name="T3" fmla="*/ 10 h 162"/>
                <a:gd name="T4" fmla="*/ 23 w 52"/>
                <a:gd name="T5" fmla="*/ 5 h 162"/>
                <a:gd name="T6" fmla="*/ 28 w 52"/>
                <a:gd name="T7" fmla="*/ 3 h 162"/>
                <a:gd name="T8" fmla="*/ 32 w 52"/>
                <a:gd name="T9" fmla="*/ 0 h 162"/>
                <a:gd name="T10" fmla="*/ 37 w 52"/>
                <a:gd name="T11" fmla="*/ 0 h 162"/>
                <a:gd name="T12" fmla="*/ 41 w 52"/>
                <a:gd name="T13" fmla="*/ 0 h 162"/>
                <a:gd name="T14" fmla="*/ 44 w 52"/>
                <a:gd name="T15" fmla="*/ 2 h 162"/>
                <a:gd name="T16" fmla="*/ 47 w 52"/>
                <a:gd name="T17" fmla="*/ 4 h 162"/>
                <a:gd name="T18" fmla="*/ 50 w 52"/>
                <a:gd name="T19" fmla="*/ 6 h 162"/>
                <a:gd name="T20" fmla="*/ 51 w 52"/>
                <a:gd name="T21" fmla="*/ 10 h 162"/>
                <a:gd name="T22" fmla="*/ 52 w 52"/>
                <a:gd name="T23" fmla="*/ 13 h 162"/>
                <a:gd name="T24" fmla="*/ 52 w 52"/>
                <a:gd name="T25" fmla="*/ 20 h 162"/>
                <a:gd name="T26" fmla="*/ 51 w 52"/>
                <a:gd name="T27" fmla="*/ 24 h 162"/>
                <a:gd name="T28" fmla="*/ 50 w 52"/>
                <a:gd name="T29" fmla="*/ 28 h 162"/>
                <a:gd name="T30" fmla="*/ 47 w 52"/>
                <a:gd name="T31" fmla="*/ 31 h 162"/>
                <a:gd name="T32" fmla="*/ 44 w 52"/>
                <a:gd name="T33" fmla="*/ 34 h 162"/>
                <a:gd name="T34" fmla="*/ 44 w 52"/>
                <a:gd name="T35" fmla="*/ 34 h 162"/>
                <a:gd name="T36" fmla="*/ 35 w 52"/>
                <a:gd name="T37" fmla="*/ 61 h 162"/>
                <a:gd name="T38" fmla="*/ 30 w 52"/>
                <a:gd name="T39" fmla="*/ 76 h 162"/>
                <a:gd name="T40" fmla="*/ 28 w 52"/>
                <a:gd name="T41" fmla="*/ 90 h 162"/>
                <a:gd name="T42" fmla="*/ 26 w 52"/>
                <a:gd name="T43" fmla="*/ 106 h 162"/>
                <a:gd name="T44" fmla="*/ 26 w 52"/>
                <a:gd name="T45" fmla="*/ 114 h 162"/>
                <a:gd name="T46" fmla="*/ 28 w 52"/>
                <a:gd name="T47" fmla="*/ 122 h 162"/>
                <a:gd name="T48" fmla="*/ 30 w 52"/>
                <a:gd name="T49" fmla="*/ 132 h 162"/>
                <a:gd name="T50" fmla="*/ 32 w 52"/>
                <a:gd name="T51" fmla="*/ 141 h 162"/>
                <a:gd name="T52" fmla="*/ 37 w 52"/>
                <a:gd name="T53" fmla="*/ 151 h 162"/>
                <a:gd name="T54" fmla="*/ 41 w 52"/>
                <a:gd name="T55" fmla="*/ 162 h 162"/>
                <a:gd name="T56" fmla="*/ 1 w 52"/>
                <a:gd name="T57" fmla="*/ 143 h 162"/>
                <a:gd name="T58" fmla="*/ 1 w 52"/>
                <a:gd name="T59" fmla="*/ 143 h 162"/>
                <a:gd name="T60" fmla="*/ 0 w 52"/>
                <a:gd name="T61" fmla="*/ 121 h 162"/>
                <a:gd name="T62" fmla="*/ 0 w 52"/>
                <a:gd name="T63" fmla="*/ 101 h 162"/>
                <a:gd name="T64" fmla="*/ 0 w 52"/>
                <a:gd name="T65" fmla="*/ 84 h 162"/>
                <a:gd name="T66" fmla="*/ 2 w 52"/>
                <a:gd name="T67" fmla="*/ 67 h 162"/>
                <a:gd name="T68" fmla="*/ 4 w 52"/>
                <a:gd name="T69" fmla="*/ 51 h 162"/>
                <a:gd name="T70" fmla="*/ 8 w 52"/>
                <a:gd name="T71" fmla="*/ 36 h 162"/>
                <a:gd name="T72" fmla="*/ 16 w 52"/>
                <a:gd name="T73" fmla="*/ 10 h 162"/>
                <a:gd name="T74" fmla="*/ 16 w 52"/>
                <a:gd name="T75" fmla="*/ 10 h 162"/>
                <a:gd name="T76" fmla="*/ 16 w 52"/>
                <a:gd name="T77" fmla="*/ 10 h 162"/>
                <a:gd name="T78" fmla="*/ 16 w 52"/>
                <a:gd name="T79" fmla="*/ 1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" h="162">
                  <a:moveTo>
                    <a:pt x="16" y="10"/>
                  </a:moveTo>
                  <a:lnTo>
                    <a:pt x="16" y="10"/>
                  </a:lnTo>
                  <a:lnTo>
                    <a:pt x="23" y="5"/>
                  </a:lnTo>
                  <a:lnTo>
                    <a:pt x="28" y="3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7" y="4"/>
                  </a:lnTo>
                  <a:lnTo>
                    <a:pt x="50" y="6"/>
                  </a:lnTo>
                  <a:lnTo>
                    <a:pt x="51" y="10"/>
                  </a:lnTo>
                  <a:lnTo>
                    <a:pt x="52" y="13"/>
                  </a:lnTo>
                  <a:lnTo>
                    <a:pt x="52" y="20"/>
                  </a:lnTo>
                  <a:lnTo>
                    <a:pt x="51" y="24"/>
                  </a:lnTo>
                  <a:lnTo>
                    <a:pt x="50" y="28"/>
                  </a:lnTo>
                  <a:lnTo>
                    <a:pt x="47" y="31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35" y="61"/>
                  </a:lnTo>
                  <a:lnTo>
                    <a:pt x="30" y="76"/>
                  </a:lnTo>
                  <a:lnTo>
                    <a:pt x="28" y="90"/>
                  </a:lnTo>
                  <a:lnTo>
                    <a:pt x="26" y="106"/>
                  </a:lnTo>
                  <a:lnTo>
                    <a:pt x="26" y="114"/>
                  </a:lnTo>
                  <a:lnTo>
                    <a:pt x="28" y="122"/>
                  </a:lnTo>
                  <a:lnTo>
                    <a:pt x="30" y="132"/>
                  </a:lnTo>
                  <a:lnTo>
                    <a:pt x="32" y="141"/>
                  </a:lnTo>
                  <a:lnTo>
                    <a:pt x="37" y="151"/>
                  </a:lnTo>
                  <a:lnTo>
                    <a:pt x="41" y="16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21"/>
                  </a:lnTo>
                  <a:lnTo>
                    <a:pt x="0" y="101"/>
                  </a:lnTo>
                  <a:lnTo>
                    <a:pt x="0" y="84"/>
                  </a:lnTo>
                  <a:lnTo>
                    <a:pt x="2" y="67"/>
                  </a:lnTo>
                  <a:lnTo>
                    <a:pt x="4" y="51"/>
                  </a:lnTo>
                  <a:lnTo>
                    <a:pt x="8" y="36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7" name="Freeform 181">
              <a:extLst>
                <a:ext uri="{FF2B5EF4-FFF2-40B4-BE49-F238E27FC236}">
                  <a16:creationId xmlns:a16="http://schemas.microsoft.com/office/drawing/2014/main" xmlns="" id="{A89F8A7D-280B-430F-9521-35A043679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4076" y="2782887"/>
              <a:ext cx="41275" cy="128587"/>
            </a:xfrm>
            <a:custGeom>
              <a:avLst/>
              <a:gdLst>
                <a:gd name="T0" fmla="*/ 16 w 52"/>
                <a:gd name="T1" fmla="*/ 10 h 162"/>
                <a:gd name="T2" fmla="*/ 16 w 52"/>
                <a:gd name="T3" fmla="*/ 10 h 162"/>
                <a:gd name="T4" fmla="*/ 23 w 52"/>
                <a:gd name="T5" fmla="*/ 5 h 162"/>
                <a:gd name="T6" fmla="*/ 28 w 52"/>
                <a:gd name="T7" fmla="*/ 3 h 162"/>
                <a:gd name="T8" fmla="*/ 32 w 52"/>
                <a:gd name="T9" fmla="*/ 0 h 162"/>
                <a:gd name="T10" fmla="*/ 37 w 52"/>
                <a:gd name="T11" fmla="*/ 0 h 162"/>
                <a:gd name="T12" fmla="*/ 41 w 52"/>
                <a:gd name="T13" fmla="*/ 0 h 162"/>
                <a:gd name="T14" fmla="*/ 44 w 52"/>
                <a:gd name="T15" fmla="*/ 2 h 162"/>
                <a:gd name="T16" fmla="*/ 47 w 52"/>
                <a:gd name="T17" fmla="*/ 4 h 162"/>
                <a:gd name="T18" fmla="*/ 50 w 52"/>
                <a:gd name="T19" fmla="*/ 6 h 162"/>
                <a:gd name="T20" fmla="*/ 51 w 52"/>
                <a:gd name="T21" fmla="*/ 10 h 162"/>
                <a:gd name="T22" fmla="*/ 52 w 52"/>
                <a:gd name="T23" fmla="*/ 13 h 162"/>
                <a:gd name="T24" fmla="*/ 52 w 52"/>
                <a:gd name="T25" fmla="*/ 20 h 162"/>
                <a:gd name="T26" fmla="*/ 51 w 52"/>
                <a:gd name="T27" fmla="*/ 24 h 162"/>
                <a:gd name="T28" fmla="*/ 50 w 52"/>
                <a:gd name="T29" fmla="*/ 28 h 162"/>
                <a:gd name="T30" fmla="*/ 47 w 52"/>
                <a:gd name="T31" fmla="*/ 31 h 162"/>
                <a:gd name="T32" fmla="*/ 44 w 52"/>
                <a:gd name="T33" fmla="*/ 34 h 162"/>
                <a:gd name="T34" fmla="*/ 44 w 52"/>
                <a:gd name="T35" fmla="*/ 34 h 162"/>
                <a:gd name="T36" fmla="*/ 35 w 52"/>
                <a:gd name="T37" fmla="*/ 61 h 162"/>
                <a:gd name="T38" fmla="*/ 30 w 52"/>
                <a:gd name="T39" fmla="*/ 76 h 162"/>
                <a:gd name="T40" fmla="*/ 28 w 52"/>
                <a:gd name="T41" fmla="*/ 90 h 162"/>
                <a:gd name="T42" fmla="*/ 26 w 52"/>
                <a:gd name="T43" fmla="*/ 106 h 162"/>
                <a:gd name="T44" fmla="*/ 26 w 52"/>
                <a:gd name="T45" fmla="*/ 114 h 162"/>
                <a:gd name="T46" fmla="*/ 28 w 52"/>
                <a:gd name="T47" fmla="*/ 122 h 162"/>
                <a:gd name="T48" fmla="*/ 30 w 52"/>
                <a:gd name="T49" fmla="*/ 132 h 162"/>
                <a:gd name="T50" fmla="*/ 32 w 52"/>
                <a:gd name="T51" fmla="*/ 141 h 162"/>
                <a:gd name="T52" fmla="*/ 37 w 52"/>
                <a:gd name="T53" fmla="*/ 151 h 162"/>
                <a:gd name="T54" fmla="*/ 41 w 52"/>
                <a:gd name="T55" fmla="*/ 162 h 162"/>
                <a:gd name="T56" fmla="*/ 1 w 52"/>
                <a:gd name="T57" fmla="*/ 143 h 162"/>
                <a:gd name="T58" fmla="*/ 1 w 52"/>
                <a:gd name="T59" fmla="*/ 143 h 162"/>
                <a:gd name="T60" fmla="*/ 0 w 52"/>
                <a:gd name="T61" fmla="*/ 121 h 162"/>
                <a:gd name="T62" fmla="*/ 0 w 52"/>
                <a:gd name="T63" fmla="*/ 101 h 162"/>
                <a:gd name="T64" fmla="*/ 0 w 52"/>
                <a:gd name="T65" fmla="*/ 84 h 162"/>
                <a:gd name="T66" fmla="*/ 2 w 52"/>
                <a:gd name="T67" fmla="*/ 67 h 162"/>
                <a:gd name="T68" fmla="*/ 4 w 52"/>
                <a:gd name="T69" fmla="*/ 51 h 162"/>
                <a:gd name="T70" fmla="*/ 8 w 52"/>
                <a:gd name="T71" fmla="*/ 36 h 162"/>
                <a:gd name="T72" fmla="*/ 16 w 52"/>
                <a:gd name="T73" fmla="*/ 10 h 162"/>
                <a:gd name="T74" fmla="*/ 16 w 52"/>
                <a:gd name="T75" fmla="*/ 1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" h="162">
                  <a:moveTo>
                    <a:pt x="16" y="10"/>
                  </a:moveTo>
                  <a:lnTo>
                    <a:pt x="16" y="10"/>
                  </a:lnTo>
                  <a:lnTo>
                    <a:pt x="23" y="5"/>
                  </a:lnTo>
                  <a:lnTo>
                    <a:pt x="28" y="3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7" y="4"/>
                  </a:lnTo>
                  <a:lnTo>
                    <a:pt x="50" y="6"/>
                  </a:lnTo>
                  <a:lnTo>
                    <a:pt x="51" y="10"/>
                  </a:lnTo>
                  <a:lnTo>
                    <a:pt x="52" y="13"/>
                  </a:lnTo>
                  <a:lnTo>
                    <a:pt x="52" y="20"/>
                  </a:lnTo>
                  <a:lnTo>
                    <a:pt x="51" y="24"/>
                  </a:lnTo>
                  <a:lnTo>
                    <a:pt x="50" y="28"/>
                  </a:lnTo>
                  <a:lnTo>
                    <a:pt x="47" y="31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35" y="61"/>
                  </a:lnTo>
                  <a:lnTo>
                    <a:pt x="30" y="76"/>
                  </a:lnTo>
                  <a:lnTo>
                    <a:pt x="28" y="90"/>
                  </a:lnTo>
                  <a:lnTo>
                    <a:pt x="26" y="106"/>
                  </a:lnTo>
                  <a:lnTo>
                    <a:pt x="26" y="114"/>
                  </a:lnTo>
                  <a:lnTo>
                    <a:pt x="28" y="122"/>
                  </a:lnTo>
                  <a:lnTo>
                    <a:pt x="30" y="132"/>
                  </a:lnTo>
                  <a:lnTo>
                    <a:pt x="32" y="141"/>
                  </a:lnTo>
                  <a:lnTo>
                    <a:pt x="37" y="151"/>
                  </a:lnTo>
                  <a:lnTo>
                    <a:pt x="41" y="16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21"/>
                  </a:lnTo>
                  <a:lnTo>
                    <a:pt x="0" y="101"/>
                  </a:lnTo>
                  <a:lnTo>
                    <a:pt x="0" y="84"/>
                  </a:lnTo>
                  <a:lnTo>
                    <a:pt x="2" y="67"/>
                  </a:lnTo>
                  <a:lnTo>
                    <a:pt x="4" y="51"/>
                  </a:lnTo>
                  <a:lnTo>
                    <a:pt x="8" y="36"/>
                  </a:lnTo>
                  <a:lnTo>
                    <a:pt x="16" y="10"/>
                  </a:lnTo>
                  <a:lnTo>
                    <a:pt x="16" y="1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8" name="Line 182">
              <a:extLst>
                <a:ext uri="{FF2B5EF4-FFF2-40B4-BE49-F238E27FC236}">
                  <a16:creationId xmlns:a16="http://schemas.microsoft.com/office/drawing/2014/main" xmlns="" id="{82B0ED3F-F70A-4D60-80BE-5D783DD1BF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6776" y="279082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9" name="Freeform 183">
              <a:extLst>
                <a:ext uri="{FF2B5EF4-FFF2-40B4-BE49-F238E27FC236}">
                  <a16:creationId xmlns:a16="http://schemas.microsoft.com/office/drawing/2014/main" xmlns="" id="{3C2CB905-5C5C-4DEA-95A5-FECE98223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4076" y="2782887"/>
              <a:ext cx="41275" cy="128587"/>
            </a:xfrm>
            <a:custGeom>
              <a:avLst/>
              <a:gdLst>
                <a:gd name="T0" fmla="*/ 16 w 52"/>
                <a:gd name="T1" fmla="*/ 10 h 162"/>
                <a:gd name="T2" fmla="*/ 16 w 52"/>
                <a:gd name="T3" fmla="*/ 10 h 162"/>
                <a:gd name="T4" fmla="*/ 23 w 52"/>
                <a:gd name="T5" fmla="*/ 5 h 162"/>
                <a:gd name="T6" fmla="*/ 28 w 52"/>
                <a:gd name="T7" fmla="*/ 3 h 162"/>
                <a:gd name="T8" fmla="*/ 32 w 52"/>
                <a:gd name="T9" fmla="*/ 0 h 162"/>
                <a:gd name="T10" fmla="*/ 37 w 52"/>
                <a:gd name="T11" fmla="*/ 0 h 162"/>
                <a:gd name="T12" fmla="*/ 41 w 52"/>
                <a:gd name="T13" fmla="*/ 0 h 162"/>
                <a:gd name="T14" fmla="*/ 44 w 52"/>
                <a:gd name="T15" fmla="*/ 2 h 162"/>
                <a:gd name="T16" fmla="*/ 47 w 52"/>
                <a:gd name="T17" fmla="*/ 4 h 162"/>
                <a:gd name="T18" fmla="*/ 50 w 52"/>
                <a:gd name="T19" fmla="*/ 6 h 162"/>
                <a:gd name="T20" fmla="*/ 51 w 52"/>
                <a:gd name="T21" fmla="*/ 10 h 162"/>
                <a:gd name="T22" fmla="*/ 52 w 52"/>
                <a:gd name="T23" fmla="*/ 13 h 162"/>
                <a:gd name="T24" fmla="*/ 52 w 52"/>
                <a:gd name="T25" fmla="*/ 20 h 162"/>
                <a:gd name="T26" fmla="*/ 51 w 52"/>
                <a:gd name="T27" fmla="*/ 24 h 162"/>
                <a:gd name="T28" fmla="*/ 50 w 52"/>
                <a:gd name="T29" fmla="*/ 28 h 162"/>
                <a:gd name="T30" fmla="*/ 47 w 52"/>
                <a:gd name="T31" fmla="*/ 31 h 162"/>
                <a:gd name="T32" fmla="*/ 44 w 52"/>
                <a:gd name="T33" fmla="*/ 34 h 162"/>
                <a:gd name="T34" fmla="*/ 44 w 52"/>
                <a:gd name="T35" fmla="*/ 34 h 162"/>
                <a:gd name="T36" fmla="*/ 35 w 52"/>
                <a:gd name="T37" fmla="*/ 61 h 162"/>
                <a:gd name="T38" fmla="*/ 30 w 52"/>
                <a:gd name="T39" fmla="*/ 76 h 162"/>
                <a:gd name="T40" fmla="*/ 28 w 52"/>
                <a:gd name="T41" fmla="*/ 90 h 162"/>
                <a:gd name="T42" fmla="*/ 26 w 52"/>
                <a:gd name="T43" fmla="*/ 106 h 162"/>
                <a:gd name="T44" fmla="*/ 26 w 52"/>
                <a:gd name="T45" fmla="*/ 114 h 162"/>
                <a:gd name="T46" fmla="*/ 28 w 52"/>
                <a:gd name="T47" fmla="*/ 122 h 162"/>
                <a:gd name="T48" fmla="*/ 30 w 52"/>
                <a:gd name="T49" fmla="*/ 132 h 162"/>
                <a:gd name="T50" fmla="*/ 32 w 52"/>
                <a:gd name="T51" fmla="*/ 141 h 162"/>
                <a:gd name="T52" fmla="*/ 37 w 52"/>
                <a:gd name="T53" fmla="*/ 151 h 162"/>
                <a:gd name="T54" fmla="*/ 41 w 52"/>
                <a:gd name="T55" fmla="*/ 162 h 162"/>
                <a:gd name="T56" fmla="*/ 1 w 52"/>
                <a:gd name="T57" fmla="*/ 143 h 162"/>
                <a:gd name="T58" fmla="*/ 1 w 52"/>
                <a:gd name="T59" fmla="*/ 143 h 162"/>
                <a:gd name="T60" fmla="*/ 0 w 52"/>
                <a:gd name="T61" fmla="*/ 121 h 162"/>
                <a:gd name="T62" fmla="*/ 0 w 52"/>
                <a:gd name="T63" fmla="*/ 101 h 162"/>
                <a:gd name="T64" fmla="*/ 0 w 52"/>
                <a:gd name="T65" fmla="*/ 84 h 162"/>
                <a:gd name="T66" fmla="*/ 2 w 52"/>
                <a:gd name="T67" fmla="*/ 67 h 162"/>
                <a:gd name="T68" fmla="*/ 4 w 52"/>
                <a:gd name="T69" fmla="*/ 51 h 162"/>
                <a:gd name="T70" fmla="*/ 8 w 52"/>
                <a:gd name="T71" fmla="*/ 36 h 162"/>
                <a:gd name="T72" fmla="*/ 16 w 52"/>
                <a:gd name="T73" fmla="*/ 10 h 162"/>
                <a:gd name="T74" fmla="*/ 16 w 52"/>
                <a:gd name="T75" fmla="*/ 1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" h="162">
                  <a:moveTo>
                    <a:pt x="16" y="10"/>
                  </a:moveTo>
                  <a:lnTo>
                    <a:pt x="16" y="10"/>
                  </a:lnTo>
                  <a:lnTo>
                    <a:pt x="23" y="5"/>
                  </a:lnTo>
                  <a:lnTo>
                    <a:pt x="28" y="3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7" y="4"/>
                  </a:lnTo>
                  <a:lnTo>
                    <a:pt x="50" y="6"/>
                  </a:lnTo>
                  <a:lnTo>
                    <a:pt x="51" y="10"/>
                  </a:lnTo>
                  <a:lnTo>
                    <a:pt x="52" y="13"/>
                  </a:lnTo>
                  <a:lnTo>
                    <a:pt x="52" y="20"/>
                  </a:lnTo>
                  <a:lnTo>
                    <a:pt x="51" y="24"/>
                  </a:lnTo>
                  <a:lnTo>
                    <a:pt x="50" y="28"/>
                  </a:lnTo>
                  <a:lnTo>
                    <a:pt x="47" y="31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35" y="61"/>
                  </a:lnTo>
                  <a:lnTo>
                    <a:pt x="30" y="76"/>
                  </a:lnTo>
                  <a:lnTo>
                    <a:pt x="28" y="90"/>
                  </a:lnTo>
                  <a:lnTo>
                    <a:pt x="26" y="106"/>
                  </a:lnTo>
                  <a:lnTo>
                    <a:pt x="26" y="114"/>
                  </a:lnTo>
                  <a:lnTo>
                    <a:pt x="28" y="122"/>
                  </a:lnTo>
                  <a:lnTo>
                    <a:pt x="30" y="132"/>
                  </a:lnTo>
                  <a:lnTo>
                    <a:pt x="32" y="141"/>
                  </a:lnTo>
                  <a:lnTo>
                    <a:pt x="37" y="151"/>
                  </a:lnTo>
                  <a:lnTo>
                    <a:pt x="41" y="16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21"/>
                  </a:lnTo>
                  <a:lnTo>
                    <a:pt x="0" y="101"/>
                  </a:lnTo>
                  <a:lnTo>
                    <a:pt x="0" y="84"/>
                  </a:lnTo>
                  <a:lnTo>
                    <a:pt x="2" y="67"/>
                  </a:lnTo>
                  <a:lnTo>
                    <a:pt x="4" y="51"/>
                  </a:lnTo>
                  <a:lnTo>
                    <a:pt x="8" y="36"/>
                  </a:lnTo>
                  <a:lnTo>
                    <a:pt x="16" y="10"/>
                  </a:lnTo>
                  <a:lnTo>
                    <a:pt x="16" y="10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0" name="Line 184">
              <a:extLst>
                <a:ext uri="{FF2B5EF4-FFF2-40B4-BE49-F238E27FC236}">
                  <a16:creationId xmlns:a16="http://schemas.microsoft.com/office/drawing/2014/main" xmlns="" id="{7135A77E-396E-4079-9300-EBD3BC3F0E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6776" y="279082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1" name="Freeform 185">
              <a:extLst>
                <a:ext uri="{FF2B5EF4-FFF2-40B4-BE49-F238E27FC236}">
                  <a16:creationId xmlns:a16="http://schemas.microsoft.com/office/drawing/2014/main" xmlns="" id="{0AD59309-F063-456E-A7C5-4EBD227F29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2626" y="2447925"/>
              <a:ext cx="381000" cy="382587"/>
            </a:xfrm>
            <a:custGeom>
              <a:avLst/>
              <a:gdLst>
                <a:gd name="T0" fmla="*/ 480 w 480"/>
                <a:gd name="T1" fmla="*/ 287 h 481"/>
                <a:gd name="T2" fmla="*/ 462 w 480"/>
                <a:gd name="T3" fmla="*/ 262 h 481"/>
                <a:gd name="T4" fmla="*/ 447 w 480"/>
                <a:gd name="T5" fmla="*/ 238 h 481"/>
                <a:gd name="T6" fmla="*/ 427 w 480"/>
                <a:gd name="T7" fmla="*/ 189 h 481"/>
                <a:gd name="T8" fmla="*/ 441 w 480"/>
                <a:gd name="T9" fmla="*/ 93 h 481"/>
                <a:gd name="T10" fmla="*/ 437 w 480"/>
                <a:gd name="T11" fmla="*/ 73 h 481"/>
                <a:gd name="T12" fmla="*/ 433 w 480"/>
                <a:gd name="T13" fmla="*/ 59 h 481"/>
                <a:gd name="T14" fmla="*/ 427 w 480"/>
                <a:gd name="T15" fmla="*/ 50 h 481"/>
                <a:gd name="T16" fmla="*/ 412 w 480"/>
                <a:gd name="T17" fmla="*/ 39 h 481"/>
                <a:gd name="T18" fmla="*/ 396 w 480"/>
                <a:gd name="T19" fmla="*/ 34 h 481"/>
                <a:gd name="T20" fmla="*/ 389 w 480"/>
                <a:gd name="T21" fmla="*/ 28 h 481"/>
                <a:gd name="T22" fmla="*/ 375 w 480"/>
                <a:gd name="T23" fmla="*/ 28 h 481"/>
                <a:gd name="T24" fmla="*/ 364 w 480"/>
                <a:gd name="T25" fmla="*/ 30 h 481"/>
                <a:gd name="T26" fmla="*/ 357 w 480"/>
                <a:gd name="T27" fmla="*/ 36 h 481"/>
                <a:gd name="T28" fmla="*/ 355 w 480"/>
                <a:gd name="T29" fmla="*/ 46 h 481"/>
                <a:gd name="T30" fmla="*/ 349 w 480"/>
                <a:gd name="T31" fmla="*/ 54 h 481"/>
                <a:gd name="T32" fmla="*/ 346 w 480"/>
                <a:gd name="T33" fmla="*/ 64 h 481"/>
                <a:gd name="T34" fmla="*/ 346 w 480"/>
                <a:gd name="T35" fmla="*/ 73 h 481"/>
                <a:gd name="T36" fmla="*/ 349 w 480"/>
                <a:gd name="T37" fmla="*/ 82 h 481"/>
                <a:gd name="T38" fmla="*/ 3 w 480"/>
                <a:gd name="T39" fmla="*/ 51 h 481"/>
                <a:gd name="T40" fmla="*/ 0 w 480"/>
                <a:gd name="T41" fmla="*/ 106 h 481"/>
                <a:gd name="T42" fmla="*/ 11 w 480"/>
                <a:gd name="T43" fmla="*/ 135 h 481"/>
                <a:gd name="T44" fmla="*/ 30 w 480"/>
                <a:gd name="T45" fmla="*/ 178 h 481"/>
                <a:gd name="T46" fmla="*/ 46 w 480"/>
                <a:gd name="T47" fmla="*/ 207 h 481"/>
                <a:gd name="T48" fmla="*/ 58 w 480"/>
                <a:gd name="T49" fmla="*/ 223 h 481"/>
                <a:gd name="T50" fmla="*/ 65 w 480"/>
                <a:gd name="T51" fmla="*/ 229 h 481"/>
                <a:gd name="T52" fmla="*/ 79 w 480"/>
                <a:gd name="T53" fmla="*/ 236 h 481"/>
                <a:gd name="T54" fmla="*/ 87 w 480"/>
                <a:gd name="T55" fmla="*/ 244 h 481"/>
                <a:gd name="T56" fmla="*/ 89 w 480"/>
                <a:gd name="T57" fmla="*/ 251 h 481"/>
                <a:gd name="T58" fmla="*/ 102 w 480"/>
                <a:gd name="T59" fmla="*/ 270 h 481"/>
                <a:gd name="T60" fmla="*/ 107 w 480"/>
                <a:gd name="T61" fmla="*/ 284 h 481"/>
                <a:gd name="T62" fmla="*/ 107 w 480"/>
                <a:gd name="T63" fmla="*/ 302 h 481"/>
                <a:gd name="T64" fmla="*/ 109 w 480"/>
                <a:gd name="T65" fmla="*/ 316 h 481"/>
                <a:gd name="T66" fmla="*/ 112 w 480"/>
                <a:gd name="T67" fmla="*/ 331 h 481"/>
                <a:gd name="T68" fmla="*/ 119 w 480"/>
                <a:gd name="T69" fmla="*/ 342 h 481"/>
                <a:gd name="T70" fmla="*/ 134 w 480"/>
                <a:gd name="T71" fmla="*/ 348 h 481"/>
                <a:gd name="T72" fmla="*/ 147 w 480"/>
                <a:gd name="T73" fmla="*/ 348 h 481"/>
                <a:gd name="T74" fmla="*/ 159 w 480"/>
                <a:gd name="T75" fmla="*/ 351 h 481"/>
                <a:gd name="T76" fmla="*/ 167 w 480"/>
                <a:gd name="T77" fmla="*/ 356 h 481"/>
                <a:gd name="T78" fmla="*/ 172 w 480"/>
                <a:gd name="T79" fmla="*/ 369 h 481"/>
                <a:gd name="T80" fmla="*/ 175 w 480"/>
                <a:gd name="T81" fmla="*/ 370 h 481"/>
                <a:gd name="T82" fmla="*/ 181 w 480"/>
                <a:gd name="T83" fmla="*/ 378 h 481"/>
                <a:gd name="T84" fmla="*/ 187 w 480"/>
                <a:gd name="T85" fmla="*/ 387 h 481"/>
                <a:gd name="T86" fmla="*/ 190 w 480"/>
                <a:gd name="T87" fmla="*/ 390 h 481"/>
                <a:gd name="T88" fmla="*/ 195 w 480"/>
                <a:gd name="T89" fmla="*/ 395 h 481"/>
                <a:gd name="T90" fmla="*/ 203 w 480"/>
                <a:gd name="T91" fmla="*/ 410 h 481"/>
                <a:gd name="T92" fmla="*/ 210 w 480"/>
                <a:gd name="T93" fmla="*/ 417 h 481"/>
                <a:gd name="T94" fmla="*/ 217 w 480"/>
                <a:gd name="T95" fmla="*/ 419 h 481"/>
                <a:gd name="T96" fmla="*/ 233 w 480"/>
                <a:gd name="T97" fmla="*/ 423 h 481"/>
                <a:gd name="T98" fmla="*/ 244 w 480"/>
                <a:gd name="T99" fmla="*/ 425 h 481"/>
                <a:gd name="T100" fmla="*/ 247 w 480"/>
                <a:gd name="T101" fmla="*/ 427 h 481"/>
                <a:gd name="T102" fmla="*/ 263 w 480"/>
                <a:gd name="T103" fmla="*/ 436 h 481"/>
                <a:gd name="T104" fmla="*/ 273 w 480"/>
                <a:gd name="T105" fmla="*/ 449 h 481"/>
                <a:gd name="T106" fmla="*/ 278 w 480"/>
                <a:gd name="T107" fmla="*/ 464 h 481"/>
                <a:gd name="T108" fmla="*/ 284 w 480"/>
                <a:gd name="T109" fmla="*/ 481 h 481"/>
                <a:gd name="T110" fmla="*/ 341 w 480"/>
                <a:gd name="T111" fmla="*/ 442 h 481"/>
                <a:gd name="T112" fmla="*/ 394 w 480"/>
                <a:gd name="T113" fmla="*/ 397 h 481"/>
                <a:gd name="T114" fmla="*/ 441 w 480"/>
                <a:gd name="T115" fmla="*/ 346 h 481"/>
                <a:gd name="T116" fmla="*/ 480 w 480"/>
                <a:gd name="T117" fmla="*/ 287 h 481"/>
                <a:gd name="T118" fmla="*/ 480 w 480"/>
                <a:gd name="T119" fmla="*/ 287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0" h="481">
                  <a:moveTo>
                    <a:pt x="480" y="287"/>
                  </a:moveTo>
                  <a:lnTo>
                    <a:pt x="480" y="287"/>
                  </a:lnTo>
                  <a:lnTo>
                    <a:pt x="470" y="274"/>
                  </a:lnTo>
                  <a:lnTo>
                    <a:pt x="462" y="262"/>
                  </a:lnTo>
                  <a:lnTo>
                    <a:pt x="454" y="250"/>
                  </a:lnTo>
                  <a:lnTo>
                    <a:pt x="447" y="238"/>
                  </a:lnTo>
                  <a:lnTo>
                    <a:pt x="436" y="214"/>
                  </a:lnTo>
                  <a:lnTo>
                    <a:pt x="427" y="189"/>
                  </a:lnTo>
                  <a:lnTo>
                    <a:pt x="441" y="93"/>
                  </a:lnTo>
                  <a:lnTo>
                    <a:pt x="441" y="93"/>
                  </a:lnTo>
                  <a:lnTo>
                    <a:pt x="439" y="82"/>
                  </a:lnTo>
                  <a:lnTo>
                    <a:pt x="437" y="73"/>
                  </a:lnTo>
                  <a:lnTo>
                    <a:pt x="435" y="66"/>
                  </a:lnTo>
                  <a:lnTo>
                    <a:pt x="433" y="59"/>
                  </a:lnTo>
                  <a:lnTo>
                    <a:pt x="430" y="54"/>
                  </a:lnTo>
                  <a:lnTo>
                    <a:pt x="427" y="50"/>
                  </a:lnTo>
                  <a:lnTo>
                    <a:pt x="420" y="44"/>
                  </a:lnTo>
                  <a:lnTo>
                    <a:pt x="412" y="39"/>
                  </a:lnTo>
                  <a:lnTo>
                    <a:pt x="404" y="36"/>
                  </a:lnTo>
                  <a:lnTo>
                    <a:pt x="396" y="34"/>
                  </a:lnTo>
                  <a:lnTo>
                    <a:pt x="389" y="28"/>
                  </a:lnTo>
                  <a:lnTo>
                    <a:pt x="389" y="28"/>
                  </a:lnTo>
                  <a:lnTo>
                    <a:pt x="382" y="28"/>
                  </a:lnTo>
                  <a:lnTo>
                    <a:pt x="375" y="28"/>
                  </a:lnTo>
                  <a:lnTo>
                    <a:pt x="369" y="28"/>
                  </a:lnTo>
                  <a:lnTo>
                    <a:pt x="364" y="30"/>
                  </a:lnTo>
                  <a:lnTo>
                    <a:pt x="361" y="32"/>
                  </a:lnTo>
                  <a:lnTo>
                    <a:pt x="357" y="36"/>
                  </a:lnTo>
                  <a:lnTo>
                    <a:pt x="356" y="41"/>
                  </a:lnTo>
                  <a:lnTo>
                    <a:pt x="355" y="46"/>
                  </a:lnTo>
                  <a:lnTo>
                    <a:pt x="355" y="46"/>
                  </a:lnTo>
                  <a:lnTo>
                    <a:pt x="349" y="54"/>
                  </a:lnTo>
                  <a:lnTo>
                    <a:pt x="347" y="59"/>
                  </a:lnTo>
                  <a:lnTo>
                    <a:pt x="346" y="64"/>
                  </a:lnTo>
                  <a:lnTo>
                    <a:pt x="345" y="68"/>
                  </a:lnTo>
                  <a:lnTo>
                    <a:pt x="346" y="73"/>
                  </a:lnTo>
                  <a:lnTo>
                    <a:pt x="347" y="78"/>
                  </a:lnTo>
                  <a:lnTo>
                    <a:pt x="349" y="82"/>
                  </a:lnTo>
                  <a:lnTo>
                    <a:pt x="227" y="0"/>
                  </a:lnTo>
                  <a:lnTo>
                    <a:pt x="3" y="5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6" y="120"/>
                  </a:lnTo>
                  <a:lnTo>
                    <a:pt x="11" y="135"/>
                  </a:lnTo>
                  <a:lnTo>
                    <a:pt x="23" y="162"/>
                  </a:lnTo>
                  <a:lnTo>
                    <a:pt x="30" y="178"/>
                  </a:lnTo>
                  <a:lnTo>
                    <a:pt x="37" y="193"/>
                  </a:lnTo>
                  <a:lnTo>
                    <a:pt x="46" y="207"/>
                  </a:lnTo>
                  <a:lnTo>
                    <a:pt x="58" y="223"/>
                  </a:lnTo>
                  <a:lnTo>
                    <a:pt x="58" y="223"/>
                  </a:lnTo>
                  <a:lnTo>
                    <a:pt x="61" y="226"/>
                  </a:lnTo>
                  <a:lnTo>
                    <a:pt x="65" y="229"/>
                  </a:lnTo>
                  <a:lnTo>
                    <a:pt x="74" y="233"/>
                  </a:lnTo>
                  <a:lnTo>
                    <a:pt x="79" y="236"/>
                  </a:lnTo>
                  <a:lnTo>
                    <a:pt x="83" y="239"/>
                  </a:lnTo>
                  <a:lnTo>
                    <a:pt x="87" y="244"/>
                  </a:lnTo>
                  <a:lnTo>
                    <a:pt x="89" y="251"/>
                  </a:lnTo>
                  <a:lnTo>
                    <a:pt x="89" y="251"/>
                  </a:lnTo>
                  <a:lnTo>
                    <a:pt x="96" y="260"/>
                  </a:lnTo>
                  <a:lnTo>
                    <a:pt x="102" y="270"/>
                  </a:lnTo>
                  <a:lnTo>
                    <a:pt x="104" y="276"/>
                  </a:lnTo>
                  <a:lnTo>
                    <a:pt x="107" y="284"/>
                  </a:lnTo>
                  <a:lnTo>
                    <a:pt x="108" y="292"/>
                  </a:lnTo>
                  <a:lnTo>
                    <a:pt x="107" y="302"/>
                  </a:lnTo>
                  <a:lnTo>
                    <a:pt x="107" y="302"/>
                  </a:lnTo>
                  <a:lnTo>
                    <a:pt x="109" y="316"/>
                  </a:lnTo>
                  <a:lnTo>
                    <a:pt x="110" y="324"/>
                  </a:lnTo>
                  <a:lnTo>
                    <a:pt x="112" y="331"/>
                  </a:lnTo>
                  <a:lnTo>
                    <a:pt x="115" y="338"/>
                  </a:lnTo>
                  <a:lnTo>
                    <a:pt x="119" y="342"/>
                  </a:lnTo>
                  <a:lnTo>
                    <a:pt x="126" y="347"/>
                  </a:lnTo>
                  <a:lnTo>
                    <a:pt x="134" y="348"/>
                  </a:lnTo>
                  <a:lnTo>
                    <a:pt x="134" y="348"/>
                  </a:lnTo>
                  <a:lnTo>
                    <a:pt x="147" y="348"/>
                  </a:lnTo>
                  <a:lnTo>
                    <a:pt x="153" y="349"/>
                  </a:lnTo>
                  <a:lnTo>
                    <a:pt x="159" y="351"/>
                  </a:lnTo>
                  <a:lnTo>
                    <a:pt x="163" y="353"/>
                  </a:lnTo>
                  <a:lnTo>
                    <a:pt x="167" y="356"/>
                  </a:lnTo>
                  <a:lnTo>
                    <a:pt x="170" y="362"/>
                  </a:lnTo>
                  <a:lnTo>
                    <a:pt x="172" y="369"/>
                  </a:lnTo>
                  <a:lnTo>
                    <a:pt x="172" y="369"/>
                  </a:lnTo>
                  <a:lnTo>
                    <a:pt x="175" y="370"/>
                  </a:lnTo>
                  <a:lnTo>
                    <a:pt x="177" y="373"/>
                  </a:lnTo>
                  <a:lnTo>
                    <a:pt x="181" y="378"/>
                  </a:lnTo>
                  <a:lnTo>
                    <a:pt x="184" y="384"/>
                  </a:lnTo>
                  <a:lnTo>
                    <a:pt x="187" y="387"/>
                  </a:lnTo>
                  <a:lnTo>
                    <a:pt x="190" y="390"/>
                  </a:lnTo>
                  <a:lnTo>
                    <a:pt x="190" y="390"/>
                  </a:lnTo>
                  <a:lnTo>
                    <a:pt x="192" y="392"/>
                  </a:lnTo>
                  <a:lnTo>
                    <a:pt x="195" y="395"/>
                  </a:lnTo>
                  <a:lnTo>
                    <a:pt x="198" y="402"/>
                  </a:lnTo>
                  <a:lnTo>
                    <a:pt x="203" y="410"/>
                  </a:lnTo>
                  <a:lnTo>
                    <a:pt x="205" y="413"/>
                  </a:lnTo>
                  <a:lnTo>
                    <a:pt x="210" y="417"/>
                  </a:lnTo>
                  <a:lnTo>
                    <a:pt x="210" y="417"/>
                  </a:lnTo>
                  <a:lnTo>
                    <a:pt x="217" y="419"/>
                  </a:lnTo>
                  <a:lnTo>
                    <a:pt x="224" y="421"/>
                  </a:lnTo>
                  <a:lnTo>
                    <a:pt x="233" y="423"/>
                  </a:lnTo>
                  <a:lnTo>
                    <a:pt x="240" y="424"/>
                  </a:lnTo>
                  <a:lnTo>
                    <a:pt x="244" y="425"/>
                  </a:lnTo>
                  <a:lnTo>
                    <a:pt x="247" y="427"/>
                  </a:lnTo>
                  <a:lnTo>
                    <a:pt x="247" y="427"/>
                  </a:lnTo>
                  <a:lnTo>
                    <a:pt x="256" y="431"/>
                  </a:lnTo>
                  <a:lnTo>
                    <a:pt x="263" y="436"/>
                  </a:lnTo>
                  <a:lnTo>
                    <a:pt x="268" y="442"/>
                  </a:lnTo>
                  <a:lnTo>
                    <a:pt x="273" y="449"/>
                  </a:lnTo>
                  <a:lnTo>
                    <a:pt x="276" y="456"/>
                  </a:lnTo>
                  <a:lnTo>
                    <a:pt x="278" y="464"/>
                  </a:lnTo>
                  <a:lnTo>
                    <a:pt x="284" y="481"/>
                  </a:lnTo>
                  <a:lnTo>
                    <a:pt x="284" y="481"/>
                  </a:lnTo>
                  <a:lnTo>
                    <a:pt x="313" y="462"/>
                  </a:lnTo>
                  <a:lnTo>
                    <a:pt x="341" y="442"/>
                  </a:lnTo>
                  <a:lnTo>
                    <a:pt x="368" y="420"/>
                  </a:lnTo>
                  <a:lnTo>
                    <a:pt x="394" y="397"/>
                  </a:lnTo>
                  <a:lnTo>
                    <a:pt x="418" y="373"/>
                  </a:lnTo>
                  <a:lnTo>
                    <a:pt x="441" y="346"/>
                  </a:lnTo>
                  <a:lnTo>
                    <a:pt x="462" y="317"/>
                  </a:lnTo>
                  <a:lnTo>
                    <a:pt x="480" y="287"/>
                  </a:lnTo>
                  <a:lnTo>
                    <a:pt x="480" y="287"/>
                  </a:lnTo>
                  <a:close/>
                  <a:moveTo>
                    <a:pt x="480" y="287"/>
                  </a:moveTo>
                  <a:lnTo>
                    <a:pt x="480" y="287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2" name="Freeform 186">
              <a:extLst>
                <a:ext uri="{FF2B5EF4-FFF2-40B4-BE49-F238E27FC236}">
                  <a16:creationId xmlns:a16="http://schemas.microsoft.com/office/drawing/2014/main" xmlns="" id="{3FB2BA3E-564C-4752-A229-C0C828DCC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626" y="2447925"/>
              <a:ext cx="381000" cy="382587"/>
            </a:xfrm>
            <a:custGeom>
              <a:avLst/>
              <a:gdLst>
                <a:gd name="T0" fmla="*/ 480 w 480"/>
                <a:gd name="T1" fmla="*/ 287 h 481"/>
                <a:gd name="T2" fmla="*/ 462 w 480"/>
                <a:gd name="T3" fmla="*/ 262 h 481"/>
                <a:gd name="T4" fmla="*/ 447 w 480"/>
                <a:gd name="T5" fmla="*/ 238 h 481"/>
                <a:gd name="T6" fmla="*/ 427 w 480"/>
                <a:gd name="T7" fmla="*/ 189 h 481"/>
                <a:gd name="T8" fmla="*/ 441 w 480"/>
                <a:gd name="T9" fmla="*/ 93 h 481"/>
                <a:gd name="T10" fmla="*/ 437 w 480"/>
                <a:gd name="T11" fmla="*/ 73 h 481"/>
                <a:gd name="T12" fmla="*/ 433 w 480"/>
                <a:gd name="T13" fmla="*/ 59 h 481"/>
                <a:gd name="T14" fmla="*/ 427 w 480"/>
                <a:gd name="T15" fmla="*/ 50 h 481"/>
                <a:gd name="T16" fmla="*/ 412 w 480"/>
                <a:gd name="T17" fmla="*/ 39 h 481"/>
                <a:gd name="T18" fmla="*/ 396 w 480"/>
                <a:gd name="T19" fmla="*/ 34 h 481"/>
                <a:gd name="T20" fmla="*/ 389 w 480"/>
                <a:gd name="T21" fmla="*/ 28 h 481"/>
                <a:gd name="T22" fmla="*/ 375 w 480"/>
                <a:gd name="T23" fmla="*/ 28 h 481"/>
                <a:gd name="T24" fmla="*/ 364 w 480"/>
                <a:gd name="T25" fmla="*/ 30 h 481"/>
                <a:gd name="T26" fmla="*/ 357 w 480"/>
                <a:gd name="T27" fmla="*/ 36 h 481"/>
                <a:gd name="T28" fmla="*/ 355 w 480"/>
                <a:gd name="T29" fmla="*/ 46 h 481"/>
                <a:gd name="T30" fmla="*/ 349 w 480"/>
                <a:gd name="T31" fmla="*/ 54 h 481"/>
                <a:gd name="T32" fmla="*/ 346 w 480"/>
                <a:gd name="T33" fmla="*/ 64 h 481"/>
                <a:gd name="T34" fmla="*/ 346 w 480"/>
                <a:gd name="T35" fmla="*/ 73 h 481"/>
                <a:gd name="T36" fmla="*/ 349 w 480"/>
                <a:gd name="T37" fmla="*/ 82 h 481"/>
                <a:gd name="T38" fmla="*/ 3 w 480"/>
                <a:gd name="T39" fmla="*/ 51 h 481"/>
                <a:gd name="T40" fmla="*/ 0 w 480"/>
                <a:gd name="T41" fmla="*/ 106 h 481"/>
                <a:gd name="T42" fmla="*/ 11 w 480"/>
                <a:gd name="T43" fmla="*/ 135 h 481"/>
                <a:gd name="T44" fmla="*/ 30 w 480"/>
                <a:gd name="T45" fmla="*/ 178 h 481"/>
                <a:gd name="T46" fmla="*/ 46 w 480"/>
                <a:gd name="T47" fmla="*/ 207 h 481"/>
                <a:gd name="T48" fmla="*/ 58 w 480"/>
                <a:gd name="T49" fmla="*/ 223 h 481"/>
                <a:gd name="T50" fmla="*/ 65 w 480"/>
                <a:gd name="T51" fmla="*/ 229 h 481"/>
                <a:gd name="T52" fmla="*/ 79 w 480"/>
                <a:gd name="T53" fmla="*/ 236 h 481"/>
                <a:gd name="T54" fmla="*/ 87 w 480"/>
                <a:gd name="T55" fmla="*/ 244 h 481"/>
                <a:gd name="T56" fmla="*/ 89 w 480"/>
                <a:gd name="T57" fmla="*/ 251 h 481"/>
                <a:gd name="T58" fmla="*/ 102 w 480"/>
                <a:gd name="T59" fmla="*/ 270 h 481"/>
                <a:gd name="T60" fmla="*/ 107 w 480"/>
                <a:gd name="T61" fmla="*/ 284 h 481"/>
                <a:gd name="T62" fmla="*/ 107 w 480"/>
                <a:gd name="T63" fmla="*/ 302 h 481"/>
                <a:gd name="T64" fmla="*/ 109 w 480"/>
                <a:gd name="T65" fmla="*/ 316 h 481"/>
                <a:gd name="T66" fmla="*/ 112 w 480"/>
                <a:gd name="T67" fmla="*/ 331 h 481"/>
                <a:gd name="T68" fmla="*/ 119 w 480"/>
                <a:gd name="T69" fmla="*/ 342 h 481"/>
                <a:gd name="T70" fmla="*/ 134 w 480"/>
                <a:gd name="T71" fmla="*/ 348 h 481"/>
                <a:gd name="T72" fmla="*/ 147 w 480"/>
                <a:gd name="T73" fmla="*/ 348 h 481"/>
                <a:gd name="T74" fmla="*/ 159 w 480"/>
                <a:gd name="T75" fmla="*/ 351 h 481"/>
                <a:gd name="T76" fmla="*/ 167 w 480"/>
                <a:gd name="T77" fmla="*/ 356 h 481"/>
                <a:gd name="T78" fmla="*/ 172 w 480"/>
                <a:gd name="T79" fmla="*/ 369 h 481"/>
                <a:gd name="T80" fmla="*/ 175 w 480"/>
                <a:gd name="T81" fmla="*/ 370 h 481"/>
                <a:gd name="T82" fmla="*/ 181 w 480"/>
                <a:gd name="T83" fmla="*/ 378 h 481"/>
                <a:gd name="T84" fmla="*/ 187 w 480"/>
                <a:gd name="T85" fmla="*/ 387 h 481"/>
                <a:gd name="T86" fmla="*/ 190 w 480"/>
                <a:gd name="T87" fmla="*/ 390 h 481"/>
                <a:gd name="T88" fmla="*/ 195 w 480"/>
                <a:gd name="T89" fmla="*/ 395 h 481"/>
                <a:gd name="T90" fmla="*/ 203 w 480"/>
                <a:gd name="T91" fmla="*/ 410 h 481"/>
                <a:gd name="T92" fmla="*/ 210 w 480"/>
                <a:gd name="T93" fmla="*/ 417 h 481"/>
                <a:gd name="T94" fmla="*/ 217 w 480"/>
                <a:gd name="T95" fmla="*/ 419 h 481"/>
                <a:gd name="T96" fmla="*/ 233 w 480"/>
                <a:gd name="T97" fmla="*/ 423 h 481"/>
                <a:gd name="T98" fmla="*/ 244 w 480"/>
                <a:gd name="T99" fmla="*/ 425 h 481"/>
                <a:gd name="T100" fmla="*/ 247 w 480"/>
                <a:gd name="T101" fmla="*/ 427 h 481"/>
                <a:gd name="T102" fmla="*/ 263 w 480"/>
                <a:gd name="T103" fmla="*/ 436 h 481"/>
                <a:gd name="T104" fmla="*/ 273 w 480"/>
                <a:gd name="T105" fmla="*/ 449 h 481"/>
                <a:gd name="T106" fmla="*/ 278 w 480"/>
                <a:gd name="T107" fmla="*/ 464 h 481"/>
                <a:gd name="T108" fmla="*/ 284 w 480"/>
                <a:gd name="T109" fmla="*/ 481 h 481"/>
                <a:gd name="T110" fmla="*/ 341 w 480"/>
                <a:gd name="T111" fmla="*/ 442 h 481"/>
                <a:gd name="T112" fmla="*/ 394 w 480"/>
                <a:gd name="T113" fmla="*/ 397 h 481"/>
                <a:gd name="T114" fmla="*/ 441 w 480"/>
                <a:gd name="T115" fmla="*/ 346 h 481"/>
                <a:gd name="T116" fmla="*/ 480 w 480"/>
                <a:gd name="T117" fmla="*/ 287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0" h="481">
                  <a:moveTo>
                    <a:pt x="480" y="287"/>
                  </a:moveTo>
                  <a:lnTo>
                    <a:pt x="480" y="287"/>
                  </a:lnTo>
                  <a:lnTo>
                    <a:pt x="470" y="274"/>
                  </a:lnTo>
                  <a:lnTo>
                    <a:pt x="462" y="262"/>
                  </a:lnTo>
                  <a:lnTo>
                    <a:pt x="454" y="250"/>
                  </a:lnTo>
                  <a:lnTo>
                    <a:pt x="447" y="238"/>
                  </a:lnTo>
                  <a:lnTo>
                    <a:pt x="436" y="214"/>
                  </a:lnTo>
                  <a:lnTo>
                    <a:pt x="427" y="189"/>
                  </a:lnTo>
                  <a:lnTo>
                    <a:pt x="441" y="93"/>
                  </a:lnTo>
                  <a:lnTo>
                    <a:pt x="441" y="93"/>
                  </a:lnTo>
                  <a:lnTo>
                    <a:pt x="439" y="82"/>
                  </a:lnTo>
                  <a:lnTo>
                    <a:pt x="437" y="73"/>
                  </a:lnTo>
                  <a:lnTo>
                    <a:pt x="435" y="66"/>
                  </a:lnTo>
                  <a:lnTo>
                    <a:pt x="433" y="59"/>
                  </a:lnTo>
                  <a:lnTo>
                    <a:pt x="430" y="54"/>
                  </a:lnTo>
                  <a:lnTo>
                    <a:pt x="427" y="50"/>
                  </a:lnTo>
                  <a:lnTo>
                    <a:pt x="420" y="44"/>
                  </a:lnTo>
                  <a:lnTo>
                    <a:pt x="412" y="39"/>
                  </a:lnTo>
                  <a:lnTo>
                    <a:pt x="404" y="36"/>
                  </a:lnTo>
                  <a:lnTo>
                    <a:pt x="396" y="34"/>
                  </a:lnTo>
                  <a:lnTo>
                    <a:pt x="389" y="28"/>
                  </a:lnTo>
                  <a:lnTo>
                    <a:pt x="389" y="28"/>
                  </a:lnTo>
                  <a:lnTo>
                    <a:pt x="382" y="28"/>
                  </a:lnTo>
                  <a:lnTo>
                    <a:pt x="375" y="28"/>
                  </a:lnTo>
                  <a:lnTo>
                    <a:pt x="369" y="28"/>
                  </a:lnTo>
                  <a:lnTo>
                    <a:pt x="364" y="30"/>
                  </a:lnTo>
                  <a:lnTo>
                    <a:pt x="361" y="32"/>
                  </a:lnTo>
                  <a:lnTo>
                    <a:pt x="357" y="36"/>
                  </a:lnTo>
                  <a:lnTo>
                    <a:pt x="356" y="41"/>
                  </a:lnTo>
                  <a:lnTo>
                    <a:pt x="355" y="46"/>
                  </a:lnTo>
                  <a:lnTo>
                    <a:pt x="355" y="46"/>
                  </a:lnTo>
                  <a:lnTo>
                    <a:pt x="349" y="54"/>
                  </a:lnTo>
                  <a:lnTo>
                    <a:pt x="347" y="59"/>
                  </a:lnTo>
                  <a:lnTo>
                    <a:pt x="346" y="64"/>
                  </a:lnTo>
                  <a:lnTo>
                    <a:pt x="345" y="68"/>
                  </a:lnTo>
                  <a:lnTo>
                    <a:pt x="346" y="73"/>
                  </a:lnTo>
                  <a:lnTo>
                    <a:pt x="347" y="78"/>
                  </a:lnTo>
                  <a:lnTo>
                    <a:pt x="349" y="82"/>
                  </a:lnTo>
                  <a:lnTo>
                    <a:pt x="227" y="0"/>
                  </a:lnTo>
                  <a:lnTo>
                    <a:pt x="3" y="5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6" y="120"/>
                  </a:lnTo>
                  <a:lnTo>
                    <a:pt x="11" y="135"/>
                  </a:lnTo>
                  <a:lnTo>
                    <a:pt x="23" y="162"/>
                  </a:lnTo>
                  <a:lnTo>
                    <a:pt x="30" y="178"/>
                  </a:lnTo>
                  <a:lnTo>
                    <a:pt x="37" y="193"/>
                  </a:lnTo>
                  <a:lnTo>
                    <a:pt x="46" y="207"/>
                  </a:lnTo>
                  <a:lnTo>
                    <a:pt x="58" y="223"/>
                  </a:lnTo>
                  <a:lnTo>
                    <a:pt x="58" y="223"/>
                  </a:lnTo>
                  <a:lnTo>
                    <a:pt x="61" y="226"/>
                  </a:lnTo>
                  <a:lnTo>
                    <a:pt x="65" y="229"/>
                  </a:lnTo>
                  <a:lnTo>
                    <a:pt x="74" y="233"/>
                  </a:lnTo>
                  <a:lnTo>
                    <a:pt x="79" y="236"/>
                  </a:lnTo>
                  <a:lnTo>
                    <a:pt x="83" y="239"/>
                  </a:lnTo>
                  <a:lnTo>
                    <a:pt x="87" y="244"/>
                  </a:lnTo>
                  <a:lnTo>
                    <a:pt x="89" y="251"/>
                  </a:lnTo>
                  <a:lnTo>
                    <a:pt x="89" y="251"/>
                  </a:lnTo>
                  <a:lnTo>
                    <a:pt x="96" y="260"/>
                  </a:lnTo>
                  <a:lnTo>
                    <a:pt x="102" y="270"/>
                  </a:lnTo>
                  <a:lnTo>
                    <a:pt x="104" y="276"/>
                  </a:lnTo>
                  <a:lnTo>
                    <a:pt x="107" y="284"/>
                  </a:lnTo>
                  <a:lnTo>
                    <a:pt x="108" y="292"/>
                  </a:lnTo>
                  <a:lnTo>
                    <a:pt x="107" y="302"/>
                  </a:lnTo>
                  <a:lnTo>
                    <a:pt x="107" y="302"/>
                  </a:lnTo>
                  <a:lnTo>
                    <a:pt x="109" y="316"/>
                  </a:lnTo>
                  <a:lnTo>
                    <a:pt x="110" y="324"/>
                  </a:lnTo>
                  <a:lnTo>
                    <a:pt x="112" y="331"/>
                  </a:lnTo>
                  <a:lnTo>
                    <a:pt x="115" y="338"/>
                  </a:lnTo>
                  <a:lnTo>
                    <a:pt x="119" y="342"/>
                  </a:lnTo>
                  <a:lnTo>
                    <a:pt x="126" y="347"/>
                  </a:lnTo>
                  <a:lnTo>
                    <a:pt x="134" y="348"/>
                  </a:lnTo>
                  <a:lnTo>
                    <a:pt x="134" y="348"/>
                  </a:lnTo>
                  <a:lnTo>
                    <a:pt x="147" y="348"/>
                  </a:lnTo>
                  <a:lnTo>
                    <a:pt x="153" y="349"/>
                  </a:lnTo>
                  <a:lnTo>
                    <a:pt x="159" y="351"/>
                  </a:lnTo>
                  <a:lnTo>
                    <a:pt x="163" y="353"/>
                  </a:lnTo>
                  <a:lnTo>
                    <a:pt x="167" y="356"/>
                  </a:lnTo>
                  <a:lnTo>
                    <a:pt x="170" y="362"/>
                  </a:lnTo>
                  <a:lnTo>
                    <a:pt x="172" y="369"/>
                  </a:lnTo>
                  <a:lnTo>
                    <a:pt x="172" y="369"/>
                  </a:lnTo>
                  <a:lnTo>
                    <a:pt x="175" y="370"/>
                  </a:lnTo>
                  <a:lnTo>
                    <a:pt x="177" y="373"/>
                  </a:lnTo>
                  <a:lnTo>
                    <a:pt x="181" y="378"/>
                  </a:lnTo>
                  <a:lnTo>
                    <a:pt x="184" y="384"/>
                  </a:lnTo>
                  <a:lnTo>
                    <a:pt x="187" y="387"/>
                  </a:lnTo>
                  <a:lnTo>
                    <a:pt x="190" y="390"/>
                  </a:lnTo>
                  <a:lnTo>
                    <a:pt x="190" y="390"/>
                  </a:lnTo>
                  <a:lnTo>
                    <a:pt x="192" y="392"/>
                  </a:lnTo>
                  <a:lnTo>
                    <a:pt x="195" y="395"/>
                  </a:lnTo>
                  <a:lnTo>
                    <a:pt x="198" y="402"/>
                  </a:lnTo>
                  <a:lnTo>
                    <a:pt x="203" y="410"/>
                  </a:lnTo>
                  <a:lnTo>
                    <a:pt x="205" y="413"/>
                  </a:lnTo>
                  <a:lnTo>
                    <a:pt x="210" y="417"/>
                  </a:lnTo>
                  <a:lnTo>
                    <a:pt x="210" y="417"/>
                  </a:lnTo>
                  <a:lnTo>
                    <a:pt x="217" y="419"/>
                  </a:lnTo>
                  <a:lnTo>
                    <a:pt x="224" y="421"/>
                  </a:lnTo>
                  <a:lnTo>
                    <a:pt x="233" y="423"/>
                  </a:lnTo>
                  <a:lnTo>
                    <a:pt x="240" y="424"/>
                  </a:lnTo>
                  <a:lnTo>
                    <a:pt x="244" y="425"/>
                  </a:lnTo>
                  <a:lnTo>
                    <a:pt x="247" y="427"/>
                  </a:lnTo>
                  <a:lnTo>
                    <a:pt x="247" y="427"/>
                  </a:lnTo>
                  <a:lnTo>
                    <a:pt x="256" y="431"/>
                  </a:lnTo>
                  <a:lnTo>
                    <a:pt x="263" y="436"/>
                  </a:lnTo>
                  <a:lnTo>
                    <a:pt x="268" y="442"/>
                  </a:lnTo>
                  <a:lnTo>
                    <a:pt x="273" y="449"/>
                  </a:lnTo>
                  <a:lnTo>
                    <a:pt x="276" y="456"/>
                  </a:lnTo>
                  <a:lnTo>
                    <a:pt x="278" y="464"/>
                  </a:lnTo>
                  <a:lnTo>
                    <a:pt x="284" y="481"/>
                  </a:lnTo>
                  <a:lnTo>
                    <a:pt x="284" y="481"/>
                  </a:lnTo>
                  <a:lnTo>
                    <a:pt x="313" y="462"/>
                  </a:lnTo>
                  <a:lnTo>
                    <a:pt x="341" y="442"/>
                  </a:lnTo>
                  <a:lnTo>
                    <a:pt x="368" y="420"/>
                  </a:lnTo>
                  <a:lnTo>
                    <a:pt x="394" y="397"/>
                  </a:lnTo>
                  <a:lnTo>
                    <a:pt x="418" y="373"/>
                  </a:lnTo>
                  <a:lnTo>
                    <a:pt x="441" y="346"/>
                  </a:lnTo>
                  <a:lnTo>
                    <a:pt x="462" y="317"/>
                  </a:lnTo>
                  <a:lnTo>
                    <a:pt x="480" y="287"/>
                  </a:lnTo>
                  <a:lnTo>
                    <a:pt x="480" y="287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3" name="Line 187">
              <a:extLst>
                <a:ext uri="{FF2B5EF4-FFF2-40B4-BE49-F238E27FC236}">
                  <a16:creationId xmlns:a16="http://schemas.microsoft.com/office/drawing/2014/main" xmlns="" id="{48807158-FE86-46A2-9039-675CB9AEBC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53626" y="2676525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4" name="Freeform 188">
              <a:extLst>
                <a:ext uri="{FF2B5EF4-FFF2-40B4-BE49-F238E27FC236}">
                  <a16:creationId xmlns:a16="http://schemas.microsoft.com/office/drawing/2014/main" xmlns="" id="{5AFBE842-6E96-4431-89E4-5D47818C0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626" y="2447925"/>
              <a:ext cx="381000" cy="382587"/>
            </a:xfrm>
            <a:custGeom>
              <a:avLst/>
              <a:gdLst>
                <a:gd name="T0" fmla="*/ 480 w 480"/>
                <a:gd name="T1" fmla="*/ 287 h 481"/>
                <a:gd name="T2" fmla="*/ 462 w 480"/>
                <a:gd name="T3" fmla="*/ 262 h 481"/>
                <a:gd name="T4" fmla="*/ 447 w 480"/>
                <a:gd name="T5" fmla="*/ 238 h 481"/>
                <a:gd name="T6" fmla="*/ 427 w 480"/>
                <a:gd name="T7" fmla="*/ 189 h 481"/>
                <a:gd name="T8" fmla="*/ 441 w 480"/>
                <a:gd name="T9" fmla="*/ 93 h 481"/>
                <a:gd name="T10" fmla="*/ 437 w 480"/>
                <a:gd name="T11" fmla="*/ 73 h 481"/>
                <a:gd name="T12" fmla="*/ 433 w 480"/>
                <a:gd name="T13" fmla="*/ 59 h 481"/>
                <a:gd name="T14" fmla="*/ 427 w 480"/>
                <a:gd name="T15" fmla="*/ 50 h 481"/>
                <a:gd name="T16" fmla="*/ 412 w 480"/>
                <a:gd name="T17" fmla="*/ 39 h 481"/>
                <a:gd name="T18" fmla="*/ 396 w 480"/>
                <a:gd name="T19" fmla="*/ 34 h 481"/>
                <a:gd name="T20" fmla="*/ 389 w 480"/>
                <a:gd name="T21" fmla="*/ 28 h 481"/>
                <a:gd name="T22" fmla="*/ 375 w 480"/>
                <a:gd name="T23" fmla="*/ 28 h 481"/>
                <a:gd name="T24" fmla="*/ 364 w 480"/>
                <a:gd name="T25" fmla="*/ 30 h 481"/>
                <a:gd name="T26" fmla="*/ 357 w 480"/>
                <a:gd name="T27" fmla="*/ 36 h 481"/>
                <a:gd name="T28" fmla="*/ 355 w 480"/>
                <a:gd name="T29" fmla="*/ 46 h 481"/>
                <a:gd name="T30" fmla="*/ 349 w 480"/>
                <a:gd name="T31" fmla="*/ 54 h 481"/>
                <a:gd name="T32" fmla="*/ 346 w 480"/>
                <a:gd name="T33" fmla="*/ 64 h 481"/>
                <a:gd name="T34" fmla="*/ 346 w 480"/>
                <a:gd name="T35" fmla="*/ 73 h 481"/>
                <a:gd name="T36" fmla="*/ 349 w 480"/>
                <a:gd name="T37" fmla="*/ 82 h 481"/>
                <a:gd name="T38" fmla="*/ 3 w 480"/>
                <a:gd name="T39" fmla="*/ 51 h 481"/>
                <a:gd name="T40" fmla="*/ 0 w 480"/>
                <a:gd name="T41" fmla="*/ 106 h 481"/>
                <a:gd name="T42" fmla="*/ 11 w 480"/>
                <a:gd name="T43" fmla="*/ 135 h 481"/>
                <a:gd name="T44" fmla="*/ 30 w 480"/>
                <a:gd name="T45" fmla="*/ 178 h 481"/>
                <a:gd name="T46" fmla="*/ 46 w 480"/>
                <a:gd name="T47" fmla="*/ 207 h 481"/>
                <a:gd name="T48" fmla="*/ 58 w 480"/>
                <a:gd name="T49" fmla="*/ 223 h 481"/>
                <a:gd name="T50" fmla="*/ 65 w 480"/>
                <a:gd name="T51" fmla="*/ 229 h 481"/>
                <a:gd name="T52" fmla="*/ 79 w 480"/>
                <a:gd name="T53" fmla="*/ 236 h 481"/>
                <a:gd name="T54" fmla="*/ 87 w 480"/>
                <a:gd name="T55" fmla="*/ 244 h 481"/>
                <a:gd name="T56" fmla="*/ 89 w 480"/>
                <a:gd name="T57" fmla="*/ 251 h 481"/>
                <a:gd name="T58" fmla="*/ 102 w 480"/>
                <a:gd name="T59" fmla="*/ 270 h 481"/>
                <a:gd name="T60" fmla="*/ 107 w 480"/>
                <a:gd name="T61" fmla="*/ 284 h 481"/>
                <a:gd name="T62" fmla="*/ 107 w 480"/>
                <a:gd name="T63" fmla="*/ 302 h 481"/>
                <a:gd name="T64" fmla="*/ 109 w 480"/>
                <a:gd name="T65" fmla="*/ 316 h 481"/>
                <a:gd name="T66" fmla="*/ 112 w 480"/>
                <a:gd name="T67" fmla="*/ 331 h 481"/>
                <a:gd name="T68" fmla="*/ 119 w 480"/>
                <a:gd name="T69" fmla="*/ 342 h 481"/>
                <a:gd name="T70" fmla="*/ 134 w 480"/>
                <a:gd name="T71" fmla="*/ 348 h 481"/>
                <a:gd name="T72" fmla="*/ 147 w 480"/>
                <a:gd name="T73" fmla="*/ 348 h 481"/>
                <a:gd name="T74" fmla="*/ 159 w 480"/>
                <a:gd name="T75" fmla="*/ 351 h 481"/>
                <a:gd name="T76" fmla="*/ 167 w 480"/>
                <a:gd name="T77" fmla="*/ 356 h 481"/>
                <a:gd name="T78" fmla="*/ 172 w 480"/>
                <a:gd name="T79" fmla="*/ 369 h 481"/>
                <a:gd name="T80" fmla="*/ 175 w 480"/>
                <a:gd name="T81" fmla="*/ 370 h 481"/>
                <a:gd name="T82" fmla="*/ 181 w 480"/>
                <a:gd name="T83" fmla="*/ 378 h 481"/>
                <a:gd name="T84" fmla="*/ 187 w 480"/>
                <a:gd name="T85" fmla="*/ 387 h 481"/>
                <a:gd name="T86" fmla="*/ 190 w 480"/>
                <a:gd name="T87" fmla="*/ 390 h 481"/>
                <a:gd name="T88" fmla="*/ 195 w 480"/>
                <a:gd name="T89" fmla="*/ 395 h 481"/>
                <a:gd name="T90" fmla="*/ 203 w 480"/>
                <a:gd name="T91" fmla="*/ 410 h 481"/>
                <a:gd name="T92" fmla="*/ 210 w 480"/>
                <a:gd name="T93" fmla="*/ 417 h 481"/>
                <a:gd name="T94" fmla="*/ 217 w 480"/>
                <a:gd name="T95" fmla="*/ 419 h 481"/>
                <a:gd name="T96" fmla="*/ 233 w 480"/>
                <a:gd name="T97" fmla="*/ 423 h 481"/>
                <a:gd name="T98" fmla="*/ 244 w 480"/>
                <a:gd name="T99" fmla="*/ 425 h 481"/>
                <a:gd name="T100" fmla="*/ 247 w 480"/>
                <a:gd name="T101" fmla="*/ 427 h 481"/>
                <a:gd name="T102" fmla="*/ 263 w 480"/>
                <a:gd name="T103" fmla="*/ 436 h 481"/>
                <a:gd name="T104" fmla="*/ 273 w 480"/>
                <a:gd name="T105" fmla="*/ 449 h 481"/>
                <a:gd name="T106" fmla="*/ 278 w 480"/>
                <a:gd name="T107" fmla="*/ 464 h 481"/>
                <a:gd name="T108" fmla="*/ 284 w 480"/>
                <a:gd name="T109" fmla="*/ 481 h 481"/>
                <a:gd name="T110" fmla="*/ 341 w 480"/>
                <a:gd name="T111" fmla="*/ 442 h 481"/>
                <a:gd name="T112" fmla="*/ 394 w 480"/>
                <a:gd name="T113" fmla="*/ 397 h 481"/>
                <a:gd name="T114" fmla="*/ 441 w 480"/>
                <a:gd name="T115" fmla="*/ 346 h 481"/>
                <a:gd name="T116" fmla="*/ 480 w 480"/>
                <a:gd name="T117" fmla="*/ 287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0" h="481">
                  <a:moveTo>
                    <a:pt x="480" y="287"/>
                  </a:moveTo>
                  <a:lnTo>
                    <a:pt x="480" y="287"/>
                  </a:lnTo>
                  <a:lnTo>
                    <a:pt x="470" y="274"/>
                  </a:lnTo>
                  <a:lnTo>
                    <a:pt x="462" y="262"/>
                  </a:lnTo>
                  <a:lnTo>
                    <a:pt x="454" y="250"/>
                  </a:lnTo>
                  <a:lnTo>
                    <a:pt x="447" y="238"/>
                  </a:lnTo>
                  <a:lnTo>
                    <a:pt x="436" y="214"/>
                  </a:lnTo>
                  <a:lnTo>
                    <a:pt x="427" y="189"/>
                  </a:lnTo>
                  <a:lnTo>
                    <a:pt x="441" y="93"/>
                  </a:lnTo>
                  <a:lnTo>
                    <a:pt x="441" y="93"/>
                  </a:lnTo>
                  <a:lnTo>
                    <a:pt x="439" y="82"/>
                  </a:lnTo>
                  <a:lnTo>
                    <a:pt x="437" y="73"/>
                  </a:lnTo>
                  <a:lnTo>
                    <a:pt x="435" y="66"/>
                  </a:lnTo>
                  <a:lnTo>
                    <a:pt x="433" y="59"/>
                  </a:lnTo>
                  <a:lnTo>
                    <a:pt x="430" y="54"/>
                  </a:lnTo>
                  <a:lnTo>
                    <a:pt x="427" y="50"/>
                  </a:lnTo>
                  <a:lnTo>
                    <a:pt x="420" y="44"/>
                  </a:lnTo>
                  <a:lnTo>
                    <a:pt x="412" y="39"/>
                  </a:lnTo>
                  <a:lnTo>
                    <a:pt x="404" y="36"/>
                  </a:lnTo>
                  <a:lnTo>
                    <a:pt x="396" y="34"/>
                  </a:lnTo>
                  <a:lnTo>
                    <a:pt x="389" y="28"/>
                  </a:lnTo>
                  <a:lnTo>
                    <a:pt x="389" y="28"/>
                  </a:lnTo>
                  <a:lnTo>
                    <a:pt x="382" y="28"/>
                  </a:lnTo>
                  <a:lnTo>
                    <a:pt x="375" y="28"/>
                  </a:lnTo>
                  <a:lnTo>
                    <a:pt x="369" y="28"/>
                  </a:lnTo>
                  <a:lnTo>
                    <a:pt x="364" y="30"/>
                  </a:lnTo>
                  <a:lnTo>
                    <a:pt x="361" y="32"/>
                  </a:lnTo>
                  <a:lnTo>
                    <a:pt x="357" y="36"/>
                  </a:lnTo>
                  <a:lnTo>
                    <a:pt x="356" y="41"/>
                  </a:lnTo>
                  <a:lnTo>
                    <a:pt x="355" y="46"/>
                  </a:lnTo>
                  <a:lnTo>
                    <a:pt x="355" y="46"/>
                  </a:lnTo>
                  <a:lnTo>
                    <a:pt x="349" y="54"/>
                  </a:lnTo>
                  <a:lnTo>
                    <a:pt x="347" y="59"/>
                  </a:lnTo>
                  <a:lnTo>
                    <a:pt x="346" y="64"/>
                  </a:lnTo>
                  <a:lnTo>
                    <a:pt x="345" y="68"/>
                  </a:lnTo>
                  <a:lnTo>
                    <a:pt x="346" y="73"/>
                  </a:lnTo>
                  <a:lnTo>
                    <a:pt x="347" y="78"/>
                  </a:lnTo>
                  <a:lnTo>
                    <a:pt x="349" y="82"/>
                  </a:lnTo>
                  <a:lnTo>
                    <a:pt x="227" y="0"/>
                  </a:lnTo>
                  <a:lnTo>
                    <a:pt x="3" y="5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6" y="120"/>
                  </a:lnTo>
                  <a:lnTo>
                    <a:pt x="11" y="135"/>
                  </a:lnTo>
                  <a:lnTo>
                    <a:pt x="23" y="162"/>
                  </a:lnTo>
                  <a:lnTo>
                    <a:pt x="30" y="178"/>
                  </a:lnTo>
                  <a:lnTo>
                    <a:pt x="37" y="193"/>
                  </a:lnTo>
                  <a:lnTo>
                    <a:pt x="46" y="207"/>
                  </a:lnTo>
                  <a:lnTo>
                    <a:pt x="58" y="223"/>
                  </a:lnTo>
                  <a:lnTo>
                    <a:pt x="58" y="223"/>
                  </a:lnTo>
                  <a:lnTo>
                    <a:pt x="61" y="226"/>
                  </a:lnTo>
                  <a:lnTo>
                    <a:pt x="65" y="229"/>
                  </a:lnTo>
                  <a:lnTo>
                    <a:pt x="74" y="233"/>
                  </a:lnTo>
                  <a:lnTo>
                    <a:pt x="79" y="236"/>
                  </a:lnTo>
                  <a:lnTo>
                    <a:pt x="83" y="239"/>
                  </a:lnTo>
                  <a:lnTo>
                    <a:pt x="87" y="244"/>
                  </a:lnTo>
                  <a:lnTo>
                    <a:pt x="89" y="251"/>
                  </a:lnTo>
                  <a:lnTo>
                    <a:pt x="89" y="251"/>
                  </a:lnTo>
                  <a:lnTo>
                    <a:pt x="96" y="260"/>
                  </a:lnTo>
                  <a:lnTo>
                    <a:pt x="102" y="270"/>
                  </a:lnTo>
                  <a:lnTo>
                    <a:pt x="104" y="276"/>
                  </a:lnTo>
                  <a:lnTo>
                    <a:pt x="107" y="284"/>
                  </a:lnTo>
                  <a:lnTo>
                    <a:pt x="108" y="292"/>
                  </a:lnTo>
                  <a:lnTo>
                    <a:pt x="107" y="302"/>
                  </a:lnTo>
                  <a:lnTo>
                    <a:pt x="107" y="302"/>
                  </a:lnTo>
                  <a:lnTo>
                    <a:pt x="109" y="316"/>
                  </a:lnTo>
                  <a:lnTo>
                    <a:pt x="110" y="324"/>
                  </a:lnTo>
                  <a:lnTo>
                    <a:pt x="112" y="331"/>
                  </a:lnTo>
                  <a:lnTo>
                    <a:pt x="115" y="338"/>
                  </a:lnTo>
                  <a:lnTo>
                    <a:pt x="119" y="342"/>
                  </a:lnTo>
                  <a:lnTo>
                    <a:pt x="126" y="347"/>
                  </a:lnTo>
                  <a:lnTo>
                    <a:pt x="134" y="348"/>
                  </a:lnTo>
                  <a:lnTo>
                    <a:pt x="134" y="348"/>
                  </a:lnTo>
                  <a:lnTo>
                    <a:pt x="147" y="348"/>
                  </a:lnTo>
                  <a:lnTo>
                    <a:pt x="153" y="349"/>
                  </a:lnTo>
                  <a:lnTo>
                    <a:pt x="159" y="351"/>
                  </a:lnTo>
                  <a:lnTo>
                    <a:pt x="163" y="353"/>
                  </a:lnTo>
                  <a:lnTo>
                    <a:pt x="167" y="356"/>
                  </a:lnTo>
                  <a:lnTo>
                    <a:pt x="170" y="362"/>
                  </a:lnTo>
                  <a:lnTo>
                    <a:pt x="172" y="369"/>
                  </a:lnTo>
                  <a:lnTo>
                    <a:pt x="172" y="369"/>
                  </a:lnTo>
                  <a:lnTo>
                    <a:pt x="175" y="370"/>
                  </a:lnTo>
                  <a:lnTo>
                    <a:pt x="177" y="373"/>
                  </a:lnTo>
                  <a:lnTo>
                    <a:pt x="181" y="378"/>
                  </a:lnTo>
                  <a:lnTo>
                    <a:pt x="184" y="384"/>
                  </a:lnTo>
                  <a:lnTo>
                    <a:pt x="187" y="387"/>
                  </a:lnTo>
                  <a:lnTo>
                    <a:pt x="190" y="390"/>
                  </a:lnTo>
                  <a:lnTo>
                    <a:pt x="190" y="390"/>
                  </a:lnTo>
                  <a:lnTo>
                    <a:pt x="192" y="392"/>
                  </a:lnTo>
                  <a:lnTo>
                    <a:pt x="195" y="395"/>
                  </a:lnTo>
                  <a:lnTo>
                    <a:pt x="198" y="402"/>
                  </a:lnTo>
                  <a:lnTo>
                    <a:pt x="203" y="410"/>
                  </a:lnTo>
                  <a:lnTo>
                    <a:pt x="205" y="413"/>
                  </a:lnTo>
                  <a:lnTo>
                    <a:pt x="210" y="417"/>
                  </a:lnTo>
                  <a:lnTo>
                    <a:pt x="210" y="417"/>
                  </a:lnTo>
                  <a:lnTo>
                    <a:pt x="217" y="419"/>
                  </a:lnTo>
                  <a:lnTo>
                    <a:pt x="224" y="421"/>
                  </a:lnTo>
                  <a:lnTo>
                    <a:pt x="233" y="423"/>
                  </a:lnTo>
                  <a:lnTo>
                    <a:pt x="240" y="424"/>
                  </a:lnTo>
                  <a:lnTo>
                    <a:pt x="244" y="425"/>
                  </a:lnTo>
                  <a:lnTo>
                    <a:pt x="247" y="427"/>
                  </a:lnTo>
                  <a:lnTo>
                    <a:pt x="247" y="427"/>
                  </a:lnTo>
                  <a:lnTo>
                    <a:pt x="256" y="431"/>
                  </a:lnTo>
                  <a:lnTo>
                    <a:pt x="263" y="436"/>
                  </a:lnTo>
                  <a:lnTo>
                    <a:pt x="268" y="442"/>
                  </a:lnTo>
                  <a:lnTo>
                    <a:pt x="273" y="449"/>
                  </a:lnTo>
                  <a:lnTo>
                    <a:pt x="276" y="456"/>
                  </a:lnTo>
                  <a:lnTo>
                    <a:pt x="278" y="464"/>
                  </a:lnTo>
                  <a:lnTo>
                    <a:pt x="284" y="481"/>
                  </a:lnTo>
                  <a:lnTo>
                    <a:pt x="284" y="481"/>
                  </a:lnTo>
                  <a:lnTo>
                    <a:pt x="313" y="462"/>
                  </a:lnTo>
                  <a:lnTo>
                    <a:pt x="341" y="442"/>
                  </a:lnTo>
                  <a:lnTo>
                    <a:pt x="368" y="420"/>
                  </a:lnTo>
                  <a:lnTo>
                    <a:pt x="394" y="397"/>
                  </a:lnTo>
                  <a:lnTo>
                    <a:pt x="418" y="373"/>
                  </a:lnTo>
                  <a:lnTo>
                    <a:pt x="441" y="346"/>
                  </a:lnTo>
                  <a:lnTo>
                    <a:pt x="462" y="317"/>
                  </a:lnTo>
                  <a:lnTo>
                    <a:pt x="480" y="287"/>
                  </a:lnTo>
                  <a:lnTo>
                    <a:pt x="480" y="287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5" name="Line 189">
              <a:extLst>
                <a:ext uri="{FF2B5EF4-FFF2-40B4-BE49-F238E27FC236}">
                  <a16:creationId xmlns:a16="http://schemas.microsoft.com/office/drawing/2014/main" xmlns="" id="{815DA6C7-B586-4824-A180-99BE7BB320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53626" y="2676525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6" name="Freeform 190">
              <a:extLst>
                <a:ext uri="{FF2B5EF4-FFF2-40B4-BE49-F238E27FC236}">
                  <a16:creationId xmlns:a16="http://schemas.microsoft.com/office/drawing/2014/main" xmlns="" id="{60BDFD9B-7C80-4BEB-8BE4-0BE0E32ADC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26601" y="2801937"/>
              <a:ext cx="219075" cy="836612"/>
            </a:xfrm>
            <a:custGeom>
              <a:avLst/>
              <a:gdLst>
                <a:gd name="T0" fmla="*/ 192 w 275"/>
                <a:gd name="T1" fmla="*/ 11 h 1053"/>
                <a:gd name="T2" fmla="*/ 212 w 275"/>
                <a:gd name="T3" fmla="*/ 1 h 1053"/>
                <a:gd name="T4" fmla="*/ 229 w 275"/>
                <a:gd name="T5" fmla="*/ 0 h 1053"/>
                <a:gd name="T6" fmla="*/ 245 w 275"/>
                <a:gd name="T7" fmla="*/ 3 h 1053"/>
                <a:gd name="T8" fmla="*/ 275 w 275"/>
                <a:gd name="T9" fmla="*/ 30 h 1053"/>
                <a:gd name="T10" fmla="*/ 272 w 275"/>
                <a:gd name="T11" fmla="*/ 46 h 1053"/>
                <a:gd name="T12" fmla="*/ 265 w 275"/>
                <a:gd name="T13" fmla="*/ 64 h 1053"/>
                <a:gd name="T14" fmla="*/ 256 w 275"/>
                <a:gd name="T15" fmla="*/ 80 h 1053"/>
                <a:gd name="T16" fmla="*/ 244 w 275"/>
                <a:gd name="T17" fmla="*/ 93 h 1053"/>
                <a:gd name="T18" fmla="*/ 244 w 275"/>
                <a:gd name="T19" fmla="*/ 114 h 1053"/>
                <a:gd name="T20" fmla="*/ 243 w 275"/>
                <a:gd name="T21" fmla="*/ 153 h 1053"/>
                <a:gd name="T22" fmla="*/ 236 w 275"/>
                <a:gd name="T23" fmla="*/ 204 h 1053"/>
                <a:gd name="T24" fmla="*/ 215 w 275"/>
                <a:gd name="T25" fmla="*/ 291 h 1053"/>
                <a:gd name="T26" fmla="*/ 200 w 275"/>
                <a:gd name="T27" fmla="*/ 355 h 1053"/>
                <a:gd name="T28" fmla="*/ 200 w 275"/>
                <a:gd name="T29" fmla="*/ 396 h 1053"/>
                <a:gd name="T30" fmla="*/ 195 w 275"/>
                <a:gd name="T31" fmla="*/ 466 h 1053"/>
                <a:gd name="T32" fmla="*/ 185 w 275"/>
                <a:gd name="T33" fmla="*/ 527 h 1053"/>
                <a:gd name="T34" fmla="*/ 172 w 275"/>
                <a:gd name="T35" fmla="*/ 579 h 1053"/>
                <a:gd name="T36" fmla="*/ 149 w 275"/>
                <a:gd name="T37" fmla="*/ 648 h 1053"/>
                <a:gd name="T38" fmla="*/ 116 w 275"/>
                <a:gd name="T39" fmla="*/ 738 h 1053"/>
                <a:gd name="T40" fmla="*/ 104 w 275"/>
                <a:gd name="T41" fmla="*/ 789 h 1053"/>
                <a:gd name="T42" fmla="*/ 102 w 275"/>
                <a:gd name="T43" fmla="*/ 843 h 1053"/>
                <a:gd name="T44" fmla="*/ 100 w 275"/>
                <a:gd name="T45" fmla="*/ 933 h 1053"/>
                <a:gd name="T46" fmla="*/ 94 w 275"/>
                <a:gd name="T47" fmla="*/ 991 h 1053"/>
                <a:gd name="T48" fmla="*/ 90 w 275"/>
                <a:gd name="T49" fmla="*/ 1016 h 1053"/>
                <a:gd name="T50" fmla="*/ 84 w 275"/>
                <a:gd name="T51" fmla="*/ 1027 h 1053"/>
                <a:gd name="T52" fmla="*/ 73 w 275"/>
                <a:gd name="T53" fmla="*/ 1038 h 1053"/>
                <a:gd name="T54" fmla="*/ 58 w 275"/>
                <a:gd name="T55" fmla="*/ 1046 h 1053"/>
                <a:gd name="T56" fmla="*/ 0 w 275"/>
                <a:gd name="T57" fmla="*/ 1011 h 1053"/>
                <a:gd name="T58" fmla="*/ 27 w 275"/>
                <a:gd name="T59" fmla="*/ 783 h 1053"/>
                <a:gd name="T60" fmla="*/ 50 w 275"/>
                <a:gd name="T61" fmla="*/ 602 h 1053"/>
                <a:gd name="T62" fmla="*/ 70 w 275"/>
                <a:gd name="T63" fmla="*/ 482 h 1053"/>
                <a:gd name="T64" fmla="*/ 94 w 275"/>
                <a:gd name="T65" fmla="*/ 363 h 1053"/>
                <a:gd name="T66" fmla="*/ 124 w 275"/>
                <a:gd name="T67" fmla="*/ 251 h 1053"/>
                <a:gd name="T68" fmla="*/ 152 w 275"/>
                <a:gd name="T69" fmla="*/ 172 h 1053"/>
                <a:gd name="T70" fmla="*/ 172 w 275"/>
                <a:gd name="T71" fmla="*/ 122 h 1053"/>
                <a:gd name="T72" fmla="*/ 184 w 275"/>
                <a:gd name="T73" fmla="*/ 98 h 1053"/>
                <a:gd name="T74" fmla="*/ 180 w 275"/>
                <a:gd name="T75" fmla="*/ 68 h 1053"/>
                <a:gd name="T76" fmla="*/ 178 w 275"/>
                <a:gd name="T77" fmla="*/ 38 h 1053"/>
                <a:gd name="T78" fmla="*/ 185 w 275"/>
                <a:gd name="T79" fmla="*/ 21 h 1053"/>
                <a:gd name="T80" fmla="*/ 192 w 275"/>
                <a:gd name="T81" fmla="*/ 11 h 1053"/>
                <a:gd name="T82" fmla="*/ 192 w 275"/>
                <a:gd name="T83" fmla="*/ 11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5" h="1053">
                  <a:moveTo>
                    <a:pt x="192" y="11"/>
                  </a:moveTo>
                  <a:lnTo>
                    <a:pt x="192" y="11"/>
                  </a:lnTo>
                  <a:lnTo>
                    <a:pt x="202" y="6"/>
                  </a:lnTo>
                  <a:lnTo>
                    <a:pt x="212" y="1"/>
                  </a:lnTo>
                  <a:lnTo>
                    <a:pt x="221" y="0"/>
                  </a:lnTo>
                  <a:lnTo>
                    <a:pt x="229" y="0"/>
                  </a:lnTo>
                  <a:lnTo>
                    <a:pt x="238" y="1"/>
                  </a:lnTo>
                  <a:lnTo>
                    <a:pt x="245" y="3"/>
                  </a:lnTo>
                  <a:lnTo>
                    <a:pt x="261" y="9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2" y="46"/>
                  </a:lnTo>
                  <a:lnTo>
                    <a:pt x="268" y="54"/>
                  </a:lnTo>
                  <a:lnTo>
                    <a:pt x="265" y="64"/>
                  </a:lnTo>
                  <a:lnTo>
                    <a:pt x="260" y="73"/>
                  </a:lnTo>
                  <a:lnTo>
                    <a:pt x="256" y="80"/>
                  </a:lnTo>
                  <a:lnTo>
                    <a:pt x="250" y="87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114"/>
                  </a:lnTo>
                  <a:lnTo>
                    <a:pt x="244" y="134"/>
                  </a:lnTo>
                  <a:lnTo>
                    <a:pt x="243" y="153"/>
                  </a:lnTo>
                  <a:lnTo>
                    <a:pt x="242" y="170"/>
                  </a:lnTo>
                  <a:lnTo>
                    <a:pt x="236" y="204"/>
                  </a:lnTo>
                  <a:lnTo>
                    <a:pt x="230" y="234"/>
                  </a:lnTo>
                  <a:lnTo>
                    <a:pt x="215" y="291"/>
                  </a:lnTo>
                  <a:lnTo>
                    <a:pt x="207" y="322"/>
                  </a:lnTo>
                  <a:lnTo>
                    <a:pt x="200" y="355"/>
                  </a:lnTo>
                  <a:lnTo>
                    <a:pt x="200" y="355"/>
                  </a:lnTo>
                  <a:lnTo>
                    <a:pt x="200" y="396"/>
                  </a:lnTo>
                  <a:lnTo>
                    <a:pt x="199" y="433"/>
                  </a:lnTo>
                  <a:lnTo>
                    <a:pt x="195" y="466"/>
                  </a:lnTo>
                  <a:lnTo>
                    <a:pt x="191" y="498"/>
                  </a:lnTo>
                  <a:lnTo>
                    <a:pt x="185" y="527"/>
                  </a:lnTo>
                  <a:lnTo>
                    <a:pt x="179" y="554"/>
                  </a:lnTo>
                  <a:lnTo>
                    <a:pt x="172" y="579"/>
                  </a:lnTo>
                  <a:lnTo>
                    <a:pt x="165" y="603"/>
                  </a:lnTo>
                  <a:lnTo>
                    <a:pt x="149" y="648"/>
                  </a:lnTo>
                  <a:lnTo>
                    <a:pt x="133" y="692"/>
                  </a:lnTo>
                  <a:lnTo>
                    <a:pt x="116" y="738"/>
                  </a:lnTo>
                  <a:lnTo>
                    <a:pt x="109" y="762"/>
                  </a:lnTo>
                  <a:lnTo>
                    <a:pt x="104" y="789"/>
                  </a:lnTo>
                  <a:lnTo>
                    <a:pt x="104" y="789"/>
                  </a:lnTo>
                  <a:lnTo>
                    <a:pt x="102" y="843"/>
                  </a:lnTo>
                  <a:lnTo>
                    <a:pt x="101" y="903"/>
                  </a:lnTo>
                  <a:lnTo>
                    <a:pt x="100" y="933"/>
                  </a:lnTo>
                  <a:lnTo>
                    <a:pt x="98" y="963"/>
                  </a:lnTo>
                  <a:lnTo>
                    <a:pt x="94" y="991"/>
                  </a:lnTo>
                  <a:lnTo>
                    <a:pt x="90" y="1016"/>
                  </a:lnTo>
                  <a:lnTo>
                    <a:pt x="90" y="1016"/>
                  </a:lnTo>
                  <a:lnTo>
                    <a:pt x="87" y="1021"/>
                  </a:lnTo>
                  <a:lnTo>
                    <a:pt x="84" y="1027"/>
                  </a:lnTo>
                  <a:lnTo>
                    <a:pt x="79" y="1032"/>
                  </a:lnTo>
                  <a:lnTo>
                    <a:pt x="73" y="1038"/>
                  </a:lnTo>
                  <a:lnTo>
                    <a:pt x="66" y="1041"/>
                  </a:lnTo>
                  <a:lnTo>
                    <a:pt x="58" y="1046"/>
                  </a:lnTo>
                  <a:lnTo>
                    <a:pt x="40" y="1053"/>
                  </a:lnTo>
                  <a:lnTo>
                    <a:pt x="0" y="1011"/>
                  </a:lnTo>
                  <a:lnTo>
                    <a:pt x="0" y="1011"/>
                  </a:lnTo>
                  <a:lnTo>
                    <a:pt x="27" y="783"/>
                  </a:lnTo>
                  <a:lnTo>
                    <a:pt x="42" y="663"/>
                  </a:lnTo>
                  <a:lnTo>
                    <a:pt x="50" y="602"/>
                  </a:lnTo>
                  <a:lnTo>
                    <a:pt x="59" y="542"/>
                  </a:lnTo>
                  <a:lnTo>
                    <a:pt x="70" y="482"/>
                  </a:lnTo>
                  <a:lnTo>
                    <a:pt x="82" y="422"/>
                  </a:lnTo>
                  <a:lnTo>
                    <a:pt x="94" y="363"/>
                  </a:lnTo>
                  <a:lnTo>
                    <a:pt x="108" y="306"/>
                  </a:lnTo>
                  <a:lnTo>
                    <a:pt x="124" y="251"/>
                  </a:lnTo>
                  <a:lnTo>
                    <a:pt x="142" y="197"/>
                  </a:lnTo>
                  <a:lnTo>
                    <a:pt x="152" y="172"/>
                  </a:lnTo>
                  <a:lnTo>
                    <a:pt x="162" y="146"/>
                  </a:lnTo>
                  <a:lnTo>
                    <a:pt x="172" y="122"/>
                  </a:lnTo>
                  <a:lnTo>
                    <a:pt x="184" y="98"/>
                  </a:lnTo>
                  <a:lnTo>
                    <a:pt x="184" y="98"/>
                  </a:lnTo>
                  <a:lnTo>
                    <a:pt x="183" y="82"/>
                  </a:lnTo>
                  <a:lnTo>
                    <a:pt x="180" y="68"/>
                  </a:lnTo>
                  <a:lnTo>
                    <a:pt x="178" y="47"/>
                  </a:lnTo>
                  <a:lnTo>
                    <a:pt x="178" y="38"/>
                  </a:lnTo>
                  <a:lnTo>
                    <a:pt x="180" y="30"/>
                  </a:lnTo>
                  <a:lnTo>
                    <a:pt x="185" y="21"/>
                  </a:lnTo>
                  <a:lnTo>
                    <a:pt x="192" y="11"/>
                  </a:lnTo>
                  <a:lnTo>
                    <a:pt x="192" y="11"/>
                  </a:lnTo>
                  <a:close/>
                  <a:moveTo>
                    <a:pt x="192" y="11"/>
                  </a:moveTo>
                  <a:lnTo>
                    <a:pt x="192" y="11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7" name="Freeform 191">
              <a:extLst>
                <a:ext uri="{FF2B5EF4-FFF2-40B4-BE49-F238E27FC236}">
                  <a16:creationId xmlns:a16="http://schemas.microsoft.com/office/drawing/2014/main" xmlns="" id="{8B30E654-A5ED-4790-8263-4BD14936E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601" y="2801937"/>
              <a:ext cx="219075" cy="836612"/>
            </a:xfrm>
            <a:custGeom>
              <a:avLst/>
              <a:gdLst>
                <a:gd name="T0" fmla="*/ 192 w 275"/>
                <a:gd name="T1" fmla="*/ 11 h 1053"/>
                <a:gd name="T2" fmla="*/ 212 w 275"/>
                <a:gd name="T3" fmla="*/ 1 h 1053"/>
                <a:gd name="T4" fmla="*/ 229 w 275"/>
                <a:gd name="T5" fmla="*/ 0 h 1053"/>
                <a:gd name="T6" fmla="*/ 245 w 275"/>
                <a:gd name="T7" fmla="*/ 3 h 1053"/>
                <a:gd name="T8" fmla="*/ 275 w 275"/>
                <a:gd name="T9" fmla="*/ 30 h 1053"/>
                <a:gd name="T10" fmla="*/ 272 w 275"/>
                <a:gd name="T11" fmla="*/ 46 h 1053"/>
                <a:gd name="T12" fmla="*/ 265 w 275"/>
                <a:gd name="T13" fmla="*/ 64 h 1053"/>
                <a:gd name="T14" fmla="*/ 256 w 275"/>
                <a:gd name="T15" fmla="*/ 80 h 1053"/>
                <a:gd name="T16" fmla="*/ 244 w 275"/>
                <a:gd name="T17" fmla="*/ 93 h 1053"/>
                <a:gd name="T18" fmla="*/ 244 w 275"/>
                <a:gd name="T19" fmla="*/ 114 h 1053"/>
                <a:gd name="T20" fmla="*/ 243 w 275"/>
                <a:gd name="T21" fmla="*/ 153 h 1053"/>
                <a:gd name="T22" fmla="*/ 236 w 275"/>
                <a:gd name="T23" fmla="*/ 204 h 1053"/>
                <a:gd name="T24" fmla="*/ 215 w 275"/>
                <a:gd name="T25" fmla="*/ 291 h 1053"/>
                <a:gd name="T26" fmla="*/ 200 w 275"/>
                <a:gd name="T27" fmla="*/ 355 h 1053"/>
                <a:gd name="T28" fmla="*/ 200 w 275"/>
                <a:gd name="T29" fmla="*/ 396 h 1053"/>
                <a:gd name="T30" fmla="*/ 195 w 275"/>
                <a:gd name="T31" fmla="*/ 466 h 1053"/>
                <a:gd name="T32" fmla="*/ 185 w 275"/>
                <a:gd name="T33" fmla="*/ 527 h 1053"/>
                <a:gd name="T34" fmla="*/ 172 w 275"/>
                <a:gd name="T35" fmla="*/ 579 h 1053"/>
                <a:gd name="T36" fmla="*/ 149 w 275"/>
                <a:gd name="T37" fmla="*/ 648 h 1053"/>
                <a:gd name="T38" fmla="*/ 116 w 275"/>
                <a:gd name="T39" fmla="*/ 738 h 1053"/>
                <a:gd name="T40" fmla="*/ 104 w 275"/>
                <a:gd name="T41" fmla="*/ 789 h 1053"/>
                <a:gd name="T42" fmla="*/ 102 w 275"/>
                <a:gd name="T43" fmla="*/ 843 h 1053"/>
                <a:gd name="T44" fmla="*/ 100 w 275"/>
                <a:gd name="T45" fmla="*/ 933 h 1053"/>
                <a:gd name="T46" fmla="*/ 94 w 275"/>
                <a:gd name="T47" fmla="*/ 991 h 1053"/>
                <a:gd name="T48" fmla="*/ 90 w 275"/>
                <a:gd name="T49" fmla="*/ 1016 h 1053"/>
                <a:gd name="T50" fmla="*/ 84 w 275"/>
                <a:gd name="T51" fmla="*/ 1027 h 1053"/>
                <a:gd name="T52" fmla="*/ 73 w 275"/>
                <a:gd name="T53" fmla="*/ 1038 h 1053"/>
                <a:gd name="T54" fmla="*/ 58 w 275"/>
                <a:gd name="T55" fmla="*/ 1046 h 1053"/>
                <a:gd name="T56" fmla="*/ 0 w 275"/>
                <a:gd name="T57" fmla="*/ 1011 h 1053"/>
                <a:gd name="T58" fmla="*/ 27 w 275"/>
                <a:gd name="T59" fmla="*/ 783 h 1053"/>
                <a:gd name="T60" fmla="*/ 50 w 275"/>
                <a:gd name="T61" fmla="*/ 602 h 1053"/>
                <a:gd name="T62" fmla="*/ 70 w 275"/>
                <a:gd name="T63" fmla="*/ 482 h 1053"/>
                <a:gd name="T64" fmla="*/ 94 w 275"/>
                <a:gd name="T65" fmla="*/ 363 h 1053"/>
                <a:gd name="T66" fmla="*/ 124 w 275"/>
                <a:gd name="T67" fmla="*/ 251 h 1053"/>
                <a:gd name="T68" fmla="*/ 152 w 275"/>
                <a:gd name="T69" fmla="*/ 172 h 1053"/>
                <a:gd name="T70" fmla="*/ 172 w 275"/>
                <a:gd name="T71" fmla="*/ 122 h 1053"/>
                <a:gd name="T72" fmla="*/ 184 w 275"/>
                <a:gd name="T73" fmla="*/ 98 h 1053"/>
                <a:gd name="T74" fmla="*/ 180 w 275"/>
                <a:gd name="T75" fmla="*/ 68 h 1053"/>
                <a:gd name="T76" fmla="*/ 178 w 275"/>
                <a:gd name="T77" fmla="*/ 38 h 1053"/>
                <a:gd name="T78" fmla="*/ 185 w 275"/>
                <a:gd name="T79" fmla="*/ 21 h 1053"/>
                <a:gd name="T80" fmla="*/ 192 w 275"/>
                <a:gd name="T81" fmla="*/ 11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1053">
                  <a:moveTo>
                    <a:pt x="192" y="11"/>
                  </a:moveTo>
                  <a:lnTo>
                    <a:pt x="192" y="11"/>
                  </a:lnTo>
                  <a:lnTo>
                    <a:pt x="202" y="6"/>
                  </a:lnTo>
                  <a:lnTo>
                    <a:pt x="212" y="1"/>
                  </a:lnTo>
                  <a:lnTo>
                    <a:pt x="221" y="0"/>
                  </a:lnTo>
                  <a:lnTo>
                    <a:pt x="229" y="0"/>
                  </a:lnTo>
                  <a:lnTo>
                    <a:pt x="238" y="1"/>
                  </a:lnTo>
                  <a:lnTo>
                    <a:pt x="245" y="3"/>
                  </a:lnTo>
                  <a:lnTo>
                    <a:pt x="261" y="9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2" y="46"/>
                  </a:lnTo>
                  <a:lnTo>
                    <a:pt x="268" y="54"/>
                  </a:lnTo>
                  <a:lnTo>
                    <a:pt x="265" y="64"/>
                  </a:lnTo>
                  <a:lnTo>
                    <a:pt x="260" y="73"/>
                  </a:lnTo>
                  <a:lnTo>
                    <a:pt x="256" y="80"/>
                  </a:lnTo>
                  <a:lnTo>
                    <a:pt x="250" y="87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114"/>
                  </a:lnTo>
                  <a:lnTo>
                    <a:pt x="244" y="134"/>
                  </a:lnTo>
                  <a:lnTo>
                    <a:pt x="243" y="153"/>
                  </a:lnTo>
                  <a:lnTo>
                    <a:pt x="242" y="170"/>
                  </a:lnTo>
                  <a:lnTo>
                    <a:pt x="236" y="204"/>
                  </a:lnTo>
                  <a:lnTo>
                    <a:pt x="230" y="234"/>
                  </a:lnTo>
                  <a:lnTo>
                    <a:pt x="215" y="291"/>
                  </a:lnTo>
                  <a:lnTo>
                    <a:pt x="207" y="322"/>
                  </a:lnTo>
                  <a:lnTo>
                    <a:pt x="200" y="355"/>
                  </a:lnTo>
                  <a:lnTo>
                    <a:pt x="200" y="355"/>
                  </a:lnTo>
                  <a:lnTo>
                    <a:pt x="200" y="396"/>
                  </a:lnTo>
                  <a:lnTo>
                    <a:pt x="199" y="433"/>
                  </a:lnTo>
                  <a:lnTo>
                    <a:pt x="195" y="466"/>
                  </a:lnTo>
                  <a:lnTo>
                    <a:pt x="191" y="498"/>
                  </a:lnTo>
                  <a:lnTo>
                    <a:pt x="185" y="527"/>
                  </a:lnTo>
                  <a:lnTo>
                    <a:pt x="179" y="554"/>
                  </a:lnTo>
                  <a:lnTo>
                    <a:pt x="172" y="579"/>
                  </a:lnTo>
                  <a:lnTo>
                    <a:pt x="165" y="603"/>
                  </a:lnTo>
                  <a:lnTo>
                    <a:pt x="149" y="648"/>
                  </a:lnTo>
                  <a:lnTo>
                    <a:pt x="133" y="692"/>
                  </a:lnTo>
                  <a:lnTo>
                    <a:pt x="116" y="738"/>
                  </a:lnTo>
                  <a:lnTo>
                    <a:pt x="109" y="762"/>
                  </a:lnTo>
                  <a:lnTo>
                    <a:pt x="104" y="789"/>
                  </a:lnTo>
                  <a:lnTo>
                    <a:pt x="104" y="789"/>
                  </a:lnTo>
                  <a:lnTo>
                    <a:pt x="102" y="843"/>
                  </a:lnTo>
                  <a:lnTo>
                    <a:pt x="101" y="903"/>
                  </a:lnTo>
                  <a:lnTo>
                    <a:pt x="100" y="933"/>
                  </a:lnTo>
                  <a:lnTo>
                    <a:pt x="98" y="963"/>
                  </a:lnTo>
                  <a:lnTo>
                    <a:pt x="94" y="991"/>
                  </a:lnTo>
                  <a:lnTo>
                    <a:pt x="90" y="1016"/>
                  </a:lnTo>
                  <a:lnTo>
                    <a:pt x="90" y="1016"/>
                  </a:lnTo>
                  <a:lnTo>
                    <a:pt x="87" y="1021"/>
                  </a:lnTo>
                  <a:lnTo>
                    <a:pt x="84" y="1027"/>
                  </a:lnTo>
                  <a:lnTo>
                    <a:pt x="79" y="1032"/>
                  </a:lnTo>
                  <a:lnTo>
                    <a:pt x="73" y="1038"/>
                  </a:lnTo>
                  <a:lnTo>
                    <a:pt x="66" y="1041"/>
                  </a:lnTo>
                  <a:lnTo>
                    <a:pt x="58" y="1046"/>
                  </a:lnTo>
                  <a:lnTo>
                    <a:pt x="40" y="1053"/>
                  </a:lnTo>
                  <a:lnTo>
                    <a:pt x="0" y="1011"/>
                  </a:lnTo>
                  <a:lnTo>
                    <a:pt x="0" y="1011"/>
                  </a:lnTo>
                  <a:lnTo>
                    <a:pt x="27" y="783"/>
                  </a:lnTo>
                  <a:lnTo>
                    <a:pt x="42" y="663"/>
                  </a:lnTo>
                  <a:lnTo>
                    <a:pt x="50" y="602"/>
                  </a:lnTo>
                  <a:lnTo>
                    <a:pt x="59" y="542"/>
                  </a:lnTo>
                  <a:lnTo>
                    <a:pt x="70" y="482"/>
                  </a:lnTo>
                  <a:lnTo>
                    <a:pt x="82" y="422"/>
                  </a:lnTo>
                  <a:lnTo>
                    <a:pt x="94" y="363"/>
                  </a:lnTo>
                  <a:lnTo>
                    <a:pt x="108" y="306"/>
                  </a:lnTo>
                  <a:lnTo>
                    <a:pt x="124" y="251"/>
                  </a:lnTo>
                  <a:lnTo>
                    <a:pt x="142" y="197"/>
                  </a:lnTo>
                  <a:lnTo>
                    <a:pt x="152" y="172"/>
                  </a:lnTo>
                  <a:lnTo>
                    <a:pt x="162" y="146"/>
                  </a:lnTo>
                  <a:lnTo>
                    <a:pt x="172" y="122"/>
                  </a:lnTo>
                  <a:lnTo>
                    <a:pt x="184" y="98"/>
                  </a:lnTo>
                  <a:lnTo>
                    <a:pt x="184" y="98"/>
                  </a:lnTo>
                  <a:lnTo>
                    <a:pt x="183" y="82"/>
                  </a:lnTo>
                  <a:lnTo>
                    <a:pt x="180" y="68"/>
                  </a:lnTo>
                  <a:lnTo>
                    <a:pt x="178" y="47"/>
                  </a:lnTo>
                  <a:lnTo>
                    <a:pt x="178" y="38"/>
                  </a:lnTo>
                  <a:lnTo>
                    <a:pt x="180" y="30"/>
                  </a:lnTo>
                  <a:lnTo>
                    <a:pt x="185" y="21"/>
                  </a:lnTo>
                  <a:lnTo>
                    <a:pt x="192" y="11"/>
                  </a:lnTo>
                  <a:lnTo>
                    <a:pt x="192" y="11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8" name="Line 192">
              <a:extLst>
                <a:ext uri="{FF2B5EF4-FFF2-40B4-BE49-F238E27FC236}">
                  <a16:creationId xmlns:a16="http://schemas.microsoft.com/office/drawing/2014/main" xmlns="" id="{2348D5DE-9D48-4469-9293-53E58CD0AF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79001" y="281146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9" name="Freeform 193">
              <a:extLst>
                <a:ext uri="{FF2B5EF4-FFF2-40B4-BE49-F238E27FC236}">
                  <a16:creationId xmlns:a16="http://schemas.microsoft.com/office/drawing/2014/main" xmlns="" id="{846E9D82-2F4B-42F3-9D7B-EE8BFFBE8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601" y="2801937"/>
              <a:ext cx="219075" cy="836612"/>
            </a:xfrm>
            <a:custGeom>
              <a:avLst/>
              <a:gdLst>
                <a:gd name="T0" fmla="*/ 192 w 275"/>
                <a:gd name="T1" fmla="*/ 11 h 1053"/>
                <a:gd name="T2" fmla="*/ 212 w 275"/>
                <a:gd name="T3" fmla="*/ 2 h 1053"/>
                <a:gd name="T4" fmla="*/ 229 w 275"/>
                <a:gd name="T5" fmla="*/ 0 h 1053"/>
                <a:gd name="T6" fmla="*/ 245 w 275"/>
                <a:gd name="T7" fmla="*/ 3 h 1053"/>
                <a:gd name="T8" fmla="*/ 275 w 275"/>
                <a:gd name="T9" fmla="*/ 30 h 1053"/>
                <a:gd name="T10" fmla="*/ 272 w 275"/>
                <a:gd name="T11" fmla="*/ 46 h 1053"/>
                <a:gd name="T12" fmla="*/ 265 w 275"/>
                <a:gd name="T13" fmla="*/ 64 h 1053"/>
                <a:gd name="T14" fmla="*/ 256 w 275"/>
                <a:gd name="T15" fmla="*/ 80 h 1053"/>
                <a:gd name="T16" fmla="*/ 244 w 275"/>
                <a:gd name="T17" fmla="*/ 93 h 1053"/>
                <a:gd name="T18" fmla="*/ 244 w 275"/>
                <a:gd name="T19" fmla="*/ 114 h 1053"/>
                <a:gd name="T20" fmla="*/ 243 w 275"/>
                <a:gd name="T21" fmla="*/ 153 h 1053"/>
                <a:gd name="T22" fmla="*/ 236 w 275"/>
                <a:gd name="T23" fmla="*/ 204 h 1053"/>
                <a:gd name="T24" fmla="*/ 215 w 275"/>
                <a:gd name="T25" fmla="*/ 291 h 1053"/>
                <a:gd name="T26" fmla="*/ 200 w 275"/>
                <a:gd name="T27" fmla="*/ 355 h 1053"/>
                <a:gd name="T28" fmla="*/ 200 w 275"/>
                <a:gd name="T29" fmla="*/ 396 h 1053"/>
                <a:gd name="T30" fmla="*/ 195 w 275"/>
                <a:gd name="T31" fmla="*/ 466 h 1053"/>
                <a:gd name="T32" fmla="*/ 185 w 275"/>
                <a:gd name="T33" fmla="*/ 527 h 1053"/>
                <a:gd name="T34" fmla="*/ 172 w 275"/>
                <a:gd name="T35" fmla="*/ 579 h 1053"/>
                <a:gd name="T36" fmla="*/ 149 w 275"/>
                <a:gd name="T37" fmla="*/ 648 h 1053"/>
                <a:gd name="T38" fmla="*/ 116 w 275"/>
                <a:gd name="T39" fmla="*/ 738 h 1053"/>
                <a:gd name="T40" fmla="*/ 104 w 275"/>
                <a:gd name="T41" fmla="*/ 789 h 1053"/>
                <a:gd name="T42" fmla="*/ 102 w 275"/>
                <a:gd name="T43" fmla="*/ 843 h 1053"/>
                <a:gd name="T44" fmla="*/ 100 w 275"/>
                <a:gd name="T45" fmla="*/ 933 h 1053"/>
                <a:gd name="T46" fmla="*/ 94 w 275"/>
                <a:gd name="T47" fmla="*/ 991 h 1053"/>
                <a:gd name="T48" fmla="*/ 90 w 275"/>
                <a:gd name="T49" fmla="*/ 1016 h 1053"/>
                <a:gd name="T50" fmla="*/ 84 w 275"/>
                <a:gd name="T51" fmla="*/ 1027 h 1053"/>
                <a:gd name="T52" fmla="*/ 73 w 275"/>
                <a:gd name="T53" fmla="*/ 1036 h 1053"/>
                <a:gd name="T54" fmla="*/ 58 w 275"/>
                <a:gd name="T55" fmla="*/ 1046 h 1053"/>
                <a:gd name="T56" fmla="*/ 0 w 275"/>
                <a:gd name="T57" fmla="*/ 1011 h 1053"/>
                <a:gd name="T58" fmla="*/ 27 w 275"/>
                <a:gd name="T59" fmla="*/ 783 h 1053"/>
                <a:gd name="T60" fmla="*/ 50 w 275"/>
                <a:gd name="T61" fmla="*/ 602 h 1053"/>
                <a:gd name="T62" fmla="*/ 70 w 275"/>
                <a:gd name="T63" fmla="*/ 482 h 1053"/>
                <a:gd name="T64" fmla="*/ 94 w 275"/>
                <a:gd name="T65" fmla="*/ 363 h 1053"/>
                <a:gd name="T66" fmla="*/ 124 w 275"/>
                <a:gd name="T67" fmla="*/ 251 h 1053"/>
                <a:gd name="T68" fmla="*/ 152 w 275"/>
                <a:gd name="T69" fmla="*/ 172 h 1053"/>
                <a:gd name="T70" fmla="*/ 172 w 275"/>
                <a:gd name="T71" fmla="*/ 122 h 1053"/>
                <a:gd name="T72" fmla="*/ 184 w 275"/>
                <a:gd name="T73" fmla="*/ 98 h 1053"/>
                <a:gd name="T74" fmla="*/ 180 w 275"/>
                <a:gd name="T75" fmla="*/ 68 h 1053"/>
                <a:gd name="T76" fmla="*/ 178 w 275"/>
                <a:gd name="T77" fmla="*/ 38 h 1053"/>
                <a:gd name="T78" fmla="*/ 185 w 275"/>
                <a:gd name="T79" fmla="*/ 21 h 1053"/>
                <a:gd name="T80" fmla="*/ 192 w 275"/>
                <a:gd name="T81" fmla="*/ 11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1053">
                  <a:moveTo>
                    <a:pt x="192" y="11"/>
                  </a:moveTo>
                  <a:lnTo>
                    <a:pt x="192" y="11"/>
                  </a:lnTo>
                  <a:lnTo>
                    <a:pt x="202" y="6"/>
                  </a:lnTo>
                  <a:lnTo>
                    <a:pt x="212" y="2"/>
                  </a:lnTo>
                  <a:lnTo>
                    <a:pt x="221" y="0"/>
                  </a:lnTo>
                  <a:lnTo>
                    <a:pt x="229" y="0"/>
                  </a:lnTo>
                  <a:lnTo>
                    <a:pt x="238" y="1"/>
                  </a:lnTo>
                  <a:lnTo>
                    <a:pt x="245" y="3"/>
                  </a:lnTo>
                  <a:lnTo>
                    <a:pt x="261" y="9"/>
                  </a:lnTo>
                  <a:lnTo>
                    <a:pt x="275" y="30"/>
                  </a:lnTo>
                  <a:lnTo>
                    <a:pt x="275" y="30"/>
                  </a:lnTo>
                  <a:lnTo>
                    <a:pt x="272" y="46"/>
                  </a:lnTo>
                  <a:lnTo>
                    <a:pt x="268" y="54"/>
                  </a:lnTo>
                  <a:lnTo>
                    <a:pt x="265" y="64"/>
                  </a:lnTo>
                  <a:lnTo>
                    <a:pt x="260" y="73"/>
                  </a:lnTo>
                  <a:lnTo>
                    <a:pt x="256" y="80"/>
                  </a:lnTo>
                  <a:lnTo>
                    <a:pt x="250" y="87"/>
                  </a:lnTo>
                  <a:lnTo>
                    <a:pt x="244" y="93"/>
                  </a:lnTo>
                  <a:lnTo>
                    <a:pt x="244" y="93"/>
                  </a:lnTo>
                  <a:lnTo>
                    <a:pt x="244" y="114"/>
                  </a:lnTo>
                  <a:lnTo>
                    <a:pt x="244" y="134"/>
                  </a:lnTo>
                  <a:lnTo>
                    <a:pt x="243" y="153"/>
                  </a:lnTo>
                  <a:lnTo>
                    <a:pt x="242" y="170"/>
                  </a:lnTo>
                  <a:lnTo>
                    <a:pt x="236" y="204"/>
                  </a:lnTo>
                  <a:lnTo>
                    <a:pt x="230" y="234"/>
                  </a:lnTo>
                  <a:lnTo>
                    <a:pt x="215" y="291"/>
                  </a:lnTo>
                  <a:lnTo>
                    <a:pt x="207" y="321"/>
                  </a:lnTo>
                  <a:lnTo>
                    <a:pt x="200" y="355"/>
                  </a:lnTo>
                  <a:lnTo>
                    <a:pt x="200" y="355"/>
                  </a:lnTo>
                  <a:lnTo>
                    <a:pt x="200" y="396"/>
                  </a:lnTo>
                  <a:lnTo>
                    <a:pt x="199" y="433"/>
                  </a:lnTo>
                  <a:lnTo>
                    <a:pt x="195" y="466"/>
                  </a:lnTo>
                  <a:lnTo>
                    <a:pt x="191" y="498"/>
                  </a:lnTo>
                  <a:lnTo>
                    <a:pt x="185" y="527"/>
                  </a:lnTo>
                  <a:lnTo>
                    <a:pt x="179" y="554"/>
                  </a:lnTo>
                  <a:lnTo>
                    <a:pt x="172" y="579"/>
                  </a:lnTo>
                  <a:lnTo>
                    <a:pt x="165" y="603"/>
                  </a:lnTo>
                  <a:lnTo>
                    <a:pt x="149" y="648"/>
                  </a:lnTo>
                  <a:lnTo>
                    <a:pt x="133" y="692"/>
                  </a:lnTo>
                  <a:lnTo>
                    <a:pt x="116" y="738"/>
                  </a:lnTo>
                  <a:lnTo>
                    <a:pt x="109" y="762"/>
                  </a:lnTo>
                  <a:lnTo>
                    <a:pt x="104" y="789"/>
                  </a:lnTo>
                  <a:lnTo>
                    <a:pt x="104" y="789"/>
                  </a:lnTo>
                  <a:lnTo>
                    <a:pt x="102" y="843"/>
                  </a:lnTo>
                  <a:lnTo>
                    <a:pt x="101" y="903"/>
                  </a:lnTo>
                  <a:lnTo>
                    <a:pt x="100" y="933"/>
                  </a:lnTo>
                  <a:lnTo>
                    <a:pt x="98" y="963"/>
                  </a:lnTo>
                  <a:lnTo>
                    <a:pt x="94" y="991"/>
                  </a:lnTo>
                  <a:lnTo>
                    <a:pt x="90" y="1016"/>
                  </a:lnTo>
                  <a:lnTo>
                    <a:pt x="90" y="1016"/>
                  </a:lnTo>
                  <a:lnTo>
                    <a:pt x="87" y="1021"/>
                  </a:lnTo>
                  <a:lnTo>
                    <a:pt x="84" y="1027"/>
                  </a:lnTo>
                  <a:lnTo>
                    <a:pt x="79" y="1032"/>
                  </a:lnTo>
                  <a:lnTo>
                    <a:pt x="73" y="1036"/>
                  </a:lnTo>
                  <a:lnTo>
                    <a:pt x="66" y="1041"/>
                  </a:lnTo>
                  <a:lnTo>
                    <a:pt x="58" y="1046"/>
                  </a:lnTo>
                  <a:lnTo>
                    <a:pt x="40" y="1053"/>
                  </a:lnTo>
                  <a:lnTo>
                    <a:pt x="0" y="1011"/>
                  </a:lnTo>
                  <a:lnTo>
                    <a:pt x="0" y="1011"/>
                  </a:lnTo>
                  <a:lnTo>
                    <a:pt x="27" y="783"/>
                  </a:lnTo>
                  <a:lnTo>
                    <a:pt x="42" y="663"/>
                  </a:lnTo>
                  <a:lnTo>
                    <a:pt x="50" y="602"/>
                  </a:lnTo>
                  <a:lnTo>
                    <a:pt x="59" y="542"/>
                  </a:lnTo>
                  <a:lnTo>
                    <a:pt x="70" y="482"/>
                  </a:lnTo>
                  <a:lnTo>
                    <a:pt x="82" y="422"/>
                  </a:lnTo>
                  <a:lnTo>
                    <a:pt x="94" y="363"/>
                  </a:lnTo>
                  <a:lnTo>
                    <a:pt x="108" y="306"/>
                  </a:lnTo>
                  <a:lnTo>
                    <a:pt x="124" y="251"/>
                  </a:lnTo>
                  <a:lnTo>
                    <a:pt x="142" y="197"/>
                  </a:lnTo>
                  <a:lnTo>
                    <a:pt x="152" y="172"/>
                  </a:lnTo>
                  <a:lnTo>
                    <a:pt x="162" y="146"/>
                  </a:lnTo>
                  <a:lnTo>
                    <a:pt x="172" y="122"/>
                  </a:lnTo>
                  <a:lnTo>
                    <a:pt x="184" y="98"/>
                  </a:lnTo>
                  <a:lnTo>
                    <a:pt x="184" y="98"/>
                  </a:lnTo>
                  <a:lnTo>
                    <a:pt x="183" y="82"/>
                  </a:lnTo>
                  <a:lnTo>
                    <a:pt x="180" y="68"/>
                  </a:lnTo>
                  <a:lnTo>
                    <a:pt x="178" y="47"/>
                  </a:lnTo>
                  <a:lnTo>
                    <a:pt x="178" y="38"/>
                  </a:lnTo>
                  <a:lnTo>
                    <a:pt x="180" y="30"/>
                  </a:lnTo>
                  <a:lnTo>
                    <a:pt x="185" y="21"/>
                  </a:lnTo>
                  <a:lnTo>
                    <a:pt x="192" y="11"/>
                  </a:lnTo>
                  <a:lnTo>
                    <a:pt x="192" y="11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0" name="Line 194">
              <a:extLst>
                <a:ext uri="{FF2B5EF4-FFF2-40B4-BE49-F238E27FC236}">
                  <a16:creationId xmlns:a16="http://schemas.microsoft.com/office/drawing/2014/main" xmlns="" id="{962F6D43-8B8E-4520-8251-9494DFC567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79001" y="281146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1" name="Freeform 195">
              <a:extLst>
                <a:ext uri="{FF2B5EF4-FFF2-40B4-BE49-F238E27FC236}">
                  <a16:creationId xmlns:a16="http://schemas.microsoft.com/office/drawing/2014/main" xmlns="" id="{E206A51C-AF21-4434-8340-F236CEE4FA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01126" y="3079750"/>
              <a:ext cx="377825" cy="311150"/>
            </a:xfrm>
            <a:custGeom>
              <a:avLst/>
              <a:gdLst>
                <a:gd name="T0" fmla="*/ 152 w 477"/>
                <a:gd name="T1" fmla="*/ 382 h 391"/>
                <a:gd name="T2" fmla="*/ 117 w 477"/>
                <a:gd name="T3" fmla="*/ 371 h 391"/>
                <a:gd name="T4" fmla="*/ 0 w 477"/>
                <a:gd name="T5" fmla="*/ 0 h 391"/>
                <a:gd name="T6" fmla="*/ 477 w 477"/>
                <a:gd name="T7" fmla="*/ 64 h 391"/>
                <a:gd name="T8" fmla="*/ 225 w 477"/>
                <a:gd name="T9" fmla="*/ 391 h 391"/>
                <a:gd name="T10" fmla="*/ 152 w 477"/>
                <a:gd name="T11" fmla="*/ 382 h 391"/>
                <a:gd name="T12" fmla="*/ 152 w 477"/>
                <a:gd name="T13" fmla="*/ 382 h 391"/>
                <a:gd name="T14" fmla="*/ 152 w 477"/>
                <a:gd name="T15" fmla="*/ 382 h 391"/>
                <a:gd name="T16" fmla="*/ 152 w 477"/>
                <a:gd name="T17" fmla="*/ 38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7" h="391">
                  <a:moveTo>
                    <a:pt x="152" y="382"/>
                  </a:moveTo>
                  <a:lnTo>
                    <a:pt x="117" y="371"/>
                  </a:lnTo>
                  <a:lnTo>
                    <a:pt x="0" y="0"/>
                  </a:lnTo>
                  <a:lnTo>
                    <a:pt x="477" y="64"/>
                  </a:lnTo>
                  <a:lnTo>
                    <a:pt x="225" y="391"/>
                  </a:lnTo>
                  <a:lnTo>
                    <a:pt x="152" y="382"/>
                  </a:lnTo>
                  <a:lnTo>
                    <a:pt x="152" y="382"/>
                  </a:lnTo>
                  <a:close/>
                  <a:moveTo>
                    <a:pt x="152" y="382"/>
                  </a:moveTo>
                  <a:lnTo>
                    <a:pt x="152" y="382"/>
                  </a:lnTo>
                  <a:close/>
                </a:path>
              </a:pathLst>
            </a:custGeom>
            <a:solidFill>
              <a:srgbClr val="FA4147"/>
            </a:solidFill>
            <a:ln w="19050">
              <a:solidFill>
                <a:srgbClr val="FA4147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2" name="Freeform 196">
              <a:extLst>
                <a:ext uri="{FF2B5EF4-FFF2-40B4-BE49-F238E27FC236}">
                  <a16:creationId xmlns:a16="http://schemas.microsoft.com/office/drawing/2014/main" xmlns="" id="{A12A9CAB-C4E3-4324-B12A-6AC9FCE28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1126" y="3079750"/>
              <a:ext cx="377825" cy="311150"/>
            </a:xfrm>
            <a:custGeom>
              <a:avLst/>
              <a:gdLst>
                <a:gd name="T0" fmla="*/ 152 w 477"/>
                <a:gd name="T1" fmla="*/ 382 h 391"/>
                <a:gd name="T2" fmla="*/ 117 w 477"/>
                <a:gd name="T3" fmla="*/ 371 h 391"/>
                <a:gd name="T4" fmla="*/ 0 w 477"/>
                <a:gd name="T5" fmla="*/ 0 h 391"/>
                <a:gd name="T6" fmla="*/ 477 w 477"/>
                <a:gd name="T7" fmla="*/ 64 h 391"/>
                <a:gd name="T8" fmla="*/ 225 w 477"/>
                <a:gd name="T9" fmla="*/ 391 h 391"/>
                <a:gd name="T10" fmla="*/ 152 w 477"/>
                <a:gd name="T11" fmla="*/ 382 h 391"/>
                <a:gd name="T12" fmla="*/ 152 w 477"/>
                <a:gd name="T13" fmla="*/ 38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7" h="391">
                  <a:moveTo>
                    <a:pt x="152" y="382"/>
                  </a:moveTo>
                  <a:lnTo>
                    <a:pt x="117" y="371"/>
                  </a:lnTo>
                  <a:lnTo>
                    <a:pt x="0" y="0"/>
                  </a:lnTo>
                  <a:lnTo>
                    <a:pt x="477" y="64"/>
                  </a:lnTo>
                  <a:lnTo>
                    <a:pt x="225" y="391"/>
                  </a:lnTo>
                  <a:lnTo>
                    <a:pt x="152" y="382"/>
                  </a:lnTo>
                  <a:lnTo>
                    <a:pt x="152" y="382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3" name="Line 197">
              <a:extLst>
                <a:ext uri="{FF2B5EF4-FFF2-40B4-BE49-F238E27FC236}">
                  <a16:creationId xmlns:a16="http://schemas.microsoft.com/office/drawing/2014/main" xmlns="" id="{CBFF69C2-CDCE-4A4C-A7C4-C8D9A957CA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1776" y="3382962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4" name="Freeform 198">
              <a:extLst>
                <a:ext uri="{FF2B5EF4-FFF2-40B4-BE49-F238E27FC236}">
                  <a16:creationId xmlns:a16="http://schemas.microsoft.com/office/drawing/2014/main" xmlns="" id="{766FF37C-32D0-4C34-AAB5-BD996E99F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1126" y="3079750"/>
              <a:ext cx="377825" cy="311150"/>
            </a:xfrm>
            <a:custGeom>
              <a:avLst/>
              <a:gdLst>
                <a:gd name="T0" fmla="*/ 152 w 477"/>
                <a:gd name="T1" fmla="*/ 382 h 391"/>
                <a:gd name="T2" fmla="*/ 117 w 477"/>
                <a:gd name="T3" fmla="*/ 371 h 391"/>
                <a:gd name="T4" fmla="*/ 0 w 477"/>
                <a:gd name="T5" fmla="*/ 0 h 391"/>
                <a:gd name="T6" fmla="*/ 477 w 477"/>
                <a:gd name="T7" fmla="*/ 64 h 391"/>
                <a:gd name="T8" fmla="*/ 225 w 477"/>
                <a:gd name="T9" fmla="*/ 391 h 391"/>
                <a:gd name="T10" fmla="*/ 152 w 477"/>
                <a:gd name="T11" fmla="*/ 382 h 391"/>
                <a:gd name="T12" fmla="*/ 152 w 477"/>
                <a:gd name="T13" fmla="*/ 38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7" h="391">
                  <a:moveTo>
                    <a:pt x="152" y="382"/>
                  </a:moveTo>
                  <a:lnTo>
                    <a:pt x="117" y="371"/>
                  </a:lnTo>
                  <a:lnTo>
                    <a:pt x="0" y="0"/>
                  </a:lnTo>
                  <a:lnTo>
                    <a:pt x="477" y="64"/>
                  </a:lnTo>
                  <a:lnTo>
                    <a:pt x="225" y="391"/>
                  </a:lnTo>
                  <a:lnTo>
                    <a:pt x="152" y="382"/>
                  </a:lnTo>
                  <a:lnTo>
                    <a:pt x="152" y="382"/>
                  </a:lnTo>
                </a:path>
              </a:pathLst>
            </a:custGeom>
            <a:solidFill>
              <a:srgbClr val="FA4147"/>
            </a:solidFill>
            <a:ln w="19050">
              <a:solidFill>
                <a:srgbClr val="FA414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5" name="Line 199">
              <a:extLst>
                <a:ext uri="{FF2B5EF4-FFF2-40B4-BE49-F238E27FC236}">
                  <a16:creationId xmlns:a16="http://schemas.microsoft.com/office/drawing/2014/main" xmlns="" id="{460F07F0-5BDC-49DC-B1DF-994F23F6BF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1776" y="3382962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6" name="Freeform 200">
              <a:extLst>
                <a:ext uri="{FF2B5EF4-FFF2-40B4-BE49-F238E27FC236}">
                  <a16:creationId xmlns:a16="http://schemas.microsoft.com/office/drawing/2014/main" xmlns="" id="{8166FCF6-991E-4A52-89A1-70464C22AE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23352" y="3098800"/>
              <a:ext cx="307975" cy="274637"/>
            </a:xfrm>
            <a:custGeom>
              <a:avLst/>
              <a:gdLst>
                <a:gd name="T0" fmla="*/ 0 w 388"/>
                <a:gd name="T1" fmla="*/ 0 h 344"/>
                <a:gd name="T2" fmla="*/ 111 w 388"/>
                <a:gd name="T3" fmla="*/ 336 h 344"/>
                <a:gd name="T4" fmla="*/ 186 w 388"/>
                <a:gd name="T5" fmla="*/ 344 h 344"/>
                <a:gd name="T6" fmla="*/ 388 w 388"/>
                <a:gd name="T7" fmla="*/ 43 h 344"/>
                <a:gd name="T8" fmla="*/ 0 w 388"/>
                <a:gd name="T9" fmla="*/ 0 h 344"/>
                <a:gd name="T10" fmla="*/ 0 w 388"/>
                <a:gd name="T11" fmla="*/ 0 h 344"/>
                <a:gd name="T12" fmla="*/ 0 w 388"/>
                <a:gd name="T13" fmla="*/ 0 h 344"/>
                <a:gd name="T14" fmla="*/ 0 w 388"/>
                <a:gd name="T15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344">
                  <a:moveTo>
                    <a:pt x="0" y="0"/>
                  </a:moveTo>
                  <a:lnTo>
                    <a:pt x="111" y="336"/>
                  </a:lnTo>
                  <a:lnTo>
                    <a:pt x="186" y="344"/>
                  </a:lnTo>
                  <a:lnTo>
                    <a:pt x="388" y="43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FA4147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7" name="Freeform 201">
              <a:extLst>
                <a:ext uri="{FF2B5EF4-FFF2-40B4-BE49-F238E27FC236}">
                  <a16:creationId xmlns:a16="http://schemas.microsoft.com/office/drawing/2014/main" xmlns="" id="{35A002CA-7F45-420F-A24A-37A3BA8A6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3353" y="3098800"/>
              <a:ext cx="307975" cy="274637"/>
            </a:xfrm>
            <a:custGeom>
              <a:avLst/>
              <a:gdLst>
                <a:gd name="T0" fmla="*/ 0 w 388"/>
                <a:gd name="T1" fmla="*/ 0 h 344"/>
                <a:gd name="T2" fmla="*/ 111 w 388"/>
                <a:gd name="T3" fmla="*/ 336 h 344"/>
                <a:gd name="T4" fmla="*/ 186 w 388"/>
                <a:gd name="T5" fmla="*/ 344 h 344"/>
                <a:gd name="T6" fmla="*/ 388 w 388"/>
                <a:gd name="T7" fmla="*/ 43 h 344"/>
                <a:gd name="T8" fmla="*/ 0 w 388"/>
                <a:gd name="T9" fmla="*/ 0 h 344"/>
                <a:gd name="T10" fmla="*/ 0 w 388"/>
                <a:gd name="T11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8" h="344">
                  <a:moveTo>
                    <a:pt x="0" y="0"/>
                  </a:moveTo>
                  <a:lnTo>
                    <a:pt x="111" y="336"/>
                  </a:lnTo>
                  <a:lnTo>
                    <a:pt x="186" y="344"/>
                  </a:lnTo>
                  <a:lnTo>
                    <a:pt x="388" y="4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A414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8" name="Line 202">
              <a:extLst>
                <a:ext uri="{FF2B5EF4-FFF2-40B4-BE49-F238E27FC236}">
                  <a16:creationId xmlns:a16="http://schemas.microsoft.com/office/drawing/2014/main" xmlns="" id="{B70B8275-DC43-481E-9F87-D7B32EAA99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23351" y="309880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9" name="Line 204">
              <a:extLst>
                <a:ext uri="{FF2B5EF4-FFF2-40B4-BE49-F238E27FC236}">
                  <a16:creationId xmlns:a16="http://schemas.microsoft.com/office/drawing/2014/main" xmlns="" id="{7AC14DF9-6289-4226-870A-51EEF05CD9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23351" y="309880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0" name="Freeform 206">
              <a:extLst>
                <a:ext uri="{FF2B5EF4-FFF2-40B4-BE49-F238E27FC236}">
                  <a16:creationId xmlns:a16="http://schemas.microsoft.com/office/drawing/2014/main" xmlns="" id="{44183CFF-DA0D-472A-A594-01A6E44587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4475" y="3111500"/>
              <a:ext cx="723900" cy="341312"/>
            </a:xfrm>
            <a:custGeom>
              <a:avLst/>
              <a:gdLst>
                <a:gd name="T0" fmla="*/ 212 w 913"/>
                <a:gd name="T1" fmla="*/ 0 h 429"/>
                <a:gd name="T2" fmla="*/ 212 w 913"/>
                <a:gd name="T3" fmla="*/ 0 h 429"/>
                <a:gd name="T4" fmla="*/ 302 w 913"/>
                <a:gd name="T5" fmla="*/ 12 h 429"/>
                <a:gd name="T6" fmla="*/ 390 w 913"/>
                <a:gd name="T7" fmla="*/ 25 h 429"/>
                <a:gd name="T8" fmla="*/ 566 w 913"/>
                <a:gd name="T9" fmla="*/ 47 h 429"/>
                <a:gd name="T10" fmla="*/ 740 w 913"/>
                <a:gd name="T11" fmla="*/ 67 h 429"/>
                <a:gd name="T12" fmla="*/ 913 w 913"/>
                <a:gd name="T13" fmla="*/ 88 h 429"/>
                <a:gd name="T14" fmla="*/ 913 w 913"/>
                <a:gd name="T15" fmla="*/ 88 h 429"/>
                <a:gd name="T16" fmla="*/ 880 w 913"/>
                <a:gd name="T17" fmla="*/ 131 h 429"/>
                <a:gd name="T18" fmla="*/ 849 w 913"/>
                <a:gd name="T19" fmla="*/ 174 h 429"/>
                <a:gd name="T20" fmla="*/ 787 w 913"/>
                <a:gd name="T21" fmla="*/ 259 h 429"/>
                <a:gd name="T22" fmla="*/ 755 w 913"/>
                <a:gd name="T23" fmla="*/ 302 h 429"/>
                <a:gd name="T24" fmla="*/ 721 w 913"/>
                <a:gd name="T25" fmla="*/ 343 h 429"/>
                <a:gd name="T26" fmla="*/ 685 w 913"/>
                <a:gd name="T27" fmla="*/ 386 h 429"/>
                <a:gd name="T28" fmla="*/ 647 w 913"/>
                <a:gd name="T29" fmla="*/ 429 h 429"/>
                <a:gd name="T30" fmla="*/ 647 w 913"/>
                <a:gd name="T31" fmla="*/ 429 h 429"/>
                <a:gd name="T32" fmla="*/ 490 w 913"/>
                <a:gd name="T33" fmla="*/ 408 h 429"/>
                <a:gd name="T34" fmla="*/ 329 w 913"/>
                <a:gd name="T35" fmla="*/ 387 h 429"/>
                <a:gd name="T36" fmla="*/ 0 w 913"/>
                <a:gd name="T37" fmla="*/ 347 h 429"/>
                <a:gd name="T38" fmla="*/ 0 w 913"/>
                <a:gd name="T39" fmla="*/ 347 h 429"/>
                <a:gd name="T40" fmla="*/ 34 w 913"/>
                <a:gd name="T41" fmla="*/ 305 h 429"/>
                <a:gd name="T42" fmla="*/ 66 w 913"/>
                <a:gd name="T43" fmla="*/ 264 h 429"/>
                <a:gd name="T44" fmla="*/ 98 w 913"/>
                <a:gd name="T45" fmla="*/ 223 h 429"/>
                <a:gd name="T46" fmla="*/ 127 w 913"/>
                <a:gd name="T47" fmla="*/ 180 h 429"/>
                <a:gd name="T48" fmla="*/ 141 w 913"/>
                <a:gd name="T49" fmla="*/ 159 h 429"/>
                <a:gd name="T50" fmla="*/ 154 w 913"/>
                <a:gd name="T51" fmla="*/ 137 h 429"/>
                <a:gd name="T52" fmla="*/ 166 w 913"/>
                <a:gd name="T53" fmla="*/ 115 h 429"/>
                <a:gd name="T54" fmla="*/ 177 w 913"/>
                <a:gd name="T55" fmla="*/ 93 h 429"/>
                <a:gd name="T56" fmla="*/ 187 w 913"/>
                <a:gd name="T57" fmla="*/ 69 h 429"/>
                <a:gd name="T58" fmla="*/ 196 w 913"/>
                <a:gd name="T59" fmla="*/ 47 h 429"/>
                <a:gd name="T60" fmla="*/ 205 w 913"/>
                <a:gd name="T61" fmla="*/ 23 h 429"/>
                <a:gd name="T62" fmla="*/ 212 w 913"/>
                <a:gd name="T63" fmla="*/ 0 h 429"/>
                <a:gd name="T64" fmla="*/ 212 w 913"/>
                <a:gd name="T65" fmla="*/ 0 h 429"/>
                <a:gd name="T66" fmla="*/ 212 w 913"/>
                <a:gd name="T67" fmla="*/ 0 h 429"/>
                <a:gd name="T68" fmla="*/ 212 w 913"/>
                <a:gd name="T69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13" h="429">
                  <a:moveTo>
                    <a:pt x="212" y="0"/>
                  </a:moveTo>
                  <a:lnTo>
                    <a:pt x="212" y="0"/>
                  </a:lnTo>
                  <a:lnTo>
                    <a:pt x="302" y="12"/>
                  </a:lnTo>
                  <a:lnTo>
                    <a:pt x="390" y="25"/>
                  </a:lnTo>
                  <a:lnTo>
                    <a:pt x="566" y="47"/>
                  </a:lnTo>
                  <a:lnTo>
                    <a:pt x="740" y="67"/>
                  </a:lnTo>
                  <a:lnTo>
                    <a:pt x="913" y="88"/>
                  </a:lnTo>
                  <a:lnTo>
                    <a:pt x="913" y="88"/>
                  </a:lnTo>
                  <a:lnTo>
                    <a:pt x="880" y="131"/>
                  </a:lnTo>
                  <a:lnTo>
                    <a:pt x="849" y="174"/>
                  </a:lnTo>
                  <a:lnTo>
                    <a:pt x="787" y="259"/>
                  </a:lnTo>
                  <a:lnTo>
                    <a:pt x="755" y="302"/>
                  </a:lnTo>
                  <a:lnTo>
                    <a:pt x="721" y="343"/>
                  </a:lnTo>
                  <a:lnTo>
                    <a:pt x="685" y="386"/>
                  </a:lnTo>
                  <a:lnTo>
                    <a:pt x="647" y="429"/>
                  </a:lnTo>
                  <a:lnTo>
                    <a:pt x="647" y="429"/>
                  </a:lnTo>
                  <a:lnTo>
                    <a:pt x="490" y="408"/>
                  </a:lnTo>
                  <a:lnTo>
                    <a:pt x="329" y="387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34" y="305"/>
                  </a:lnTo>
                  <a:lnTo>
                    <a:pt x="66" y="264"/>
                  </a:lnTo>
                  <a:lnTo>
                    <a:pt x="98" y="223"/>
                  </a:lnTo>
                  <a:lnTo>
                    <a:pt x="127" y="180"/>
                  </a:lnTo>
                  <a:lnTo>
                    <a:pt x="141" y="159"/>
                  </a:lnTo>
                  <a:lnTo>
                    <a:pt x="154" y="137"/>
                  </a:lnTo>
                  <a:lnTo>
                    <a:pt x="166" y="115"/>
                  </a:lnTo>
                  <a:lnTo>
                    <a:pt x="177" y="93"/>
                  </a:lnTo>
                  <a:lnTo>
                    <a:pt x="187" y="69"/>
                  </a:lnTo>
                  <a:lnTo>
                    <a:pt x="196" y="47"/>
                  </a:lnTo>
                  <a:lnTo>
                    <a:pt x="205" y="23"/>
                  </a:lnTo>
                  <a:lnTo>
                    <a:pt x="212" y="0"/>
                  </a:lnTo>
                  <a:lnTo>
                    <a:pt x="212" y="0"/>
                  </a:lnTo>
                  <a:close/>
                  <a:moveTo>
                    <a:pt x="212" y="0"/>
                  </a:moveTo>
                  <a:lnTo>
                    <a:pt x="212" y="0"/>
                  </a:lnTo>
                  <a:close/>
                </a:path>
              </a:pathLst>
            </a:custGeom>
            <a:solidFill>
              <a:srgbClr val="FA4147"/>
            </a:solidFill>
            <a:ln w="19050">
              <a:solidFill>
                <a:srgbClr val="FA4147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1" name="Line 208">
              <a:extLst>
                <a:ext uri="{FF2B5EF4-FFF2-40B4-BE49-F238E27FC236}">
                  <a16:creationId xmlns:a16="http://schemas.microsoft.com/office/drawing/2014/main" xmlns="" id="{E44265C8-EDE3-4FDA-9C07-C5974B4BC2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01163" y="3111500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2" name="Line 210">
              <a:extLst>
                <a:ext uri="{FF2B5EF4-FFF2-40B4-BE49-F238E27FC236}">
                  <a16:creationId xmlns:a16="http://schemas.microsoft.com/office/drawing/2014/main" xmlns="" id="{DB4BA693-AD7D-4DDC-8E5F-B1544D5133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01163" y="3111500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3" name="Freeform 211">
              <a:extLst>
                <a:ext uri="{FF2B5EF4-FFF2-40B4-BE49-F238E27FC236}">
                  <a16:creationId xmlns:a16="http://schemas.microsoft.com/office/drawing/2014/main" xmlns="" id="{F4912943-014E-49A3-874D-BD4A4A4C44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45650" y="3141663"/>
              <a:ext cx="287338" cy="225425"/>
            </a:xfrm>
            <a:custGeom>
              <a:avLst/>
              <a:gdLst>
                <a:gd name="T0" fmla="*/ 249 w 361"/>
                <a:gd name="T1" fmla="*/ 41 h 284"/>
                <a:gd name="T2" fmla="*/ 234 w 361"/>
                <a:gd name="T3" fmla="*/ 37 h 284"/>
                <a:gd name="T4" fmla="*/ 228 w 361"/>
                <a:gd name="T5" fmla="*/ 30 h 284"/>
                <a:gd name="T6" fmla="*/ 228 w 361"/>
                <a:gd name="T7" fmla="*/ 21 h 284"/>
                <a:gd name="T8" fmla="*/ 232 w 361"/>
                <a:gd name="T9" fmla="*/ 13 h 284"/>
                <a:gd name="T10" fmla="*/ 249 w 361"/>
                <a:gd name="T11" fmla="*/ 3 h 284"/>
                <a:gd name="T12" fmla="*/ 263 w 361"/>
                <a:gd name="T13" fmla="*/ 0 h 284"/>
                <a:gd name="T14" fmla="*/ 281 w 361"/>
                <a:gd name="T15" fmla="*/ 1 h 284"/>
                <a:gd name="T16" fmla="*/ 291 w 361"/>
                <a:gd name="T17" fmla="*/ 3 h 284"/>
                <a:gd name="T18" fmla="*/ 342 w 361"/>
                <a:gd name="T19" fmla="*/ 46 h 284"/>
                <a:gd name="T20" fmla="*/ 356 w 361"/>
                <a:gd name="T21" fmla="*/ 80 h 284"/>
                <a:gd name="T22" fmla="*/ 359 w 361"/>
                <a:gd name="T23" fmla="*/ 99 h 284"/>
                <a:gd name="T24" fmla="*/ 355 w 361"/>
                <a:gd name="T25" fmla="*/ 118 h 284"/>
                <a:gd name="T26" fmla="*/ 357 w 361"/>
                <a:gd name="T27" fmla="*/ 128 h 284"/>
                <a:gd name="T28" fmla="*/ 361 w 361"/>
                <a:gd name="T29" fmla="*/ 147 h 284"/>
                <a:gd name="T30" fmla="*/ 359 w 361"/>
                <a:gd name="T31" fmla="*/ 167 h 284"/>
                <a:gd name="T32" fmla="*/ 353 w 361"/>
                <a:gd name="T33" fmla="*/ 187 h 284"/>
                <a:gd name="T34" fmla="*/ 348 w 361"/>
                <a:gd name="T35" fmla="*/ 197 h 284"/>
                <a:gd name="T36" fmla="*/ 336 w 361"/>
                <a:gd name="T37" fmla="*/ 211 h 284"/>
                <a:gd name="T38" fmla="*/ 304 w 361"/>
                <a:gd name="T39" fmla="*/ 239 h 284"/>
                <a:gd name="T40" fmla="*/ 262 w 361"/>
                <a:gd name="T41" fmla="*/ 265 h 284"/>
                <a:gd name="T42" fmla="*/ 229 w 361"/>
                <a:gd name="T43" fmla="*/ 279 h 284"/>
                <a:gd name="T44" fmla="*/ 209 w 361"/>
                <a:gd name="T45" fmla="*/ 283 h 284"/>
                <a:gd name="T46" fmla="*/ 198 w 361"/>
                <a:gd name="T47" fmla="*/ 284 h 284"/>
                <a:gd name="T48" fmla="*/ 161 w 361"/>
                <a:gd name="T49" fmla="*/ 268 h 284"/>
                <a:gd name="T50" fmla="*/ 147 w 361"/>
                <a:gd name="T51" fmla="*/ 259 h 284"/>
                <a:gd name="T52" fmla="*/ 134 w 361"/>
                <a:gd name="T53" fmla="*/ 244 h 284"/>
                <a:gd name="T54" fmla="*/ 119 w 361"/>
                <a:gd name="T55" fmla="*/ 241 h 284"/>
                <a:gd name="T56" fmla="*/ 88 w 361"/>
                <a:gd name="T57" fmla="*/ 230 h 284"/>
                <a:gd name="T58" fmla="*/ 38 w 361"/>
                <a:gd name="T59" fmla="*/ 203 h 284"/>
                <a:gd name="T60" fmla="*/ 4 w 361"/>
                <a:gd name="T61" fmla="*/ 186 h 284"/>
                <a:gd name="T62" fmla="*/ 3 w 361"/>
                <a:gd name="T63" fmla="*/ 178 h 284"/>
                <a:gd name="T64" fmla="*/ 3 w 361"/>
                <a:gd name="T65" fmla="*/ 166 h 284"/>
                <a:gd name="T66" fmla="*/ 8 w 361"/>
                <a:gd name="T67" fmla="*/ 158 h 284"/>
                <a:gd name="T68" fmla="*/ 12 w 361"/>
                <a:gd name="T69" fmla="*/ 154 h 284"/>
                <a:gd name="T70" fmla="*/ 2 w 361"/>
                <a:gd name="T71" fmla="*/ 138 h 284"/>
                <a:gd name="T72" fmla="*/ 1 w 361"/>
                <a:gd name="T73" fmla="*/ 128 h 284"/>
                <a:gd name="T74" fmla="*/ 8 w 361"/>
                <a:gd name="T75" fmla="*/ 120 h 284"/>
                <a:gd name="T76" fmla="*/ 24 w 361"/>
                <a:gd name="T77" fmla="*/ 116 h 284"/>
                <a:gd name="T78" fmla="*/ 54 w 361"/>
                <a:gd name="T79" fmla="*/ 120 h 284"/>
                <a:gd name="T80" fmla="*/ 89 w 361"/>
                <a:gd name="T81" fmla="*/ 125 h 284"/>
                <a:gd name="T82" fmla="*/ 82 w 361"/>
                <a:gd name="T83" fmla="*/ 116 h 284"/>
                <a:gd name="T84" fmla="*/ 73 w 361"/>
                <a:gd name="T85" fmla="*/ 99 h 284"/>
                <a:gd name="T86" fmla="*/ 72 w 361"/>
                <a:gd name="T87" fmla="*/ 88 h 284"/>
                <a:gd name="T88" fmla="*/ 75 w 361"/>
                <a:gd name="T89" fmla="*/ 82 h 284"/>
                <a:gd name="T90" fmla="*/ 82 w 361"/>
                <a:gd name="T91" fmla="*/ 78 h 284"/>
                <a:gd name="T92" fmla="*/ 101 w 361"/>
                <a:gd name="T93" fmla="*/ 73 h 284"/>
                <a:gd name="T94" fmla="*/ 119 w 361"/>
                <a:gd name="T95" fmla="*/ 71 h 284"/>
                <a:gd name="T96" fmla="*/ 154 w 361"/>
                <a:gd name="T97" fmla="*/ 73 h 284"/>
                <a:gd name="T98" fmla="*/ 187 w 361"/>
                <a:gd name="T99" fmla="*/ 82 h 284"/>
                <a:gd name="T100" fmla="*/ 217 w 361"/>
                <a:gd name="T101" fmla="*/ 96 h 284"/>
                <a:gd name="T102" fmla="*/ 232 w 361"/>
                <a:gd name="T103" fmla="*/ 104 h 284"/>
                <a:gd name="T104" fmla="*/ 271 w 361"/>
                <a:gd name="T105" fmla="*/ 50 h 284"/>
                <a:gd name="T106" fmla="*/ 249 w 361"/>
                <a:gd name="T107" fmla="*/ 41 h 284"/>
                <a:gd name="T108" fmla="*/ 249 w 361"/>
                <a:gd name="T109" fmla="*/ 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1" h="284">
                  <a:moveTo>
                    <a:pt x="249" y="41"/>
                  </a:moveTo>
                  <a:lnTo>
                    <a:pt x="249" y="41"/>
                  </a:lnTo>
                  <a:lnTo>
                    <a:pt x="241" y="39"/>
                  </a:lnTo>
                  <a:lnTo>
                    <a:pt x="234" y="37"/>
                  </a:lnTo>
                  <a:lnTo>
                    <a:pt x="231" y="34"/>
                  </a:lnTo>
                  <a:lnTo>
                    <a:pt x="228" y="30"/>
                  </a:lnTo>
                  <a:lnTo>
                    <a:pt x="227" y="26"/>
                  </a:lnTo>
                  <a:lnTo>
                    <a:pt x="228" y="21"/>
                  </a:lnTo>
                  <a:lnTo>
                    <a:pt x="232" y="13"/>
                  </a:lnTo>
                  <a:lnTo>
                    <a:pt x="232" y="13"/>
                  </a:lnTo>
                  <a:lnTo>
                    <a:pt x="243" y="6"/>
                  </a:lnTo>
                  <a:lnTo>
                    <a:pt x="249" y="3"/>
                  </a:lnTo>
                  <a:lnTo>
                    <a:pt x="256" y="1"/>
                  </a:lnTo>
                  <a:lnTo>
                    <a:pt x="263" y="0"/>
                  </a:lnTo>
                  <a:lnTo>
                    <a:pt x="271" y="0"/>
                  </a:lnTo>
                  <a:lnTo>
                    <a:pt x="281" y="1"/>
                  </a:lnTo>
                  <a:lnTo>
                    <a:pt x="291" y="3"/>
                  </a:lnTo>
                  <a:lnTo>
                    <a:pt x="291" y="3"/>
                  </a:lnTo>
                  <a:lnTo>
                    <a:pt x="342" y="46"/>
                  </a:lnTo>
                  <a:lnTo>
                    <a:pt x="342" y="46"/>
                  </a:lnTo>
                  <a:lnTo>
                    <a:pt x="349" y="64"/>
                  </a:lnTo>
                  <a:lnTo>
                    <a:pt x="356" y="80"/>
                  </a:lnTo>
                  <a:lnTo>
                    <a:pt x="358" y="89"/>
                  </a:lnTo>
                  <a:lnTo>
                    <a:pt x="359" y="99"/>
                  </a:lnTo>
                  <a:lnTo>
                    <a:pt x="358" y="108"/>
                  </a:lnTo>
                  <a:lnTo>
                    <a:pt x="355" y="118"/>
                  </a:lnTo>
                  <a:lnTo>
                    <a:pt x="355" y="118"/>
                  </a:lnTo>
                  <a:lnTo>
                    <a:pt x="357" y="128"/>
                  </a:lnTo>
                  <a:lnTo>
                    <a:pt x="359" y="137"/>
                  </a:lnTo>
                  <a:lnTo>
                    <a:pt x="361" y="147"/>
                  </a:lnTo>
                  <a:lnTo>
                    <a:pt x="361" y="158"/>
                  </a:lnTo>
                  <a:lnTo>
                    <a:pt x="359" y="167"/>
                  </a:lnTo>
                  <a:lnTo>
                    <a:pt x="357" y="178"/>
                  </a:lnTo>
                  <a:lnTo>
                    <a:pt x="353" y="187"/>
                  </a:lnTo>
                  <a:lnTo>
                    <a:pt x="348" y="197"/>
                  </a:lnTo>
                  <a:lnTo>
                    <a:pt x="348" y="197"/>
                  </a:lnTo>
                  <a:lnTo>
                    <a:pt x="342" y="204"/>
                  </a:lnTo>
                  <a:lnTo>
                    <a:pt x="336" y="211"/>
                  </a:lnTo>
                  <a:lnTo>
                    <a:pt x="321" y="225"/>
                  </a:lnTo>
                  <a:lnTo>
                    <a:pt x="304" y="239"/>
                  </a:lnTo>
                  <a:lnTo>
                    <a:pt x="283" y="253"/>
                  </a:lnTo>
                  <a:lnTo>
                    <a:pt x="262" y="265"/>
                  </a:lnTo>
                  <a:lnTo>
                    <a:pt x="240" y="275"/>
                  </a:lnTo>
                  <a:lnTo>
                    <a:pt x="229" y="279"/>
                  </a:lnTo>
                  <a:lnTo>
                    <a:pt x="219" y="282"/>
                  </a:lnTo>
                  <a:lnTo>
                    <a:pt x="209" y="283"/>
                  </a:lnTo>
                  <a:lnTo>
                    <a:pt x="198" y="284"/>
                  </a:lnTo>
                  <a:lnTo>
                    <a:pt x="198" y="284"/>
                  </a:lnTo>
                  <a:lnTo>
                    <a:pt x="177" y="275"/>
                  </a:lnTo>
                  <a:lnTo>
                    <a:pt x="161" y="268"/>
                  </a:lnTo>
                  <a:lnTo>
                    <a:pt x="154" y="265"/>
                  </a:lnTo>
                  <a:lnTo>
                    <a:pt x="147" y="259"/>
                  </a:lnTo>
                  <a:lnTo>
                    <a:pt x="140" y="253"/>
                  </a:lnTo>
                  <a:lnTo>
                    <a:pt x="134" y="244"/>
                  </a:lnTo>
                  <a:lnTo>
                    <a:pt x="134" y="244"/>
                  </a:lnTo>
                  <a:lnTo>
                    <a:pt x="119" y="241"/>
                  </a:lnTo>
                  <a:lnTo>
                    <a:pt x="103" y="237"/>
                  </a:lnTo>
                  <a:lnTo>
                    <a:pt x="88" y="230"/>
                  </a:lnTo>
                  <a:lnTo>
                    <a:pt x="70" y="222"/>
                  </a:lnTo>
                  <a:lnTo>
                    <a:pt x="38" y="203"/>
                  </a:lnTo>
                  <a:lnTo>
                    <a:pt x="21" y="194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3" y="178"/>
                  </a:lnTo>
                  <a:lnTo>
                    <a:pt x="3" y="169"/>
                  </a:lnTo>
                  <a:lnTo>
                    <a:pt x="3" y="166"/>
                  </a:lnTo>
                  <a:lnTo>
                    <a:pt x="5" y="161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2" y="154"/>
                  </a:lnTo>
                  <a:lnTo>
                    <a:pt x="7" y="145"/>
                  </a:lnTo>
                  <a:lnTo>
                    <a:pt x="2" y="138"/>
                  </a:lnTo>
                  <a:lnTo>
                    <a:pt x="0" y="132"/>
                  </a:lnTo>
                  <a:lnTo>
                    <a:pt x="1" y="128"/>
                  </a:lnTo>
                  <a:lnTo>
                    <a:pt x="3" y="123"/>
                  </a:lnTo>
                  <a:lnTo>
                    <a:pt x="8" y="120"/>
                  </a:lnTo>
                  <a:lnTo>
                    <a:pt x="15" y="117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54" y="120"/>
                  </a:lnTo>
                  <a:lnTo>
                    <a:pt x="70" y="122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2" y="116"/>
                  </a:lnTo>
                  <a:lnTo>
                    <a:pt x="76" y="108"/>
                  </a:lnTo>
                  <a:lnTo>
                    <a:pt x="73" y="99"/>
                  </a:lnTo>
                  <a:lnTo>
                    <a:pt x="72" y="92"/>
                  </a:lnTo>
                  <a:lnTo>
                    <a:pt x="72" y="88"/>
                  </a:lnTo>
                  <a:lnTo>
                    <a:pt x="73" y="85"/>
                  </a:lnTo>
                  <a:lnTo>
                    <a:pt x="75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7" y="75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19" y="71"/>
                  </a:lnTo>
                  <a:lnTo>
                    <a:pt x="137" y="72"/>
                  </a:lnTo>
                  <a:lnTo>
                    <a:pt x="154" y="73"/>
                  </a:lnTo>
                  <a:lnTo>
                    <a:pt x="170" y="78"/>
                  </a:lnTo>
                  <a:lnTo>
                    <a:pt x="187" y="82"/>
                  </a:lnTo>
                  <a:lnTo>
                    <a:pt x="202" y="89"/>
                  </a:lnTo>
                  <a:lnTo>
                    <a:pt x="217" y="96"/>
                  </a:lnTo>
                  <a:lnTo>
                    <a:pt x="232" y="104"/>
                  </a:lnTo>
                  <a:lnTo>
                    <a:pt x="232" y="104"/>
                  </a:lnTo>
                  <a:lnTo>
                    <a:pt x="254" y="72"/>
                  </a:lnTo>
                  <a:lnTo>
                    <a:pt x="271" y="50"/>
                  </a:lnTo>
                  <a:lnTo>
                    <a:pt x="249" y="41"/>
                  </a:lnTo>
                  <a:lnTo>
                    <a:pt x="249" y="41"/>
                  </a:lnTo>
                  <a:close/>
                  <a:moveTo>
                    <a:pt x="249" y="41"/>
                  </a:moveTo>
                  <a:lnTo>
                    <a:pt x="249" y="41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4" name="Freeform 212">
              <a:extLst>
                <a:ext uri="{FF2B5EF4-FFF2-40B4-BE49-F238E27FC236}">
                  <a16:creationId xmlns:a16="http://schemas.microsoft.com/office/drawing/2014/main" xmlns="" id="{A3230C10-A371-4AD7-ABD9-6C94FA8C0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5650" y="3141663"/>
              <a:ext cx="287338" cy="225425"/>
            </a:xfrm>
            <a:custGeom>
              <a:avLst/>
              <a:gdLst>
                <a:gd name="T0" fmla="*/ 249 w 361"/>
                <a:gd name="T1" fmla="*/ 41 h 284"/>
                <a:gd name="T2" fmla="*/ 234 w 361"/>
                <a:gd name="T3" fmla="*/ 37 h 284"/>
                <a:gd name="T4" fmla="*/ 228 w 361"/>
                <a:gd name="T5" fmla="*/ 30 h 284"/>
                <a:gd name="T6" fmla="*/ 228 w 361"/>
                <a:gd name="T7" fmla="*/ 21 h 284"/>
                <a:gd name="T8" fmla="*/ 232 w 361"/>
                <a:gd name="T9" fmla="*/ 13 h 284"/>
                <a:gd name="T10" fmla="*/ 249 w 361"/>
                <a:gd name="T11" fmla="*/ 3 h 284"/>
                <a:gd name="T12" fmla="*/ 263 w 361"/>
                <a:gd name="T13" fmla="*/ 0 h 284"/>
                <a:gd name="T14" fmla="*/ 281 w 361"/>
                <a:gd name="T15" fmla="*/ 1 h 284"/>
                <a:gd name="T16" fmla="*/ 291 w 361"/>
                <a:gd name="T17" fmla="*/ 3 h 284"/>
                <a:gd name="T18" fmla="*/ 342 w 361"/>
                <a:gd name="T19" fmla="*/ 46 h 284"/>
                <a:gd name="T20" fmla="*/ 356 w 361"/>
                <a:gd name="T21" fmla="*/ 80 h 284"/>
                <a:gd name="T22" fmla="*/ 359 w 361"/>
                <a:gd name="T23" fmla="*/ 99 h 284"/>
                <a:gd name="T24" fmla="*/ 355 w 361"/>
                <a:gd name="T25" fmla="*/ 118 h 284"/>
                <a:gd name="T26" fmla="*/ 357 w 361"/>
                <a:gd name="T27" fmla="*/ 128 h 284"/>
                <a:gd name="T28" fmla="*/ 361 w 361"/>
                <a:gd name="T29" fmla="*/ 147 h 284"/>
                <a:gd name="T30" fmla="*/ 359 w 361"/>
                <a:gd name="T31" fmla="*/ 167 h 284"/>
                <a:gd name="T32" fmla="*/ 353 w 361"/>
                <a:gd name="T33" fmla="*/ 187 h 284"/>
                <a:gd name="T34" fmla="*/ 348 w 361"/>
                <a:gd name="T35" fmla="*/ 197 h 284"/>
                <a:gd name="T36" fmla="*/ 336 w 361"/>
                <a:gd name="T37" fmla="*/ 211 h 284"/>
                <a:gd name="T38" fmla="*/ 304 w 361"/>
                <a:gd name="T39" fmla="*/ 239 h 284"/>
                <a:gd name="T40" fmla="*/ 262 w 361"/>
                <a:gd name="T41" fmla="*/ 265 h 284"/>
                <a:gd name="T42" fmla="*/ 229 w 361"/>
                <a:gd name="T43" fmla="*/ 279 h 284"/>
                <a:gd name="T44" fmla="*/ 209 w 361"/>
                <a:gd name="T45" fmla="*/ 283 h 284"/>
                <a:gd name="T46" fmla="*/ 198 w 361"/>
                <a:gd name="T47" fmla="*/ 284 h 284"/>
                <a:gd name="T48" fmla="*/ 161 w 361"/>
                <a:gd name="T49" fmla="*/ 268 h 284"/>
                <a:gd name="T50" fmla="*/ 147 w 361"/>
                <a:gd name="T51" fmla="*/ 259 h 284"/>
                <a:gd name="T52" fmla="*/ 134 w 361"/>
                <a:gd name="T53" fmla="*/ 244 h 284"/>
                <a:gd name="T54" fmla="*/ 119 w 361"/>
                <a:gd name="T55" fmla="*/ 241 h 284"/>
                <a:gd name="T56" fmla="*/ 88 w 361"/>
                <a:gd name="T57" fmla="*/ 230 h 284"/>
                <a:gd name="T58" fmla="*/ 38 w 361"/>
                <a:gd name="T59" fmla="*/ 203 h 284"/>
                <a:gd name="T60" fmla="*/ 4 w 361"/>
                <a:gd name="T61" fmla="*/ 186 h 284"/>
                <a:gd name="T62" fmla="*/ 3 w 361"/>
                <a:gd name="T63" fmla="*/ 178 h 284"/>
                <a:gd name="T64" fmla="*/ 3 w 361"/>
                <a:gd name="T65" fmla="*/ 166 h 284"/>
                <a:gd name="T66" fmla="*/ 8 w 361"/>
                <a:gd name="T67" fmla="*/ 158 h 284"/>
                <a:gd name="T68" fmla="*/ 12 w 361"/>
                <a:gd name="T69" fmla="*/ 154 h 284"/>
                <a:gd name="T70" fmla="*/ 2 w 361"/>
                <a:gd name="T71" fmla="*/ 138 h 284"/>
                <a:gd name="T72" fmla="*/ 1 w 361"/>
                <a:gd name="T73" fmla="*/ 128 h 284"/>
                <a:gd name="T74" fmla="*/ 8 w 361"/>
                <a:gd name="T75" fmla="*/ 120 h 284"/>
                <a:gd name="T76" fmla="*/ 24 w 361"/>
                <a:gd name="T77" fmla="*/ 116 h 284"/>
                <a:gd name="T78" fmla="*/ 54 w 361"/>
                <a:gd name="T79" fmla="*/ 120 h 284"/>
                <a:gd name="T80" fmla="*/ 89 w 361"/>
                <a:gd name="T81" fmla="*/ 125 h 284"/>
                <a:gd name="T82" fmla="*/ 82 w 361"/>
                <a:gd name="T83" fmla="*/ 116 h 284"/>
                <a:gd name="T84" fmla="*/ 73 w 361"/>
                <a:gd name="T85" fmla="*/ 99 h 284"/>
                <a:gd name="T86" fmla="*/ 72 w 361"/>
                <a:gd name="T87" fmla="*/ 88 h 284"/>
                <a:gd name="T88" fmla="*/ 75 w 361"/>
                <a:gd name="T89" fmla="*/ 82 h 284"/>
                <a:gd name="T90" fmla="*/ 82 w 361"/>
                <a:gd name="T91" fmla="*/ 78 h 284"/>
                <a:gd name="T92" fmla="*/ 101 w 361"/>
                <a:gd name="T93" fmla="*/ 73 h 284"/>
                <a:gd name="T94" fmla="*/ 119 w 361"/>
                <a:gd name="T95" fmla="*/ 71 h 284"/>
                <a:gd name="T96" fmla="*/ 154 w 361"/>
                <a:gd name="T97" fmla="*/ 73 h 284"/>
                <a:gd name="T98" fmla="*/ 187 w 361"/>
                <a:gd name="T99" fmla="*/ 82 h 284"/>
                <a:gd name="T100" fmla="*/ 217 w 361"/>
                <a:gd name="T101" fmla="*/ 96 h 284"/>
                <a:gd name="T102" fmla="*/ 232 w 361"/>
                <a:gd name="T103" fmla="*/ 104 h 284"/>
                <a:gd name="T104" fmla="*/ 271 w 361"/>
                <a:gd name="T105" fmla="*/ 50 h 284"/>
                <a:gd name="T106" fmla="*/ 249 w 361"/>
                <a:gd name="T107" fmla="*/ 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1" h="284">
                  <a:moveTo>
                    <a:pt x="249" y="41"/>
                  </a:moveTo>
                  <a:lnTo>
                    <a:pt x="249" y="41"/>
                  </a:lnTo>
                  <a:lnTo>
                    <a:pt x="241" y="39"/>
                  </a:lnTo>
                  <a:lnTo>
                    <a:pt x="234" y="37"/>
                  </a:lnTo>
                  <a:lnTo>
                    <a:pt x="231" y="34"/>
                  </a:lnTo>
                  <a:lnTo>
                    <a:pt x="228" y="30"/>
                  </a:lnTo>
                  <a:lnTo>
                    <a:pt x="227" y="26"/>
                  </a:lnTo>
                  <a:lnTo>
                    <a:pt x="228" y="21"/>
                  </a:lnTo>
                  <a:lnTo>
                    <a:pt x="232" y="13"/>
                  </a:lnTo>
                  <a:lnTo>
                    <a:pt x="232" y="13"/>
                  </a:lnTo>
                  <a:lnTo>
                    <a:pt x="243" y="6"/>
                  </a:lnTo>
                  <a:lnTo>
                    <a:pt x="249" y="3"/>
                  </a:lnTo>
                  <a:lnTo>
                    <a:pt x="256" y="1"/>
                  </a:lnTo>
                  <a:lnTo>
                    <a:pt x="263" y="0"/>
                  </a:lnTo>
                  <a:lnTo>
                    <a:pt x="271" y="0"/>
                  </a:lnTo>
                  <a:lnTo>
                    <a:pt x="281" y="1"/>
                  </a:lnTo>
                  <a:lnTo>
                    <a:pt x="291" y="3"/>
                  </a:lnTo>
                  <a:lnTo>
                    <a:pt x="291" y="3"/>
                  </a:lnTo>
                  <a:lnTo>
                    <a:pt x="342" y="46"/>
                  </a:lnTo>
                  <a:lnTo>
                    <a:pt x="342" y="46"/>
                  </a:lnTo>
                  <a:lnTo>
                    <a:pt x="349" y="64"/>
                  </a:lnTo>
                  <a:lnTo>
                    <a:pt x="356" y="80"/>
                  </a:lnTo>
                  <a:lnTo>
                    <a:pt x="358" y="89"/>
                  </a:lnTo>
                  <a:lnTo>
                    <a:pt x="359" y="99"/>
                  </a:lnTo>
                  <a:lnTo>
                    <a:pt x="358" y="108"/>
                  </a:lnTo>
                  <a:lnTo>
                    <a:pt x="355" y="118"/>
                  </a:lnTo>
                  <a:lnTo>
                    <a:pt x="355" y="118"/>
                  </a:lnTo>
                  <a:lnTo>
                    <a:pt x="357" y="128"/>
                  </a:lnTo>
                  <a:lnTo>
                    <a:pt x="359" y="137"/>
                  </a:lnTo>
                  <a:lnTo>
                    <a:pt x="361" y="147"/>
                  </a:lnTo>
                  <a:lnTo>
                    <a:pt x="361" y="158"/>
                  </a:lnTo>
                  <a:lnTo>
                    <a:pt x="359" y="167"/>
                  </a:lnTo>
                  <a:lnTo>
                    <a:pt x="357" y="178"/>
                  </a:lnTo>
                  <a:lnTo>
                    <a:pt x="353" y="187"/>
                  </a:lnTo>
                  <a:lnTo>
                    <a:pt x="348" y="197"/>
                  </a:lnTo>
                  <a:lnTo>
                    <a:pt x="348" y="197"/>
                  </a:lnTo>
                  <a:lnTo>
                    <a:pt x="342" y="204"/>
                  </a:lnTo>
                  <a:lnTo>
                    <a:pt x="336" y="211"/>
                  </a:lnTo>
                  <a:lnTo>
                    <a:pt x="321" y="225"/>
                  </a:lnTo>
                  <a:lnTo>
                    <a:pt x="304" y="239"/>
                  </a:lnTo>
                  <a:lnTo>
                    <a:pt x="283" y="253"/>
                  </a:lnTo>
                  <a:lnTo>
                    <a:pt x="262" y="265"/>
                  </a:lnTo>
                  <a:lnTo>
                    <a:pt x="240" y="275"/>
                  </a:lnTo>
                  <a:lnTo>
                    <a:pt x="229" y="279"/>
                  </a:lnTo>
                  <a:lnTo>
                    <a:pt x="219" y="282"/>
                  </a:lnTo>
                  <a:lnTo>
                    <a:pt x="209" y="283"/>
                  </a:lnTo>
                  <a:lnTo>
                    <a:pt x="198" y="284"/>
                  </a:lnTo>
                  <a:lnTo>
                    <a:pt x="198" y="284"/>
                  </a:lnTo>
                  <a:lnTo>
                    <a:pt x="177" y="275"/>
                  </a:lnTo>
                  <a:lnTo>
                    <a:pt x="161" y="268"/>
                  </a:lnTo>
                  <a:lnTo>
                    <a:pt x="154" y="265"/>
                  </a:lnTo>
                  <a:lnTo>
                    <a:pt x="147" y="259"/>
                  </a:lnTo>
                  <a:lnTo>
                    <a:pt x="140" y="253"/>
                  </a:lnTo>
                  <a:lnTo>
                    <a:pt x="134" y="244"/>
                  </a:lnTo>
                  <a:lnTo>
                    <a:pt x="134" y="244"/>
                  </a:lnTo>
                  <a:lnTo>
                    <a:pt x="119" y="241"/>
                  </a:lnTo>
                  <a:lnTo>
                    <a:pt x="103" y="237"/>
                  </a:lnTo>
                  <a:lnTo>
                    <a:pt x="88" y="230"/>
                  </a:lnTo>
                  <a:lnTo>
                    <a:pt x="70" y="222"/>
                  </a:lnTo>
                  <a:lnTo>
                    <a:pt x="38" y="203"/>
                  </a:lnTo>
                  <a:lnTo>
                    <a:pt x="21" y="194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3" y="178"/>
                  </a:lnTo>
                  <a:lnTo>
                    <a:pt x="3" y="169"/>
                  </a:lnTo>
                  <a:lnTo>
                    <a:pt x="3" y="166"/>
                  </a:lnTo>
                  <a:lnTo>
                    <a:pt x="5" y="161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2" y="154"/>
                  </a:lnTo>
                  <a:lnTo>
                    <a:pt x="7" y="145"/>
                  </a:lnTo>
                  <a:lnTo>
                    <a:pt x="2" y="138"/>
                  </a:lnTo>
                  <a:lnTo>
                    <a:pt x="0" y="132"/>
                  </a:lnTo>
                  <a:lnTo>
                    <a:pt x="1" y="128"/>
                  </a:lnTo>
                  <a:lnTo>
                    <a:pt x="3" y="123"/>
                  </a:lnTo>
                  <a:lnTo>
                    <a:pt x="8" y="120"/>
                  </a:lnTo>
                  <a:lnTo>
                    <a:pt x="15" y="117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54" y="120"/>
                  </a:lnTo>
                  <a:lnTo>
                    <a:pt x="70" y="122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2" y="116"/>
                  </a:lnTo>
                  <a:lnTo>
                    <a:pt x="76" y="108"/>
                  </a:lnTo>
                  <a:lnTo>
                    <a:pt x="73" y="99"/>
                  </a:lnTo>
                  <a:lnTo>
                    <a:pt x="72" y="92"/>
                  </a:lnTo>
                  <a:lnTo>
                    <a:pt x="72" y="88"/>
                  </a:lnTo>
                  <a:lnTo>
                    <a:pt x="73" y="85"/>
                  </a:lnTo>
                  <a:lnTo>
                    <a:pt x="75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7" y="75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19" y="71"/>
                  </a:lnTo>
                  <a:lnTo>
                    <a:pt x="137" y="72"/>
                  </a:lnTo>
                  <a:lnTo>
                    <a:pt x="154" y="73"/>
                  </a:lnTo>
                  <a:lnTo>
                    <a:pt x="170" y="78"/>
                  </a:lnTo>
                  <a:lnTo>
                    <a:pt x="187" y="82"/>
                  </a:lnTo>
                  <a:lnTo>
                    <a:pt x="202" y="89"/>
                  </a:lnTo>
                  <a:lnTo>
                    <a:pt x="217" y="96"/>
                  </a:lnTo>
                  <a:lnTo>
                    <a:pt x="232" y="104"/>
                  </a:lnTo>
                  <a:lnTo>
                    <a:pt x="232" y="104"/>
                  </a:lnTo>
                  <a:lnTo>
                    <a:pt x="254" y="72"/>
                  </a:lnTo>
                  <a:lnTo>
                    <a:pt x="271" y="50"/>
                  </a:lnTo>
                  <a:lnTo>
                    <a:pt x="249" y="41"/>
                  </a:lnTo>
                  <a:lnTo>
                    <a:pt x="249" y="41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5" name="Line 213">
              <a:extLst>
                <a:ext uri="{FF2B5EF4-FFF2-40B4-BE49-F238E27FC236}">
                  <a16:creationId xmlns:a16="http://schemas.microsoft.com/office/drawing/2014/main" xmlns="" id="{8D7FE9F5-FE40-42D6-95AD-87C0F60ED7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44088" y="3173413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6" name="Freeform 214">
              <a:extLst>
                <a:ext uri="{FF2B5EF4-FFF2-40B4-BE49-F238E27FC236}">
                  <a16:creationId xmlns:a16="http://schemas.microsoft.com/office/drawing/2014/main" xmlns="" id="{C6F45B7A-5043-4739-B2EE-5C169378C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5650" y="3141663"/>
              <a:ext cx="287338" cy="225425"/>
            </a:xfrm>
            <a:custGeom>
              <a:avLst/>
              <a:gdLst>
                <a:gd name="T0" fmla="*/ 249 w 361"/>
                <a:gd name="T1" fmla="*/ 41 h 284"/>
                <a:gd name="T2" fmla="*/ 234 w 361"/>
                <a:gd name="T3" fmla="*/ 37 h 284"/>
                <a:gd name="T4" fmla="*/ 228 w 361"/>
                <a:gd name="T5" fmla="*/ 30 h 284"/>
                <a:gd name="T6" fmla="*/ 228 w 361"/>
                <a:gd name="T7" fmla="*/ 21 h 284"/>
                <a:gd name="T8" fmla="*/ 232 w 361"/>
                <a:gd name="T9" fmla="*/ 13 h 284"/>
                <a:gd name="T10" fmla="*/ 249 w 361"/>
                <a:gd name="T11" fmla="*/ 3 h 284"/>
                <a:gd name="T12" fmla="*/ 263 w 361"/>
                <a:gd name="T13" fmla="*/ 0 h 284"/>
                <a:gd name="T14" fmla="*/ 281 w 361"/>
                <a:gd name="T15" fmla="*/ 1 h 284"/>
                <a:gd name="T16" fmla="*/ 291 w 361"/>
                <a:gd name="T17" fmla="*/ 3 h 284"/>
                <a:gd name="T18" fmla="*/ 342 w 361"/>
                <a:gd name="T19" fmla="*/ 46 h 284"/>
                <a:gd name="T20" fmla="*/ 356 w 361"/>
                <a:gd name="T21" fmla="*/ 80 h 284"/>
                <a:gd name="T22" fmla="*/ 359 w 361"/>
                <a:gd name="T23" fmla="*/ 99 h 284"/>
                <a:gd name="T24" fmla="*/ 355 w 361"/>
                <a:gd name="T25" fmla="*/ 118 h 284"/>
                <a:gd name="T26" fmla="*/ 357 w 361"/>
                <a:gd name="T27" fmla="*/ 128 h 284"/>
                <a:gd name="T28" fmla="*/ 361 w 361"/>
                <a:gd name="T29" fmla="*/ 147 h 284"/>
                <a:gd name="T30" fmla="*/ 359 w 361"/>
                <a:gd name="T31" fmla="*/ 167 h 284"/>
                <a:gd name="T32" fmla="*/ 353 w 361"/>
                <a:gd name="T33" fmla="*/ 187 h 284"/>
                <a:gd name="T34" fmla="*/ 348 w 361"/>
                <a:gd name="T35" fmla="*/ 197 h 284"/>
                <a:gd name="T36" fmla="*/ 336 w 361"/>
                <a:gd name="T37" fmla="*/ 211 h 284"/>
                <a:gd name="T38" fmla="*/ 304 w 361"/>
                <a:gd name="T39" fmla="*/ 239 h 284"/>
                <a:gd name="T40" fmla="*/ 262 w 361"/>
                <a:gd name="T41" fmla="*/ 265 h 284"/>
                <a:gd name="T42" fmla="*/ 229 w 361"/>
                <a:gd name="T43" fmla="*/ 279 h 284"/>
                <a:gd name="T44" fmla="*/ 209 w 361"/>
                <a:gd name="T45" fmla="*/ 283 h 284"/>
                <a:gd name="T46" fmla="*/ 198 w 361"/>
                <a:gd name="T47" fmla="*/ 284 h 284"/>
                <a:gd name="T48" fmla="*/ 161 w 361"/>
                <a:gd name="T49" fmla="*/ 268 h 284"/>
                <a:gd name="T50" fmla="*/ 147 w 361"/>
                <a:gd name="T51" fmla="*/ 259 h 284"/>
                <a:gd name="T52" fmla="*/ 134 w 361"/>
                <a:gd name="T53" fmla="*/ 244 h 284"/>
                <a:gd name="T54" fmla="*/ 119 w 361"/>
                <a:gd name="T55" fmla="*/ 241 h 284"/>
                <a:gd name="T56" fmla="*/ 88 w 361"/>
                <a:gd name="T57" fmla="*/ 230 h 284"/>
                <a:gd name="T58" fmla="*/ 38 w 361"/>
                <a:gd name="T59" fmla="*/ 203 h 284"/>
                <a:gd name="T60" fmla="*/ 4 w 361"/>
                <a:gd name="T61" fmla="*/ 186 h 284"/>
                <a:gd name="T62" fmla="*/ 3 w 361"/>
                <a:gd name="T63" fmla="*/ 178 h 284"/>
                <a:gd name="T64" fmla="*/ 3 w 361"/>
                <a:gd name="T65" fmla="*/ 166 h 284"/>
                <a:gd name="T66" fmla="*/ 8 w 361"/>
                <a:gd name="T67" fmla="*/ 158 h 284"/>
                <a:gd name="T68" fmla="*/ 12 w 361"/>
                <a:gd name="T69" fmla="*/ 154 h 284"/>
                <a:gd name="T70" fmla="*/ 2 w 361"/>
                <a:gd name="T71" fmla="*/ 138 h 284"/>
                <a:gd name="T72" fmla="*/ 1 w 361"/>
                <a:gd name="T73" fmla="*/ 128 h 284"/>
                <a:gd name="T74" fmla="*/ 8 w 361"/>
                <a:gd name="T75" fmla="*/ 120 h 284"/>
                <a:gd name="T76" fmla="*/ 24 w 361"/>
                <a:gd name="T77" fmla="*/ 116 h 284"/>
                <a:gd name="T78" fmla="*/ 54 w 361"/>
                <a:gd name="T79" fmla="*/ 120 h 284"/>
                <a:gd name="T80" fmla="*/ 89 w 361"/>
                <a:gd name="T81" fmla="*/ 125 h 284"/>
                <a:gd name="T82" fmla="*/ 82 w 361"/>
                <a:gd name="T83" fmla="*/ 116 h 284"/>
                <a:gd name="T84" fmla="*/ 73 w 361"/>
                <a:gd name="T85" fmla="*/ 99 h 284"/>
                <a:gd name="T86" fmla="*/ 72 w 361"/>
                <a:gd name="T87" fmla="*/ 88 h 284"/>
                <a:gd name="T88" fmla="*/ 75 w 361"/>
                <a:gd name="T89" fmla="*/ 82 h 284"/>
                <a:gd name="T90" fmla="*/ 82 w 361"/>
                <a:gd name="T91" fmla="*/ 78 h 284"/>
                <a:gd name="T92" fmla="*/ 101 w 361"/>
                <a:gd name="T93" fmla="*/ 73 h 284"/>
                <a:gd name="T94" fmla="*/ 119 w 361"/>
                <a:gd name="T95" fmla="*/ 71 h 284"/>
                <a:gd name="T96" fmla="*/ 154 w 361"/>
                <a:gd name="T97" fmla="*/ 73 h 284"/>
                <a:gd name="T98" fmla="*/ 187 w 361"/>
                <a:gd name="T99" fmla="*/ 82 h 284"/>
                <a:gd name="T100" fmla="*/ 217 w 361"/>
                <a:gd name="T101" fmla="*/ 96 h 284"/>
                <a:gd name="T102" fmla="*/ 232 w 361"/>
                <a:gd name="T103" fmla="*/ 104 h 284"/>
                <a:gd name="T104" fmla="*/ 271 w 361"/>
                <a:gd name="T105" fmla="*/ 50 h 284"/>
                <a:gd name="T106" fmla="*/ 249 w 361"/>
                <a:gd name="T107" fmla="*/ 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1" h="284">
                  <a:moveTo>
                    <a:pt x="249" y="41"/>
                  </a:moveTo>
                  <a:lnTo>
                    <a:pt x="249" y="41"/>
                  </a:lnTo>
                  <a:lnTo>
                    <a:pt x="241" y="39"/>
                  </a:lnTo>
                  <a:lnTo>
                    <a:pt x="234" y="37"/>
                  </a:lnTo>
                  <a:lnTo>
                    <a:pt x="231" y="34"/>
                  </a:lnTo>
                  <a:lnTo>
                    <a:pt x="228" y="30"/>
                  </a:lnTo>
                  <a:lnTo>
                    <a:pt x="227" y="26"/>
                  </a:lnTo>
                  <a:lnTo>
                    <a:pt x="228" y="21"/>
                  </a:lnTo>
                  <a:lnTo>
                    <a:pt x="232" y="13"/>
                  </a:lnTo>
                  <a:lnTo>
                    <a:pt x="232" y="13"/>
                  </a:lnTo>
                  <a:lnTo>
                    <a:pt x="243" y="6"/>
                  </a:lnTo>
                  <a:lnTo>
                    <a:pt x="249" y="3"/>
                  </a:lnTo>
                  <a:lnTo>
                    <a:pt x="256" y="1"/>
                  </a:lnTo>
                  <a:lnTo>
                    <a:pt x="263" y="0"/>
                  </a:lnTo>
                  <a:lnTo>
                    <a:pt x="271" y="0"/>
                  </a:lnTo>
                  <a:lnTo>
                    <a:pt x="281" y="1"/>
                  </a:lnTo>
                  <a:lnTo>
                    <a:pt x="291" y="3"/>
                  </a:lnTo>
                  <a:lnTo>
                    <a:pt x="291" y="3"/>
                  </a:lnTo>
                  <a:lnTo>
                    <a:pt x="342" y="46"/>
                  </a:lnTo>
                  <a:lnTo>
                    <a:pt x="342" y="46"/>
                  </a:lnTo>
                  <a:lnTo>
                    <a:pt x="349" y="64"/>
                  </a:lnTo>
                  <a:lnTo>
                    <a:pt x="356" y="80"/>
                  </a:lnTo>
                  <a:lnTo>
                    <a:pt x="358" y="89"/>
                  </a:lnTo>
                  <a:lnTo>
                    <a:pt x="359" y="99"/>
                  </a:lnTo>
                  <a:lnTo>
                    <a:pt x="358" y="108"/>
                  </a:lnTo>
                  <a:lnTo>
                    <a:pt x="355" y="118"/>
                  </a:lnTo>
                  <a:lnTo>
                    <a:pt x="355" y="118"/>
                  </a:lnTo>
                  <a:lnTo>
                    <a:pt x="357" y="128"/>
                  </a:lnTo>
                  <a:lnTo>
                    <a:pt x="359" y="138"/>
                  </a:lnTo>
                  <a:lnTo>
                    <a:pt x="361" y="147"/>
                  </a:lnTo>
                  <a:lnTo>
                    <a:pt x="361" y="158"/>
                  </a:lnTo>
                  <a:lnTo>
                    <a:pt x="359" y="167"/>
                  </a:lnTo>
                  <a:lnTo>
                    <a:pt x="357" y="178"/>
                  </a:lnTo>
                  <a:lnTo>
                    <a:pt x="353" y="187"/>
                  </a:lnTo>
                  <a:lnTo>
                    <a:pt x="348" y="197"/>
                  </a:lnTo>
                  <a:lnTo>
                    <a:pt x="348" y="197"/>
                  </a:lnTo>
                  <a:lnTo>
                    <a:pt x="342" y="204"/>
                  </a:lnTo>
                  <a:lnTo>
                    <a:pt x="336" y="211"/>
                  </a:lnTo>
                  <a:lnTo>
                    <a:pt x="321" y="225"/>
                  </a:lnTo>
                  <a:lnTo>
                    <a:pt x="304" y="239"/>
                  </a:lnTo>
                  <a:lnTo>
                    <a:pt x="283" y="253"/>
                  </a:lnTo>
                  <a:lnTo>
                    <a:pt x="262" y="265"/>
                  </a:lnTo>
                  <a:lnTo>
                    <a:pt x="240" y="275"/>
                  </a:lnTo>
                  <a:lnTo>
                    <a:pt x="229" y="279"/>
                  </a:lnTo>
                  <a:lnTo>
                    <a:pt x="219" y="282"/>
                  </a:lnTo>
                  <a:lnTo>
                    <a:pt x="209" y="283"/>
                  </a:lnTo>
                  <a:lnTo>
                    <a:pt x="198" y="284"/>
                  </a:lnTo>
                  <a:lnTo>
                    <a:pt x="198" y="284"/>
                  </a:lnTo>
                  <a:lnTo>
                    <a:pt x="177" y="275"/>
                  </a:lnTo>
                  <a:lnTo>
                    <a:pt x="161" y="268"/>
                  </a:lnTo>
                  <a:lnTo>
                    <a:pt x="154" y="265"/>
                  </a:lnTo>
                  <a:lnTo>
                    <a:pt x="147" y="259"/>
                  </a:lnTo>
                  <a:lnTo>
                    <a:pt x="140" y="253"/>
                  </a:lnTo>
                  <a:lnTo>
                    <a:pt x="134" y="244"/>
                  </a:lnTo>
                  <a:lnTo>
                    <a:pt x="134" y="244"/>
                  </a:lnTo>
                  <a:lnTo>
                    <a:pt x="119" y="241"/>
                  </a:lnTo>
                  <a:lnTo>
                    <a:pt x="103" y="237"/>
                  </a:lnTo>
                  <a:lnTo>
                    <a:pt x="88" y="230"/>
                  </a:lnTo>
                  <a:lnTo>
                    <a:pt x="70" y="222"/>
                  </a:lnTo>
                  <a:lnTo>
                    <a:pt x="38" y="203"/>
                  </a:lnTo>
                  <a:lnTo>
                    <a:pt x="21" y="194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3" y="178"/>
                  </a:lnTo>
                  <a:lnTo>
                    <a:pt x="3" y="169"/>
                  </a:lnTo>
                  <a:lnTo>
                    <a:pt x="3" y="166"/>
                  </a:lnTo>
                  <a:lnTo>
                    <a:pt x="5" y="161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2" y="154"/>
                  </a:lnTo>
                  <a:lnTo>
                    <a:pt x="7" y="145"/>
                  </a:lnTo>
                  <a:lnTo>
                    <a:pt x="2" y="138"/>
                  </a:lnTo>
                  <a:lnTo>
                    <a:pt x="0" y="132"/>
                  </a:lnTo>
                  <a:lnTo>
                    <a:pt x="1" y="128"/>
                  </a:lnTo>
                  <a:lnTo>
                    <a:pt x="3" y="123"/>
                  </a:lnTo>
                  <a:lnTo>
                    <a:pt x="8" y="120"/>
                  </a:lnTo>
                  <a:lnTo>
                    <a:pt x="15" y="117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54" y="120"/>
                  </a:lnTo>
                  <a:lnTo>
                    <a:pt x="70" y="122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2" y="116"/>
                  </a:lnTo>
                  <a:lnTo>
                    <a:pt x="76" y="108"/>
                  </a:lnTo>
                  <a:lnTo>
                    <a:pt x="73" y="99"/>
                  </a:lnTo>
                  <a:lnTo>
                    <a:pt x="72" y="92"/>
                  </a:lnTo>
                  <a:lnTo>
                    <a:pt x="72" y="88"/>
                  </a:lnTo>
                  <a:lnTo>
                    <a:pt x="73" y="85"/>
                  </a:lnTo>
                  <a:lnTo>
                    <a:pt x="75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7" y="75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19" y="71"/>
                  </a:lnTo>
                  <a:lnTo>
                    <a:pt x="137" y="72"/>
                  </a:lnTo>
                  <a:lnTo>
                    <a:pt x="154" y="73"/>
                  </a:lnTo>
                  <a:lnTo>
                    <a:pt x="170" y="78"/>
                  </a:lnTo>
                  <a:lnTo>
                    <a:pt x="187" y="82"/>
                  </a:lnTo>
                  <a:lnTo>
                    <a:pt x="202" y="89"/>
                  </a:lnTo>
                  <a:lnTo>
                    <a:pt x="217" y="96"/>
                  </a:lnTo>
                  <a:lnTo>
                    <a:pt x="232" y="104"/>
                  </a:lnTo>
                  <a:lnTo>
                    <a:pt x="232" y="104"/>
                  </a:lnTo>
                  <a:lnTo>
                    <a:pt x="254" y="72"/>
                  </a:lnTo>
                  <a:lnTo>
                    <a:pt x="271" y="50"/>
                  </a:lnTo>
                  <a:lnTo>
                    <a:pt x="249" y="41"/>
                  </a:lnTo>
                  <a:lnTo>
                    <a:pt x="249" y="41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7" name="Line 215">
              <a:extLst>
                <a:ext uri="{FF2B5EF4-FFF2-40B4-BE49-F238E27FC236}">
                  <a16:creationId xmlns:a16="http://schemas.microsoft.com/office/drawing/2014/main" xmlns="" id="{27AD668F-9BCB-4AAF-9B14-E40069D426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44088" y="3173413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8" name="Freeform 216">
              <a:extLst>
                <a:ext uri="{FF2B5EF4-FFF2-40B4-BE49-F238E27FC236}">
                  <a16:creationId xmlns:a16="http://schemas.microsoft.com/office/drawing/2014/main" xmlns="" id="{C4945325-85E3-4D7B-B17B-ACF05CEEF0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4488" y="3371850"/>
              <a:ext cx="249238" cy="111125"/>
            </a:xfrm>
            <a:custGeom>
              <a:avLst/>
              <a:gdLst>
                <a:gd name="T0" fmla="*/ 285 w 313"/>
                <a:gd name="T1" fmla="*/ 16 h 142"/>
                <a:gd name="T2" fmla="*/ 299 w 313"/>
                <a:gd name="T3" fmla="*/ 14 h 142"/>
                <a:gd name="T4" fmla="*/ 313 w 313"/>
                <a:gd name="T5" fmla="*/ 33 h 142"/>
                <a:gd name="T6" fmla="*/ 310 w 313"/>
                <a:gd name="T7" fmla="*/ 70 h 142"/>
                <a:gd name="T8" fmla="*/ 295 w 313"/>
                <a:gd name="T9" fmla="*/ 114 h 142"/>
                <a:gd name="T10" fmla="*/ 277 w 313"/>
                <a:gd name="T11" fmla="*/ 135 h 142"/>
                <a:gd name="T12" fmla="*/ 266 w 313"/>
                <a:gd name="T13" fmla="*/ 142 h 142"/>
                <a:gd name="T14" fmla="*/ 244 w 313"/>
                <a:gd name="T15" fmla="*/ 138 h 142"/>
                <a:gd name="T16" fmla="*/ 225 w 313"/>
                <a:gd name="T17" fmla="*/ 124 h 142"/>
                <a:gd name="T18" fmla="*/ 215 w 313"/>
                <a:gd name="T19" fmla="*/ 109 h 142"/>
                <a:gd name="T20" fmla="*/ 197 w 313"/>
                <a:gd name="T21" fmla="*/ 114 h 142"/>
                <a:gd name="T22" fmla="*/ 167 w 313"/>
                <a:gd name="T23" fmla="*/ 101 h 142"/>
                <a:gd name="T24" fmla="*/ 152 w 313"/>
                <a:gd name="T25" fmla="*/ 93 h 142"/>
                <a:gd name="T26" fmla="*/ 125 w 313"/>
                <a:gd name="T27" fmla="*/ 93 h 142"/>
                <a:gd name="T28" fmla="*/ 104 w 313"/>
                <a:gd name="T29" fmla="*/ 78 h 142"/>
                <a:gd name="T30" fmla="*/ 94 w 313"/>
                <a:gd name="T31" fmla="*/ 58 h 142"/>
                <a:gd name="T32" fmla="*/ 69 w 313"/>
                <a:gd name="T33" fmla="*/ 72 h 142"/>
                <a:gd name="T34" fmla="*/ 36 w 313"/>
                <a:gd name="T35" fmla="*/ 76 h 142"/>
                <a:gd name="T36" fmla="*/ 7 w 313"/>
                <a:gd name="T37" fmla="*/ 67 h 142"/>
                <a:gd name="T38" fmla="*/ 0 w 313"/>
                <a:gd name="T39" fmla="*/ 51 h 142"/>
                <a:gd name="T40" fmla="*/ 3 w 313"/>
                <a:gd name="T41" fmla="*/ 34 h 142"/>
                <a:gd name="T42" fmla="*/ 10 w 313"/>
                <a:gd name="T43" fmla="*/ 26 h 142"/>
                <a:gd name="T44" fmla="*/ 24 w 313"/>
                <a:gd name="T45" fmla="*/ 23 h 142"/>
                <a:gd name="T46" fmla="*/ 42 w 313"/>
                <a:gd name="T47" fmla="*/ 30 h 142"/>
                <a:gd name="T48" fmla="*/ 57 w 313"/>
                <a:gd name="T49" fmla="*/ 43 h 142"/>
                <a:gd name="T50" fmla="*/ 93 w 313"/>
                <a:gd name="T51" fmla="*/ 44 h 142"/>
                <a:gd name="T52" fmla="*/ 109 w 313"/>
                <a:gd name="T53" fmla="*/ 12 h 142"/>
                <a:gd name="T54" fmla="*/ 125 w 313"/>
                <a:gd name="T55" fmla="*/ 0 h 142"/>
                <a:gd name="T56" fmla="*/ 137 w 313"/>
                <a:gd name="T57" fmla="*/ 0 h 142"/>
                <a:gd name="T58" fmla="*/ 146 w 313"/>
                <a:gd name="T59" fmla="*/ 10 h 142"/>
                <a:gd name="T60" fmla="*/ 145 w 313"/>
                <a:gd name="T61" fmla="*/ 34 h 142"/>
                <a:gd name="T62" fmla="*/ 148 w 313"/>
                <a:gd name="T63" fmla="*/ 52 h 142"/>
                <a:gd name="T64" fmla="*/ 155 w 313"/>
                <a:gd name="T65" fmla="*/ 58 h 142"/>
                <a:gd name="T66" fmla="*/ 166 w 313"/>
                <a:gd name="T67" fmla="*/ 53 h 142"/>
                <a:gd name="T68" fmla="*/ 182 w 313"/>
                <a:gd name="T69" fmla="*/ 24 h 142"/>
                <a:gd name="T70" fmla="*/ 189 w 313"/>
                <a:gd name="T71" fmla="*/ 10 h 142"/>
                <a:gd name="T72" fmla="*/ 208 w 313"/>
                <a:gd name="T73" fmla="*/ 0 h 142"/>
                <a:gd name="T74" fmla="*/ 219 w 313"/>
                <a:gd name="T75" fmla="*/ 7 h 142"/>
                <a:gd name="T76" fmla="*/ 222 w 313"/>
                <a:gd name="T77" fmla="*/ 31 h 142"/>
                <a:gd name="T78" fmla="*/ 227 w 313"/>
                <a:gd name="T79" fmla="*/ 69 h 142"/>
                <a:gd name="T80" fmla="*/ 237 w 313"/>
                <a:gd name="T81" fmla="*/ 82 h 142"/>
                <a:gd name="T82" fmla="*/ 255 w 313"/>
                <a:gd name="T83" fmla="*/ 58 h 142"/>
                <a:gd name="T84" fmla="*/ 275 w 313"/>
                <a:gd name="T85" fmla="*/ 2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3" h="142">
                  <a:moveTo>
                    <a:pt x="275" y="22"/>
                  </a:moveTo>
                  <a:lnTo>
                    <a:pt x="275" y="22"/>
                  </a:lnTo>
                  <a:lnTo>
                    <a:pt x="285" y="16"/>
                  </a:lnTo>
                  <a:lnTo>
                    <a:pt x="290" y="14"/>
                  </a:lnTo>
                  <a:lnTo>
                    <a:pt x="295" y="13"/>
                  </a:lnTo>
                  <a:lnTo>
                    <a:pt x="299" y="14"/>
                  </a:lnTo>
                  <a:lnTo>
                    <a:pt x="304" y="16"/>
                  </a:lnTo>
                  <a:lnTo>
                    <a:pt x="309" y="23"/>
                  </a:lnTo>
                  <a:lnTo>
                    <a:pt x="313" y="33"/>
                  </a:lnTo>
                  <a:lnTo>
                    <a:pt x="313" y="33"/>
                  </a:lnTo>
                  <a:lnTo>
                    <a:pt x="312" y="52"/>
                  </a:lnTo>
                  <a:lnTo>
                    <a:pt x="310" y="70"/>
                  </a:lnTo>
                  <a:lnTo>
                    <a:pt x="306" y="86"/>
                  </a:lnTo>
                  <a:lnTo>
                    <a:pt x="302" y="101"/>
                  </a:lnTo>
                  <a:lnTo>
                    <a:pt x="295" y="114"/>
                  </a:lnTo>
                  <a:lnTo>
                    <a:pt x="287" y="125"/>
                  </a:lnTo>
                  <a:lnTo>
                    <a:pt x="282" y="130"/>
                  </a:lnTo>
                  <a:lnTo>
                    <a:pt x="277" y="135"/>
                  </a:lnTo>
                  <a:lnTo>
                    <a:pt x="271" y="138"/>
                  </a:lnTo>
                  <a:lnTo>
                    <a:pt x="266" y="142"/>
                  </a:lnTo>
                  <a:lnTo>
                    <a:pt x="266" y="142"/>
                  </a:lnTo>
                  <a:lnTo>
                    <a:pt x="258" y="142"/>
                  </a:lnTo>
                  <a:lnTo>
                    <a:pt x="251" y="141"/>
                  </a:lnTo>
                  <a:lnTo>
                    <a:pt x="244" y="138"/>
                  </a:lnTo>
                  <a:lnTo>
                    <a:pt x="237" y="135"/>
                  </a:lnTo>
                  <a:lnTo>
                    <a:pt x="231" y="130"/>
                  </a:lnTo>
                  <a:lnTo>
                    <a:pt x="225" y="124"/>
                  </a:lnTo>
                  <a:lnTo>
                    <a:pt x="219" y="117"/>
                  </a:lnTo>
                  <a:lnTo>
                    <a:pt x="215" y="109"/>
                  </a:lnTo>
                  <a:lnTo>
                    <a:pt x="215" y="109"/>
                  </a:lnTo>
                  <a:lnTo>
                    <a:pt x="210" y="111"/>
                  </a:lnTo>
                  <a:lnTo>
                    <a:pt x="205" y="113"/>
                  </a:lnTo>
                  <a:lnTo>
                    <a:pt x="197" y="114"/>
                  </a:lnTo>
                  <a:lnTo>
                    <a:pt x="189" y="113"/>
                  </a:lnTo>
                  <a:lnTo>
                    <a:pt x="182" y="110"/>
                  </a:lnTo>
                  <a:lnTo>
                    <a:pt x="167" y="101"/>
                  </a:lnTo>
                  <a:lnTo>
                    <a:pt x="160" y="96"/>
                  </a:lnTo>
                  <a:lnTo>
                    <a:pt x="152" y="93"/>
                  </a:lnTo>
                  <a:lnTo>
                    <a:pt x="152" y="93"/>
                  </a:lnTo>
                  <a:lnTo>
                    <a:pt x="143" y="94"/>
                  </a:lnTo>
                  <a:lnTo>
                    <a:pt x="133" y="94"/>
                  </a:lnTo>
                  <a:lnTo>
                    <a:pt x="125" y="93"/>
                  </a:lnTo>
                  <a:lnTo>
                    <a:pt x="118" y="89"/>
                  </a:lnTo>
                  <a:lnTo>
                    <a:pt x="111" y="85"/>
                  </a:lnTo>
                  <a:lnTo>
                    <a:pt x="104" y="78"/>
                  </a:lnTo>
                  <a:lnTo>
                    <a:pt x="100" y="69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87" y="64"/>
                  </a:lnTo>
                  <a:lnTo>
                    <a:pt x="79" y="69"/>
                  </a:lnTo>
                  <a:lnTo>
                    <a:pt x="69" y="72"/>
                  </a:lnTo>
                  <a:lnTo>
                    <a:pt x="58" y="74"/>
                  </a:lnTo>
                  <a:lnTo>
                    <a:pt x="47" y="76"/>
                  </a:lnTo>
                  <a:lnTo>
                    <a:pt x="36" y="76"/>
                  </a:lnTo>
                  <a:lnTo>
                    <a:pt x="14" y="73"/>
                  </a:lnTo>
                  <a:lnTo>
                    <a:pt x="14" y="73"/>
                  </a:lnTo>
                  <a:lnTo>
                    <a:pt x="7" y="67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1" y="45"/>
                  </a:lnTo>
                  <a:lnTo>
                    <a:pt x="2" y="40"/>
                  </a:lnTo>
                  <a:lnTo>
                    <a:pt x="3" y="34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10" y="26"/>
                  </a:lnTo>
                  <a:lnTo>
                    <a:pt x="15" y="23"/>
                  </a:lnTo>
                  <a:lnTo>
                    <a:pt x="20" y="23"/>
                  </a:lnTo>
                  <a:lnTo>
                    <a:pt x="24" y="23"/>
                  </a:lnTo>
                  <a:lnTo>
                    <a:pt x="29" y="24"/>
                  </a:lnTo>
                  <a:lnTo>
                    <a:pt x="34" y="26"/>
                  </a:lnTo>
                  <a:lnTo>
                    <a:pt x="42" y="30"/>
                  </a:lnTo>
                  <a:lnTo>
                    <a:pt x="44" y="42"/>
                  </a:lnTo>
                  <a:lnTo>
                    <a:pt x="44" y="42"/>
                  </a:lnTo>
                  <a:lnTo>
                    <a:pt x="57" y="43"/>
                  </a:lnTo>
                  <a:lnTo>
                    <a:pt x="68" y="44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7" y="31"/>
                  </a:lnTo>
                  <a:lnTo>
                    <a:pt x="102" y="20"/>
                  </a:lnTo>
                  <a:lnTo>
                    <a:pt x="109" y="12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5" y="0"/>
                  </a:lnTo>
                  <a:lnTo>
                    <a:pt x="129" y="0"/>
                  </a:lnTo>
                  <a:lnTo>
                    <a:pt x="133" y="0"/>
                  </a:lnTo>
                  <a:lnTo>
                    <a:pt x="137" y="0"/>
                  </a:lnTo>
                  <a:lnTo>
                    <a:pt x="140" y="2"/>
                  </a:lnTo>
                  <a:lnTo>
                    <a:pt x="143" y="6"/>
                  </a:lnTo>
                  <a:lnTo>
                    <a:pt x="146" y="10"/>
                  </a:lnTo>
                  <a:lnTo>
                    <a:pt x="146" y="10"/>
                  </a:lnTo>
                  <a:lnTo>
                    <a:pt x="145" y="22"/>
                  </a:lnTo>
                  <a:lnTo>
                    <a:pt x="145" y="34"/>
                  </a:lnTo>
                  <a:lnTo>
                    <a:pt x="145" y="41"/>
                  </a:lnTo>
                  <a:lnTo>
                    <a:pt x="146" y="46"/>
                  </a:lnTo>
                  <a:lnTo>
                    <a:pt x="148" y="52"/>
                  </a:lnTo>
                  <a:lnTo>
                    <a:pt x="151" y="59"/>
                  </a:lnTo>
                  <a:lnTo>
                    <a:pt x="151" y="59"/>
                  </a:lnTo>
                  <a:lnTo>
                    <a:pt x="155" y="58"/>
                  </a:lnTo>
                  <a:lnTo>
                    <a:pt x="160" y="58"/>
                  </a:lnTo>
                  <a:lnTo>
                    <a:pt x="164" y="56"/>
                  </a:lnTo>
                  <a:lnTo>
                    <a:pt x="166" y="53"/>
                  </a:lnTo>
                  <a:lnTo>
                    <a:pt x="172" y="48"/>
                  </a:lnTo>
                  <a:lnTo>
                    <a:pt x="175" y="41"/>
                  </a:lnTo>
                  <a:lnTo>
                    <a:pt x="182" y="24"/>
                  </a:lnTo>
                  <a:lnTo>
                    <a:pt x="184" y="17"/>
                  </a:lnTo>
                  <a:lnTo>
                    <a:pt x="189" y="10"/>
                  </a:lnTo>
                  <a:lnTo>
                    <a:pt x="189" y="10"/>
                  </a:lnTo>
                  <a:lnTo>
                    <a:pt x="198" y="4"/>
                  </a:lnTo>
                  <a:lnTo>
                    <a:pt x="203" y="1"/>
                  </a:lnTo>
                  <a:lnTo>
                    <a:pt x="208" y="0"/>
                  </a:lnTo>
                  <a:lnTo>
                    <a:pt x="211" y="1"/>
                  </a:lnTo>
                  <a:lnTo>
                    <a:pt x="216" y="4"/>
                  </a:lnTo>
                  <a:lnTo>
                    <a:pt x="219" y="7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31"/>
                  </a:lnTo>
                  <a:lnTo>
                    <a:pt x="223" y="50"/>
                  </a:lnTo>
                  <a:lnTo>
                    <a:pt x="225" y="59"/>
                  </a:lnTo>
                  <a:lnTo>
                    <a:pt x="227" y="69"/>
                  </a:lnTo>
                  <a:lnTo>
                    <a:pt x="231" y="77"/>
                  </a:lnTo>
                  <a:lnTo>
                    <a:pt x="237" y="82"/>
                  </a:lnTo>
                  <a:lnTo>
                    <a:pt x="237" y="82"/>
                  </a:lnTo>
                  <a:lnTo>
                    <a:pt x="241" y="79"/>
                  </a:lnTo>
                  <a:lnTo>
                    <a:pt x="246" y="73"/>
                  </a:lnTo>
                  <a:lnTo>
                    <a:pt x="255" y="58"/>
                  </a:lnTo>
                  <a:lnTo>
                    <a:pt x="275" y="22"/>
                  </a:lnTo>
                  <a:lnTo>
                    <a:pt x="275" y="22"/>
                  </a:lnTo>
                  <a:close/>
                  <a:moveTo>
                    <a:pt x="275" y="22"/>
                  </a:moveTo>
                  <a:lnTo>
                    <a:pt x="275" y="22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9" name="Freeform 217">
              <a:extLst>
                <a:ext uri="{FF2B5EF4-FFF2-40B4-BE49-F238E27FC236}">
                  <a16:creationId xmlns:a16="http://schemas.microsoft.com/office/drawing/2014/main" xmlns="" id="{A579876C-7585-436A-AFB8-7B76F0890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4488" y="3371850"/>
              <a:ext cx="249238" cy="111125"/>
            </a:xfrm>
            <a:custGeom>
              <a:avLst/>
              <a:gdLst>
                <a:gd name="T0" fmla="*/ 285 w 313"/>
                <a:gd name="T1" fmla="*/ 16 h 142"/>
                <a:gd name="T2" fmla="*/ 299 w 313"/>
                <a:gd name="T3" fmla="*/ 14 h 142"/>
                <a:gd name="T4" fmla="*/ 313 w 313"/>
                <a:gd name="T5" fmla="*/ 33 h 142"/>
                <a:gd name="T6" fmla="*/ 310 w 313"/>
                <a:gd name="T7" fmla="*/ 70 h 142"/>
                <a:gd name="T8" fmla="*/ 295 w 313"/>
                <a:gd name="T9" fmla="*/ 114 h 142"/>
                <a:gd name="T10" fmla="*/ 277 w 313"/>
                <a:gd name="T11" fmla="*/ 135 h 142"/>
                <a:gd name="T12" fmla="*/ 266 w 313"/>
                <a:gd name="T13" fmla="*/ 142 h 142"/>
                <a:gd name="T14" fmla="*/ 244 w 313"/>
                <a:gd name="T15" fmla="*/ 138 h 142"/>
                <a:gd name="T16" fmla="*/ 225 w 313"/>
                <a:gd name="T17" fmla="*/ 124 h 142"/>
                <a:gd name="T18" fmla="*/ 215 w 313"/>
                <a:gd name="T19" fmla="*/ 109 h 142"/>
                <a:gd name="T20" fmla="*/ 197 w 313"/>
                <a:gd name="T21" fmla="*/ 114 h 142"/>
                <a:gd name="T22" fmla="*/ 167 w 313"/>
                <a:gd name="T23" fmla="*/ 101 h 142"/>
                <a:gd name="T24" fmla="*/ 152 w 313"/>
                <a:gd name="T25" fmla="*/ 93 h 142"/>
                <a:gd name="T26" fmla="*/ 125 w 313"/>
                <a:gd name="T27" fmla="*/ 93 h 142"/>
                <a:gd name="T28" fmla="*/ 104 w 313"/>
                <a:gd name="T29" fmla="*/ 78 h 142"/>
                <a:gd name="T30" fmla="*/ 94 w 313"/>
                <a:gd name="T31" fmla="*/ 58 h 142"/>
                <a:gd name="T32" fmla="*/ 69 w 313"/>
                <a:gd name="T33" fmla="*/ 72 h 142"/>
                <a:gd name="T34" fmla="*/ 36 w 313"/>
                <a:gd name="T35" fmla="*/ 76 h 142"/>
                <a:gd name="T36" fmla="*/ 7 w 313"/>
                <a:gd name="T37" fmla="*/ 67 h 142"/>
                <a:gd name="T38" fmla="*/ 0 w 313"/>
                <a:gd name="T39" fmla="*/ 51 h 142"/>
                <a:gd name="T40" fmla="*/ 3 w 313"/>
                <a:gd name="T41" fmla="*/ 34 h 142"/>
                <a:gd name="T42" fmla="*/ 10 w 313"/>
                <a:gd name="T43" fmla="*/ 26 h 142"/>
                <a:gd name="T44" fmla="*/ 24 w 313"/>
                <a:gd name="T45" fmla="*/ 23 h 142"/>
                <a:gd name="T46" fmla="*/ 42 w 313"/>
                <a:gd name="T47" fmla="*/ 30 h 142"/>
                <a:gd name="T48" fmla="*/ 57 w 313"/>
                <a:gd name="T49" fmla="*/ 43 h 142"/>
                <a:gd name="T50" fmla="*/ 93 w 313"/>
                <a:gd name="T51" fmla="*/ 44 h 142"/>
                <a:gd name="T52" fmla="*/ 109 w 313"/>
                <a:gd name="T53" fmla="*/ 12 h 142"/>
                <a:gd name="T54" fmla="*/ 125 w 313"/>
                <a:gd name="T55" fmla="*/ 0 h 142"/>
                <a:gd name="T56" fmla="*/ 137 w 313"/>
                <a:gd name="T57" fmla="*/ 0 h 142"/>
                <a:gd name="T58" fmla="*/ 146 w 313"/>
                <a:gd name="T59" fmla="*/ 10 h 142"/>
                <a:gd name="T60" fmla="*/ 145 w 313"/>
                <a:gd name="T61" fmla="*/ 34 h 142"/>
                <a:gd name="T62" fmla="*/ 148 w 313"/>
                <a:gd name="T63" fmla="*/ 52 h 142"/>
                <a:gd name="T64" fmla="*/ 155 w 313"/>
                <a:gd name="T65" fmla="*/ 58 h 142"/>
                <a:gd name="T66" fmla="*/ 166 w 313"/>
                <a:gd name="T67" fmla="*/ 53 h 142"/>
                <a:gd name="T68" fmla="*/ 182 w 313"/>
                <a:gd name="T69" fmla="*/ 24 h 142"/>
                <a:gd name="T70" fmla="*/ 189 w 313"/>
                <a:gd name="T71" fmla="*/ 10 h 142"/>
                <a:gd name="T72" fmla="*/ 208 w 313"/>
                <a:gd name="T73" fmla="*/ 0 h 142"/>
                <a:gd name="T74" fmla="*/ 219 w 313"/>
                <a:gd name="T75" fmla="*/ 7 h 142"/>
                <a:gd name="T76" fmla="*/ 222 w 313"/>
                <a:gd name="T77" fmla="*/ 31 h 142"/>
                <a:gd name="T78" fmla="*/ 227 w 313"/>
                <a:gd name="T79" fmla="*/ 69 h 142"/>
                <a:gd name="T80" fmla="*/ 237 w 313"/>
                <a:gd name="T81" fmla="*/ 82 h 142"/>
                <a:gd name="T82" fmla="*/ 255 w 313"/>
                <a:gd name="T83" fmla="*/ 5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3" h="142">
                  <a:moveTo>
                    <a:pt x="275" y="22"/>
                  </a:moveTo>
                  <a:lnTo>
                    <a:pt x="275" y="22"/>
                  </a:lnTo>
                  <a:lnTo>
                    <a:pt x="285" y="16"/>
                  </a:lnTo>
                  <a:lnTo>
                    <a:pt x="290" y="14"/>
                  </a:lnTo>
                  <a:lnTo>
                    <a:pt x="295" y="13"/>
                  </a:lnTo>
                  <a:lnTo>
                    <a:pt x="299" y="14"/>
                  </a:lnTo>
                  <a:lnTo>
                    <a:pt x="304" y="16"/>
                  </a:lnTo>
                  <a:lnTo>
                    <a:pt x="309" y="23"/>
                  </a:lnTo>
                  <a:lnTo>
                    <a:pt x="313" y="33"/>
                  </a:lnTo>
                  <a:lnTo>
                    <a:pt x="313" y="33"/>
                  </a:lnTo>
                  <a:lnTo>
                    <a:pt x="312" y="52"/>
                  </a:lnTo>
                  <a:lnTo>
                    <a:pt x="310" y="70"/>
                  </a:lnTo>
                  <a:lnTo>
                    <a:pt x="306" y="86"/>
                  </a:lnTo>
                  <a:lnTo>
                    <a:pt x="302" y="101"/>
                  </a:lnTo>
                  <a:lnTo>
                    <a:pt x="295" y="114"/>
                  </a:lnTo>
                  <a:lnTo>
                    <a:pt x="287" y="125"/>
                  </a:lnTo>
                  <a:lnTo>
                    <a:pt x="282" y="130"/>
                  </a:lnTo>
                  <a:lnTo>
                    <a:pt x="277" y="135"/>
                  </a:lnTo>
                  <a:lnTo>
                    <a:pt x="271" y="138"/>
                  </a:lnTo>
                  <a:lnTo>
                    <a:pt x="266" y="142"/>
                  </a:lnTo>
                  <a:lnTo>
                    <a:pt x="266" y="142"/>
                  </a:lnTo>
                  <a:lnTo>
                    <a:pt x="258" y="142"/>
                  </a:lnTo>
                  <a:lnTo>
                    <a:pt x="251" y="141"/>
                  </a:lnTo>
                  <a:lnTo>
                    <a:pt x="244" y="138"/>
                  </a:lnTo>
                  <a:lnTo>
                    <a:pt x="237" y="135"/>
                  </a:lnTo>
                  <a:lnTo>
                    <a:pt x="231" y="130"/>
                  </a:lnTo>
                  <a:lnTo>
                    <a:pt x="225" y="124"/>
                  </a:lnTo>
                  <a:lnTo>
                    <a:pt x="219" y="117"/>
                  </a:lnTo>
                  <a:lnTo>
                    <a:pt x="215" y="109"/>
                  </a:lnTo>
                  <a:lnTo>
                    <a:pt x="215" y="109"/>
                  </a:lnTo>
                  <a:lnTo>
                    <a:pt x="210" y="111"/>
                  </a:lnTo>
                  <a:lnTo>
                    <a:pt x="205" y="113"/>
                  </a:lnTo>
                  <a:lnTo>
                    <a:pt x="197" y="114"/>
                  </a:lnTo>
                  <a:lnTo>
                    <a:pt x="189" y="113"/>
                  </a:lnTo>
                  <a:lnTo>
                    <a:pt x="182" y="110"/>
                  </a:lnTo>
                  <a:lnTo>
                    <a:pt x="167" y="101"/>
                  </a:lnTo>
                  <a:lnTo>
                    <a:pt x="160" y="96"/>
                  </a:lnTo>
                  <a:lnTo>
                    <a:pt x="152" y="93"/>
                  </a:lnTo>
                  <a:lnTo>
                    <a:pt x="152" y="93"/>
                  </a:lnTo>
                  <a:lnTo>
                    <a:pt x="143" y="94"/>
                  </a:lnTo>
                  <a:lnTo>
                    <a:pt x="133" y="94"/>
                  </a:lnTo>
                  <a:lnTo>
                    <a:pt x="125" y="93"/>
                  </a:lnTo>
                  <a:lnTo>
                    <a:pt x="118" y="89"/>
                  </a:lnTo>
                  <a:lnTo>
                    <a:pt x="111" y="85"/>
                  </a:lnTo>
                  <a:lnTo>
                    <a:pt x="104" y="78"/>
                  </a:lnTo>
                  <a:lnTo>
                    <a:pt x="100" y="69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87" y="64"/>
                  </a:lnTo>
                  <a:lnTo>
                    <a:pt x="79" y="69"/>
                  </a:lnTo>
                  <a:lnTo>
                    <a:pt x="69" y="72"/>
                  </a:lnTo>
                  <a:lnTo>
                    <a:pt x="58" y="74"/>
                  </a:lnTo>
                  <a:lnTo>
                    <a:pt x="47" y="76"/>
                  </a:lnTo>
                  <a:lnTo>
                    <a:pt x="36" y="76"/>
                  </a:lnTo>
                  <a:lnTo>
                    <a:pt x="14" y="73"/>
                  </a:lnTo>
                  <a:lnTo>
                    <a:pt x="14" y="73"/>
                  </a:lnTo>
                  <a:lnTo>
                    <a:pt x="7" y="67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1" y="45"/>
                  </a:lnTo>
                  <a:lnTo>
                    <a:pt x="2" y="40"/>
                  </a:lnTo>
                  <a:lnTo>
                    <a:pt x="3" y="34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10" y="26"/>
                  </a:lnTo>
                  <a:lnTo>
                    <a:pt x="15" y="23"/>
                  </a:lnTo>
                  <a:lnTo>
                    <a:pt x="20" y="23"/>
                  </a:lnTo>
                  <a:lnTo>
                    <a:pt x="24" y="23"/>
                  </a:lnTo>
                  <a:lnTo>
                    <a:pt x="29" y="24"/>
                  </a:lnTo>
                  <a:lnTo>
                    <a:pt x="34" y="26"/>
                  </a:lnTo>
                  <a:lnTo>
                    <a:pt x="42" y="30"/>
                  </a:lnTo>
                  <a:lnTo>
                    <a:pt x="44" y="42"/>
                  </a:lnTo>
                  <a:lnTo>
                    <a:pt x="44" y="42"/>
                  </a:lnTo>
                  <a:lnTo>
                    <a:pt x="57" y="43"/>
                  </a:lnTo>
                  <a:lnTo>
                    <a:pt x="68" y="44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7" y="31"/>
                  </a:lnTo>
                  <a:lnTo>
                    <a:pt x="102" y="20"/>
                  </a:lnTo>
                  <a:lnTo>
                    <a:pt x="109" y="12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5" y="0"/>
                  </a:lnTo>
                  <a:lnTo>
                    <a:pt x="129" y="0"/>
                  </a:lnTo>
                  <a:lnTo>
                    <a:pt x="133" y="0"/>
                  </a:lnTo>
                  <a:lnTo>
                    <a:pt x="137" y="0"/>
                  </a:lnTo>
                  <a:lnTo>
                    <a:pt x="140" y="2"/>
                  </a:lnTo>
                  <a:lnTo>
                    <a:pt x="143" y="6"/>
                  </a:lnTo>
                  <a:lnTo>
                    <a:pt x="146" y="10"/>
                  </a:lnTo>
                  <a:lnTo>
                    <a:pt x="146" y="10"/>
                  </a:lnTo>
                  <a:lnTo>
                    <a:pt x="145" y="22"/>
                  </a:lnTo>
                  <a:lnTo>
                    <a:pt x="145" y="34"/>
                  </a:lnTo>
                  <a:lnTo>
                    <a:pt x="145" y="41"/>
                  </a:lnTo>
                  <a:lnTo>
                    <a:pt x="146" y="46"/>
                  </a:lnTo>
                  <a:lnTo>
                    <a:pt x="148" y="52"/>
                  </a:lnTo>
                  <a:lnTo>
                    <a:pt x="151" y="59"/>
                  </a:lnTo>
                  <a:lnTo>
                    <a:pt x="151" y="59"/>
                  </a:lnTo>
                  <a:lnTo>
                    <a:pt x="155" y="58"/>
                  </a:lnTo>
                  <a:lnTo>
                    <a:pt x="160" y="58"/>
                  </a:lnTo>
                  <a:lnTo>
                    <a:pt x="164" y="56"/>
                  </a:lnTo>
                  <a:lnTo>
                    <a:pt x="166" y="53"/>
                  </a:lnTo>
                  <a:lnTo>
                    <a:pt x="172" y="48"/>
                  </a:lnTo>
                  <a:lnTo>
                    <a:pt x="175" y="41"/>
                  </a:lnTo>
                  <a:lnTo>
                    <a:pt x="182" y="24"/>
                  </a:lnTo>
                  <a:lnTo>
                    <a:pt x="184" y="17"/>
                  </a:lnTo>
                  <a:lnTo>
                    <a:pt x="189" y="10"/>
                  </a:lnTo>
                  <a:lnTo>
                    <a:pt x="189" y="10"/>
                  </a:lnTo>
                  <a:lnTo>
                    <a:pt x="198" y="4"/>
                  </a:lnTo>
                  <a:lnTo>
                    <a:pt x="203" y="1"/>
                  </a:lnTo>
                  <a:lnTo>
                    <a:pt x="208" y="0"/>
                  </a:lnTo>
                  <a:lnTo>
                    <a:pt x="211" y="1"/>
                  </a:lnTo>
                  <a:lnTo>
                    <a:pt x="216" y="4"/>
                  </a:lnTo>
                  <a:lnTo>
                    <a:pt x="219" y="7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31"/>
                  </a:lnTo>
                  <a:lnTo>
                    <a:pt x="223" y="50"/>
                  </a:lnTo>
                  <a:lnTo>
                    <a:pt x="225" y="59"/>
                  </a:lnTo>
                  <a:lnTo>
                    <a:pt x="227" y="69"/>
                  </a:lnTo>
                  <a:lnTo>
                    <a:pt x="231" y="77"/>
                  </a:lnTo>
                  <a:lnTo>
                    <a:pt x="237" y="82"/>
                  </a:lnTo>
                  <a:lnTo>
                    <a:pt x="237" y="82"/>
                  </a:lnTo>
                  <a:lnTo>
                    <a:pt x="241" y="79"/>
                  </a:lnTo>
                  <a:lnTo>
                    <a:pt x="246" y="73"/>
                  </a:lnTo>
                  <a:lnTo>
                    <a:pt x="255" y="58"/>
                  </a:lnTo>
                  <a:lnTo>
                    <a:pt x="275" y="22"/>
                  </a:lnTo>
                  <a:lnTo>
                    <a:pt x="275" y="22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0" name="Line 218">
              <a:extLst>
                <a:ext uri="{FF2B5EF4-FFF2-40B4-BE49-F238E27FC236}">
                  <a16:creationId xmlns:a16="http://schemas.microsoft.com/office/drawing/2014/main" xmlns="" id="{CFFE3E43-06BB-43C3-8899-A06C6FB30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51975" y="3389313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1" name="Freeform 219">
              <a:extLst>
                <a:ext uri="{FF2B5EF4-FFF2-40B4-BE49-F238E27FC236}">
                  <a16:creationId xmlns:a16="http://schemas.microsoft.com/office/drawing/2014/main" xmlns="" id="{D7763AE5-BEB3-47EC-BFA1-DA2F314DC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4488" y="3371850"/>
              <a:ext cx="249238" cy="111125"/>
            </a:xfrm>
            <a:custGeom>
              <a:avLst/>
              <a:gdLst>
                <a:gd name="T0" fmla="*/ 285 w 313"/>
                <a:gd name="T1" fmla="*/ 16 h 142"/>
                <a:gd name="T2" fmla="*/ 299 w 313"/>
                <a:gd name="T3" fmla="*/ 14 h 142"/>
                <a:gd name="T4" fmla="*/ 313 w 313"/>
                <a:gd name="T5" fmla="*/ 33 h 142"/>
                <a:gd name="T6" fmla="*/ 310 w 313"/>
                <a:gd name="T7" fmla="*/ 70 h 142"/>
                <a:gd name="T8" fmla="*/ 295 w 313"/>
                <a:gd name="T9" fmla="*/ 114 h 142"/>
                <a:gd name="T10" fmla="*/ 277 w 313"/>
                <a:gd name="T11" fmla="*/ 135 h 142"/>
                <a:gd name="T12" fmla="*/ 266 w 313"/>
                <a:gd name="T13" fmla="*/ 142 h 142"/>
                <a:gd name="T14" fmla="*/ 244 w 313"/>
                <a:gd name="T15" fmla="*/ 138 h 142"/>
                <a:gd name="T16" fmla="*/ 225 w 313"/>
                <a:gd name="T17" fmla="*/ 124 h 142"/>
                <a:gd name="T18" fmla="*/ 215 w 313"/>
                <a:gd name="T19" fmla="*/ 109 h 142"/>
                <a:gd name="T20" fmla="*/ 197 w 313"/>
                <a:gd name="T21" fmla="*/ 114 h 142"/>
                <a:gd name="T22" fmla="*/ 167 w 313"/>
                <a:gd name="T23" fmla="*/ 101 h 142"/>
                <a:gd name="T24" fmla="*/ 152 w 313"/>
                <a:gd name="T25" fmla="*/ 93 h 142"/>
                <a:gd name="T26" fmla="*/ 125 w 313"/>
                <a:gd name="T27" fmla="*/ 93 h 142"/>
                <a:gd name="T28" fmla="*/ 104 w 313"/>
                <a:gd name="T29" fmla="*/ 78 h 142"/>
                <a:gd name="T30" fmla="*/ 94 w 313"/>
                <a:gd name="T31" fmla="*/ 58 h 142"/>
                <a:gd name="T32" fmla="*/ 69 w 313"/>
                <a:gd name="T33" fmla="*/ 72 h 142"/>
                <a:gd name="T34" fmla="*/ 36 w 313"/>
                <a:gd name="T35" fmla="*/ 76 h 142"/>
                <a:gd name="T36" fmla="*/ 7 w 313"/>
                <a:gd name="T37" fmla="*/ 67 h 142"/>
                <a:gd name="T38" fmla="*/ 0 w 313"/>
                <a:gd name="T39" fmla="*/ 51 h 142"/>
                <a:gd name="T40" fmla="*/ 3 w 313"/>
                <a:gd name="T41" fmla="*/ 34 h 142"/>
                <a:gd name="T42" fmla="*/ 10 w 313"/>
                <a:gd name="T43" fmla="*/ 26 h 142"/>
                <a:gd name="T44" fmla="*/ 24 w 313"/>
                <a:gd name="T45" fmla="*/ 23 h 142"/>
                <a:gd name="T46" fmla="*/ 42 w 313"/>
                <a:gd name="T47" fmla="*/ 30 h 142"/>
                <a:gd name="T48" fmla="*/ 57 w 313"/>
                <a:gd name="T49" fmla="*/ 43 h 142"/>
                <a:gd name="T50" fmla="*/ 93 w 313"/>
                <a:gd name="T51" fmla="*/ 44 h 142"/>
                <a:gd name="T52" fmla="*/ 109 w 313"/>
                <a:gd name="T53" fmla="*/ 12 h 142"/>
                <a:gd name="T54" fmla="*/ 125 w 313"/>
                <a:gd name="T55" fmla="*/ 0 h 142"/>
                <a:gd name="T56" fmla="*/ 137 w 313"/>
                <a:gd name="T57" fmla="*/ 0 h 142"/>
                <a:gd name="T58" fmla="*/ 146 w 313"/>
                <a:gd name="T59" fmla="*/ 10 h 142"/>
                <a:gd name="T60" fmla="*/ 145 w 313"/>
                <a:gd name="T61" fmla="*/ 34 h 142"/>
                <a:gd name="T62" fmla="*/ 148 w 313"/>
                <a:gd name="T63" fmla="*/ 52 h 142"/>
                <a:gd name="T64" fmla="*/ 155 w 313"/>
                <a:gd name="T65" fmla="*/ 58 h 142"/>
                <a:gd name="T66" fmla="*/ 166 w 313"/>
                <a:gd name="T67" fmla="*/ 53 h 142"/>
                <a:gd name="T68" fmla="*/ 182 w 313"/>
                <a:gd name="T69" fmla="*/ 24 h 142"/>
                <a:gd name="T70" fmla="*/ 189 w 313"/>
                <a:gd name="T71" fmla="*/ 10 h 142"/>
                <a:gd name="T72" fmla="*/ 208 w 313"/>
                <a:gd name="T73" fmla="*/ 0 h 142"/>
                <a:gd name="T74" fmla="*/ 219 w 313"/>
                <a:gd name="T75" fmla="*/ 7 h 142"/>
                <a:gd name="T76" fmla="*/ 222 w 313"/>
                <a:gd name="T77" fmla="*/ 31 h 142"/>
                <a:gd name="T78" fmla="*/ 227 w 313"/>
                <a:gd name="T79" fmla="*/ 69 h 142"/>
                <a:gd name="T80" fmla="*/ 237 w 313"/>
                <a:gd name="T81" fmla="*/ 82 h 142"/>
                <a:gd name="T82" fmla="*/ 255 w 313"/>
                <a:gd name="T83" fmla="*/ 5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3" h="142">
                  <a:moveTo>
                    <a:pt x="275" y="22"/>
                  </a:moveTo>
                  <a:lnTo>
                    <a:pt x="275" y="22"/>
                  </a:lnTo>
                  <a:lnTo>
                    <a:pt x="285" y="16"/>
                  </a:lnTo>
                  <a:lnTo>
                    <a:pt x="290" y="14"/>
                  </a:lnTo>
                  <a:lnTo>
                    <a:pt x="295" y="13"/>
                  </a:lnTo>
                  <a:lnTo>
                    <a:pt x="299" y="14"/>
                  </a:lnTo>
                  <a:lnTo>
                    <a:pt x="304" y="16"/>
                  </a:lnTo>
                  <a:lnTo>
                    <a:pt x="309" y="23"/>
                  </a:lnTo>
                  <a:lnTo>
                    <a:pt x="313" y="33"/>
                  </a:lnTo>
                  <a:lnTo>
                    <a:pt x="313" y="33"/>
                  </a:lnTo>
                  <a:lnTo>
                    <a:pt x="312" y="52"/>
                  </a:lnTo>
                  <a:lnTo>
                    <a:pt x="310" y="70"/>
                  </a:lnTo>
                  <a:lnTo>
                    <a:pt x="306" y="86"/>
                  </a:lnTo>
                  <a:lnTo>
                    <a:pt x="302" y="101"/>
                  </a:lnTo>
                  <a:lnTo>
                    <a:pt x="295" y="114"/>
                  </a:lnTo>
                  <a:lnTo>
                    <a:pt x="287" y="125"/>
                  </a:lnTo>
                  <a:lnTo>
                    <a:pt x="282" y="130"/>
                  </a:lnTo>
                  <a:lnTo>
                    <a:pt x="277" y="135"/>
                  </a:lnTo>
                  <a:lnTo>
                    <a:pt x="271" y="138"/>
                  </a:lnTo>
                  <a:lnTo>
                    <a:pt x="266" y="142"/>
                  </a:lnTo>
                  <a:lnTo>
                    <a:pt x="266" y="142"/>
                  </a:lnTo>
                  <a:lnTo>
                    <a:pt x="258" y="142"/>
                  </a:lnTo>
                  <a:lnTo>
                    <a:pt x="251" y="141"/>
                  </a:lnTo>
                  <a:lnTo>
                    <a:pt x="244" y="138"/>
                  </a:lnTo>
                  <a:lnTo>
                    <a:pt x="237" y="135"/>
                  </a:lnTo>
                  <a:lnTo>
                    <a:pt x="231" y="130"/>
                  </a:lnTo>
                  <a:lnTo>
                    <a:pt x="225" y="124"/>
                  </a:lnTo>
                  <a:lnTo>
                    <a:pt x="219" y="117"/>
                  </a:lnTo>
                  <a:lnTo>
                    <a:pt x="215" y="109"/>
                  </a:lnTo>
                  <a:lnTo>
                    <a:pt x="215" y="109"/>
                  </a:lnTo>
                  <a:lnTo>
                    <a:pt x="210" y="111"/>
                  </a:lnTo>
                  <a:lnTo>
                    <a:pt x="205" y="113"/>
                  </a:lnTo>
                  <a:lnTo>
                    <a:pt x="197" y="114"/>
                  </a:lnTo>
                  <a:lnTo>
                    <a:pt x="189" y="113"/>
                  </a:lnTo>
                  <a:lnTo>
                    <a:pt x="182" y="110"/>
                  </a:lnTo>
                  <a:lnTo>
                    <a:pt x="167" y="101"/>
                  </a:lnTo>
                  <a:lnTo>
                    <a:pt x="160" y="96"/>
                  </a:lnTo>
                  <a:lnTo>
                    <a:pt x="152" y="93"/>
                  </a:lnTo>
                  <a:lnTo>
                    <a:pt x="152" y="93"/>
                  </a:lnTo>
                  <a:lnTo>
                    <a:pt x="143" y="94"/>
                  </a:lnTo>
                  <a:lnTo>
                    <a:pt x="133" y="94"/>
                  </a:lnTo>
                  <a:lnTo>
                    <a:pt x="125" y="93"/>
                  </a:lnTo>
                  <a:lnTo>
                    <a:pt x="118" y="89"/>
                  </a:lnTo>
                  <a:lnTo>
                    <a:pt x="111" y="85"/>
                  </a:lnTo>
                  <a:lnTo>
                    <a:pt x="104" y="78"/>
                  </a:lnTo>
                  <a:lnTo>
                    <a:pt x="100" y="69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87" y="64"/>
                  </a:lnTo>
                  <a:lnTo>
                    <a:pt x="79" y="69"/>
                  </a:lnTo>
                  <a:lnTo>
                    <a:pt x="69" y="72"/>
                  </a:lnTo>
                  <a:lnTo>
                    <a:pt x="58" y="74"/>
                  </a:lnTo>
                  <a:lnTo>
                    <a:pt x="47" y="76"/>
                  </a:lnTo>
                  <a:lnTo>
                    <a:pt x="36" y="76"/>
                  </a:lnTo>
                  <a:lnTo>
                    <a:pt x="14" y="73"/>
                  </a:lnTo>
                  <a:lnTo>
                    <a:pt x="14" y="73"/>
                  </a:lnTo>
                  <a:lnTo>
                    <a:pt x="7" y="67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1" y="45"/>
                  </a:lnTo>
                  <a:lnTo>
                    <a:pt x="2" y="40"/>
                  </a:lnTo>
                  <a:lnTo>
                    <a:pt x="3" y="34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10" y="26"/>
                  </a:lnTo>
                  <a:lnTo>
                    <a:pt x="15" y="23"/>
                  </a:lnTo>
                  <a:lnTo>
                    <a:pt x="20" y="23"/>
                  </a:lnTo>
                  <a:lnTo>
                    <a:pt x="24" y="23"/>
                  </a:lnTo>
                  <a:lnTo>
                    <a:pt x="29" y="24"/>
                  </a:lnTo>
                  <a:lnTo>
                    <a:pt x="34" y="26"/>
                  </a:lnTo>
                  <a:lnTo>
                    <a:pt x="42" y="30"/>
                  </a:lnTo>
                  <a:lnTo>
                    <a:pt x="44" y="42"/>
                  </a:lnTo>
                  <a:lnTo>
                    <a:pt x="44" y="42"/>
                  </a:lnTo>
                  <a:lnTo>
                    <a:pt x="57" y="43"/>
                  </a:lnTo>
                  <a:lnTo>
                    <a:pt x="68" y="44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7" y="31"/>
                  </a:lnTo>
                  <a:lnTo>
                    <a:pt x="102" y="20"/>
                  </a:lnTo>
                  <a:lnTo>
                    <a:pt x="109" y="12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5" y="0"/>
                  </a:lnTo>
                  <a:lnTo>
                    <a:pt x="129" y="0"/>
                  </a:lnTo>
                  <a:lnTo>
                    <a:pt x="133" y="0"/>
                  </a:lnTo>
                  <a:lnTo>
                    <a:pt x="137" y="0"/>
                  </a:lnTo>
                  <a:lnTo>
                    <a:pt x="140" y="2"/>
                  </a:lnTo>
                  <a:lnTo>
                    <a:pt x="143" y="6"/>
                  </a:lnTo>
                  <a:lnTo>
                    <a:pt x="146" y="10"/>
                  </a:lnTo>
                  <a:lnTo>
                    <a:pt x="146" y="10"/>
                  </a:lnTo>
                  <a:lnTo>
                    <a:pt x="145" y="22"/>
                  </a:lnTo>
                  <a:lnTo>
                    <a:pt x="145" y="34"/>
                  </a:lnTo>
                  <a:lnTo>
                    <a:pt x="145" y="41"/>
                  </a:lnTo>
                  <a:lnTo>
                    <a:pt x="146" y="46"/>
                  </a:lnTo>
                  <a:lnTo>
                    <a:pt x="148" y="52"/>
                  </a:lnTo>
                  <a:lnTo>
                    <a:pt x="151" y="59"/>
                  </a:lnTo>
                  <a:lnTo>
                    <a:pt x="151" y="59"/>
                  </a:lnTo>
                  <a:lnTo>
                    <a:pt x="155" y="58"/>
                  </a:lnTo>
                  <a:lnTo>
                    <a:pt x="160" y="58"/>
                  </a:lnTo>
                  <a:lnTo>
                    <a:pt x="164" y="56"/>
                  </a:lnTo>
                  <a:lnTo>
                    <a:pt x="166" y="53"/>
                  </a:lnTo>
                  <a:lnTo>
                    <a:pt x="172" y="48"/>
                  </a:lnTo>
                  <a:lnTo>
                    <a:pt x="175" y="41"/>
                  </a:lnTo>
                  <a:lnTo>
                    <a:pt x="182" y="24"/>
                  </a:lnTo>
                  <a:lnTo>
                    <a:pt x="184" y="17"/>
                  </a:lnTo>
                  <a:lnTo>
                    <a:pt x="189" y="10"/>
                  </a:lnTo>
                  <a:lnTo>
                    <a:pt x="189" y="10"/>
                  </a:lnTo>
                  <a:lnTo>
                    <a:pt x="198" y="4"/>
                  </a:lnTo>
                  <a:lnTo>
                    <a:pt x="203" y="1"/>
                  </a:lnTo>
                  <a:lnTo>
                    <a:pt x="208" y="0"/>
                  </a:lnTo>
                  <a:lnTo>
                    <a:pt x="211" y="1"/>
                  </a:lnTo>
                  <a:lnTo>
                    <a:pt x="216" y="4"/>
                  </a:lnTo>
                  <a:lnTo>
                    <a:pt x="219" y="7"/>
                  </a:lnTo>
                  <a:lnTo>
                    <a:pt x="222" y="14"/>
                  </a:lnTo>
                  <a:lnTo>
                    <a:pt x="222" y="14"/>
                  </a:lnTo>
                  <a:lnTo>
                    <a:pt x="222" y="31"/>
                  </a:lnTo>
                  <a:lnTo>
                    <a:pt x="223" y="50"/>
                  </a:lnTo>
                  <a:lnTo>
                    <a:pt x="225" y="59"/>
                  </a:lnTo>
                  <a:lnTo>
                    <a:pt x="227" y="69"/>
                  </a:lnTo>
                  <a:lnTo>
                    <a:pt x="231" y="77"/>
                  </a:lnTo>
                  <a:lnTo>
                    <a:pt x="237" y="82"/>
                  </a:lnTo>
                  <a:lnTo>
                    <a:pt x="237" y="82"/>
                  </a:lnTo>
                  <a:lnTo>
                    <a:pt x="241" y="79"/>
                  </a:lnTo>
                  <a:lnTo>
                    <a:pt x="246" y="73"/>
                  </a:lnTo>
                  <a:lnTo>
                    <a:pt x="255" y="58"/>
                  </a:lnTo>
                  <a:lnTo>
                    <a:pt x="275" y="22"/>
                  </a:lnTo>
                  <a:lnTo>
                    <a:pt x="275" y="22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2" name="Line 220">
              <a:extLst>
                <a:ext uri="{FF2B5EF4-FFF2-40B4-BE49-F238E27FC236}">
                  <a16:creationId xmlns:a16="http://schemas.microsoft.com/office/drawing/2014/main" xmlns="" id="{CC76B7FE-3FA1-4F5B-9AC3-B8C2960D6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51975" y="3389313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3" name="Freeform 221">
              <a:extLst>
                <a:ext uri="{FF2B5EF4-FFF2-40B4-BE49-F238E27FC236}">
                  <a16:creationId xmlns:a16="http://schemas.microsoft.com/office/drawing/2014/main" xmlns="" id="{C034DFDC-492C-4541-8744-3531AD45E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40875" y="2333625"/>
              <a:ext cx="390525" cy="279400"/>
            </a:xfrm>
            <a:custGeom>
              <a:avLst/>
              <a:gdLst>
                <a:gd name="T0" fmla="*/ 41 w 491"/>
                <a:gd name="T1" fmla="*/ 290 h 352"/>
                <a:gd name="T2" fmla="*/ 15 w 491"/>
                <a:gd name="T3" fmla="*/ 272 h 352"/>
                <a:gd name="T4" fmla="*/ 3 w 491"/>
                <a:gd name="T5" fmla="*/ 245 h 352"/>
                <a:gd name="T6" fmla="*/ 0 w 491"/>
                <a:gd name="T7" fmla="*/ 210 h 352"/>
                <a:gd name="T8" fmla="*/ 5 w 491"/>
                <a:gd name="T9" fmla="*/ 171 h 352"/>
                <a:gd name="T10" fmla="*/ 20 w 491"/>
                <a:gd name="T11" fmla="*/ 144 h 352"/>
                <a:gd name="T12" fmla="*/ 36 w 491"/>
                <a:gd name="T13" fmla="*/ 123 h 352"/>
                <a:gd name="T14" fmla="*/ 75 w 491"/>
                <a:gd name="T15" fmla="*/ 78 h 352"/>
                <a:gd name="T16" fmla="*/ 116 w 491"/>
                <a:gd name="T17" fmla="*/ 39 h 352"/>
                <a:gd name="T18" fmla="*/ 147 w 491"/>
                <a:gd name="T19" fmla="*/ 19 h 352"/>
                <a:gd name="T20" fmla="*/ 195 w 491"/>
                <a:gd name="T21" fmla="*/ 1 h 352"/>
                <a:gd name="T22" fmla="*/ 250 w 491"/>
                <a:gd name="T23" fmla="*/ 1 h 352"/>
                <a:gd name="T24" fmla="*/ 287 w 491"/>
                <a:gd name="T25" fmla="*/ 8 h 352"/>
                <a:gd name="T26" fmla="*/ 340 w 491"/>
                <a:gd name="T27" fmla="*/ 16 h 352"/>
                <a:gd name="T28" fmla="*/ 371 w 491"/>
                <a:gd name="T29" fmla="*/ 29 h 352"/>
                <a:gd name="T30" fmla="*/ 390 w 491"/>
                <a:gd name="T31" fmla="*/ 45 h 352"/>
                <a:gd name="T32" fmla="*/ 408 w 491"/>
                <a:gd name="T33" fmla="*/ 67 h 352"/>
                <a:gd name="T34" fmla="*/ 437 w 491"/>
                <a:gd name="T35" fmla="*/ 108 h 352"/>
                <a:gd name="T36" fmla="*/ 462 w 491"/>
                <a:gd name="T37" fmla="*/ 163 h 352"/>
                <a:gd name="T38" fmla="*/ 476 w 491"/>
                <a:gd name="T39" fmla="*/ 185 h 352"/>
                <a:gd name="T40" fmla="*/ 488 w 491"/>
                <a:gd name="T41" fmla="*/ 218 h 352"/>
                <a:gd name="T42" fmla="*/ 490 w 491"/>
                <a:gd name="T43" fmla="*/ 274 h 352"/>
                <a:gd name="T44" fmla="*/ 490 w 491"/>
                <a:gd name="T45" fmla="*/ 329 h 352"/>
                <a:gd name="T46" fmla="*/ 488 w 491"/>
                <a:gd name="T47" fmla="*/ 347 h 352"/>
                <a:gd name="T48" fmla="*/ 481 w 491"/>
                <a:gd name="T49" fmla="*/ 352 h 352"/>
                <a:gd name="T50" fmla="*/ 469 w 491"/>
                <a:gd name="T51" fmla="*/ 346 h 352"/>
                <a:gd name="T52" fmla="*/ 468 w 491"/>
                <a:gd name="T53" fmla="*/ 330 h 352"/>
                <a:gd name="T54" fmla="*/ 468 w 491"/>
                <a:gd name="T55" fmla="*/ 296 h 352"/>
                <a:gd name="T56" fmla="*/ 479 w 491"/>
                <a:gd name="T57" fmla="*/ 279 h 352"/>
                <a:gd name="T58" fmla="*/ 483 w 491"/>
                <a:gd name="T59" fmla="*/ 251 h 352"/>
                <a:gd name="T60" fmla="*/ 481 w 491"/>
                <a:gd name="T61" fmla="*/ 223 h 352"/>
                <a:gd name="T62" fmla="*/ 476 w 491"/>
                <a:gd name="T63" fmla="*/ 205 h 352"/>
                <a:gd name="T64" fmla="*/ 451 w 491"/>
                <a:gd name="T65" fmla="*/ 180 h 352"/>
                <a:gd name="T66" fmla="*/ 432 w 491"/>
                <a:gd name="T67" fmla="*/ 172 h 352"/>
                <a:gd name="T68" fmla="*/ 416 w 491"/>
                <a:gd name="T69" fmla="*/ 172 h 352"/>
                <a:gd name="T70" fmla="*/ 398 w 491"/>
                <a:gd name="T71" fmla="*/ 175 h 352"/>
                <a:gd name="T72" fmla="*/ 395 w 491"/>
                <a:gd name="T73" fmla="*/ 232 h 352"/>
                <a:gd name="T74" fmla="*/ 389 w 491"/>
                <a:gd name="T75" fmla="*/ 259 h 352"/>
                <a:gd name="T76" fmla="*/ 382 w 491"/>
                <a:gd name="T77" fmla="*/ 272 h 352"/>
                <a:gd name="T78" fmla="*/ 378 w 491"/>
                <a:gd name="T79" fmla="*/ 272 h 352"/>
                <a:gd name="T80" fmla="*/ 328 w 491"/>
                <a:gd name="T81" fmla="*/ 212 h 352"/>
                <a:gd name="T82" fmla="*/ 287 w 491"/>
                <a:gd name="T83" fmla="*/ 182 h 352"/>
                <a:gd name="T84" fmla="*/ 266 w 491"/>
                <a:gd name="T85" fmla="*/ 168 h 352"/>
                <a:gd name="T86" fmla="*/ 231 w 491"/>
                <a:gd name="T87" fmla="*/ 158 h 352"/>
                <a:gd name="T88" fmla="*/ 191 w 491"/>
                <a:gd name="T89" fmla="*/ 168 h 352"/>
                <a:gd name="T90" fmla="*/ 172 w 491"/>
                <a:gd name="T91" fmla="*/ 187 h 352"/>
                <a:gd name="T92" fmla="*/ 147 w 491"/>
                <a:gd name="T93" fmla="*/ 207 h 352"/>
                <a:gd name="T94" fmla="*/ 107 w 491"/>
                <a:gd name="T95" fmla="*/ 221 h 352"/>
                <a:gd name="T96" fmla="*/ 63 w 491"/>
                <a:gd name="T97" fmla="*/ 222 h 352"/>
                <a:gd name="T98" fmla="*/ 58 w 491"/>
                <a:gd name="T99" fmla="*/ 229 h 352"/>
                <a:gd name="T100" fmla="*/ 53 w 491"/>
                <a:gd name="T101" fmla="*/ 259 h 352"/>
                <a:gd name="T102" fmla="*/ 57 w 491"/>
                <a:gd name="T103" fmla="*/ 3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91" h="352">
                  <a:moveTo>
                    <a:pt x="57" y="301"/>
                  </a:moveTo>
                  <a:lnTo>
                    <a:pt x="57" y="301"/>
                  </a:lnTo>
                  <a:lnTo>
                    <a:pt x="41" y="290"/>
                  </a:lnTo>
                  <a:lnTo>
                    <a:pt x="33" y="286"/>
                  </a:lnTo>
                  <a:lnTo>
                    <a:pt x="24" y="279"/>
                  </a:lnTo>
                  <a:lnTo>
                    <a:pt x="15" y="272"/>
                  </a:lnTo>
                  <a:lnTo>
                    <a:pt x="10" y="262"/>
                  </a:lnTo>
                  <a:lnTo>
                    <a:pt x="4" y="252"/>
                  </a:lnTo>
                  <a:lnTo>
                    <a:pt x="3" y="245"/>
                  </a:lnTo>
                  <a:lnTo>
                    <a:pt x="2" y="238"/>
                  </a:lnTo>
                  <a:lnTo>
                    <a:pt x="2" y="238"/>
                  </a:lnTo>
                  <a:lnTo>
                    <a:pt x="0" y="210"/>
                  </a:lnTo>
                  <a:lnTo>
                    <a:pt x="0" y="196"/>
                  </a:lnTo>
                  <a:lnTo>
                    <a:pt x="2" y="183"/>
                  </a:lnTo>
                  <a:lnTo>
                    <a:pt x="5" y="171"/>
                  </a:lnTo>
                  <a:lnTo>
                    <a:pt x="10" y="159"/>
                  </a:lnTo>
                  <a:lnTo>
                    <a:pt x="15" y="149"/>
                  </a:lnTo>
                  <a:lnTo>
                    <a:pt x="20" y="144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6" y="123"/>
                  </a:lnTo>
                  <a:lnTo>
                    <a:pt x="49" y="107"/>
                  </a:lnTo>
                  <a:lnTo>
                    <a:pt x="61" y="92"/>
                  </a:lnTo>
                  <a:lnTo>
                    <a:pt x="75" y="78"/>
                  </a:lnTo>
                  <a:lnTo>
                    <a:pt x="89" y="65"/>
                  </a:lnTo>
                  <a:lnTo>
                    <a:pt x="102" y="52"/>
                  </a:lnTo>
                  <a:lnTo>
                    <a:pt x="116" y="39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47" y="19"/>
                  </a:lnTo>
                  <a:lnTo>
                    <a:pt x="162" y="12"/>
                  </a:lnTo>
                  <a:lnTo>
                    <a:pt x="178" y="6"/>
                  </a:lnTo>
                  <a:lnTo>
                    <a:pt x="195" y="1"/>
                  </a:lnTo>
                  <a:lnTo>
                    <a:pt x="213" y="0"/>
                  </a:lnTo>
                  <a:lnTo>
                    <a:pt x="231" y="0"/>
                  </a:lnTo>
                  <a:lnTo>
                    <a:pt x="250" y="1"/>
                  </a:lnTo>
                  <a:lnTo>
                    <a:pt x="270" y="6"/>
                  </a:lnTo>
                  <a:lnTo>
                    <a:pt x="270" y="6"/>
                  </a:lnTo>
                  <a:lnTo>
                    <a:pt x="287" y="8"/>
                  </a:lnTo>
                  <a:lnTo>
                    <a:pt x="306" y="10"/>
                  </a:lnTo>
                  <a:lnTo>
                    <a:pt x="323" y="13"/>
                  </a:lnTo>
                  <a:lnTo>
                    <a:pt x="340" y="16"/>
                  </a:lnTo>
                  <a:lnTo>
                    <a:pt x="356" y="21"/>
                  </a:lnTo>
                  <a:lnTo>
                    <a:pt x="364" y="24"/>
                  </a:lnTo>
                  <a:lnTo>
                    <a:pt x="371" y="29"/>
                  </a:lnTo>
                  <a:lnTo>
                    <a:pt x="378" y="34"/>
                  </a:lnTo>
                  <a:lnTo>
                    <a:pt x="385" y="39"/>
                  </a:lnTo>
                  <a:lnTo>
                    <a:pt x="390" y="45"/>
                  </a:lnTo>
                  <a:lnTo>
                    <a:pt x="395" y="53"/>
                  </a:lnTo>
                  <a:lnTo>
                    <a:pt x="395" y="53"/>
                  </a:lnTo>
                  <a:lnTo>
                    <a:pt x="408" y="67"/>
                  </a:lnTo>
                  <a:lnTo>
                    <a:pt x="418" y="81"/>
                  </a:lnTo>
                  <a:lnTo>
                    <a:pt x="427" y="94"/>
                  </a:lnTo>
                  <a:lnTo>
                    <a:pt x="437" y="108"/>
                  </a:lnTo>
                  <a:lnTo>
                    <a:pt x="444" y="122"/>
                  </a:lnTo>
                  <a:lnTo>
                    <a:pt x="451" y="136"/>
                  </a:lnTo>
                  <a:lnTo>
                    <a:pt x="462" y="163"/>
                  </a:lnTo>
                  <a:lnTo>
                    <a:pt x="462" y="163"/>
                  </a:lnTo>
                  <a:lnTo>
                    <a:pt x="469" y="174"/>
                  </a:lnTo>
                  <a:lnTo>
                    <a:pt x="476" y="185"/>
                  </a:lnTo>
                  <a:lnTo>
                    <a:pt x="481" y="196"/>
                  </a:lnTo>
                  <a:lnTo>
                    <a:pt x="484" y="207"/>
                  </a:lnTo>
                  <a:lnTo>
                    <a:pt x="488" y="218"/>
                  </a:lnTo>
                  <a:lnTo>
                    <a:pt x="489" y="229"/>
                  </a:lnTo>
                  <a:lnTo>
                    <a:pt x="490" y="252"/>
                  </a:lnTo>
                  <a:lnTo>
                    <a:pt x="490" y="274"/>
                  </a:lnTo>
                  <a:lnTo>
                    <a:pt x="489" y="296"/>
                  </a:lnTo>
                  <a:lnTo>
                    <a:pt x="489" y="318"/>
                  </a:lnTo>
                  <a:lnTo>
                    <a:pt x="490" y="329"/>
                  </a:lnTo>
                  <a:lnTo>
                    <a:pt x="491" y="340"/>
                  </a:lnTo>
                  <a:lnTo>
                    <a:pt x="491" y="340"/>
                  </a:lnTo>
                  <a:lnTo>
                    <a:pt x="488" y="347"/>
                  </a:lnTo>
                  <a:lnTo>
                    <a:pt x="486" y="349"/>
                  </a:lnTo>
                  <a:lnTo>
                    <a:pt x="483" y="351"/>
                  </a:lnTo>
                  <a:lnTo>
                    <a:pt x="481" y="352"/>
                  </a:lnTo>
                  <a:lnTo>
                    <a:pt x="477" y="351"/>
                  </a:lnTo>
                  <a:lnTo>
                    <a:pt x="474" y="349"/>
                  </a:lnTo>
                  <a:lnTo>
                    <a:pt x="469" y="346"/>
                  </a:lnTo>
                  <a:lnTo>
                    <a:pt x="469" y="346"/>
                  </a:lnTo>
                  <a:lnTo>
                    <a:pt x="469" y="338"/>
                  </a:lnTo>
                  <a:lnTo>
                    <a:pt x="468" y="330"/>
                  </a:lnTo>
                  <a:lnTo>
                    <a:pt x="466" y="312"/>
                  </a:lnTo>
                  <a:lnTo>
                    <a:pt x="466" y="304"/>
                  </a:lnTo>
                  <a:lnTo>
                    <a:pt x="468" y="296"/>
                  </a:lnTo>
                  <a:lnTo>
                    <a:pt x="472" y="287"/>
                  </a:lnTo>
                  <a:lnTo>
                    <a:pt x="479" y="279"/>
                  </a:lnTo>
                  <a:lnTo>
                    <a:pt x="479" y="279"/>
                  </a:lnTo>
                  <a:lnTo>
                    <a:pt x="481" y="269"/>
                  </a:lnTo>
                  <a:lnTo>
                    <a:pt x="482" y="260"/>
                  </a:lnTo>
                  <a:lnTo>
                    <a:pt x="483" y="251"/>
                  </a:lnTo>
                  <a:lnTo>
                    <a:pt x="483" y="241"/>
                  </a:lnTo>
                  <a:lnTo>
                    <a:pt x="483" y="232"/>
                  </a:lnTo>
                  <a:lnTo>
                    <a:pt x="481" y="223"/>
                  </a:lnTo>
                  <a:lnTo>
                    <a:pt x="480" y="215"/>
                  </a:lnTo>
                  <a:lnTo>
                    <a:pt x="476" y="205"/>
                  </a:lnTo>
                  <a:lnTo>
                    <a:pt x="476" y="205"/>
                  </a:lnTo>
                  <a:lnTo>
                    <a:pt x="463" y="192"/>
                  </a:lnTo>
                  <a:lnTo>
                    <a:pt x="458" y="185"/>
                  </a:lnTo>
                  <a:lnTo>
                    <a:pt x="451" y="180"/>
                  </a:lnTo>
                  <a:lnTo>
                    <a:pt x="445" y="175"/>
                  </a:lnTo>
                  <a:lnTo>
                    <a:pt x="438" y="173"/>
                  </a:lnTo>
                  <a:lnTo>
                    <a:pt x="432" y="172"/>
                  </a:lnTo>
                  <a:lnTo>
                    <a:pt x="425" y="172"/>
                  </a:lnTo>
                  <a:lnTo>
                    <a:pt x="425" y="172"/>
                  </a:lnTo>
                  <a:lnTo>
                    <a:pt x="416" y="172"/>
                  </a:lnTo>
                  <a:lnTo>
                    <a:pt x="408" y="172"/>
                  </a:lnTo>
                  <a:lnTo>
                    <a:pt x="401" y="174"/>
                  </a:lnTo>
                  <a:lnTo>
                    <a:pt x="398" y="175"/>
                  </a:lnTo>
                  <a:lnTo>
                    <a:pt x="397" y="178"/>
                  </a:lnTo>
                  <a:lnTo>
                    <a:pt x="390" y="201"/>
                  </a:lnTo>
                  <a:lnTo>
                    <a:pt x="395" y="232"/>
                  </a:lnTo>
                  <a:lnTo>
                    <a:pt x="395" y="232"/>
                  </a:lnTo>
                  <a:lnTo>
                    <a:pt x="392" y="245"/>
                  </a:lnTo>
                  <a:lnTo>
                    <a:pt x="389" y="259"/>
                  </a:lnTo>
                  <a:lnTo>
                    <a:pt x="387" y="265"/>
                  </a:lnTo>
                  <a:lnTo>
                    <a:pt x="385" y="269"/>
                  </a:lnTo>
                  <a:lnTo>
                    <a:pt x="382" y="272"/>
                  </a:lnTo>
                  <a:lnTo>
                    <a:pt x="380" y="272"/>
                  </a:lnTo>
                  <a:lnTo>
                    <a:pt x="378" y="272"/>
                  </a:lnTo>
                  <a:lnTo>
                    <a:pt x="378" y="272"/>
                  </a:lnTo>
                  <a:lnTo>
                    <a:pt x="359" y="247"/>
                  </a:lnTo>
                  <a:lnTo>
                    <a:pt x="339" y="223"/>
                  </a:lnTo>
                  <a:lnTo>
                    <a:pt x="328" y="212"/>
                  </a:lnTo>
                  <a:lnTo>
                    <a:pt x="316" y="201"/>
                  </a:lnTo>
                  <a:lnTo>
                    <a:pt x="302" y="192"/>
                  </a:lnTo>
                  <a:lnTo>
                    <a:pt x="287" y="182"/>
                  </a:lnTo>
                  <a:lnTo>
                    <a:pt x="287" y="182"/>
                  </a:lnTo>
                  <a:lnTo>
                    <a:pt x="277" y="175"/>
                  </a:lnTo>
                  <a:lnTo>
                    <a:pt x="266" y="168"/>
                  </a:lnTo>
                  <a:lnTo>
                    <a:pt x="256" y="164"/>
                  </a:lnTo>
                  <a:lnTo>
                    <a:pt x="244" y="160"/>
                  </a:lnTo>
                  <a:lnTo>
                    <a:pt x="231" y="158"/>
                  </a:lnTo>
                  <a:lnTo>
                    <a:pt x="219" y="159"/>
                  </a:lnTo>
                  <a:lnTo>
                    <a:pt x="205" y="163"/>
                  </a:lnTo>
                  <a:lnTo>
                    <a:pt x="191" y="168"/>
                  </a:lnTo>
                  <a:lnTo>
                    <a:pt x="191" y="168"/>
                  </a:lnTo>
                  <a:lnTo>
                    <a:pt x="181" y="179"/>
                  </a:lnTo>
                  <a:lnTo>
                    <a:pt x="172" y="187"/>
                  </a:lnTo>
                  <a:lnTo>
                    <a:pt x="163" y="195"/>
                  </a:lnTo>
                  <a:lnTo>
                    <a:pt x="155" y="201"/>
                  </a:lnTo>
                  <a:lnTo>
                    <a:pt x="147" y="207"/>
                  </a:lnTo>
                  <a:lnTo>
                    <a:pt x="138" y="210"/>
                  </a:lnTo>
                  <a:lnTo>
                    <a:pt x="122" y="217"/>
                  </a:lnTo>
                  <a:lnTo>
                    <a:pt x="107" y="221"/>
                  </a:lnTo>
                  <a:lnTo>
                    <a:pt x="92" y="222"/>
                  </a:lnTo>
                  <a:lnTo>
                    <a:pt x="78" y="222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1" y="225"/>
                  </a:lnTo>
                  <a:lnTo>
                    <a:pt x="58" y="229"/>
                  </a:lnTo>
                  <a:lnTo>
                    <a:pt x="55" y="238"/>
                  </a:lnTo>
                  <a:lnTo>
                    <a:pt x="54" y="248"/>
                  </a:lnTo>
                  <a:lnTo>
                    <a:pt x="53" y="259"/>
                  </a:lnTo>
                  <a:lnTo>
                    <a:pt x="55" y="281"/>
                  </a:lnTo>
                  <a:lnTo>
                    <a:pt x="57" y="301"/>
                  </a:lnTo>
                  <a:lnTo>
                    <a:pt x="57" y="301"/>
                  </a:lnTo>
                  <a:close/>
                  <a:moveTo>
                    <a:pt x="57" y="301"/>
                  </a:moveTo>
                  <a:lnTo>
                    <a:pt x="57" y="301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4" name="Freeform 222">
              <a:extLst>
                <a:ext uri="{FF2B5EF4-FFF2-40B4-BE49-F238E27FC236}">
                  <a16:creationId xmlns:a16="http://schemas.microsoft.com/office/drawing/2014/main" xmlns="" id="{C6F349F7-B0F3-4B4C-9AD2-9500F905C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875" y="2333625"/>
              <a:ext cx="390525" cy="279400"/>
            </a:xfrm>
            <a:custGeom>
              <a:avLst/>
              <a:gdLst>
                <a:gd name="T0" fmla="*/ 41 w 491"/>
                <a:gd name="T1" fmla="*/ 290 h 352"/>
                <a:gd name="T2" fmla="*/ 15 w 491"/>
                <a:gd name="T3" fmla="*/ 272 h 352"/>
                <a:gd name="T4" fmla="*/ 3 w 491"/>
                <a:gd name="T5" fmla="*/ 245 h 352"/>
                <a:gd name="T6" fmla="*/ 0 w 491"/>
                <a:gd name="T7" fmla="*/ 210 h 352"/>
                <a:gd name="T8" fmla="*/ 5 w 491"/>
                <a:gd name="T9" fmla="*/ 171 h 352"/>
                <a:gd name="T10" fmla="*/ 20 w 491"/>
                <a:gd name="T11" fmla="*/ 144 h 352"/>
                <a:gd name="T12" fmla="*/ 36 w 491"/>
                <a:gd name="T13" fmla="*/ 123 h 352"/>
                <a:gd name="T14" fmla="*/ 75 w 491"/>
                <a:gd name="T15" fmla="*/ 78 h 352"/>
                <a:gd name="T16" fmla="*/ 116 w 491"/>
                <a:gd name="T17" fmla="*/ 39 h 352"/>
                <a:gd name="T18" fmla="*/ 147 w 491"/>
                <a:gd name="T19" fmla="*/ 19 h 352"/>
                <a:gd name="T20" fmla="*/ 195 w 491"/>
                <a:gd name="T21" fmla="*/ 1 h 352"/>
                <a:gd name="T22" fmla="*/ 250 w 491"/>
                <a:gd name="T23" fmla="*/ 1 h 352"/>
                <a:gd name="T24" fmla="*/ 287 w 491"/>
                <a:gd name="T25" fmla="*/ 8 h 352"/>
                <a:gd name="T26" fmla="*/ 340 w 491"/>
                <a:gd name="T27" fmla="*/ 16 h 352"/>
                <a:gd name="T28" fmla="*/ 371 w 491"/>
                <a:gd name="T29" fmla="*/ 29 h 352"/>
                <a:gd name="T30" fmla="*/ 390 w 491"/>
                <a:gd name="T31" fmla="*/ 45 h 352"/>
                <a:gd name="T32" fmla="*/ 408 w 491"/>
                <a:gd name="T33" fmla="*/ 67 h 352"/>
                <a:gd name="T34" fmla="*/ 437 w 491"/>
                <a:gd name="T35" fmla="*/ 108 h 352"/>
                <a:gd name="T36" fmla="*/ 462 w 491"/>
                <a:gd name="T37" fmla="*/ 163 h 352"/>
                <a:gd name="T38" fmla="*/ 476 w 491"/>
                <a:gd name="T39" fmla="*/ 185 h 352"/>
                <a:gd name="T40" fmla="*/ 488 w 491"/>
                <a:gd name="T41" fmla="*/ 218 h 352"/>
                <a:gd name="T42" fmla="*/ 490 w 491"/>
                <a:gd name="T43" fmla="*/ 274 h 352"/>
                <a:gd name="T44" fmla="*/ 490 w 491"/>
                <a:gd name="T45" fmla="*/ 329 h 352"/>
                <a:gd name="T46" fmla="*/ 488 w 491"/>
                <a:gd name="T47" fmla="*/ 347 h 352"/>
                <a:gd name="T48" fmla="*/ 481 w 491"/>
                <a:gd name="T49" fmla="*/ 352 h 352"/>
                <a:gd name="T50" fmla="*/ 469 w 491"/>
                <a:gd name="T51" fmla="*/ 346 h 352"/>
                <a:gd name="T52" fmla="*/ 468 w 491"/>
                <a:gd name="T53" fmla="*/ 330 h 352"/>
                <a:gd name="T54" fmla="*/ 468 w 491"/>
                <a:gd name="T55" fmla="*/ 296 h 352"/>
                <a:gd name="T56" fmla="*/ 479 w 491"/>
                <a:gd name="T57" fmla="*/ 279 h 352"/>
                <a:gd name="T58" fmla="*/ 483 w 491"/>
                <a:gd name="T59" fmla="*/ 251 h 352"/>
                <a:gd name="T60" fmla="*/ 481 w 491"/>
                <a:gd name="T61" fmla="*/ 223 h 352"/>
                <a:gd name="T62" fmla="*/ 476 w 491"/>
                <a:gd name="T63" fmla="*/ 205 h 352"/>
                <a:gd name="T64" fmla="*/ 451 w 491"/>
                <a:gd name="T65" fmla="*/ 180 h 352"/>
                <a:gd name="T66" fmla="*/ 432 w 491"/>
                <a:gd name="T67" fmla="*/ 172 h 352"/>
                <a:gd name="T68" fmla="*/ 416 w 491"/>
                <a:gd name="T69" fmla="*/ 172 h 352"/>
                <a:gd name="T70" fmla="*/ 398 w 491"/>
                <a:gd name="T71" fmla="*/ 175 h 352"/>
                <a:gd name="T72" fmla="*/ 395 w 491"/>
                <a:gd name="T73" fmla="*/ 232 h 352"/>
                <a:gd name="T74" fmla="*/ 389 w 491"/>
                <a:gd name="T75" fmla="*/ 259 h 352"/>
                <a:gd name="T76" fmla="*/ 382 w 491"/>
                <a:gd name="T77" fmla="*/ 272 h 352"/>
                <a:gd name="T78" fmla="*/ 378 w 491"/>
                <a:gd name="T79" fmla="*/ 272 h 352"/>
                <a:gd name="T80" fmla="*/ 328 w 491"/>
                <a:gd name="T81" fmla="*/ 212 h 352"/>
                <a:gd name="T82" fmla="*/ 287 w 491"/>
                <a:gd name="T83" fmla="*/ 182 h 352"/>
                <a:gd name="T84" fmla="*/ 266 w 491"/>
                <a:gd name="T85" fmla="*/ 168 h 352"/>
                <a:gd name="T86" fmla="*/ 231 w 491"/>
                <a:gd name="T87" fmla="*/ 158 h 352"/>
                <a:gd name="T88" fmla="*/ 191 w 491"/>
                <a:gd name="T89" fmla="*/ 168 h 352"/>
                <a:gd name="T90" fmla="*/ 172 w 491"/>
                <a:gd name="T91" fmla="*/ 187 h 352"/>
                <a:gd name="T92" fmla="*/ 147 w 491"/>
                <a:gd name="T93" fmla="*/ 207 h 352"/>
                <a:gd name="T94" fmla="*/ 107 w 491"/>
                <a:gd name="T95" fmla="*/ 221 h 352"/>
                <a:gd name="T96" fmla="*/ 63 w 491"/>
                <a:gd name="T97" fmla="*/ 222 h 352"/>
                <a:gd name="T98" fmla="*/ 58 w 491"/>
                <a:gd name="T99" fmla="*/ 229 h 352"/>
                <a:gd name="T100" fmla="*/ 53 w 491"/>
                <a:gd name="T101" fmla="*/ 259 h 352"/>
                <a:gd name="T102" fmla="*/ 57 w 491"/>
                <a:gd name="T103" fmla="*/ 3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91" h="352">
                  <a:moveTo>
                    <a:pt x="57" y="301"/>
                  </a:moveTo>
                  <a:lnTo>
                    <a:pt x="57" y="301"/>
                  </a:lnTo>
                  <a:lnTo>
                    <a:pt x="41" y="290"/>
                  </a:lnTo>
                  <a:lnTo>
                    <a:pt x="33" y="286"/>
                  </a:lnTo>
                  <a:lnTo>
                    <a:pt x="24" y="279"/>
                  </a:lnTo>
                  <a:lnTo>
                    <a:pt x="15" y="272"/>
                  </a:lnTo>
                  <a:lnTo>
                    <a:pt x="10" y="262"/>
                  </a:lnTo>
                  <a:lnTo>
                    <a:pt x="4" y="252"/>
                  </a:lnTo>
                  <a:lnTo>
                    <a:pt x="3" y="245"/>
                  </a:lnTo>
                  <a:lnTo>
                    <a:pt x="2" y="238"/>
                  </a:lnTo>
                  <a:lnTo>
                    <a:pt x="2" y="238"/>
                  </a:lnTo>
                  <a:lnTo>
                    <a:pt x="0" y="210"/>
                  </a:lnTo>
                  <a:lnTo>
                    <a:pt x="0" y="196"/>
                  </a:lnTo>
                  <a:lnTo>
                    <a:pt x="2" y="183"/>
                  </a:lnTo>
                  <a:lnTo>
                    <a:pt x="5" y="171"/>
                  </a:lnTo>
                  <a:lnTo>
                    <a:pt x="10" y="159"/>
                  </a:lnTo>
                  <a:lnTo>
                    <a:pt x="15" y="149"/>
                  </a:lnTo>
                  <a:lnTo>
                    <a:pt x="20" y="144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6" y="123"/>
                  </a:lnTo>
                  <a:lnTo>
                    <a:pt x="49" y="107"/>
                  </a:lnTo>
                  <a:lnTo>
                    <a:pt x="61" y="92"/>
                  </a:lnTo>
                  <a:lnTo>
                    <a:pt x="75" y="78"/>
                  </a:lnTo>
                  <a:lnTo>
                    <a:pt x="89" y="65"/>
                  </a:lnTo>
                  <a:lnTo>
                    <a:pt x="102" y="52"/>
                  </a:lnTo>
                  <a:lnTo>
                    <a:pt x="116" y="39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47" y="19"/>
                  </a:lnTo>
                  <a:lnTo>
                    <a:pt x="162" y="12"/>
                  </a:lnTo>
                  <a:lnTo>
                    <a:pt x="178" y="6"/>
                  </a:lnTo>
                  <a:lnTo>
                    <a:pt x="195" y="1"/>
                  </a:lnTo>
                  <a:lnTo>
                    <a:pt x="213" y="0"/>
                  </a:lnTo>
                  <a:lnTo>
                    <a:pt x="231" y="0"/>
                  </a:lnTo>
                  <a:lnTo>
                    <a:pt x="250" y="1"/>
                  </a:lnTo>
                  <a:lnTo>
                    <a:pt x="270" y="6"/>
                  </a:lnTo>
                  <a:lnTo>
                    <a:pt x="270" y="6"/>
                  </a:lnTo>
                  <a:lnTo>
                    <a:pt x="287" y="8"/>
                  </a:lnTo>
                  <a:lnTo>
                    <a:pt x="306" y="10"/>
                  </a:lnTo>
                  <a:lnTo>
                    <a:pt x="323" y="13"/>
                  </a:lnTo>
                  <a:lnTo>
                    <a:pt x="340" y="16"/>
                  </a:lnTo>
                  <a:lnTo>
                    <a:pt x="356" y="21"/>
                  </a:lnTo>
                  <a:lnTo>
                    <a:pt x="364" y="24"/>
                  </a:lnTo>
                  <a:lnTo>
                    <a:pt x="371" y="29"/>
                  </a:lnTo>
                  <a:lnTo>
                    <a:pt x="378" y="34"/>
                  </a:lnTo>
                  <a:lnTo>
                    <a:pt x="385" y="39"/>
                  </a:lnTo>
                  <a:lnTo>
                    <a:pt x="390" y="45"/>
                  </a:lnTo>
                  <a:lnTo>
                    <a:pt x="395" y="53"/>
                  </a:lnTo>
                  <a:lnTo>
                    <a:pt x="395" y="53"/>
                  </a:lnTo>
                  <a:lnTo>
                    <a:pt x="408" y="67"/>
                  </a:lnTo>
                  <a:lnTo>
                    <a:pt x="418" y="81"/>
                  </a:lnTo>
                  <a:lnTo>
                    <a:pt x="427" y="94"/>
                  </a:lnTo>
                  <a:lnTo>
                    <a:pt x="437" y="108"/>
                  </a:lnTo>
                  <a:lnTo>
                    <a:pt x="444" y="122"/>
                  </a:lnTo>
                  <a:lnTo>
                    <a:pt x="451" y="136"/>
                  </a:lnTo>
                  <a:lnTo>
                    <a:pt x="462" y="163"/>
                  </a:lnTo>
                  <a:lnTo>
                    <a:pt x="462" y="163"/>
                  </a:lnTo>
                  <a:lnTo>
                    <a:pt x="469" y="174"/>
                  </a:lnTo>
                  <a:lnTo>
                    <a:pt x="476" y="185"/>
                  </a:lnTo>
                  <a:lnTo>
                    <a:pt x="481" y="196"/>
                  </a:lnTo>
                  <a:lnTo>
                    <a:pt x="484" y="207"/>
                  </a:lnTo>
                  <a:lnTo>
                    <a:pt x="488" y="218"/>
                  </a:lnTo>
                  <a:lnTo>
                    <a:pt x="489" y="229"/>
                  </a:lnTo>
                  <a:lnTo>
                    <a:pt x="490" y="252"/>
                  </a:lnTo>
                  <a:lnTo>
                    <a:pt x="490" y="274"/>
                  </a:lnTo>
                  <a:lnTo>
                    <a:pt x="489" y="296"/>
                  </a:lnTo>
                  <a:lnTo>
                    <a:pt x="489" y="318"/>
                  </a:lnTo>
                  <a:lnTo>
                    <a:pt x="490" y="329"/>
                  </a:lnTo>
                  <a:lnTo>
                    <a:pt x="491" y="340"/>
                  </a:lnTo>
                  <a:lnTo>
                    <a:pt x="491" y="340"/>
                  </a:lnTo>
                  <a:lnTo>
                    <a:pt x="488" y="347"/>
                  </a:lnTo>
                  <a:lnTo>
                    <a:pt x="486" y="349"/>
                  </a:lnTo>
                  <a:lnTo>
                    <a:pt x="483" y="351"/>
                  </a:lnTo>
                  <a:lnTo>
                    <a:pt x="481" y="352"/>
                  </a:lnTo>
                  <a:lnTo>
                    <a:pt x="477" y="351"/>
                  </a:lnTo>
                  <a:lnTo>
                    <a:pt x="474" y="349"/>
                  </a:lnTo>
                  <a:lnTo>
                    <a:pt x="469" y="346"/>
                  </a:lnTo>
                  <a:lnTo>
                    <a:pt x="469" y="346"/>
                  </a:lnTo>
                  <a:lnTo>
                    <a:pt x="469" y="338"/>
                  </a:lnTo>
                  <a:lnTo>
                    <a:pt x="468" y="330"/>
                  </a:lnTo>
                  <a:lnTo>
                    <a:pt x="466" y="312"/>
                  </a:lnTo>
                  <a:lnTo>
                    <a:pt x="466" y="304"/>
                  </a:lnTo>
                  <a:lnTo>
                    <a:pt x="468" y="296"/>
                  </a:lnTo>
                  <a:lnTo>
                    <a:pt x="472" y="287"/>
                  </a:lnTo>
                  <a:lnTo>
                    <a:pt x="479" y="279"/>
                  </a:lnTo>
                  <a:lnTo>
                    <a:pt x="479" y="279"/>
                  </a:lnTo>
                  <a:lnTo>
                    <a:pt x="481" y="269"/>
                  </a:lnTo>
                  <a:lnTo>
                    <a:pt x="482" y="260"/>
                  </a:lnTo>
                  <a:lnTo>
                    <a:pt x="483" y="251"/>
                  </a:lnTo>
                  <a:lnTo>
                    <a:pt x="483" y="241"/>
                  </a:lnTo>
                  <a:lnTo>
                    <a:pt x="483" y="232"/>
                  </a:lnTo>
                  <a:lnTo>
                    <a:pt x="481" y="223"/>
                  </a:lnTo>
                  <a:lnTo>
                    <a:pt x="480" y="215"/>
                  </a:lnTo>
                  <a:lnTo>
                    <a:pt x="476" y="205"/>
                  </a:lnTo>
                  <a:lnTo>
                    <a:pt x="476" y="205"/>
                  </a:lnTo>
                  <a:lnTo>
                    <a:pt x="463" y="192"/>
                  </a:lnTo>
                  <a:lnTo>
                    <a:pt x="458" y="185"/>
                  </a:lnTo>
                  <a:lnTo>
                    <a:pt x="451" y="180"/>
                  </a:lnTo>
                  <a:lnTo>
                    <a:pt x="445" y="175"/>
                  </a:lnTo>
                  <a:lnTo>
                    <a:pt x="438" y="173"/>
                  </a:lnTo>
                  <a:lnTo>
                    <a:pt x="432" y="172"/>
                  </a:lnTo>
                  <a:lnTo>
                    <a:pt x="425" y="172"/>
                  </a:lnTo>
                  <a:lnTo>
                    <a:pt x="425" y="172"/>
                  </a:lnTo>
                  <a:lnTo>
                    <a:pt x="416" y="172"/>
                  </a:lnTo>
                  <a:lnTo>
                    <a:pt x="408" y="172"/>
                  </a:lnTo>
                  <a:lnTo>
                    <a:pt x="401" y="174"/>
                  </a:lnTo>
                  <a:lnTo>
                    <a:pt x="398" y="175"/>
                  </a:lnTo>
                  <a:lnTo>
                    <a:pt x="397" y="178"/>
                  </a:lnTo>
                  <a:lnTo>
                    <a:pt x="390" y="201"/>
                  </a:lnTo>
                  <a:lnTo>
                    <a:pt x="395" y="232"/>
                  </a:lnTo>
                  <a:lnTo>
                    <a:pt x="395" y="232"/>
                  </a:lnTo>
                  <a:lnTo>
                    <a:pt x="392" y="245"/>
                  </a:lnTo>
                  <a:lnTo>
                    <a:pt x="389" y="259"/>
                  </a:lnTo>
                  <a:lnTo>
                    <a:pt x="387" y="265"/>
                  </a:lnTo>
                  <a:lnTo>
                    <a:pt x="385" y="269"/>
                  </a:lnTo>
                  <a:lnTo>
                    <a:pt x="382" y="272"/>
                  </a:lnTo>
                  <a:lnTo>
                    <a:pt x="380" y="272"/>
                  </a:lnTo>
                  <a:lnTo>
                    <a:pt x="378" y="272"/>
                  </a:lnTo>
                  <a:lnTo>
                    <a:pt x="378" y="272"/>
                  </a:lnTo>
                  <a:lnTo>
                    <a:pt x="359" y="247"/>
                  </a:lnTo>
                  <a:lnTo>
                    <a:pt x="339" y="223"/>
                  </a:lnTo>
                  <a:lnTo>
                    <a:pt x="328" y="212"/>
                  </a:lnTo>
                  <a:lnTo>
                    <a:pt x="316" y="201"/>
                  </a:lnTo>
                  <a:lnTo>
                    <a:pt x="302" y="192"/>
                  </a:lnTo>
                  <a:lnTo>
                    <a:pt x="287" y="182"/>
                  </a:lnTo>
                  <a:lnTo>
                    <a:pt x="287" y="182"/>
                  </a:lnTo>
                  <a:lnTo>
                    <a:pt x="277" y="175"/>
                  </a:lnTo>
                  <a:lnTo>
                    <a:pt x="266" y="168"/>
                  </a:lnTo>
                  <a:lnTo>
                    <a:pt x="256" y="164"/>
                  </a:lnTo>
                  <a:lnTo>
                    <a:pt x="244" y="160"/>
                  </a:lnTo>
                  <a:lnTo>
                    <a:pt x="231" y="158"/>
                  </a:lnTo>
                  <a:lnTo>
                    <a:pt x="219" y="159"/>
                  </a:lnTo>
                  <a:lnTo>
                    <a:pt x="205" y="163"/>
                  </a:lnTo>
                  <a:lnTo>
                    <a:pt x="191" y="168"/>
                  </a:lnTo>
                  <a:lnTo>
                    <a:pt x="191" y="168"/>
                  </a:lnTo>
                  <a:lnTo>
                    <a:pt x="181" y="179"/>
                  </a:lnTo>
                  <a:lnTo>
                    <a:pt x="172" y="187"/>
                  </a:lnTo>
                  <a:lnTo>
                    <a:pt x="163" y="195"/>
                  </a:lnTo>
                  <a:lnTo>
                    <a:pt x="155" y="201"/>
                  </a:lnTo>
                  <a:lnTo>
                    <a:pt x="147" y="207"/>
                  </a:lnTo>
                  <a:lnTo>
                    <a:pt x="138" y="210"/>
                  </a:lnTo>
                  <a:lnTo>
                    <a:pt x="122" y="217"/>
                  </a:lnTo>
                  <a:lnTo>
                    <a:pt x="107" y="221"/>
                  </a:lnTo>
                  <a:lnTo>
                    <a:pt x="92" y="222"/>
                  </a:lnTo>
                  <a:lnTo>
                    <a:pt x="78" y="222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1" y="225"/>
                  </a:lnTo>
                  <a:lnTo>
                    <a:pt x="58" y="229"/>
                  </a:lnTo>
                  <a:lnTo>
                    <a:pt x="55" y="238"/>
                  </a:lnTo>
                  <a:lnTo>
                    <a:pt x="54" y="248"/>
                  </a:lnTo>
                  <a:lnTo>
                    <a:pt x="53" y="259"/>
                  </a:lnTo>
                  <a:lnTo>
                    <a:pt x="55" y="281"/>
                  </a:lnTo>
                  <a:lnTo>
                    <a:pt x="57" y="301"/>
                  </a:lnTo>
                  <a:lnTo>
                    <a:pt x="57" y="301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5" name="Line 223">
              <a:extLst>
                <a:ext uri="{FF2B5EF4-FFF2-40B4-BE49-F238E27FC236}">
                  <a16:creationId xmlns:a16="http://schemas.microsoft.com/office/drawing/2014/main" xmlns="" id="{81F129BB-DA7C-454F-8609-31723149CE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86913" y="2573338"/>
              <a:ext cx="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6" name="Freeform 224">
              <a:extLst>
                <a:ext uri="{FF2B5EF4-FFF2-40B4-BE49-F238E27FC236}">
                  <a16:creationId xmlns:a16="http://schemas.microsoft.com/office/drawing/2014/main" xmlns="" id="{3B8B68B9-05B0-4246-A3CC-9AA2E1FDE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0875" y="2333625"/>
              <a:ext cx="390525" cy="279400"/>
            </a:xfrm>
            <a:custGeom>
              <a:avLst/>
              <a:gdLst>
                <a:gd name="T0" fmla="*/ 41 w 491"/>
                <a:gd name="T1" fmla="*/ 290 h 352"/>
                <a:gd name="T2" fmla="*/ 15 w 491"/>
                <a:gd name="T3" fmla="*/ 272 h 352"/>
                <a:gd name="T4" fmla="*/ 3 w 491"/>
                <a:gd name="T5" fmla="*/ 245 h 352"/>
                <a:gd name="T6" fmla="*/ 0 w 491"/>
                <a:gd name="T7" fmla="*/ 210 h 352"/>
                <a:gd name="T8" fmla="*/ 5 w 491"/>
                <a:gd name="T9" fmla="*/ 171 h 352"/>
                <a:gd name="T10" fmla="*/ 20 w 491"/>
                <a:gd name="T11" fmla="*/ 144 h 352"/>
                <a:gd name="T12" fmla="*/ 36 w 491"/>
                <a:gd name="T13" fmla="*/ 123 h 352"/>
                <a:gd name="T14" fmla="*/ 75 w 491"/>
                <a:gd name="T15" fmla="*/ 78 h 352"/>
                <a:gd name="T16" fmla="*/ 116 w 491"/>
                <a:gd name="T17" fmla="*/ 39 h 352"/>
                <a:gd name="T18" fmla="*/ 147 w 491"/>
                <a:gd name="T19" fmla="*/ 19 h 352"/>
                <a:gd name="T20" fmla="*/ 195 w 491"/>
                <a:gd name="T21" fmla="*/ 1 h 352"/>
                <a:gd name="T22" fmla="*/ 250 w 491"/>
                <a:gd name="T23" fmla="*/ 1 h 352"/>
                <a:gd name="T24" fmla="*/ 287 w 491"/>
                <a:gd name="T25" fmla="*/ 8 h 352"/>
                <a:gd name="T26" fmla="*/ 340 w 491"/>
                <a:gd name="T27" fmla="*/ 16 h 352"/>
                <a:gd name="T28" fmla="*/ 371 w 491"/>
                <a:gd name="T29" fmla="*/ 29 h 352"/>
                <a:gd name="T30" fmla="*/ 390 w 491"/>
                <a:gd name="T31" fmla="*/ 45 h 352"/>
                <a:gd name="T32" fmla="*/ 408 w 491"/>
                <a:gd name="T33" fmla="*/ 67 h 352"/>
                <a:gd name="T34" fmla="*/ 437 w 491"/>
                <a:gd name="T35" fmla="*/ 108 h 352"/>
                <a:gd name="T36" fmla="*/ 462 w 491"/>
                <a:gd name="T37" fmla="*/ 163 h 352"/>
                <a:gd name="T38" fmla="*/ 476 w 491"/>
                <a:gd name="T39" fmla="*/ 185 h 352"/>
                <a:gd name="T40" fmla="*/ 488 w 491"/>
                <a:gd name="T41" fmla="*/ 218 h 352"/>
                <a:gd name="T42" fmla="*/ 490 w 491"/>
                <a:gd name="T43" fmla="*/ 274 h 352"/>
                <a:gd name="T44" fmla="*/ 490 w 491"/>
                <a:gd name="T45" fmla="*/ 329 h 352"/>
                <a:gd name="T46" fmla="*/ 488 w 491"/>
                <a:gd name="T47" fmla="*/ 347 h 352"/>
                <a:gd name="T48" fmla="*/ 481 w 491"/>
                <a:gd name="T49" fmla="*/ 352 h 352"/>
                <a:gd name="T50" fmla="*/ 469 w 491"/>
                <a:gd name="T51" fmla="*/ 346 h 352"/>
                <a:gd name="T52" fmla="*/ 468 w 491"/>
                <a:gd name="T53" fmla="*/ 330 h 352"/>
                <a:gd name="T54" fmla="*/ 468 w 491"/>
                <a:gd name="T55" fmla="*/ 296 h 352"/>
                <a:gd name="T56" fmla="*/ 479 w 491"/>
                <a:gd name="T57" fmla="*/ 279 h 352"/>
                <a:gd name="T58" fmla="*/ 483 w 491"/>
                <a:gd name="T59" fmla="*/ 251 h 352"/>
                <a:gd name="T60" fmla="*/ 481 w 491"/>
                <a:gd name="T61" fmla="*/ 223 h 352"/>
                <a:gd name="T62" fmla="*/ 476 w 491"/>
                <a:gd name="T63" fmla="*/ 205 h 352"/>
                <a:gd name="T64" fmla="*/ 451 w 491"/>
                <a:gd name="T65" fmla="*/ 180 h 352"/>
                <a:gd name="T66" fmla="*/ 432 w 491"/>
                <a:gd name="T67" fmla="*/ 172 h 352"/>
                <a:gd name="T68" fmla="*/ 416 w 491"/>
                <a:gd name="T69" fmla="*/ 172 h 352"/>
                <a:gd name="T70" fmla="*/ 398 w 491"/>
                <a:gd name="T71" fmla="*/ 175 h 352"/>
                <a:gd name="T72" fmla="*/ 395 w 491"/>
                <a:gd name="T73" fmla="*/ 232 h 352"/>
                <a:gd name="T74" fmla="*/ 389 w 491"/>
                <a:gd name="T75" fmla="*/ 259 h 352"/>
                <a:gd name="T76" fmla="*/ 382 w 491"/>
                <a:gd name="T77" fmla="*/ 272 h 352"/>
                <a:gd name="T78" fmla="*/ 378 w 491"/>
                <a:gd name="T79" fmla="*/ 272 h 352"/>
                <a:gd name="T80" fmla="*/ 328 w 491"/>
                <a:gd name="T81" fmla="*/ 212 h 352"/>
                <a:gd name="T82" fmla="*/ 287 w 491"/>
                <a:gd name="T83" fmla="*/ 182 h 352"/>
                <a:gd name="T84" fmla="*/ 266 w 491"/>
                <a:gd name="T85" fmla="*/ 168 h 352"/>
                <a:gd name="T86" fmla="*/ 231 w 491"/>
                <a:gd name="T87" fmla="*/ 158 h 352"/>
                <a:gd name="T88" fmla="*/ 191 w 491"/>
                <a:gd name="T89" fmla="*/ 168 h 352"/>
                <a:gd name="T90" fmla="*/ 172 w 491"/>
                <a:gd name="T91" fmla="*/ 187 h 352"/>
                <a:gd name="T92" fmla="*/ 147 w 491"/>
                <a:gd name="T93" fmla="*/ 207 h 352"/>
                <a:gd name="T94" fmla="*/ 107 w 491"/>
                <a:gd name="T95" fmla="*/ 221 h 352"/>
                <a:gd name="T96" fmla="*/ 63 w 491"/>
                <a:gd name="T97" fmla="*/ 222 h 352"/>
                <a:gd name="T98" fmla="*/ 58 w 491"/>
                <a:gd name="T99" fmla="*/ 229 h 352"/>
                <a:gd name="T100" fmla="*/ 53 w 491"/>
                <a:gd name="T101" fmla="*/ 259 h 352"/>
                <a:gd name="T102" fmla="*/ 57 w 491"/>
                <a:gd name="T103" fmla="*/ 3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91" h="352">
                  <a:moveTo>
                    <a:pt x="57" y="301"/>
                  </a:moveTo>
                  <a:lnTo>
                    <a:pt x="57" y="301"/>
                  </a:lnTo>
                  <a:lnTo>
                    <a:pt x="41" y="290"/>
                  </a:lnTo>
                  <a:lnTo>
                    <a:pt x="33" y="286"/>
                  </a:lnTo>
                  <a:lnTo>
                    <a:pt x="24" y="279"/>
                  </a:lnTo>
                  <a:lnTo>
                    <a:pt x="15" y="272"/>
                  </a:lnTo>
                  <a:lnTo>
                    <a:pt x="10" y="262"/>
                  </a:lnTo>
                  <a:lnTo>
                    <a:pt x="4" y="252"/>
                  </a:lnTo>
                  <a:lnTo>
                    <a:pt x="3" y="245"/>
                  </a:lnTo>
                  <a:lnTo>
                    <a:pt x="2" y="238"/>
                  </a:lnTo>
                  <a:lnTo>
                    <a:pt x="2" y="238"/>
                  </a:lnTo>
                  <a:lnTo>
                    <a:pt x="0" y="210"/>
                  </a:lnTo>
                  <a:lnTo>
                    <a:pt x="0" y="196"/>
                  </a:lnTo>
                  <a:lnTo>
                    <a:pt x="2" y="183"/>
                  </a:lnTo>
                  <a:lnTo>
                    <a:pt x="5" y="171"/>
                  </a:lnTo>
                  <a:lnTo>
                    <a:pt x="10" y="159"/>
                  </a:lnTo>
                  <a:lnTo>
                    <a:pt x="15" y="149"/>
                  </a:lnTo>
                  <a:lnTo>
                    <a:pt x="20" y="144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6" y="123"/>
                  </a:lnTo>
                  <a:lnTo>
                    <a:pt x="49" y="107"/>
                  </a:lnTo>
                  <a:lnTo>
                    <a:pt x="61" y="92"/>
                  </a:lnTo>
                  <a:lnTo>
                    <a:pt x="75" y="78"/>
                  </a:lnTo>
                  <a:lnTo>
                    <a:pt x="89" y="65"/>
                  </a:lnTo>
                  <a:lnTo>
                    <a:pt x="102" y="52"/>
                  </a:lnTo>
                  <a:lnTo>
                    <a:pt x="116" y="39"/>
                  </a:lnTo>
                  <a:lnTo>
                    <a:pt x="132" y="28"/>
                  </a:lnTo>
                  <a:lnTo>
                    <a:pt x="132" y="28"/>
                  </a:lnTo>
                  <a:lnTo>
                    <a:pt x="147" y="19"/>
                  </a:lnTo>
                  <a:lnTo>
                    <a:pt x="162" y="12"/>
                  </a:lnTo>
                  <a:lnTo>
                    <a:pt x="178" y="6"/>
                  </a:lnTo>
                  <a:lnTo>
                    <a:pt x="195" y="1"/>
                  </a:lnTo>
                  <a:lnTo>
                    <a:pt x="213" y="0"/>
                  </a:lnTo>
                  <a:lnTo>
                    <a:pt x="231" y="0"/>
                  </a:lnTo>
                  <a:lnTo>
                    <a:pt x="250" y="1"/>
                  </a:lnTo>
                  <a:lnTo>
                    <a:pt x="270" y="6"/>
                  </a:lnTo>
                  <a:lnTo>
                    <a:pt x="270" y="6"/>
                  </a:lnTo>
                  <a:lnTo>
                    <a:pt x="287" y="8"/>
                  </a:lnTo>
                  <a:lnTo>
                    <a:pt x="306" y="10"/>
                  </a:lnTo>
                  <a:lnTo>
                    <a:pt x="323" y="13"/>
                  </a:lnTo>
                  <a:lnTo>
                    <a:pt x="340" y="16"/>
                  </a:lnTo>
                  <a:lnTo>
                    <a:pt x="356" y="21"/>
                  </a:lnTo>
                  <a:lnTo>
                    <a:pt x="364" y="24"/>
                  </a:lnTo>
                  <a:lnTo>
                    <a:pt x="371" y="29"/>
                  </a:lnTo>
                  <a:lnTo>
                    <a:pt x="378" y="34"/>
                  </a:lnTo>
                  <a:lnTo>
                    <a:pt x="385" y="39"/>
                  </a:lnTo>
                  <a:lnTo>
                    <a:pt x="390" y="45"/>
                  </a:lnTo>
                  <a:lnTo>
                    <a:pt x="395" y="53"/>
                  </a:lnTo>
                  <a:lnTo>
                    <a:pt x="395" y="53"/>
                  </a:lnTo>
                  <a:lnTo>
                    <a:pt x="408" y="67"/>
                  </a:lnTo>
                  <a:lnTo>
                    <a:pt x="418" y="81"/>
                  </a:lnTo>
                  <a:lnTo>
                    <a:pt x="427" y="94"/>
                  </a:lnTo>
                  <a:lnTo>
                    <a:pt x="437" y="108"/>
                  </a:lnTo>
                  <a:lnTo>
                    <a:pt x="444" y="122"/>
                  </a:lnTo>
                  <a:lnTo>
                    <a:pt x="451" y="136"/>
                  </a:lnTo>
                  <a:lnTo>
                    <a:pt x="462" y="163"/>
                  </a:lnTo>
                  <a:lnTo>
                    <a:pt x="462" y="163"/>
                  </a:lnTo>
                  <a:lnTo>
                    <a:pt x="469" y="174"/>
                  </a:lnTo>
                  <a:lnTo>
                    <a:pt x="476" y="185"/>
                  </a:lnTo>
                  <a:lnTo>
                    <a:pt x="481" y="196"/>
                  </a:lnTo>
                  <a:lnTo>
                    <a:pt x="484" y="207"/>
                  </a:lnTo>
                  <a:lnTo>
                    <a:pt x="488" y="218"/>
                  </a:lnTo>
                  <a:lnTo>
                    <a:pt x="489" y="229"/>
                  </a:lnTo>
                  <a:lnTo>
                    <a:pt x="490" y="251"/>
                  </a:lnTo>
                  <a:lnTo>
                    <a:pt x="490" y="274"/>
                  </a:lnTo>
                  <a:lnTo>
                    <a:pt x="489" y="296"/>
                  </a:lnTo>
                  <a:lnTo>
                    <a:pt x="489" y="318"/>
                  </a:lnTo>
                  <a:lnTo>
                    <a:pt x="490" y="329"/>
                  </a:lnTo>
                  <a:lnTo>
                    <a:pt x="491" y="340"/>
                  </a:lnTo>
                  <a:lnTo>
                    <a:pt x="491" y="340"/>
                  </a:lnTo>
                  <a:lnTo>
                    <a:pt x="488" y="347"/>
                  </a:lnTo>
                  <a:lnTo>
                    <a:pt x="486" y="349"/>
                  </a:lnTo>
                  <a:lnTo>
                    <a:pt x="483" y="351"/>
                  </a:lnTo>
                  <a:lnTo>
                    <a:pt x="481" y="352"/>
                  </a:lnTo>
                  <a:lnTo>
                    <a:pt x="477" y="351"/>
                  </a:lnTo>
                  <a:lnTo>
                    <a:pt x="474" y="349"/>
                  </a:lnTo>
                  <a:lnTo>
                    <a:pt x="469" y="346"/>
                  </a:lnTo>
                  <a:lnTo>
                    <a:pt x="469" y="346"/>
                  </a:lnTo>
                  <a:lnTo>
                    <a:pt x="469" y="338"/>
                  </a:lnTo>
                  <a:lnTo>
                    <a:pt x="468" y="330"/>
                  </a:lnTo>
                  <a:lnTo>
                    <a:pt x="466" y="312"/>
                  </a:lnTo>
                  <a:lnTo>
                    <a:pt x="466" y="304"/>
                  </a:lnTo>
                  <a:lnTo>
                    <a:pt x="468" y="296"/>
                  </a:lnTo>
                  <a:lnTo>
                    <a:pt x="472" y="287"/>
                  </a:lnTo>
                  <a:lnTo>
                    <a:pt x="479" y="279"/>
                  </a:lnTo>
                  <a:lnTo>
                    <a:pt x="479" y="279"/>
                  </a:lnTo>
                  <a:lnTo>
                    <a:pt x="481" y="269"/>
                  </a:lnTo>
                  <a:lnTo>
                    <a:pt x="482" y="260"/>
                  </a:lnTo>
                  <a:lnTo>
                    <a:pt x="483" y="251"/>
                  </a:lnTo>
                  <a:lnTo>
                    <a:pt x="483" y="241"/>
                  </a:lnTo>
                  <a:lnTo>
                    <a:pt x="483" y="232"/>
                  </a:lnTo>
                  <a:lnTo>
                    <a:pt x="481" y="223"/>
                  </a:lnTo>
                  <a:lnTo>
                    <a:pt x="480" y="215"/>
                  </a:lnTo>
                  <a:lnTo>
                    <a:pt x="476" y="205"/>
                  </a:lnTo>
                  <a:lnTo>
                    <a:pt x="476" y="205"/>
                  </a:lnTo>
                  <a:lnTo>
                    <a:pt x="463" y="192"/>
                  </a:lnTo>
                  <a:lnTo>
                    <a:pt x="458" y="185"/>
                  </a:lnTo>
                  <a:lnTo>
                    <a:pt x="451" y="180"/>
                  </a:lnTo>
                  <a:lnTo>
                    <a:pt x="445" y="175"/>
                  </a:lnTo>
                  <a:lnTo>
                    <a:pt x="438" y="173"/>
                  </a:lnTo>
                  <a:lnTo>
                    <a:pt x="432" y="172"/>
                  </a:lnTo>
                  <a:lnTo>
                    <a:pt x="425" y="172"/>
                  </a:lnTo>
                  <a:lnTo>
                    <a:pt x="425" y="172"/>
                  </a:lnTo>
                  <a:lnTo>
                    <a:pt x="416" y="172"/>
                  </a:lnTo>
                  <a:lnTo>
                    <a:pt x="408" y="172"/>
                  </a:lnTo>
                  <a:lnTo>
                    <a:pt x="401" y="174"/>
                  </a:lnTo>
                  <a:lnTo>
                    <a:pt x="398" y="175"/>
                  </a:lnTo>
                  <a:lnTo>
                    <a:pt x="397" y="178"/>
                  </a:lnTo>
                  <a:lnTo>
                    <a:pt x="390" y="201"/>
                  </a:lnTo>
                  <a:lnTo>
                    <a:pt x="395" y="232"/>
                  </a:lnTo>
                  <a:lnTo>
                    <a:pt x="395" y="232"/>
                  </a:lnTo>
                  <a:lnTo>
                    <a:pt x="392" y="245"/>
                  </a:lnTo>
                  <a:lnTo>
                    <a:pt x="389" y="259"/>
                  </a:lnTo>
                  <a:lnTo>
                    <a:pt x="387" y="265"/>
                  </a:lnTo>
                  <a:lnTo>
                    <a:pt x="385" y="269"/>
                  </a:lnTo>
                  <a:lnTo>
                    <a:pt x="382" y="272"/>
                  </a:lnTo>
                  <a:lnTo>
                    <a:pt x="380" y="272"/>
                  </a:lnTo>
                  <a:lnTo>
                    <a:pt x="378" y="272"/>
                  </a:lnTo>
                  <a:lnTo>
                    <a:pt x="378" y="272"/>
                  </a:lnTo>
                  <a:lnTo>
                    <a:pt x="359" y="247"/>
                  </a:lnTo>
                  <a:lnTo>
                    <a:pt x="339" y="223"/>
                  </a:lnTo>
                  <a:lnTo>
                    <a:pt x="328" y="212"/>
                  </a:lnTo>
                  <a:lnTo>
                    <a:pt x="316" y="201"/>
                  </a:lnTo>
                  <a:lnTo>
                    <a:pt x="302" y="192"/>
                  </a:lnTo>
                  <a:lnTo>
                    <a:pt x="287" y="182"/>
                  </a:lnTo>
                  <a:lnTo>
                    <a:pt x="287" y="182"/>
                  </a:lnTo>
                  <a:lnTo>
                    <a:pt x="277" y="175"/>
                  </a:lnTo>
                  <a:lnTo>
                    <a:pt x="266" y="168"/>
                  </a:lnTo>
                  <a:lnTo>
                    <a:pt x="256" y="164"/>
                  </a:lnTo>
                  <a:lnTo>
                    <a:pt x="244" y="160"/>
                  </a:lnTo>
                  <a:lnTo>
                    <a:pt x="231" y="158"/>
                  </a:lnTo>
                  <a:lnTo>
                    <a:pt x="219" y="159"/>
                  </a:lnTo>
                  <a:lnTo>
                    <a:pt x="205" y="163"/>
                  </a:lnTo>
                  <a:lnTo>
                    <a:pt x="191" y="168"/>
                  </a:lnTo>
                  <a:lnTo>
                    <a:pt x="191" y="168"/>
                  </a:lnTo>
                  <a:lnTo>
                    <a:pt x="181" y="179"/>
                  </a:lnTo>
                  <a:lnTo>
                    <a:pt x="172" y="187"/>
                  </a:lnTo>
                  <a:lnTo>
                    <a:pt x="163" y="195"/>
                  </a:lnTo>
                  <a:lnTo>
                    <a:pt x="155" y="201"/>
                  </a:lnTo>
                  <a:lnTo>
                    <a:pt x="147" y="207"/>
                  </a:lnTo>
                  <a:lnTo>
                    <a:pt x="138" y="210"/>
                  </a:lnTo>
                  <a:lnTo>
                    <a:pt x="122" y="217"/>
                  </a:lnTo>
                  <a:lnTo>
                    <a:pt x="107" y="221"/>
                  </a:lnTo>
                  <a:lnTo>
                    <a:pt x="92" y="222"/>
                  </a:lnTo>
                  <a:lnTo>
                    <a:pt x="78" y="222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1" y="225"/>
                  </a:lnTo>
                  <a:lnTo>
                    <a:pt x="58" y="229"/>
                  </a:lnTo>
                  <a:lnTo>
                    <a:pt x="55" y="238"/>
                  </a:lnTo>
                  <a:lnTo>
                    <a:pt x="54" y="248"/>
                  </a:lnTo>
                  <a:lnTo>
                    <a:pt x="53" y="259"/>
                  </a:lnTo>
                  <a:lnTo>
                    <a:pt x="55" y="281"/>
                  </a:lnTo>
                  <a:lnTo>
                    <a:pt x="57" y="301"/>
                  </a:lnTo>
                  <a:lnTo>
                    <a:pt x="57" y="301"/>
                  </a:lnTo>
                </a:path>
              </a:pathLst>
            </a:cu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7" name="Line 225">
              <a:extLst>
                <a:ext uri="{FF2B5EF4-FFF2-40B4-BE49-F238E27FC236}">
                  <a16:creationId xmlns:a16="http://schemas.microsoft.com/office/drawing/2014/main" xmlns="" id="{EDA2BA34-35D1-4404-94F3-935CE86090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86913" y="2573338"/>
              <a:ext cx="0" cy="0"/>
            </a:xfrm>
            <a:prstGeom prst="line">
              <a:avLst/>
            </a:prstGeom>
            <a:noFill/>
            <a:ln w="1905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</p:grpSp>
      <p:grpSp>
        <p:nvGrpSpPr>
          <p:cNvPr id="298" name="그룹 226">
            <a:extLst>
              <a:ext uri="{FF2B5EF4-FFF2-40B4-BE49-F238E27FC236}">
                <a16:creationId xmlns:a16="http://schemas.microsoft.com/office/drawing/2014/main" xmlns="" id="{176EEAB4-FF51-44B5-9649-F72A4568F8BA}"/>
              </a:ext>
            </a:extLst>
          </p:cNvPr>
          <p:cNvGrpSpPr/>
          <p:nvPr/>
        </p:nvGrpSpPr>
        <p:grpSpPr>
          <a:xfrm>
            <a:off x="1919536" y="3398613"/>
            <a:ext cx="2244228" cy="2257140"/>
            <a:chOff x="789302" y="2990941"/>
            <a:chExt cx="2119833" cy="2132029"/>
          </a:xfrm>
        </p:grpSpPr>
        <p:sp>
          <p:nvSpPr>
            <p:cNvPr id="299" name="Rectangle 3">
              <a:extLst>
                <a:ext uri="{FF2B5EF4-FFF2-40B4-BE49-F238E27FC236}">
                  <a16:creationId xmlns:a16="http://schemas.microsoft.com/office/drawing/2014/main" xmlns="" id="{577F3B07-4798-4BA5-B307-0A66B6494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812" y="3186211"/>
              <a:ext cx="2046812" cy="26164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fontAlgn="auto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rPr>
                <a:t>输入标题</a:t>
              </a:r>
              <a:endParaRPr lang="en-US" altLang="zh-CN" sz="18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endParaRPr>
            </a:p>
          </p:txBody>
        </p:sp>
        <p:sp>
          <p:nvSpPr>
            <p:cNvPr id="300" name="Rectangle 3">
              <a:extLst>
                <a:ext uri="{FF2B5EF4-FFF2-40B4-BE49-F238E27FC236}">
                  <a16:creationId xmlns:a16="http://schemas.microsoft.com/office/drawing/2014/main" xmlns="" id="{5C03F1F2-1409-40D8-A02E-2017FCF66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021" y="3884027"/>
              <a:ext cx="2092395" cy="52329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spcBef>
                  <a:spcPts val="0"/>
                </a:spcBef>
                <a:defRPr/>
              </a:pPr>
              <a:r>
                <a:rPr lang="zh-CN" altLang="en-US" sz="1200" dirty="0">
                  <a:solidFill>
                    <a:srgbClr val="21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在进行投资项目评估时，投资人最关心的问题之一就是，风险企业的产品。</a:t>
              </a:r>
              <a:endParaRPr lang="en-US" sz="1200" dirty="0">
                <a:solidFill>
                  <a:srgbClr val="212C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01" name="직선 연결선 229">
              <a:extLst>
                <a:ext uri="{FF2B5EF4-FFF2-40B4-BE49-F238E27FC236}">
                  <a16:creationId xmlns:a16="http://schemas.microsoft.com/office/drawing/2014/main" xmlns="" id="{52CF659E-7E30-4501-A846-96203B41ACE7}"/>
                </a:ext>
              </a:extLst>
            </p:cNvPr>
            <p:cNvCxnSpPr/>
            <p:nvPr/>
          </p:nvCxnSpPr>
          <p:spPr>
            <a:xfrm>
              <a:off x="789302" y="2990941"/>
              <a:ext cx="2119833" cy="0"/>
            </a:xfrm>
            <a:prstGeom prst="line">
              <a:avLst/>
            </a:prstGeom>
            <a:ln w="57150">
              <a:solidFill>
                <a:srgbClr val="222D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직선 연결선 230">
              <a:extLst>
                <a:ext uri="{FF2B5EF4-FFF2-40B4-BE49-F238E27FC236}">
                  <a16:creationId xmlns:a16="http://schemas.microsoft.com/office/drawing/2014/main" xmlns="" id="{999C41A5-C4D4-4F44-A11C-BEE15278E43F}"/>
                </a:ext>
              </a:extLst>
            </p:cNvPr>
            <p:cNvCxnSpPr/>
            <p:nvPr/>
          </p:nvCxnSpPr>
          <p:spPr>
            <a:xfrm>
              <a:off x="789302" y="5122970"/>
              <a:ext cx="2119833" cy="0"/>
            </a:xfrm>
            <a:prstGeom prst="line">
              <a:avLst/>
            </a:prstGeom>
            <a:ln w="57150">
              <a:solidFill>
                <a:srgbClr val="222D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직선 연결선 231">
              <a:extLst>
                <a:ext uri="{FF2B5EF4-FFF2-40B4-BE49-F238E27FC236}">
                  <a16:creationId xmlns:a16="http://schemas.microsoft.com/office/drawing/2014/main" xmlns="" id="{D401216E-CEB5-45E4-83FD-7CCDB0353933}"/>
                </a:ext>
              </a:extLst>
            </p:cNvPr>
            <p:cNvCxnSpPr/>
            <p:nvPr/>
          </p:nvCxnSpPr>
          <p:spPr>
            <a:xfrm>
              <a:off x="789302" y="3600828"/>
              <a:ext cx="2119833" cy="0"/>
            </a:xfrm>
            <a:prstGeom prst="line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Freeform 11">
              <a:extLst>
                <a:ext uri="{FF2B5EF4-FFF2-40B4-BE49-F238E27FC236}">
                  <a16:creationId xmlns:a16="http://schemas.microsoft.com/office/drawing/2014/main" xmlns="" id="{827A0A94-88D6-4526-AA36-3ADB8067B6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302" y="3122565"/>
              <a:ext cx="345019" cy="344135"/>
            </a:xfrm>
            <a:custGeom>
              <a:avLst/>
              <a:gdLst>
                <a:gd name="T0" fmla="*/ 526 w 1168"/>
                <a:gd name="T1" fmla="*/ 19 h 1168"/>
                <a:gd name="T2" fmla="*/ 485 w 1168"/>
                <a:gd name="T3" fmla="*/ 87 h 1168"/>
                <a:gd name="T4" fmla="*/ 496 w 1168"/>
                <a:gd name="T5" fmla="*/ 164 h 1168"/>
                <a:gd name="T6" fmla="*/ 557 w 1168"/>
                <a:gd name="T7" fmla="*/ 229 h 1168"/>
                <a:gd name="T8" fmla="*/ 626 w 1168"/>
                <a:gd name="T9" fmla="*/ 224 h 1168"/>
                <a:gd name="T10" fmla="*/ 679 w 1168"/>
                <a:gd name="T11" fmla="*/ 149 h 1168"/>
                <a:gd name="T12" fmla="*/ 680 w 1168"/>
                <a:gd name="T13" fmla="*/ 73 h 1168"/>
                <a:gd name="T14" fmla="*/ 631 w 1168"/>
                <a:gd name="T15" fmla="*/ 11 h 1168"/>
                <a:gd name="T16" fmla="*/ 651 w 1168"/>
                <a:gd name="T17" fmla="*/ 280 h 1168"/>
                <a:gd name="T18" fmla="*/ 750 w 1168"/>
                <a:gd name="T19" fmla="*/ 287 h 1168"/>
                <a:gd name="T20" fmla="*/ 784 w 1168"/>
                <a:gd name="T21" fmla="*/ 322 h 1168"/>
                <a:gd name="T22" fmla="*/ 793 w 1168"/>
                <a:gd name="T23" fmla="*/ 496 h 1168"/>
                <a:gd name="T24" fmla="*/ 392 w 1168"/>
                <a:gd name="T25" fmla="*/ 505 h 1168"/>
                <a:gd name="T26" fmla="*/ 367 w 1168"/>
                <a:gd name="T27" fmla="*/ 472 h 1168"/>
                <a:gd name="T28" fmla="*/ 393 w 1168"/>
                <a:gd name="T29" fmla="*/ 306 h 1168"/>
                <a:gd name="T30" fmla="*/ 505 w 1168"/>
                <a:gd name="T31" fmla="*/ 272 h 1168"/>
                <a:gd name="T32" fmla="*/ 206 w 1168"/>
                <a:gd name="T33" fmla="*/ 589 h 1168"/>
                <a:gd name="T34" fmla="*/ 139 w 1168"/>
                <a:gd name="T35" fmla="*/ 629 h 1168"/>
                <a:gd name="T36" fmla="*/ 117 w 1168"/>
                <a:gd name="T37" fmla="*/ 696 h 1168"/>
                <a:gd name="T38" fmla="*/ 148 w 1168"/>
                <a:gd name="T39" fmla="*/ 783 h 1168"/>
                <a:gd name="T40" fmla="*/ 220 w 1168"/>
                <a:gd name="T41" fmla="*/ 824 h 1168"/>
                <a:gd name="T42" fmla="*/ 284 w 1168"/>
                <a:gd name="T43" fmla="*/ 789 h 1168"/>
                <a:gd name="T44" fmla="*/ 319 w 1168"/>
                <a:gd name="T45" fmla="*/ 704 h 1168"/>
                <a:gd name="T46" fmla="*/ 301 w 1168"/>
                <a:gd name="T47" fmla="*/ 633 h 1168"/>
                <a:gd name="T48" fmla="*/ 237 w 1168"/>
                <a:gd name="T49" fmla="*/ 590 h 1168"/>
                <a:gd name="T50" fmla="*/ 293 w 1168"/>
                <a:gd name="T51" fmla="*/ 861 h 1168"/>
                <a:gd name="T52" fmla="*/ 405 w 1168"/>
                <a:gd name="T53" fmla="*/ 889 h 1168"/>
                <a:gd name="T54" fmla="*/ 436 w 1168"/>
                <a:gd name="T55" fmla="*/ 1068 h 1168"/>
                <a:gd name="T56" fmla="*/ 423 w 1168"/>
                <a:gd name="T57" fmla="*/ 1160 h 1168"/>
                <a:gd name="T58" fmla="*/ 23 w 1168"/>
                <a:gd name="T59" fmla="*/ 1166 h 1168"/>
                <a:gd name="T60" fmla="*/ 1 w 1168"/>
                <a:gd name="T61" fmla="*/ 1115 h 1168"/>
                <a:gd name="T62" fmla="*/ 24 w 1168"/>
                <a:gd name="T63" fmla="*/ 900 h 1168"/>
                <a:gd name="T64" fmla="*/ 133 w 1168"/>
                <a:gd name="T65" fmla="*/ 860 h 1168"/>
                <a:gd name="T66" fmla="*/ 557 w 1168"/>
                <a:gd name="T67" fmla="*/ 589 h 1168"/>
                <a:gd name="T68" fmla="*/ 584 w 1168"/>
                <a:gd name="T69" fmla="*/ 561 h 1168"/>
                <a:gd name="T70" fmla="*/ 611 w 1168"/>
                <a:gd name="T71" fmla="*/ 583 h 1168"/>
                <a:gd name="T72" fmla="*/ 729 w 1168"/>
                <a:gd name="T73" fmla="*/ 780 h 1168"/>
                <a:gd name="T74" fmla="*/ 715 w 1168"/>
                <a:gd name="T75" fmla="*/ 812 h 1168"/>
                <a:gd name="T76" fmla="*/ 479 w 1168"/>
                <a:gd name="T77" fmla="*/ 811 h 1168"/>
                <a:gd name="T78" fmla="*/ 441 w 1168"/>
                <a:gd name="T79" fmla="*/ 801 h 1168"/>
                <a:gd name="T80" fmla="*/ 447 w 1168"/>
                <a:gd name="T81" fmla="*/ 767 h 1168"/>
                <a:gd name="T82" fmla="*/ 929 w 1168"/>
                <a:gd name="T83" fmla="*/ 591 h 1168"/>
                <a:gd name="T84" fmla="*/ 866 w 1168"/>
                <a:gd name="T85" fmla="*/ 637 h 1168"/>
                <a:gd name="T86" fmla="*/ 850 w 1168"/>
                <a:gd name="T87" fmla="*/ 707 h 1168"/>
                <a:gd name="T88" fmla="*/ 888 w 1168"/>
                <a:gd name="T89" fmla="*/ 792 h 1168"/>
                <a:gd name="T90" fmla="*/ 953 w 1168"/>
                <a:gd name="T91" fmla="*/ 824 h 1168"/>
                <a:gd name="T92" fmla="*/ 1023 w 1168"/>
                <a:gd name="T93" fmla="*/ 780 h 1168"/>
                <a:gd name="T94" fmla="*/ 1052 w 1168"/>
                <a:gd name="T95" fmla="*/ 693 h 1168"/>
                <a:gd name="T96" fmla="*/ 1028 w 1168"/>
                <a:gd name="T97" fmla="*/ 625 h 1168"/>
                <a:gd name="T98" fmla="*/ 960 w 1168"/>
                <a:gd name="T99" fmla="*/ 589 h 1168"/>
                <a:gd name="T100" fmla="*/ 1030 w 1168"/>
                <a:gd name="T101" fmla="*/ 860 h 1168"/>
                <a:gd name="T102" fmla="*/ 1142 w 1168"/>
                <a:gd name="T103" fmla="*/ 894 h 1168"/>
                <a:gd name="T104" fmla="*/ 1168 w 1168"/>
                <a:gd name="T105" fmla="*/ 1092 h 1168"/>
                <a:gd name="T106" fmla="*/ 1151 w 1168"/>
                <a:gd name="T107" fmla="*/ 1164 h 1168"/>
                <a:gd name="T108" fmla="*/ 751 w 1168"/>
                <a:gd name="T109" fmla="*/ 1164 h 1168"/>
                <a:gd name="T110" fmla="*/ 732 w 1168"/>
                <a:gd name="T111" fmla="*/ 1092 h 1168"/>
                <a:gd name="T112" fmla="*/ 760 w 1168"/>
                <a:gd name="T113" fmla="*/ 894 h 1168"/>
                <a:gd name="T114" fmla="*/ 872 w 1168"/>
                <a:gd name="T115" fmla="*/ 86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8" h="1168">
                  <a:moveTo>
                    <a:pt x="583" y="0"/>
                  </a:moveTo>
                  <a:lnTo>
                    <a:pt x="583" y="0"/>
                  </a:lnTo>
                  <a:lnTo>
                    <a:pt x="573" y="1"/>
                  </a:lnTo>
                  <a:lnTo>
                    <a:pt x="562" y="2"/>
                  </a:lnTo>
                  <a:lnTo>
                    <a:pt x="552" y="6"/>
                  </a:lnTo>
                  <a:lnTo>
                    <a:pt x="543" y="9"/>
                  </a:lnTo>
                  <a:lnTo>
                    <a:pt x="535" y="14"/>
                  </a:lnTo>
                  <a:lnTo>
                    <a:pt x="526" y="19"/>
                  </a:lnTo>
                  <a:lnTo>
                    <a:pt x="519" y="25"/>
                  </a:lnTo>
                  <a:lnTo>
                    <a:pt x="511" y="33"/>
                  </a:lnTo>
                  <a:lnTo>
                    <a:pt x="505" y="40"/>
                  </a:lnTo>
                  <a:lnTo>
                    <a:pt x="500" y="49"/>
                  </a:lnTo>
                  <a:lnTo>
                    <a:pt x="494" y="57"/>
                  </a:lnTo>
                  <a:lnTo>
                    <a:pt x="490" y="67"/>
                  </a:lnTo>
                  <a:lnTo>
                    <a:pt x="487" y="76"/>
                  </a:lnTo>
                  <a:lnTo>
                    <a:pt x="485" y="87"/>
                  </a:lnTo>
                  <a:lnTo>
                    <a:pt x="484" y="97"/>
                  </a:lnTo>
                  <a:lnTo>
                    <a:pt x="484" y="108"/>
                  </a:lnTo>
                  <a:lnTo>
                    <a:pt x="484" y="108"/>
                  </a:lnTo>
                  <a:lnTo>
                    <a:pt x="484" y="120"/>
                  </a:lnTo>
                  <a:lnTo>
                    <a:pt x="486" y="131"/>
                  </a:lnTo>
                  <a:lnTo>
                    <a:pt x="488" y="141"/>
                  </a:lnTo>
                  <a:lnTo>
                    <a:pt x="492" y="153"/>
                  </a:lnTo>
                  <a:lnTo>
                    <a:pt x="496" y="164"/>
                  </a:lnTo>
                  <a:lnTo>
                    <a:pt x="502" y="175"/>
                  </a:lnTo>
                  <a:lnTo>
                    <a:pt x="508" y="185"/>
                  </a:lnTo>
                  <a:lnTo>
                    <a:pt x="514" y="195"/>
                  </a:lnTo>
                  <a:lnTo>
                    <a:pt x="521" y="203"/>
                  </a:lnTo>
                  <a:lnTo>
                    <a:pt x="529" y="211"/>
                  </a:lnTo>
                  <a:lnTo>
                    <a:pt x="538" y="219"/>
                  </a:lnTo>
                  <a:lnTo>
                    <a:pt x="548" y="225"/>
                  </a:lnTo>
                  <a:lnTo>
                    <a:pt x="557" y="229"/>
                  </a:lnTo>
                  <a:lnTo>
                    <a:pt x="566" y="233"/>
                  </a:lnTo>
                  <a:lnTo>
                    <a:pt x="576" y="235"/>
                  </a:lnTo>
                  <a:lnTo>
                    <a:pt x="586" y="236"/>
                  </a:lnTo>
                  <a:lnTo>
                    <a:pt x="586" y="236"/>
                  </a:lnTo>
                  <a:lnTo>
                    <a:pt x="597" y="235"/>
                  </a:lnTo>
                  <a:lnTo>
                    <a:pt x="607" y="233"/>
                  </a:lnTo>
                  <a:lnTo>
                    <a:pt x="617" y="228"/>
                  </a:lnTo>
                  <a:lnTo>
                    <a:pt x="626" y="224"/>
                  </a:lnTo>
                  <a:lnTo>
                    <a:pt x="634" y="217"/>
                  </a:lnTo>
                  <a:lnTo>
                    <a:pt x="642" y="209"/>
                  </a:lnTo>
                  <a:lnTo>
                    <a:pt x="650" y="201"/>
                  </a:lnTo>
                  <a:lnTo>
                    <a:pt x="657" y="192"/>
                  </a:lnTo>
                  <a:lnTo>
                    <a:pt x="664" y="181"/>
                  </a:lnTo>
                  <a:lnTo>
                    <a:pt x="670" y="171"/>
                  </a:lnTo>
                  <a:lnTo>
                    <a:pt x="674" y="161"/>
                  </a:lnTo>
                  <a:lnTo>
                    <a:pt x="679" y="149"/>
                  </a:lnTo>
                  <a:lnTo>
                    <a:pt x="681" y="138"/>
                  </a:lnTo>
                  <a:lnTo>
                    <a:pt x="683" y="127"/>
                  </a:lnTo>
                  <a:lnTo>
                    <a:pt x="686" y="115"/>
                  </a:lnTo>
                  <a:lnTo>
                    <a:pt x="686" y="104"/>
                  </a:lnTo>
                  <a:lnTo>
                    <a:pt x="686" y="104"/>
                  </a:lnTo>
                  <a:lnTo>
                    <a:pt x="684" y="94"/>
                  </a:lnTo>
                  <a:lnTo>
                    <a:pt x="683" y="83"/>
                  </a:lnTo>
                  <a:lnTo>
                    <a:pt x="680" y="73"/>
                  </a:lnTo>
                  <a:lnTo>
                    <a:pt x="676" y="63"/>
                  </a:lnTo>
                  <a:lnTo>
                    <a:pt x="672" y="54"/>
                  </a:lnTo>
                  <a:lnTo>
                    <a:pt x="667" y="46"/>
                  </a:lnTo>
                  <a:lnTo>
                    <a:pt x="662" y="38"/>
                  </a:lnTo>
                  <a:lnTo>
                    <a:pt x="655" y="30"/>
                  </a:lnTo>
                  <a:lnTo>
                    <a:pt x="647" y="23"/>
                  </a:lnTo>
                  <a:lnTo>
                    <a:pt x="639" y="17"/>
                  </a:lnTo>
                  <a:lnTo>
                    <a:pt x="631" y="11"/>
                  </a:lnTo>
                  <a:lnTo>
                    <a:pt x="622" y="8"/>
                  </a:lnTo>
                  <a:lnTo>
                    <a:pt x="613" y="5"/>
                  </a:lnTo>
                  <a:lnTo>
                    <a:pt x="602" y="2"/>
                  </a:lnTo>
                  <a:lnTo>
                    <a:pt x="593" y="0"/>
                  </a:lnTo>
                  <a:lnTo>
                    <a:pt x="583" y="0"/>
                  </a:lnTo>
                  <a:lnTo>
                    <a:pt x="583" y="0"/>
                  </a:lnTo>
                  <a:close/>
                  <a:moveTo>
                    <a:pt x="584" y="374"/>
                  </a:moveTo>
                  <a:lnTo>
                    <a:pt x="651" y="280"/>
                  </a:lnTo>
                  <a:lnTo>
                    <a:pt x="651" y="280"/>
                  </a:lnTo>
                  <a:lnTo>
                    <a:pt x="655" y="276"/>
                  </a:lnTo>
                  <a:lnTo>
                    <a:pt x="659" y="273"/>
                  </a:lnTo>
                  <a:lnTo>
                    <a:pt x="664" y="272"/>
                  </a:lnTo>
                  <a:lnTo>
                    <a:pt x="669" y="272"/>
                  </a:lnTo>
                  <a:lnTo>
                    <a:pt x="740" y="285"/>
                  </a:lnTo>
                  <a:lnTo>
                    <a:pt x="740" y="285"/>
                  </a:lnTo>
                  <a:lnTo>
                    <a:pt x="750" y="287"/>
                  </a:lnTo>
                  <a:lnTo>
                    <a:pt x="758" y="291"/>
                  </a:lnTo>
                  <a:lnTo>
                    <a:pt x="764" y="295"/>
                  </a:lnTo>
                  <a:lnTo>
                    <a:pt x="770" y="300"/>
                  </a:lnTo>
                  <a:lnTo>
                    <a:pt x="776" y="306"/>
                  </a:lnTo>
                  <a:lnTo>
                    <a:pt x="779" y="311"/>
                  </a:lnTo>
                  <a:lnTo>
                    <a:pt x="781" y="317"/>
                  </a:lnTo>
                  <a:lnTo>
                    <a:pt x="784" y="322"/>
                  </a:lnTo>
                  <a:lnTo>
                    <a:pt x="784" y="322"/>
                  </a:lnTo>
                  <a:lnTo>
                    <a:pt x="795" y="410"/>
                  </a:lnTo>
                  <a:lnTo>
                    <a:pt x="799" y="443"/>
                  </a:lnTo>
                  <a:lnTo>
                    <a:pt x="802" y="472"/>
                  </a:lnTo>
                  <a:lnTo>
                    <a:pt x="802" y="472"/>
                  </a:lnTo>
                  <a:lnTo>
                    <a:pt x="801" y="479"/>
                  </a:lnTo>
                  <a:lnTo>
                    <a:pt x="800" y="485"/>
                  </a:lnTo>
                  <a:lnTo>
                    <a:pt x="797" y="492"/>
                  </a:lnTo>
                  <a:lnTo>
                    <a:pt x="793" y="496"/>
                  </a:lnTo>
                  <a:lnTo>
                    <a:pt x="793" y="496"/>
                  </a:lnTo>
                  <a:lnTo>
                    <a:pt x="788" y="501"/>
                  </a:lnTo>
                  <a:lnTo>
                    <a:pt x="783" y="504"/>
                  </a:lnTo>
                  <a:lnTo>
                    <a:pt x="776" y="505"/>
                  </a:lnTo>
                  <a:lnTo>
                    <a:pt x="770" y="507"/>
                  </a:lnTo>
                  <a:lnTo>
                    <a:pt x="399" y="507"/>
                  </a:lnTo>
                  <a:lnTo>
                    <a:pt x="399" y="507"/>
                  </a:lnTo>
                  <a:lnTo>
                    <a:pt x="392" y="505"/>
                  </a:lnTo>
                  <a:lnTo>
                    <a:pt x="387" y="504"/>
                  </a:lnTo>
                  <a:lnTo>
                    <a:pt x="381" y="501"/>
                  </a:lnTo>
                  <a:lnTo>
                    <a:pt x="376" y="496"/>
                  </a:lnTo>
                  <a:lnTo>
                    <a:pt x="376" y="496"/>
                  </a:lnTo>
                  <a:lnTo>
                    <a:pt x="372" y="492"/>
                  </a:lnTo>
                  <a:lnTo>
                    <a:pt x="369" y="485"/>
                  </a:lnTo>
                  <a:lnTo>
                    <a:pt x="367" y="479"/>
                  </a:lnTo>
                  <a:lnTo>
                    <a:pt x="367" y="472"/>
                  </a:lnTo>
                  <a:lnTo>
                    <a:pt x="367" y="472"/>
                  </a:lnTo>
                  <a:lnTo>
                    <a:pt x="369" y="443"/>
                  </a:lnTo>
                  <a:lnTo>
                    <a:pt x="374" y="410"/>
                  </a:lnTo>
                  <a:lnTo>
                    <a:pt x="385" y="322"/>
                  </a:lnTo>
                  <a:lnTo>
                    <a:pt x="385" y="322"/>
                  </a:lnTo>
                  <a:lnTo>
                    <a:pt x="387" y="317"/>
                  </a:lnTo>
                  <a:lnTo>
                    <a:pt x="389" y="311"/>
                  </a:lnTo>
                  <a:lnTo>
                    <a:pt x="393" y="306"/>
                  </a:lnTo>
                  <a:lnTo>
                    <a:pt x="398" y="300"/>
                  </a:lnTo>
                  <a:lnTo>
                    <a:pt x="404" y="295"/>
                  </a:lnTo>
                  <a:lnTo>
                    <a:pt x="411" y="291"/>
                  </a:lnTo>
                  <a:lnTo>
                    <a:pt x="419" y="287"/>
                  </a:lnTo>
                  <a:lnTo>
                    <a:pt x="428" y="285"/>
                  </a:lnTo>
                  <a:lnTo>
                    <a:pt x="500" y="272"/>
                  </a:lnTo>
                  <a:lnTo>
                    <a:pt x="500" y="272"/>
                  </a:lnTo>
                  <a:lnTo>
                    <a:pt x="505" y="272"/>
                  </a:lnTo>
                  <a:lnTo>
                    <a:pt x="510" y="273"/>
                  </a:lnTo>
                  <a:lnTo>
                    <a:pt x="513" y="276"/>
                  </a:lnTo>
                  <a:lnTo>
                    <a:pt x="517" y="280"/>
                  </a:lnTo>
                  <a:lnTo>
                    <a:pt x="584" y="374"/>
                  </a:lnTo>
                  <a:lnTo>
                    <a:pt x="584" y="374"/>
                  </a:lnTo>
                  <a:close/>
                  <a:moveTo>
                    <a:pt x="217" y="589"/>
                  </a:moveTo>
                  <a:lnTo>
                    <a:pt x="217" y="589"/>
                  </a:lnTo>
                  <a:lnTo>
                    <a:pt x="206" y="589"/>
                  </a:lnTo>
                  <a:lnTo>
                    <a:pt x="196" y="591"/>
                  </a:lnTo>
                  <a:lnTo>
                    <a:pt x="186" y="593"/>
                  </a:lnTo>
                  <a:lnTo>
                    <a:pt x="177" y="598"/>
                  </a:lnTo>
                  <a:lnTo>
                    <a:pt x="169" y="602"/>
                  </a:lnTo>
                  <a:lnTo>
                    <a:pt x="159" y="607"/>
                  </a:lnTo>
                  <a:lnTo>
                    <a:pt x="153" y="614"/>
                  </a:lnTo>
                  <a:lnTo>
                    <a:pt x="145" y="621"/>
                  </a:lnTo>
                  <a:lnTo>
                    <a:pt x="139" y="629"/>
                  </a:lnTo>
                  <a:lnTo>
                    <a:pt x="133" y="637"/>
                  </a:lnTo>
                  <a:lnTo>
                    <a:pt x="129" y="646"/>
                  </a:lnTo>
                  <a:lnTo>
                    <a:pt x="124" y="655"/>
                  </a:lnTo>
                  <a:lnTo>
                    <a:pt x="121" y="665"/>
                  </a:lnTo>
                  <a:lnTo>
                    <a:pt x="118" y="675"/>
                  </a:lnTo>
                  <a:lnTo>
                    <a:pt x="117" y="686"/>
                  </a:lnTo>
                  <a:lnTo>
                    <a:pt x="117" y="696"/>
                  </a:lnTo>
                  <a:lnTo>
                    <a:pt x="117" y="696"/>
                  </a:lnTo>
                  <a:lnTo>
                    <a:pt x="117" y="707"/>
                  </a:lnTo>
                  <a:lnTo>
                    <a:pt x="120" y="719"/>
                  </a:lnTo>
                  <a:lnTo>
                    <a:pt x="122" y="730"/>
                  </a:lnTo>
                  <a:lnTo>
                    <a:pt x="125" y="742"/>
                  </a:lnTo>
                  <a:lnTo>
                    <a:pt x="130" y="752"/>
                  </a:lnTo>
                  <a:lnTo>
                    <a:pt x="136" y="763"/>
                  </a:lnTo>
                  <a:lnTo>
                    <a:pt x="141" y="774"/>
                  </a:lnTo>
                  <a:lnTo>
                    <a:pt x="148" y="783"/>
                  </a:lnTo>
                  <a:lnTo>
                    <a:pt x="155" y="792"/>
                  </a:lnTo>
                  <a:lnTo>
                    <a:pt x="163" y="800"/>
                  </a:lnTo>
                  <a:lnTo>
                    <a:pt x="172" y="807"/>
                  </a:lnTo>
                  <a:lnTo>
                    <a:pt x="181" y="813"/>
                  </a:lnTo>
                  <a:lnTo>
                    <a:pt x="190" y="818"/>
                  </a:lnTo>
                  <a:lnTo>
                    <a:pt x="199" y="821"/>
                  </a:lnTo>
                  <a:lnTo>
                    <a:pt x="210" y="824"/>
                  </a:lnTo>
                  <a:lnTo>
                    <a:pt x="220" y="824"/>
                  </a:lnTo>
                  <a:lnTo>
                    <a:pt x="220" y="824"/>
                  </a:lnTo>
                  <a:lnTo>
                    <a:pt x="230" y="824"/>
                  </a:lnTo>
                  <a:lnTo>
                    <a:pt x="241" y="820"/>
                  </a:lnTo>
                  <a:lnTo>
                    <a:pt x="251" y="817"/>
                  </a:lnTo>
                  <a:lnTo>
                    <a:pt x="260" y="811"/>
                  </a:lnTo>
                  <a:lnTo>
                    <a:pt x="268" y="805"/>
                  </a:lnTo>
                  <a:lnTo>
                    <a:pt x="277" y="797"/>
                  </a:lnTo>
                  <a:lnTo>
                    <a:pt x="284" y="789"/>
                  </a:lnTo>
                  <a:lnTo>
                    <a:pt x="291" y="780"/>
                  </a:lnTo>
                  <a:lnTo>
                    <a:pt x="298" y="770"/>
                  </a:lnTo>
                  <a:lnTo>
                    <a:pt x="303" y="760"/>
                  </a:lnTo>
                  <a:lnTo>
                    <a:pt x="308" y="748"/>
                  </a:lnTo>
                  <a:lnTo>
                    <a:pt x="312" y="738"/>
                  </a:lnTo>
                  <a:lnTo>
                    <a:pt x="316" y="727"/>
                  </a:lnTo>
                  <a:lnTo>
                    <a:pt x="318" y="715"/>
                  </a:lnTo>
                  <a:lnTo>
                    <a:pt x="319" y="704"/>
                  </a:lnTo>
                  <a:lnTo>
                    <a:pt x="319" y="693"/>
                  </a:lnTo>
                  <a:lnTo>
                    <a:pt x="319" y="693"/>
                  </a:lnTo>
                  <a:lnTo>
                    <a:pt x="318" y="681"/>
                  </a:lnTo>
                  <a:lnTo>
                    <a:pt x="317" y="671"/>
                  </a:lnTo>
                  <a:lnTo>
                    <a:pt x="315" y="661"/>
                  </a:lnTo>
                  <a:lnTo>
                    <a:pt x="310" y="651"/>
                  </a:lnTo>
                  <a:lnTo>
                    <a:pt x="306" y="642"/>
                  </a:lnTo>
                  <a:lnTo>
                    <a:pt x="301" y="633"/>
                  </a:lnTo>
                  <a:lnTo>
                    <a:pt x="295" y="625"/>
                  </a:lnTo>
                  <a:lnTo>
                    <a:pt x="288" y="618"/>
                  </a:lnTo>
                  <a:lnTo>
                    <a:pt x="280" y="612"/>
                  </a:lnTo>
                  <a:lnTo>
                    <a:pt x="274" y="605"/>
                  </a:lnTo>
                  <a:lnTo>
                    <a:pt x="264" y="600"/>
                  </a:lnTo>
                  <a:lnTo>
                    <a:pt x="255" y="596"/>
                  </a:lnTo>
                  <a:lnTo>
                    <a:pt x="246" y="592"/>
                  </a:lnTo>
                  <a:lnTo>
                    <a:pt x="237" y="590"/>
                  </a:lnTo>
                  <a:lnTo>
                    <a:pt x="227" y="589"/>
                  </a:lnTo>
                  <a:lnTo>
                    <a:pt x="217" y="589"/>
                  </a:lnTo>
                  <a:lnTo>
                    <a:pt x="217" y="589"/>
                  </a:lnTo>
                  <a:close/>
                  <a:moveTo>
                    <a:pt x="218" y="962"/>
                  </a:moveTo>
                  <a:lnTo>
                    <a:pt x="285" y="868"/>
                  </a:lnTo>
                  <a:lnTo>
                    <a:pt x="285" y="868"/>
                  </a:lnTo>
                  <a:lnTo>
                    <a:pt x="288" y="864"/>
                  </a:lnTo>
                  <a:lnTo>
                    <a:pt x="293" y="861"/>
                  </a:lnTo>
                  <a:lnTo>
                    <a:pt x="298" y="860"/>
                  </a:lnTo>
                  <a:lnTo>
                    <a:pt x="302" y="860"/>
                  </a:lnTo>
                  <a:lnTo>
                    <a:pt x="374" y="873"/>
                  </a:lnTo>
                  <a:lnTo>
                    <a:pt x="374" y="873"/>
                  </a:lnTo>
                  <a:lnTo>
                    <a:pt x="383" y="875"/>
                  </a:lnTo>
                  <a:lnTo>
                    <a:pt x="391" y="878"/>
                  </a:lnTo>
                  <a:lnTo>
                    <a:pt x="398" y="883"/>
                  </a:lnTo>
                  <a:lnTo>
                    <a:pt x="405" y="889"/>
                  </a:lnTo>
                  <a:lnTo>
                    <a:pt x="409" y="894"/>
                  </a:lnTo>
                  <a:lnTo>
                    <a:pt x="413" y="900"/>
                  </a:lnTo>
                  <a:lnTo>
                    <a:pt x="415" y="905"/>
                  </a:lnTo>
                  <a:lnTo>
                    <a:pt x="417" y="910"/>
                  </a:lnTo>
                  <a:lnTo>
                    <a:pt x="417" y="910"/>
                  </a:lnTo>
                  <a:lnTo>
                    <a:pt x="428" y="987"/>
                  </a:lnTo>
                  <a:lnTo>
                    <a:pt x="433" y="1044"/>
                  </a:lnTo>
                  <a:lnTo>
                    <a:pt x="436" y="1068"/>
                  </a:lnTo>
                  <a:lnTo>
                    <a:pt x="436" y="1092"/>
                  </a:lnTo>
                  <a:lnTo>
                    <a:pt x="436" y="1115"/>
                  </a:lnTo>
                  <a:lnTo>
                    <a:pt x="433" y="1140"/>
                  </a:lnTo>
                  <a:lnTo>
                    <a:pt x="433" y="1140"/>
                  </a:lnTo>
                  <a:lnTo>
                    <a:pt x="432" y="1145"/>
                  </a:lnTo>
                  <a:lnTo>
                    <a:pt x="430" y="1151"/>
                  </a:lnTo>
                  <a:lnTo>
                    <a:pt x="427" y="1156"/>
                  </a:lnTo>
                  <a:lnTo>
                    <a:pt x="423" y="1160"/>
                  </a:lnTo>
                  <a:lnTo>
                    <a:pt x="419" y="1164"/>
                  </a:lnTo>
                  <a:lnTo>
                    <a:pt x="413" y="1166"/>
                  </a:lnTo>
                  <a:lnTo>
                    <a:pt x="407" y="1168"/>
                  </a:lnTo>
                  <a:lnTo>
                    <a:pt x="401" y="1168"/>
                  </a:lnTo>
                  <a:lnTo>
                    <a:pt x="35" y="1168"/>
                  </a:lnTo>
                  <a:lnTo>
                    <a:pt x="35" y="1168"/>
                  </a:lnTo>
                  <a:lnTo>
                    <a:pt x="28" y="1168"/>
                  </a:lnTo>
                  <a:lnTo>
                    <a:pt x="23" y="1166"/>
                  </a:lnTo>
                  <a:lnTo>
                    <a:pt x="18" y="1164"/>
                  </a:lnTo>
                  <a:lnTo>
                    <a:pt x="13" y="1160"/>
                  </a:lnTo>
                  <a:lnTo>
                    <a:pt x="9" y="1156"/>
                  </a:lnTo>
                  <a:lnTo>
                    <a:pt x="7" y="1151"/>
                  </a:lnTo>
                  <a:lnTo>
                    <a:pt x="4" y="1145"/>
                  </a:lnTo>
                  <a:lnTo>
                    <a:pt x="3" y="1140"/>
                  </a:lnTo>
                  <a:lnTo>
                    <a:pt x="3" y="1140"/>
                  </a:lnTo>
                  <a:lnTo>
                    <a:pt x="1" y="1115"/>
                  </a:lnTo>
                  <a:lnTo>
                    <a:pt x="0" y="1092"/>
                  </a:lnTo>
                  <a:lnTo>
                    <a:pt x="1" y="1068"/>
                  </a:lnTo>
                  <a:lnTo>
                    <a:pt x="2" y="1044"/>
                  </a:lnTo>
                  <a:lnTo>
                    <a:pt x="9" y="987"/>
                  </a:lnTo>
                  <a:lnTo>
                    <a:pt x="19" y="910"/>
                  </a:lnTo>
                  <a:lnTo>
                    <a:pt x="19" y="910"/>
                  </a:lnTo>
                  <a:lnTo>
                    <a:pt x="20" y="905"/>
                  </a:lnTo>
                  <a:lnTo>
                    <a:pt x="24" y="900"/>
                  </a:lnTo>
                  <a:lnTo>
                    <a:pt x="27" y="894"/>
                  </a:lnTo>
                  <a:lnTo>
                    <a:pt x="32" y="889"/>
                  </a:lnTo>
                  <a:lnTo>
                    <a:pt x="37" y="883"/>
                  </a:lnTo>
                  <a:lnTo>
                    <a:pt x="44" y="878"/>
                  </a:lnTo>
                  <a:lnTo>
                    <a:pt x="52" y="875"/>
                  </a:lnTo>
                  <a:lnTo>
                    <a:pt x="61" y="873"/>
                  </a:lnTo>
                  <a:lnTo>
                    <a:pt x="133" y="860"/>
                  </a:lnTo>
                  <a:lnTo>
                    <a:pt x="133" y="860"/>
                  </a:lnTo>
                  <a:lnTo>
                    <a:pt x="139" y="860"/>
                  </a:lnTo>
                  <a:lnTo>
                    <a:pt x="144" y="861"/>
                  </a:lnTo>
                  <a:lnTo>
                    <a:pt x="147" y="864"/>
                  </a:lnTo>
                  <a:lnTo>
                    <a:pt x="150" y="868"/>
                  </a:lnTo>
                  <a:lnTo>
                    <a:pt x="218" y="962"/>
                  </a:lnTo>
                  <a:lnTo>
                    <a:pt x="218" y="962"/>
                  </a:lnTo>
                  <a:close/>
                  <a:moveTo>
                    <a:pt x="557" y="589"/>
                  </a:moveTo>
                  <a:lnTo>
                    <a:pt x="557" y="589"/>
                  </a:lnTo>
                  <a:lnTo>
                    <a:pt x="558" y="583"/>
                  </a:lnTo>
                  <a:lnTo>
                    <a:pt x="559" y="577"/>
                  </a:lnTo>
                  <a:lnTo>
                    <a:pt x="561" y="573"/>
                  </a:lnTo>
                  <a:lnTo>
                    <a:pt x="565" y="569"/>
                  </a:lnTo>
                  <a:lnTo>
                    <a:pt x="569" y="566"/>
                  </a:lnTo>
                  <a:lnTo>
                    <a:pt x="574" y="562"/>
                  </a:lnTo>
                  <a:lnTo>
                    <a:pt x="578" y="561"/>
                  </a:lnTo>
                  <a:lnTo>
                    <a:pt x="584" y="561"/>
                  </a:lnTo>
                  <a:lnTo>
                    <a:pt x="584" y="561"/>
                  </a:lnTo>
                  <a:lnTo>
                    <a:pt x="590" y="561"/>
                  </a:lnTo>
                  <a:lnTo>
                    <a:pt x="595" y="562"/>
                  </a:lnTo>
                  <a:lnTo>
                    <a:pt x="600" y="566"/>
                  </a:lnTo>
                  <a:lnTo>
                    <a:pt x="603" y="569"/>
                  </a:lnTo>
                  <a:lnTo>
                    <a:pt x="607" y="573"/>
                  </a:lnTo>
                  <a:lnTo>
                    <a:pt x="609" y="577"/>
                  </a:lnTo>
                  <a:lnTo>
                    <a:pt x="611" y="583"/>
                  </a:lnTo>
                  <a:lnTo>
                    <a:pt x="611" y="589"/>
                  </a:lnTo>
                  <a:lnTo>
                    <a:pt x="611" y="703"/>
                  </a:lnTo>
                  <a:lnTo>
                    <a:pt x="716" y="763"/>
                  </a:lnTo>
                  <a:lnTo>
                    <a:pt x="716" y="763"/>
                  </a:lnTo>
                  <a:lnTo>
                    <a:pt x="721" y="767"/>
                  </a:lnTo>
                  <a:lnTo>
                    <a:pt x="724" y="771"/>
                  </a:lnTo>
                  <a:lnTo>
                    <a:pt x="728" y="776"/>
                  </a:lnTo>
                  <a:lnTo>
                    <a:pt x="729" y="780"/>
                  </a:lnTo>
                  <a:lnTo>
                    <a:pt x="730" y="785"/>
                  </a:lnTo>
                  <a:lnTo>
                    <a:pt x="730" y="791"/>
                  </a:lnTo>
                  <a:lnTo>
                    <a:pt x="729" y="796"/>
                  </a:lnTo>
                  <a:lnTo>
                    <a:pt x="727" y="801"/>
                  </a:lnTo>
                  <a:lnTo>
                    <a:pt x="727" y="801"/>
                  </a:lnTo>
                  <a:lnTo>
                    <a:pt x="723" y="805"/>
                  </a:lnTo>
                  <a:lnTo>
                    <a:pt x="720" y="809"/>
                  </a:lnTo>
                  <a:lnTo>
                    <a:pt x="715" y="812"/>
                  </a:lnTo>
                  <a:lnTo>
                    <a:pt x="711" y="813"/>
                  </a:lnTo>
                  <a:lnTo>
                    <a:pt x="705" y="815"/>
                  </a:lnTo>
                  <a:lnTo>
                    <a:pt x="699" y="815"/>
                  </a:lnTo>
                  <a:lnTo>
                    <a:pt x="695" y="813"/>
                  </a:lnTo>
                  <a:lnTo>
                    <a:pt x="689" y="811"/>
                  </a:lnTo>
                  <a:lnTo>
                    <a:pt x="584" y="751"/>
                  </a:lnTo>
                  <a:lnTo>
                    <a:pt x="479" y="811"/>
                  </a:lnTo>
                  <a:lnTo>
                    <a:pt x="479" y="811"/>
                  </a:lnTo>
                  <a:lnTo>
                    <a:pt x="474" y="813"/>
                  </a:lnTo>
                  <a:lnTo>
                    <a:pt x="469" y="815"/>
                  </a:lnTo>
                  <a:lnTo>
                    <a:pt x="464" y="815"/>
                  </a:lnTo>
                  <a:lnTo>
                    <a:pt x="459" y="813"/>
                  </a:lnTo>
                  <a:lnTo>
                    <a:pt x="454" y="812"/>
                  </a:lnTo>
                  <a:lnTo>
                    <a:pt x="449" y="809"/>
                  </a:lnTo>
                  <a:lnTo>
                    <a:pt x="445" y="805"/>
                  </a:lnTo>
                  <a:lnTo>
                    <a:pt x="441" y="801"/>
                  </a:lnTo>
                  <a:lnTo>
                    <a:pt x="441" y="801"/>
                  </a:lnTo>
                  <a:lnTo>
                    <a:pt x="439" y="796"/>
                  </a:lnTo>
                  <a:lnTo>
                    <a:pt x="438" y="791"/>
                  </a:lnTo>
                  <a:lnTo>
                    <a:pt x="438" y="785"/>
                  </a:lnTo>
                  <a:lnTo>
                    <a:pt x="439" y="780"/>
                  </a:lnTo>
                  <a:lnTo>
                    <a:pt x="441" y="776"/>
                  </a:lnTo>
                  <a:lnTo>
                    <a:pt x="444" y="771"/>
                  </a:lnTo>
                  <a:lnTo>
                    <a:pt x="447" y="767"/>
                  </a:lnTo>
                  <a:lnTo>
                    <a:pt x="452" y="763"/>
                  </a:lnTo>
                  <a:lnTo>
                    <a:pt x="557" y="703"/>
                  </a:lnTo>
                  <a:lnTo>
                    <a:pt x="557" y="589"/>
                  </a:lnTo>
                  <a:lnTo>
                    <a:pt x="557" y="589"/>
                  </a:lnTo>
                  <a:close/>
                  <a:moveTo>
                    <a:pt x="949" y="589"/>
                  </a:moveTo>
                  <a:lnTo>
                    <a:pt x="949" y="589"/>
                  </a:lnTo>
                  <a:lnTo>
                    <a:pt x="938" y="589"/>
                  </a:lnTo>
                  <a:lnTo>
                    <a:pt x="929" y="591"/>
                  </a:lnTo>
                  <a:lnTo>
                    <a:pt x="918" y="593"/>
                  </a:lnTo>
                  <a:lnTo>
                    <a:pt x="909" y="598"/>
                  </a:lnTo>
                  <a:lnTo>
                    <a:pt x="900" y="602"/>
                  </a:lnTo>
                  <a:lnTo>
                    <a:pt x="892" y="607"/>
                  </a:lnTo>
                  <a:lnTo>
                    <a:pt x="884" y="614"/>
                  </a:lnTo>
                  <a:lnTo>
                    <a:pt x="877" y="621"/>
                  </a:lnTo>
                  <a:lnTo>
                    <a:pt x="872" y="629"/>
                  </a:lnTo>
                  <a:lnTo>
                    <a:pt x="866" y="637"/>
                  </a:lnTo>
                  <a:lnTo>
                    <a:pt x="860" y="646"/>
                  </a:lnTo>
                  <a:lnTo>
                    <a:pt x="857" y="655"/>
                  </a:lnTo>
                  <a:lnTo>
                    <a:pt x="853" y="665"/>
                  </a:lnTo>
                  <a:lnTo>
                    <a:pt x="851" y="675"/>
                  </a:lnTo>
                  <a:lnTo>
                    <a:pt x="850" y="686"/>
                  </a:lnTo>
                  <a:lnTo>
                    <a:pt x="850" y="696"/>
                  </a:lnTo>
                  <a:lnTo>
                    <a:pt x="850" y="696"/>
                  </a:lnTo>
                  <a:lnTo>
                    <a:pt x="850" y="707"/>
                  </a:lnTo>
                  <a:lnTo>
                    <a:pt x="852" y="719"/>
                  </a:lnTo>
                  <a:lnTo>
                    <a:pt x="855" y="730"/>
                  </a:lnTo>
                  <a:lnTo>
                    <a:pt x="858" y="742"/>
                  </a:lnTo>
                  <a:lnTo>
                    <a:pt x="863" y="752"/>
                  </a:lnTo>
                  <a:lnTo>
                    <a:pt x="868" y="763"/>
                  </a:lnTo>
                  <a:lnTo>
                    <a:pt x="874" y="774"/>
                  </a:lnTo>
                  <a:lnTo>
                    <a:pt x="881" y="783"/>
                  </a:lnTo>
                  <a:lnTo>
                    <a:pt x="888" y="792"/>
                  </a:lnTo>
                  <a:lnTo>
                    <a:pt x="896" y="800"/>
                  </a:lnTo>
                  <a:lnTo>
                    <a:pt x="905" y="807"/>
                  </a:lnTo>
                  <a:lnTo>
                    <a:pt x="914" y="813"/>
                  </a:lnTo>
                  <a:lnTo>
                    <a:pt x="923" y="818"/>
                  </a:lnTo>
                  <a:lnTo>
                    <a:pt x="932" y="821"/>
                  </a:lnTo>
                  <a:lnTo>
                    <a:pt x="942" y="824"/>
                  </a:lnTo>
                  <a:lnTo>
                    <a:pt x="953" y="824"/>
                  </a:lnTo>
                  <a:lnTo>
                    <a:pt x="953" y="824"/>
                  </a:lnTo>
                  <a:lnTo>
                    <a:pt x="963" y="824"/>
                  </a:lnTo>
                  <a:lnTo>
                    <a:pt x="973" y="820"/>
                  </a:lnTo>
                  <a:lnTo>
                    <a:pt x="982" y="817"/>
                  </a:lnTo>
                  <a:lnTo>
                    <a:pt x="993" y="811"/>
                  </a:lnTo>
                  <a:lnTo>
                    <a:pt x="1001" y="805"/>
                  </a:lnTo>
                  <a:lnTo>
                    <a:pt x="1009" y="797"/>
                  </a:lnTo>
                  <a:lnTo>
                    <a:pt x="1017" y="789"/>
                  </a:lnTo>
                  <a:lnTo>
                    <a:pt x="1023" y="780"/>
                  </a:lnTo>
                  <a:lnTo>
                    <a:pt x="1030" y="770"/>
                  </a:lnTo>
                  <a:lnTo>
                    <a:pt x="1036" y="760"/>
                  </a:lnTo>
                  <a:lnTo>
                    <a:pt x="1041" y="748"/>
                  </a:lnTo>
                  <a:lnTo>
                    <a:pt x="1045" y="738"/>
                  </a:lnTo>
                  <a:lnTo>
                    <a:pt x="1047" y="727"/>
                  </a:lnTo>
                  <a:lnTo>
                    <a:pt x="1050" y="715"/>
                  </a:lnTo>
                  <a:lnTo>
                    <a:pt x="1052" y="704"/>
                  </a:lnTo>
                  <a:lnTo>
                    <a:pt x="1052" y="693"/>
                  </a:lnTo>
                  <a:lnTo>
                    <a:pt x="1052" y="693"/>
                  </a:lnTo>
                  <a:lnTo>
                    <a:pt x="1051" y="681"/>
                  </a:lnTo>
                  <a:lnTo>
                    <a:pt x="1050" y="671"/>
                  </a:lnTo>
                  <a:lnTo>
                    <a:pt x="1046" y="661"/>
                  </a:lnTo>
                  <a:lnTo>
                    <a:pt x="1043" y="651"/>
                  </a:lnTo>
                  <a:lnTo>
                    <a:pt x="1038" y="642"/>
                  </a:lnTo>
                  <a:lnTo>
                    <a:pt x="1034" y="633"/>
                  </a:lnTo>
                  <a:lnTo>
                    <a:pt x="1028" y="625"/>
                  </a:lnTo>
                  <a:lnTo>
                    <a:pt x="1021" y="618"/>
                  </a:lnTo>
                  <a:lnTo>
                    <a:pt x="1013" y="612"/>
                  </a:lnTo>
                  <a:lnTo>
                    <a:pt x="1005" y="605"/>
                  </a:lnTo>
                  <a:lnTo>
                    <a:pt x="997" y="600"/>
                  </a:lnTo>
                  <a:lnTo>
                    <a:pt x="988" y="596"/>
                  </a:lnTo>
                  <a:lnTo>
                    <a:pt x="979" y="592"/>
                  </a:lnTo>
                  <a:lnTo>
                    <a:pt x="969" y="590"/>
                  </a:lnTo>
                  <a:lnTo>
                    <a:pt x="960" y="589"/>
                  </a:lnTo>
                  <a:lnTo>
                    <a:pt x="949" y="589"/>
                  </a:lnTo>
                  <a:lnTo>
                    <a:pt x="949" y="589"/>
                  </a:lnTo>
                  <a:close/>
                  <a:moveTo>
                    <a:pt x="950" y="962"/>
                  </a:moveTo>
                  <a:lnTo>
                    <a:pt x="1018" y="868"/>
                  </a:lnTo>
                  <a:lnTo>
                    <a:pt x="1018" y="868"/>
                  </a:lnTo>
                  <a:lnTo>
                    <a:pt x="1021" y="864"/>
                  </a:lnTo>
                  <a:lnTo>
                    <a:pt x="1026" y="861"/>
                  </a:lnTo>
                  <a:lnTo>
                    <a:pt x="1030" y="860"/>
                  </a:lnTo>
                  <a:lnTo>
                    <a:pt x="1035" y="860"/>
                  </a:lnTo>
                  <a:lnTo>
                    <a:pt x="1107" y="873"/>
                  </a:lnTo>
                  <a:lnTo>
                    <a:pt x="1107" y="873"/>
                  </a:lnTo>
                  <a:lnTo>
                    <a:pt x="1116" y="875"/>
                  </a:lnTo>
                  <a:lnTo>
                    <a:pt x="1124" y="878"/>
                  </a:lnTo>
                  <a:lnTo>
                    <a:pt x="1131" y="883"/>
                  </a:lnTo>
                  <a:lnTo>
                    <a:pt x="1136" y="889"/>
                  </a:lnTo>
                  <a:lnTo>
                    <a:pt x="1142" y="894"/>
                  </a:lnTo>
                  <a:lnTo>
                    <a:pt x="1146" y="900"/>
                  </a:lnTo>
                  <a:lnTo>
                    <a:pt x="1148" y="905"/>
                  </a:lnTo>
                  <a:lnTo>
                    <a:pt x="1150" y="910"/>
                  </a:lnTo>
                  <a:lnTo>
                    <a:pt x="1150" y="910"/>
                  </a:lnTo>
                  <a:lnTo>
                    <a:pt x="1160" y="987"/>
                  </a:lnTo>
                  <a:lnTo>
                    <a:pt x="1166" y="1044"/>
                  </a:lnTo>
                  <a:lnTo>
                    <a:pt x="1168" y="1068"/>
                  </a:lnTo>
                  <a:lnTo>
                    <a:pt x="1168" y="1092"/>
                  </a:lnTo>
                  <a:lnTo>
                    <a:pt x="1168" y="1115"/>
                  </a:lnTo>
                  <a:lnTo>
                    <a:pt x="1166" y="1140"/>
                  </a:lnTo>
                  <a:lnTo>
                    <a:pt x="1166" y="1140"/>
                  </a:lnTo>
                  <a:lnTo>
                    <a:pt x="1165" y="1145"/>
                  </a:lnTo>
                  <a:lnTo>
                    <a:pt x="1163" y="1151"/>
                  </a:lnTo>
                  <a:lnTo>
                    <a:pt x="1159" y="1156"/>
                  </a:lnTo>
                  <a:lnTo>
                    <a:pt x="1156" y="1160"/>
                  </a:lnTo>
                  <a:lnTo>
                    <a:pt x="1151" y="1164"/>
                  </a:lnTo>
                  <a:lnTo>
                    <a:pt x="1146" y="1166"/>
                  </a:lnTo>
                  <a:lnTo>
                    <a:pt x="1140" y="1168"/>
                  </a:lnTo>
                  <a:lnTo>
                    <a:pt x="1134" y="1168"/>
                  </a:lnTo>
                  <a:lnTo>
                    <a:pt x="767" y="1168"/>
                  </a:lnTo>
                  <a:lnTo>
                    <a:pt x="767" y="1168"/>
                  </a:lnTo>
                  <a:lnTo>
                    <a:pt x="761" y="1168"/>
                  </a:lnTo>
                  <a:lnTo>
                    <a:pt x="755" y="1166"/>
                  </a:lnTo>
                  <a:lnTo>
                    <a:pt x="751" y="1164"/>
                  </a:lnTo>
                  <a:lnTo>
                    <a:pt x="746" y="1160"/>
                  </a:lnTo>
                  <a:lnTo>
                    <a:pt x="742" y="1156"/>
                  </a:lnTo>
                  <a:lnTo>
                    <a:pt x="739" y="1151"/>
                  </a:lnTo>
                  <a:lnTo>
                    <a:pt x="737" y="1145"/>
                  </a:lnTo>
                  <a:lnTo>
                    <a:pt x="736" y="1140"/>
                  </a:lnTo>
                  <a:lnTo>
                    <a:pt x="736" y="1140"/>
                  </a:lnTo>
                  <a:lnTo>
                    <a:pt x="734" y="1115"/>
                  </a:lnTo>
                  <a:lnTo>
                    <a:pt x="732" y="1092"/>
                  </a:lnTo>
                  <a:lnTo>
                    <a:pt x="734" y="1068"/>
                  </a:lnTo>
                  <a:lnTo>
                    <a:pt x="735" y="1044"/>
                  </a:lnTo>
                  <a:lnTo>
                    <a:pt x="742" y="987"/>
                  </a:lnTo>
                  <a:lnTo>
                    <a:pt x="752" y="910"/>
                  </a:lnTo>
                  <a:lnTo>
                    <a:pt x="752" y="910"/>
                  </a:lnTo>
                  <a:lnTo>
                    <a:pt x="753" y="905"/>
                  </a:lnTo>
                  <a:lnTo>
                    <a:pt x="755" y="900"/>
                  </a:lnTo>
                  <a:lnTo>
                    <a:pt x="760" y="894"/>
                  </a:lnTo>
                  <a:lnTo>
                    <a:pt x="764" y="889"/>
                  </a:lnTo>
                  <a:lnTo>
                    <a:pt x="770" y="883"/>
                  </a:lnTo>
                  <a:lnTo>
                    <a:pt x="777" y="878"/>
                  </a:lnTo>
                  <a:lnTo>
                    <a:pt x="785" y="875"/>
                  </a:lnTo>
                  <a:lnTo>
                    <a:pt x="794" y="873"/>
                  </a:lnTo>
                  <a:lnTo>
                    <a:pt x="866" y="860"/>
                  </a:lnTo>
                  <a:lnTo>
                    <a:pt x="866" y="860"/>
                  </a:lnTo>
                  <a:lnTo>
                    <a:pt x="872" y="860"/>
                  </a:lnTo>
                  <a:lnTo>
                    <a:pt x="876" y="861"/>
                  </a:lnTo>
                  <a:lnTo>
                    <a:pt x="880" y="864"/>
                  </a:lnTo>
                  <a:lnTo>
                    <a:pt x="883" y="868"/>
                  </a:lnTo>
                  <a:lnTo>
                    <a:pt x="950" y="962"/>
                  </a:lnTo>
                  <a:lnTo>
                    <a:pt x="950" y="962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05" name="Rectangle 3">
              <a:extLst>
                <a:ext uri="{FF2B5EF4-FFF2-40B4-BE49-F238E27FC236}">
                  <a16:creationId xmlns:a16="http://schemas.microsoft.com/office/drawing/2014/main" xmlns="" id="{03967C7C-4800-4D17-B0BC-1079648AD8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021" y="4462760"/>
              <a:ext cx="2092395" cy="52329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zh-CN" altLang="en-US" sz="1200" dirty="0">
                  <a:solidFill>
                    <a:srgbClr val="21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在进行投资项目评估时，投资人最关心的问题之一就是，风险企业的产品。</a:t>
              </a:r>
              <a:endParaRPr lang="en-US" altLang="ko-KR" sz="1200" dirty="0">
                <a:solidFill>
                  <a:srgbClr val="212C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08" name="그룹 236">
            <a:extLst>
              <a:ext uri="{FF2B5EF4-FFF2-40B4-BE49-F238E27FC236}">
                <a16:creationId xmlns:a16="http://schemas.microsoft.com/office/drawing/2014/main" xmlns="" id="{5B201A69-48B0-4D2B-873D-A5D1781F0B89}"/>
              </a:ext>
            </a:extLst>
          </p:cNvPr>
          <p:cNvGrpSpPr/>
          <p:nvPr/>
        </p:nvGrpSpPr>
        <p:grpSpPr>
          <a:xfrm>
            <a:off x="8100244" y="3398613"/>
            <a:ext cx="2244228" cy="2257140"/>
            <a:chOff x="5995626" y="4138782"/>
            <a:chExt cx="2119833" cy="2132029"/>
          </a:xfrm>
        </p:grpSpPr>
        <p:cxnSp>
          <p:nvCxnSpPr>
            <p:cNvPr id="311" name="직선 연결선 239">
              <a:extLst>
                <a:ext uri="{FF2B5EF4-FFF2-40B4-BE49-F238E27FC236}">
                  <a16:creationId xmlns:a16="http://schemas.microsoft.com/office/drawing/2014/main" xmlns="" id="{A199FD70-F039-40AF-9142-404092333A7B}"/>
                </a:ext>
              </a:extLst>
            </p:cNvPr>
            <p:cNvCxnSpPr/>
            <p:nvPr/>
          </p:nvCxnSpPr>
          <p:spPr>
            <a:xfrm>
              <a:off x="5995626" y="4138782"/>
              <a:ext cx="2119833" cy="0"/>
            </a:xfrm>
            <a:prstGeom prst="line">
              <a:avLst/>
            </a:prstGeom>
            <a:ln w="57150">
              <a:solidFill>
                <a:srgbClr val="FA41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직선 연결선 240">
              <a:extLst>
                <a:ext uri="{FF2B5EF4-FFF2-40B4-BE49-F238E27FC236}">
                  <a16:creationId xmlns:a16="http://schemas.microsoft.com/office/drawing/2014/main" xmlns="" id="{FD121329-708A-4E0A-B689-DE8BBBF6176A}"/>
                </a:ext>
              </a:extLst>
            </p:cNvPr>
            <p:cNvCxnSpPr/>
            <p:nvPr/>
          </p:nvCxnSpPr>
          <p:spPr>
            <a:xfrm>
              <a:off x="5995626" y="6270811"/>
              <a:ext cx="2119833" cy="0"/>
            </a:xfrm>
            <a:prstGeom prst="line">
              <a:avLst/>
            </a:prstGeom>
            <a:ln w="57150">
              <a:solidFill>
                <a:srgbClr val="FA41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직선 연결선 241">
              <a:extLst>
                <a:ext uri="{FF2B5EF4-FFF2-40B4-BE49-F238E27FC236}">
                  <a16:creationId xmlns:a16="http://schemas.microsoft.com/office/drawing/2014/main" xmlns="" id="{A70C120A-330D-4A11-9B4E-06C50110273A}"/>
                </a:ext>
              </a:extLst>
            </p:cNvPr>
            <p:cNvCxnSpPr/>
            <p:nvPr/>
          </p:nvCxnSpPr>
          <p:spPr>
            <a:xfrm>
              <a:off x="5995626" y="4748669"/>
              <a:ext cx="2119833" cy="0"/>
            </a:xfrm>
            <a:prstGeom prst="line">
              <a:avLst/>
            </a:prstGeom>
            <a:ln w="12700">
              <a:solidFill>
                <a:srgbClr val="FA41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Freeform 12">
              <a:extLst>
                <a:ext uri="{FF2B5EF4-FFF2-40B4-BE49-F238E27FC236}">
                  <a16:creationId xmlns:a16="http://schemas.microsoft.com/office/drawing/2014/main" xmlns="" id="{6A1C3D57-CA92-4C94-9E36-8CC2849969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5626" y="4292807"/>
              <a:ext cx="282208" cy="344135"/>
            </a:xfrm>
            <a:custGeom>
              <a:avLst/>
              <a:gdLst>
                <a:gd name="T0" fmla="*/ 292 w 959"/>
                <a:gd name="T1" fmla="*/ 1 h 1168"/>
                <a:gd name="T2" fmla="*/ 918 w 959"/>
                <a:gd name="T3" fmla="*/ 9 h 1168"/>
                <a:gd name="T4" fmla="*/ 957 w 959"/>
                <a:gd name="T5" fmla="*/ 62 h 1168"/>
                <a:gd name="T6" fmla="*/ 950 w 959"/>
                <a:gd name="T7" fmla="*/ 1127 h 1168"/>
                <a:gd name="T8" fmla="*/ 896 w 959"/>
                <a:gd name="T9" fmla="*/ 1167 h 1168"/>
                <a:gd name="T10" fmla="*/ 40 w 959"/>
                <a:gd name="T11" fmla="*/ 1159 h 1168"/>
                <a:gd name="T12" fmla="*/ 1 w 959"/>
                <a:gd name="T13" fmla="*/ 1107 h 1168"/>
                <a:gd name="T14" fmla="*/ 9 w 959"/>
                <a:gd name="T15" fmla="*/ 270 h 1168"/>
                <a:gd name="T16" fmla="*/ 877 w 959"/>
                <a:gd name="T17" fmla="*/ 82 h 1168"/>
                <a:gd name="T18" fmla="*/ 304 w 959"/>
                <a:gd name="T19" fmla="*/ 324 h 1168"/>
                <a:gd name="T20" fmla="*/ 287 w 959"/>
                <a:gd name="T21" fmla="*/ 269 h 1168"/>
                <a:gd name="T22" fmla="*/ 377 w 959"/>
                <a:gd name="T23" fmla="*/ 900 h 1168"/>
                <a:gd name="T24" fmla="*/ 329 w 959"/>
                <a:gd name="T25" fmla="*/ 964 h 1168"/>
                <a:gd name="T26" fmla="*/ 235 w 959"/>
                <a:gd name="T27" fmla="*/ 983 h 1168"/>
                <a:gd name="T28" fmla="*/ 158 w 959"/>
                <a:gd name="T29" fmla="*/ 931 h 1168"/>
                <a:gd name="T30" fmla="*/ 139 w 959"/>
                <a:gd name="T31" fmla="*/ 836 h 1168"/>
                <a:gd name="T32" fmla="*/ 187 w 959"/>
                <a:gd name="T33" fmla="*/ 761 h 1168"/>
                <a:gd name="T34" fmla="*/ 205 w 959"/>
                <a:gd name="T35" fmla="*/ 657 h 1168"/>
                <a:gd name="T36" fmla="*/ 258 w 959"/>
                <a:gd name="T37" fmla="*/ 642 h 1168"/>
                <a:gd name="T38" fmla="*/ 343 w 959"/>
                <a:gd name="T39" fmla="*/ 470 h 1168"/>
                <a:gd name="T40" fmla="*/ 502 w 959"/>
                <a:gd name="T41" fmla="*/ 292 h 1168"/>
                <a:gd name="T42" fmla="*/ 531 w 959"/>
                <a:gd name="T43" fmla="*/ 265 h 1168"/>
                <a:gd name="T44" fmla="*/ 821 w 959"/>
                <a:gd name="T45" fmla="*/ 286 h 1168"/>
                <a:gd name="T46" fmla="*/ 805 w 959"/>
                <a:gd name="T47" fmla="*/ 509 h 1168"/>
                <a:gd name="T48" fmla="*/ 771 w 959"/>
                <a:gd name="T49" fmla="*/ 593 h 1168"/>
                <a:gd name="T50" fmla="*/ 717 w 959"/>
                <a:gd name="T51" fmla="*/ 738 h 1168"/>
                <a:gd name="T52" fmla="*/ 785 w 959"/>
                <a:gd name="T53" fmla="*/ 774 h 1168"/>
                <a:gd name="T54" fmla="*/ 822 w 959"/>
                <a:gd name="T55" fmla="*/ 861 h 1168"/>
                <a:gd name="T56" fmla="*/ 785 w 959"/>
                <a:gd name="T57" fmla="*/ 949 h 1168"/>
                <a:gd name="T58" fmla="*/ 699 w 959"/>
                <a:gd name="T59" fmla="*/ 986 h 1168"/>
                <a:gd name="T60" fmla="*/ 612 w 959"/>
                <a:gd name="T61" fmla="*/ 949 h 1168"/>
                <a:gd name="T62" fmla="*/ 505 w 959"/>
                <a:gd name="T63" fmla="*/ 930 h 1168"/>
                <a:gd name="T64" fmla="*/ 475 w 959"/>
                <a:gd name="T65" fmla="*/ 915 h 1168"/>
                <a:gd name="T66" fmla="*/ 415 w 959"/>
                <a:gd name="T67" fmla="*/ 452 h 1168"/>
                <a:gd name="T68" fmla="*/ 313 w 959"/>
                <a:gd name="T69" fmla="*/ 585 h 1168"/>
                <a:gd name="T70" fmla="*/ 346 w 959"/>
                <a:gd name="T71" fmla="*/ 674 h 1168"/>
                <a:gd name="T72" fmla="*/ 308 w 959"/>
                <a:gd name="T73" fmla="*/ 747 h 1168"/>
                <a:gd name="T74" fmla="*/ 365 w 959"/>
                <a:gd name="T75" fmla="*/ 796 h 1168"/>
                <a:gd name="T76" fmla="*/ 475 w 959"/>
                <a:gd name="T77" fmla="*/ 801 h 1168"/>
                <a:gd name="T78" fmla="*/ 577 w 959"/>
                <a:gd name="T79" fmla="*/ 850 h 1168"/>
                <a:gd name="T80" fmla="*/ 612 w 959"/>
                <a:gd name="T81" fmla="*/ 774 h 1168"/>
                <a:gd name="T82" fmla="*/ 680 w 959"/>
                <a:gd name="T83" fmla="*/ 616 h 1168"/>
                <a:gd name="T84" fmla="*/ 628 w 959"/>
                <a:gd name="T85" fmla="*/ 589 h 1168"/>
                <a:gd name="T86" fmla="*/ 514 w 959"/>
                <a:gd name="T87" fmla="*/ 507 h 1168"/>
                <a:gd name="T88" fmla="*/ 557 w 959"/>
                <a:gd name="T89" fmla="*/ 319 h 1168"/>
                <a:gd name="T90" fmla="*/ 719 w 959"/>
                <a:gd name="T91" fmla="*/ 795 h 1168"/>
                <a:gd name="T92" fmla="*/ 660 w 959"/>
                <a:gd name="T93" fmla="*/ 804 h 1168"/>
                <a:gd name="T94" fmla="*/ 630 w 959"/>
                <a:gd name="T95" fmla="*/ 868 h 1168"/>
                <a:gd name="T96" fmla="*/ 692 w 959"/>
                <a:gd name="T97" fmla="*/ 931 h 1168"/>
                <a:gd name="T98" fmla="*/ 756 w 959"/>
                <a:gd name="T99" fmla="*/ 900 h 1168"/>
                <a:gd name="T100" fmla="*/ 756 w 959"/>
                <a:gd name="T101" fmla="*/ 823 h 1168"/>
                <a:gd name="T102" fmla="*/ 267 w 959"/>
                <a:gd name="T103" fmla="*/ 792 h 1168"/>
                <a:gd name="T104" fmla="*/ 211 w 959"/>
                <a:gd name="T105" fmla="*/ 812 h 1168"/>
                <a:gd name="T106" fmla="*/ 197 w 959"/>
                <a:gd name="T107" fmla="*/ 889 h 1168"/>
                <a:gd name="T108" fmla="*/ 260 w 959"/>
                <a:gd name="T109" fmla="*/ 931 h 1168"/>
                <a:gd name="T110" fmla="*/ 328 w 959"/>
                <a:gd name="T111" fmla="*/ 875 h 1168"/>
                <a:gd name="T112" fmla="*/ 308 w 959"/>
                <a:gd name="T113" fmla="*/ 812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9" h="1168">
                  <a:moveTo>
                    <a:pt x="23" y="252"/>
                  </a:moveTo>
                  <a:lnTo>
                    <a:pt x="252" y="23"/>
                  </a:lnTo>
                  <a:lnTo>
                    <a:pt x="252" y="23"/>
                  </a:lnTo>
                  <a:lnTo>
                    <a:pt x="258" y="17"/>
                  </a:lnTo>
                  <a:lnTo>
                    <a:pt x="264" y="13"/>
                  </a:lnTo>
                  <a:lnTo>
                    <a:pt x="271" y="9"/>
                  </a:lnTo>
                  <a:lnTo>
                    <a:pt x="278" y="6"/>
                  </a:lnTo>
                  <a:lnTo>
                    <a:pt x="284" y="3"/>
                  </a:lnTo>
                  <a:lnTo>
                    <a:pt x="292" y="1"/>
                  </a:lnTo>
                  <a:lnTo>
                    <a:pt x="299" y="0"/>
                  </a:lnTo>
                  <a:lnTo>
                    <a:pt x="307" y="0"/>
                  </a:lnTo>
                  <a:lnTo>
                    <a:pt x="881" y="0"/>
                  </a:lnTo>
                  <a:lnTo>
                    <a:pt x="881" y="0"/>
                  </a:lnTo>
                  <a:lnTo>
                    <a:pt x="889" y="0"/>
                  </a:lnTo>
                  <a:lnTo>
                    <a:pt x="896" y="1"/>
                  </a:lnTo>
                  <a:lnTo>
                    <a:pt x="904" y="3"/>
                  </a:lnTo>
                  <a:lnTo>
                    <a:pt x="911" y="6"/>
                  </a:lnTo>
                  <a:lnTo>
                    <a:pt x="918" y="9"/>
                  </a:lnTo>
                  <a:lnTo>
                    <a:pt x="925" y="14"/>
                  </a:lnTo>
                  <a:lnTo>
                    <a:pt x="930" y="18"/>
                  </a:lnTo>
                  <a:lnTo>
                    <a:pt x="936" y="23"/>
                  </a:lnTo>
                  <a:lnTo>
                    <a:pt x="941" y="29"/>
                  </a:lnTo>
                  <a:lnTo>
                    <a:pt x="945" y="34"/>
                  </a:lnTo>
                  <a:lnTo>
                    <a:pt x="950" y="41"/>
                  </a:lnTo>
                  <a:lnTo>
                    <a:pt x="952" y="48"/>
                  </a:lnTo>
                  <a:lnTo>
                    <a:pt x="955" y="55"/>
                  </a:lnTo>
                  <a:lnTo>
                    <a:pt x="957" y="62"/>
                  </a:lnTo>
                  <a:lnTo>
                    <a:pt x="958" y="70"/>
                  </a:lnTo>
                  <a:lnTo>
                    <a:pt x="959" y="78"/>
                  </a:lnTo>
                  <a:lnTo>
                    <a:pt x="959" y="1091"/>
                  </a:lnTo>
                  <a:lnTo>
                    <a:pt x="959" y="1091"/>
                  </a:lnTo>
                  <a:lnTo>
                    <a:pt x="958" y="1099"/>
                  </a:lnTo>
                  <a:lnTo>
                    <a:pt x="957" y="1107"/>
                  </a:lnTo>
                  <a:lnTo>
                    <a:pt x="955" y="1114"/>
                  </a:lnTo>
                  <a:lnTo>
                    <a:pt x="952" y="1120"/>
                  </a:lnTo>
                  <a:lnTo>
                    <a:pt x="950" y="1127"/>
                  </a:lnTo>
                  <a:lnTo>
                    <a:pt x="945" y="1134"/>
                  </a:lnTo>
                  <a:lnTo>
                    <a:pt x="941" y="1140"/>
                  </a:lnTo>
                  <a:lnTo>
                    <a:pt x="936" y="1145"/>
                  </a:lnTo>
                  <a:lnTo>
                    <a:pt x="930" y="1150"/>
                  </a:lnTo>
                  <a:lnTo>
                    <a:pt x="925" y="1155"/>
                  </a:lnTo>
                  <a:lnTo>
                    <a:pt x="918" y="1159"/>
                  </a:lnTo>
                  <a:lnTo>
                    <a:pt x="911" y="1163"/>
                  </a:lnTo>
                  <a:lnTo>
                    <a:pt x="904" y="1165"/>
                  </a:lnTo>
                  <a:lnTo>
                    <a:pt x="896" y="1167"/>
                  </a:lnTo>
                  <a:lnTo>
                    <a:pt x="889" y="1168"/>
                  </a:lnTo>
                  <a:lnTo>
                    <a:pt x="881" y="1168"/>
                  </a:lnTo>
                  <a:lnTo>
                    <a:pt x="78" y="1168"/>
                  </a:lnTo>
                  <a:lnTo>
                    <a:pt x="78" y="1168"/>
                  </a:lnTo>
                  <a:lnTo>
                    <a:pt x="70" y="1168"/>
                  </a:lnTo>
                  <a:lnTo>
                    <a:pt x="62" y="1167"/>
                  </a:lnTo>
                  <a:lnTo>
                    <a:pt x="55" y="1165"/>
                  </a:lnTo>
                  <a:lnTo>
                    <a:pt x="47" y="1163"/>
                  </a:lnTo>
                  <a:lnTo>
                    <a:pt x="40" y="1159"/>
                  </a:lnTo>
                  <a:lnTo>
                    <a:pt x="34" y="1155"/>
                  </a:lnTo>
                  <a:lnTo>
                    <a:pt x="28" y="1150"/>
                  </a:lnTo>
                  <a:lnTo>
                    <a:pt x="23" y="1145"/>
                  </a:lnTo>
                  <a:lnTo>
                    <a:pt x="17" y="1140"/>
                  </a:lnTo>
                  <a:lnTo>
                    <a:pt x="13" y="1134"/>
                  </a:lnTo>
                  <a:lnTo>
                    <a:pt x="9" y="1127"/>
                  </a:lnTo>
                  <a:lnTo>
                    <a:pt x="6" y="1120"/>
                  </a:lnTo>
                  <a:lnTo>
                    <a:pt x="4" y="1114"/>
                  </a:lnTo>
                  <a:lnTo>
                    <a:pt x="1" y="1107"/>
                  </a:lnTo>
                  <a:lnTo>
                    <a:pt x="0" y="1099"/>
                  </a:lnTo>
                  <a:lnTo>
                    <a:pt x="0" y="1091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0"/>
                  </a:lnTo>
                  <a:lnTo>
                    <a:pt x="1" y="292"/>
                  </a:lnTo>
                  <a:lnTo>
                    <a:pt x="4" y="284"/>
                  </a:lnTo>
                  <a:lnTo>
                    <a:pt x="6" y="277"/>
                  </a:lnTo>
                  <a:lnTo>
                    <a:pt x="9" y="270"/>
                  </a:lnTo>
                  <a:lnTo>
                    <a:pt x="13" y="265"/>
                  </a:lnTo>
                  <a:lnTo>
                    <a:pt x="17" y="258"/>
                  </a:lnTo>
                  <a:lnTo>
                    <a:pt x="23" y="252"/>
                  </a:lnTo>
                  <a:lnTo>
                    <a:pt x="23" y="252"/>
                  </a:lnTo>
                  <a:close/>
                  <a:moveTo>
                    <a:pt x="279" y="329"/>
                  </a:moveTo>
                  <a:lnTo>
                    <a:pt x="82" y="329"/>
                  </a:lnTo>
                  <a:lnTo>
                    <a:pt x="82" y="1086"/>
                  </a:lnTo>
                  <a:lnTo>
                    <a:pt x="877" y="1086"/>
                  </a:lnTo>
                  <a:lnTo>
                    <a:pt x="877" y="82"/>
                  </a:lnTo>
                  <a:lnTo>
                    <a:pt x="343" y="82"/>
                  </a:lnTo>
                  <a:lnTo>
                    <a:pt x="343" y="266"/>
                  </a:lnTo>
                  <a:lnTo>
                    <a:pt x="343" y="266"/>
                  </a:lnTo>
                  <a:lnTo>
                    <a:pt x="340" y="278"/>
                  </a:lnTo>
                  <a:lnTo>
                    <a:pt x="337" y="291"/>
                  </a:lnTo>
                  <a:lnTo>
                    <a:pt x="331" y="301"/>
                  </a:lnTo>
                  <a:lnTo>
                    <a:pt x="323" y="310"/>
                  </a:lnTo>
                  <a:lnTo>
                    <a:pt x="314" y="318"/>
                  </a:lnTo>
                  <a:lnTo>
                    <a:pt x="304" y="324"/>
                  </a:lnTo>
                  <a:lnTo>
                    <a:pt x="291" y="327"/>
                  </a:lnTo>
                  <a:lnTo>
                    <a:pt x="279" y="329"/>
                  </a:lnTo>
                  <a:lnTo>
                    <a:pt x="279" y="329"/>
                  </a:lnTo>
                  <a:close/>
                  <a:moveTo>
                    <a:pt x="119" y="274"/>
                  </a:moveTo>
                  <a:lnTo>
                    <a:pt x="279" y="274"/>
                  </a:lnTo>
                  <a:lnTo>
                    <a:pt x="279" y="274"/>
                  </a:lnTo>
                  <a:lnTo>
                    <a:pt x="282" y="274"/>
                  </a:lnTo>
                  <a:lnTo>
                    <a:pt x="286" y="272"/>
                  </a:lnTo>
                  <a:lnTo>
                    <a:pt x="287" y="269"/>
                  </a:lnTo>
                  <a:lnTo>
                    <a:pt x="288" y="266"/>
                  </a:lnTo>
                  <a:lnTo>
                    <a:pt x="288" y="104"/>
                  </a:lnTo>
                  <a:lnTo>
                    <a:pt x="119" y="274"/>
                  </a:lnTo>
                  <a:lnTo>
                    <a:pt x="119" y="274"/>
                  </a:lnTo>
                  <a:close/>
                  <a:moveTo>
                    <a:pt x="475" y="881"/>
                  </a:moveTo>
                  <a:lnTo>
                    <a:pt x="381" y="881"/>
                  </a:lnTo>
                  <a:lnTo>
                    <a:pt x="381" y="881"/>
                  </a:lnTo>
                  <a:lnTo>
                    <a:pt x="379" y="891"/>
                  </a:lnTo>
                  <a:lnTo>
                    <a:pt x="377" y="900"/>
                  </a:lnTo>
                  <a:lnTo>
                    <a:pt x="373" y="909"/>
                  </a:lnTo>
                  <a:lnTo>
                    <a:pt x="370" y="918"/>
                  </a:lnTo>
                  <a:lnTo>
                    <a:pt x="364" y="926"/>
                  </a:lnTo>
                  <a:lnTo>
                    <a:pt x="360" y="934"/>
                  </a:lnTo>
                  <a:lnTo>
                    <a:pt x="354" y="942"/>
                  </a:lnTo>
                  <a:lnTo>
                    <a:pt x="347" y="949"/>
                  </a:lnTo>
                  <a:lnTo>
                    <a:pt x="347" y="949"/>
                  </a:lnTo>
                  <a:lnTo>
                    <a:pt x="338" y="957"/>
                  </a:lnTo>
                  <a:lnTo>
                    <a:pt x="329" y="964"/>
                  </a:lnTo>
                  <a:lnTo>
                    <a:pt x="319" y="971"/>
                  </a:lnTo>
                  <a:lnTo>
                    <a:pt x="308" y="975"/>
                  </a:lnTo>
                  <a:lnTo>
                    <a:pt x="297" y="980"/>
                  </a:lnTo>
                  <a:lnTo>
                    <a:pt x="284" y="983"/>
                  </a:lnTo>
                  <a:lnTo>
                    <a:pt x="273" y="985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48" y="985"/>
                  </a:lnTo>
                  <a:lnTo>
                    <a:pt x="235" y="983"/>
                  </a:lnTo>
                  <a:lnTo>
                    <a:pt x="224" y="980"/>
                  </a:lnTo>
                  <a:lnTo>
                    <a:pt x="212" y="975"/>
                  </a:lnTo>
                  <a:lnTo>
                    <a:pt x="201" y="971"/>
                  </a:lnTo>
                  <a:lnTo>
                    <a:pt x="191" y="964"/>
                  </a:lnTo>
                  <a:lnTo>
                    <a:pt x="182" y="957"/>
                  </a:lnTo>
                  <a:lnTo>
                    <a:pt x="173" y="949"/>
                  </a:lnTo>
                  <a:lnTo>
                    <a:pt x="173" y="949"/>
                  </a:lnTo>
                  <a:lnTo>
                    <a:pt x="165" y="940"/>
                  </a:lnTo>
                  <a:lnTo>
                    <a:pt x="158" y="931"/>
                  </a:lnTo>
                  <a:lnTo>
                    <a:pt x="152" y="921"/>
                  </a:lnTo>
                  <a:lnTo>
                    <a:pt x="146" y="909"/>
                  </a:lnTo>
                  <a:lnTo>
                    <a:pt x="143" y="898"/>
                  </a:lnTo>
                  <a:lnTo>
                    <a:pt x="139" y="886"/>
                  </a:lnTo>
                  <a:lnTo>
                    <a:pt x="137" y="874"/>
                  </a:lnTo>
                  <a:lnTo>
                    <a:pt x="137" y="861"/>
                  </a:lnTo>
                  <a:lnTo>
                    <a:pt x="137" y="861"/>
                  </a:lnTo>
                  <a:lnTo>
                    <a:pt x="137" y="849"/>
                  </a:lnTo>
                  <a:lnTo>
                    <a:pt x="139" y="836"/>
                  </a:lnTo>
                  <a:lnTo>
                    <a:pt x="143" y="825"/>
                  </a:lnTo>
                  <a:lnTo>
                    <a:pt x="146" y="813"/>
                  </a:lnTo>
                  <a:lnTo>
                    <a:pt x="152" y="802"/>
                  </a:lnTo>
                  <a:lnTo>
                    <a:pt x="158" y="792"/>
                  </a:lnTo>
                  <a:lnTo>
                    <a:pt x="165" y="783"/>
                  </a:lnTo>
                  <a:lnTo>
                    <a:pt x="173" y="774"/>
                  </a:lnTo>
                  <a:lnTo>
                    <a:pt x="173" y="774"/>
                  </a:lnTo>
                  <a:lnTo>
                    <a:pt x="179" y="767"/>
                  </a:lnTo>
                  <a:lnTo>
                    <a:pt x="187" y="761"/>
                  </a:lnTo>
                  <a:lnTo>
                    <a:pt x="195" y="755"/>
                  </a:lnTo>
                  <a:lnTo>
                    <a:pt x="203" y="751"/>
                  </a:lnTo>
                  <a:lnTo>
                    <a:pt x="212" y="747"/>
                  </a:lnTo>
                  <a:lnTo>
                    <a:pt x="222" y="744"/>
                  </a:lnTo>
                  <a:lnTo>
                    <a:pt x="231" y="740"/>
                  </a:lnTo>
                  <a:lnTo>
                    <a:pt x="241" y="738"/>
                  </a:lnTo>
                  <a:lnTo>
                    <a:pt x="206" y="662"/>
                  </a:lnTo>
                  <a:lnTo>
                    <a:pt x="206" y="662"/>
                  </a:lnTo>
                  <a:lnTo>
                    <a:pt x="205" y="657"/>
                  </a:lnTo>
                  <a:lnTo>
                    <a:pt x="203" y="653"/>
                  </a:lnTo>
                  <a:lnTo>
                    <a:pt x="205" y="647"/>
                  </a:lnTo>
                  <a:lnTo>
                    <a:pt x="206" y="642"/>
                  </a:lnTo>
                  <a:lnTo>
                    <a:pt x="209" y="639"/>
                  </a:lnTo>
                  <a:lnTo>
                    <a:pt x="214" y="636"/>
                  </a:lnTo>
                  <a:lnTo>
                    <a:pt x="220" y="634"/>
                  </a:lnTo>
                  <a:lnTo>
                    <a:pt x="227" y="636"/>
                  </a:lnTo>
                  <a:lnTo>
                    <a:pt x="258" y="642"/>
                  </a:lnTo>
                  <a:lnTo>
                    <a:pt x="258" y="642"/>
                  </a:lnTo>
                  <a:lnTo>
                    <a:pt x="264" y="617"/>
                  </a:lnTo>
                  <a:lnTo>
                    <a:pt x="272" y="593"/>
                  </a:lnTo>
                  <a:lnTo>
                    <a:pt x="280" y="570"/>
                  </a:lnTo>
                  <a:lnTo>
                    <a:pt x="290" y="548"/>
                  </a:lnTo>
                  <a:lnTo>
                    <a:pt x="302" y="527"/>
                  </a:lnTo>
                  <a:lnTo>
                    <a:pt x="314" y="507"/>
                  </a:lnTo>
                  <a:lnTo>
                    <a:pt x="328" y="487"/>
                  </a:lnTo>
                  <a:lnTo>
                    <a:pt x="343" y="470"/>
                  </a:lnTo>
                  <a:lnTo>
                    <a:pt x="343" y="470"/>
                  </a:lnTo>
                  <a:lnTo>
                    <a:pt x="360" y="452"/>
                  </a:lnTo>
                  <a:lnTo>
                    <a:pt x="378" y="436"/>
                  </a:lnTo>
                  <a:lnTo>
                    <a:pt x="396" y="421"/>
                  </a:lnTo>
                  <a:lnTo>
                    <a:pt x="416" y="407"/>
                  </a:lnTo>
                  <a:lnTo>
                    <a:pt x="436" y="396"/>
                  </a:lnTo>
                  <a:lnTo>
                    <a:pt x="458" y="386"/>
                  </a:lnTo>
                  <a:lnTo>
                    <a:pt x="480" y="378"/>
                  </a:lnTo>
                  <a:lnTo>
                    <a:pt x="502" y="372"/>
                  </a:lnTo>
                  <a:lnTo>
                    <a:pt x="502" y="292"/>
                  </a:lnTo>
                  <a:lnTo>
                    <a:pt x="502" y="292"/>
                  </a:lnTo>
                  <a:lnTo>
                    <a:pt x="502" y="286"/>
                  </a:lnTo>
                  <a:lnTo>
                    <a:pt x="505" y="282"/>
                  </a:lnTo>
                  <a:lnTo>
                    <a:pt x="507" y="277"/>
                  </a:lnTo>
                  <a:lnTo>
                    <a:pt x="512" y="273"/>
                  </a:lnTo>
                  <a:lnTo>
                    <a:pt x="516" y="269"/>
                  </a:lnTo>
                  <a:lnTo>
                    <a:pt x="521" y="267"/>
                  </a:lnTo>
                  <a:lnTo>
                    <a:pt x="526" y="266"/>
                  </a:lnTo>
                  <a:lnTo>
                    <a:pt x="531" y="265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800" y="266"/>
                  </a:lnTo>
                  <a:lnTo>
                    <a:pt x="805" y="267"/>
                  </a:lnTo>
                  <a:lnTo>
                    <a:pt x="809" y="269"/>
                  </a:lnTo>
                  <a:lnTo>
                    <a:pt x="814" y="273"/>
                  </a:lnTo>
                  <a:lnTo>
                    <a:pt x="817" y="277"/>
                  </a:lnTo>
                  <a:lnTo>
                    <a:pt x="820" y="282"/>
                  </a:lnTo>
                  <a:lnTo>
                    <a:pt x="821" y="286"/>
                  </a:lnTo>
                  <a:lnTo>
                    <a:pt x="822" y="292"/>
                  </a:lnTo>
                  <a:lnTo>
                    <a:pt x="822" y="484"/>
                  </a:lnTo>
                  <a:lnTo>
                    <a:pt x="822" y="484"/>
                  </a:lnTo>
                  <a:lnTo>
                    <a:pt x="821" y="489"/>
                  </a:lnTo>
                  <a:lnTo>
                    <a:pt x="820" y="494"/>
                  </a:lnTo>
                  <a:lnTo>
                    <a:pt x="817" y="499"/>
                  </a:lnTo>
                  <a:lnTo>
                    <a:pt x="814" y="503"/>
                  </a:lnTo>
                  <a:lnTo>
                    <a:pt x="809" y="507"/>
                  </a:lnTo>
                  <a:lnTo>
                    <a:pt x="805" y="509"/>
                  </a:lnTo>
                  <a:lnTo>
                    <a:pt x="800" y="511"/>
                  </a:lnTo>
                  <a:lnTo>
                    <a:pt x="795" y="511"/>
                  </a:lnTo>
                  <a:lnTo>
                    <a:pt x="708" y="511"/>
                  </a:lnTo>
                  <a:lnTo>
                    <a:pt x="708" y="511"/>
                  </a:lnTo>
                  <a:lnTo>
                    <a:pt x="710" y="513"/>
                  </a:lnTo>
                  <a:lnTo>
                    <a:pt x="766" y="584"/>
                  </a:lnTo>
                  <a:lnTo>
                    <a:pt x="766" y="584"/>
                  </a:lnTo>
                  <a:lnTo>
                    <a:pt x="768" y="588"/>
                  </a:lnTo>
                  <a:lnTo>
                    <a:pt x="771" y="593"/>
                  </a:lnTo>
                  <a:lnTo>
                    <a:pt x="771" y="598"/>
                  </a:lnTo>
                  <a:lnTo>
                    <a:pt x="771" y="604"/>
                  </a:lnTo>
                  <a:lnTo>
                    <a:pt x="767" y="608"/>
                  </a:lnTo>
                  <a:lnTo>
                    <a:pt x="764" y="613"/>
                  </a:lnTo>
                  <a:lnTo>
                    <a:pt x="758" y="615"/>
                  </a:lnTo>
                  <a:lnTo>
                    <a:pt x="751" y="616"/>
                  </a:lnTo>
                  <a:lnTo>
                    <a:pt x="717" y="616"/>
                  </a:lnTo>
                  <a:lnTo>
                    <a:pt x="717" y="738"/>
                  </a:lnTo>
                  <a:lnTo>
                    <a:pt x="717" y="738"/>
                  </a:lnTo>
                  <a:lnTo>
                    <a:pt x="726" y="740"/>
                  </a:lnTo>
                  <a:lnTo>
                    <a:pt x="736" y="743"/>
                  </a:lnTo>
                  <a:lnTo>
                    <a:pt x="745" y="746"/>
                  </a:lnTo>
                  <a:lnTo>
                    <a:pt x="755" y="751"/>
                  </a:lnTo>
                  <a:lnTo>
                    <a:pt x="763" y="755"/>
                  </a:lnTo>
                  <a:lnTo>
                    <a:pt x="771" y="761"/>
                  </a:lnTo>
                  <a:lnTo>
                    <a:pt x="779" y="767"/>
                  </a:lnTo>
                  <a:lnTo>
                    <a:pt x="785" y="774"/>
                  </a:lnTo>
                  <a:lnTo>
                    <a:pt x="785" y="774"/>
                  </a:lnTo>
                  <a:lnTo>
                    <a:pt x="793" y="783"/>
                  </a:lnTo>
                  <a:lnTo>
                    <a:pt x="800" y="792"/>
                  </a:lnTo>
                  <a:lnTo>
                    <a:pt x="807" y="802"/>
                  </a:lnTo>
                  <a:lnTo>
                    <a:pt x="812" y="813"/>
                  </a:lnTo>
                  <a:lnTo>
                    <a:pt x="816" y="825"/>
                  </a:lnTo>
                  <a:lnTo>
                    <a:pt x="820" y="836"/>
                  </a:lnTo>
                  <a:lnTo>
                    <a:pt x="821" y="849"/>
                  </a:lnTo>
                  <a:lnTo>
                    <a:pt x="822" y="861"/>
                  </a:lnTo>
                  <a:lnTo>
                    <a:pt x="822" y="861"/>
                  </a:lnTo>
                  <a:lnTo>
                    <a:pt x="821" y="874"/>
                  </a:lnTo>
                  <a:lnTo>
                    <a:pt x="820" y="886"/>
                  </a:lnTo>
                  <a:lnTo>
                    <a:pt x="816" y="898"/>
                  </a:lnTo>
                  <a:lnTo>
                    <a:pt x="812" y="909"/>
                  </a:lnTo>
                  <a:lnTo>
                    <a:pt x="807" y="921"/>
                  </a:lnTo>
                  <a:lnTo>
                    <a:pt x="800" y="931"/>
                  </a:lnTo>
                  <a:lnTo>
                    <a:pt x="793" y="940"/>
                  </a:lnTo>
                  <a:lnTo>
                    <a:pt x="785" y="949"/>
                  </a:lnTo>
                  <a:lnTo>
                    <a:pt x="785" y="949"/>
                  </a:lnTo>
                  <a:lnTo>
                    <a:pt x="777" y="957"/>
                  </a:lnTo>
                  <a:lnTo>
                    <a:pt x="767" y="964"/>
                  </a:lnTo>
                  <a:lnTo>
                    <a:pt x="757" y="971"/>
                  </a:lnTo>
                  <a:lnTo>
                    <a:pt x="747" y="975"/>
                  </a:lnTo>
                  <a:lnTo>
                    <a:pt x="735" y="980"/>
                  </a:lnTo>
                  <a:lnTo>
                    <a:pt x="724" y="983"/>
                  </a:lnTo>
                  <a:lnTo>
                    <a:pt x="711" y="985"/>
                  </a:lnTo>
                  <a:lnTo>
                    <a:pt x="699" y="986"/>
                  </a:lnTo>
                  <a:lnTo>
                    <a:pt x="699" y="986"/>
                  </a:lnTo>
                  <a:lnTo>
                    <a:pt x="686" y="985"/>
                  </a:lnTo>
                  <a:lnTo>
                    <a:pt x="674" y="983"/>
                  </a:lnTo>
                  <a:lnTo>
                    <a:pt x="662" y="980"/>
                  </a:lnTo>
                  <a:lnTo>
                    <a:pt x="651" y="975"/>
                  </a:lnTo>
                  <a:lnTo>
                    <a:pt x="640" y="971"/>
                  </a:lnTo>
                  <a:lnTo>
                    <a:pt x="630" y="964"/>
                  </a:lnTo>
                  <a:lnTo>
                    <a:pt x="620" y="957"/>
                  </a:lnTo>
                  <a:lnTo>
                    <a:pt x="612" y="949"/>
                  </a:lnTo>
                  <a:lnTo>
                    <a:pt x="612" y="949"/>
                  </a:lnTo>
                  <a:lnTo>
                    <a:pt x="605" y="941"/>
                  </a:lnTo>
                  <a:lnTo>
                    <a:pt x="598" y="933"/>
                  </a:lnTo>
                  <a:lnTo>
                    <a:pt x="593" y="925"/>
                  </a:lnTo>
                  <a:lnTo>
                    <a:pt x="588" y="915"/>
                  </a:lnTo>
                  <a:lnTo>
                    <a:pt x="583" y="906"/>
                  </a:lnTo>
                  <a:lnTo>
                    <a:pt x="580" y="896"/>
                  </a:lnTo>
                  <a:lnTo>
                    <a:pt x="578" y="885"/>
                  </a:lnTo>
                  <a:lnTo>
                    <a:pt x="577" y="875"/>
                  </a:lnTo>
                  <a:lnTo>
                    <a:pt x="505" y="930"/>
                  </a:lnTo>
                  <a:lnTo>
                    <a:pt x="505" y="930"/>
                  </a:lnTo>
                  <a:lnTo>
                    <a:pt x="500" y="933"/>
                  </a:lnTo>
                  <a:lnTo>
                    <a:pt x="496" y="936"/>
                  </a:lnTo>
                  <a:lnTo>
                    <a:pt x="491" y="936"/>
                  </a:lnTo>
                  <a:lnTo>
                    <a:pt x="486" y="934"/>
                  </a:lnTo>
                  <a:lnTo>
                    <a:pt x="482" y="932"/>
                  </a:lnTo>
                  <a:lnTo>
                    <a:pt x="478" y="929"/>
                  </a:lnTo>
                  <a:lnTo>
                    <a:pt x="476" y="923"/>
                  </a:lnTo>
                  <a:lnTo>
                    <a:pt x="475" y="915"/>
                  </a:lnTo>
                  <a:lnTo>
                    <a:pt x="475" y="881"/>
                  </a:lnTo>
                  <a:lnTo>
                    <a:pt x="475" y="881"/>
                  </a:lnTo>
                  <a:close/>
                  <a:moveTo>
                    <a:pt x="502" y="410"/>
                  </a:moveTo>
                  <a:lnTo>
                    <a:pt x="502" y="410"/>
                  </a:lnTo>
                  <a:lnTo>
                    <a:pt x="483" y="415"/>
                  </a:lnTo>
                  <a:lnTo>
                    <a:pt x="466" y="422"/>
                  </a:lnTo>
                  <a:lnTo>
                    <a:pt x="448" y="431"/>
                  </a:lnTo>
                  <a:lnTo>
                    <a:pt x="430" y="442"/>
                  </a:lnTo>
                  <a:lnTo>
                    <a:pt x="415" y="452"/>
                  </a:lnTo>
                  <a:lnTo>
                    <a:pt x="400" y="464"/>
                  </a:lnTo>
                  <a:lnTo>
                    <a:pt x="384" y="479"/>
                  </a:lnTo>
                  <a:lnTo>
                    <a:pt x="370" y="494"/>
                  </a:lnTo>
                  <a:lnTo>
                    <a:pt x="370" y="494"/>
                  </a:lnTo>
                  <a:lnTo>
                    <a:pt x="356" y="510"/>
                  </a:lnTo>
                  <a:lnTo>
                    <a:pt x="344" y="527"/>
                  </a:lnTo>
                  <a:lnTo>
                    <a:pt x="332" y="545"/>
                  </a:lnTo>
                  <a:lnTo>
                    <a:pt x="322" y="565"/>
                  </a:lnTo>
                  <a:lnTo>
                    <a:pt x="313" y="585"/>
                  </a:lnTo>
                  <a:lnTo>
                    <a:pt x="305" y="606"/>
                  </a:lnTo>
                  <a:lnTo>
                    <a:pt x="298" y="628"/>
                  </a:lnTo>
                  <a:lnTo>
                    <a:pt x="294" y="650"/>
                  </a:lnTo>
                  <a:lnTo>
                    <a:pt x="331" y="659"/>
                  </a:lnTo>
                  <a:lnTo>
                    <a:pt x="331" y="659"/>
                  </a:lnTo>
                  <a:lnTo>
                    <a:pt x="337" y="662"/>
                  </a:lnTo>
                  <a:lnTo>
                    <a:pt x="341" y="665"/>
                  </a:lnTo>
                  <a:lnTo>
                    <a:pt x="344" y="670"/>
                  </a:lnTo>
                  <a:lnTo>
                    <a:pt x="346" y="674"/>
                  </a:lnTo>
                  <a:lnTo>
                    <a:pt x="345" y="679"/>
                  </a:lnTo>
                  <a:lnTo>
                    <a:pt x="344" y="685"/>
                  </a:lnTo>
                  <a:lnTo>
                    <a:pt x="341" y="689"/>
                  </a:lnTo>
                  <a:lnTo>
                    <a:pt x="338" y="693"/>
                  </a:lnTo>
                  <a:lnTo>
                    <a:pt x="282" y="739"/>
                  </a:lnTo>
                  <a:lnTo>
                    <a:pt x="282" y="739"/>
                  </a:lnTo>
                  <a:lnTo>
                    <a:pt x="291" y="742"/>
                  </a:lnTo>
                  <a:lnTo>
                    <a:pt x="300" y="744"/>
                  </a:lnTo>
                  <a:lnTo>
                    <a:pt x="308" y="747"/>
                  </a:lnTo>
                  <a:lnTo>
                    <a:pt x="317" y="752"/>
                  </a:lnTo>
                  <a:lnTo>
                    <a:pt x="325" y="756"/>
                  </a:lnTo>
                  <a:lnTo>
                    <a:pt x="333" y="761"/>
                  </a:lnTo>
                  <a:lnTo>
                    <a:pt x="340" y="767"/>
                  </a:lnTo>
                  <a:lnTo>
                    <a:pt x="347" y="774"/>
                  </a:lnTo>
                  <a:lnTo>
                    <a:pt x="347" y="774"/>
                  </a:lnTo>
                  <a:lnTo>
                    <a:pt x="354" y="780"/>
                  </a:lnTo>
                  <a:lnTo>
                    <a:pt x="360" y="788"/>
                  </a:lnTo>
                  <a:lnTo>
                    <a:pt x="365" y="796"/>
                  </a:lnTo>
                  <a:lnTo>
                    <a:pt x="370" y="805"/>
                  </a:lnTo>
                  <a:lnTo>
                    <a:pt x="375" y="815"/>
                  </a:lnTo>
                  <a:lnTo>
                    <a:pt x="378" y="824"/>
                  </a:lnTo>
                  <a:lnTo>
                    <a:pt x="380" y="834"/>
                  </a:lnTo>
                  <a:lnTo>
                    <a:pt x="381" y="844"/>
                  </a:lnTo>
                  <a:lnTo>
                    <a:pt x="475" y="844"/>
                  </a:lnTo>
                  <a:lnTo>
                    <a:pt x="475" y="808"/>
                  </a:lnTo>
                  <a:lnTo>
                    <a:pt x="475" y="808"/>
                  </a:lnTo>
                  <a:lnTo>
                    <a:pt x="475" y="801"/>
                  </a:lnTo>
                  <a:lnTo>
                    <a:pt x="477" y="796"/>
                  </a:lnTo>
                  <a:lnTo>
                    <a:pt x="481" y="793"/>
                  </a:lnTo>
                  <a:lnTo>
                    <a:pt x="485" y="791"/>
                  </a:lnTo>
                  <a:lnTo>
                    <a:pt x="490" y="790"/>
                  </a:lnTo>
                  <a:lnTo>
                    <a:pt x="496" y="790"/>
                  </a:lnTo>
                  <a:lnTo>
                    <a:pt x="500" y="792"/>
                  </a:lnTo>
                  <a:lnTo>
                    <a:pt x="505" y="794"/>
                  </a:lnTo>
                  <a:lnTo>
                    <a:pt x="577" y="850"/>
                  </a:lnTo>
                  <a:lnTo>
                    <a:pt x="577" y="850"/>
                  </a:lnTo>
                  <a:lnTo>
                    <a:pt x="578" y="839"/>
                  </a:lnTo>
                  <a:lnTo>
                    <a:pt x="580" y="828"/>
                  </a:lnTo>
                  <a:lnTo>
                    <a:pt x="583" y="818"/>
                  </a:lnTo>
                  <a:lnTo>
                    <a:pt x="588" y="808"/>
                  </a:lnTo>
                  <a:lnTo>
                    <a:pt x="593" y="799"/>
                  </a:lnTo>
                  <a:lnTo>
                    <a:pt x="598" y="790"/>
                  </a:lnTo>
                  <a:lnTo>
                    <a:pt x="604" y="782"/>
                  </a:lnTo>
                  <a:lnTo>
                    <a:pt x="612" y="774"/>
                  </a:lnTo>
                  <a:lnTo>
                    <a:pt x="612" y="774"/>
                  </a:lnTo>
                  <a:lnTo>
                    <a:pt x="619" y="767"/>
                  </a:lnTo>
                  <a:lnTo>
                    <a:pt x="627" y="761"/>
                  </a:lnTo>
                  <a:lnTo>
                    <a:pt x="635" y="755"/>
                  </a:lnTo>
                  <a:lnTo>
                    <a:pt x="643" y="751"/>
                  </a:lnTo>
                  <a:lnTo>
                    <a:pt x="652" y="746"/>
                  </a:lnTo>
                  <a:lnTo>
                    <a:pt x="661" y="743"/>
                  </a:lnTo>
                  <a:lnTo>
                    <a:pt x="670" y="740"/>
                  </a:lnTo>
                  <a:lnTo>
                    <a:pt x="680" y="738"/>
                  </a:lnTo>
                  <a:lnTo>
                    <a:pt x="680" y="616"/>
                  </a:lnTo>
                  <a:lnTo>
                    <a:pt x="644" y="616"/>
                  </a:lnTo>
                  <a:lnTo>
                    <a:pt x="644" y="616"/>
                  </a:lnTo>
                  <a:lnTo>
                    <a:pt x="638" y="615"/>
                  </a:lnTo>
                  <a:lnTo>
                    <a:pt x="632" y="613"/>
                  </a:lnTo>
                  <a:lnTo>
                    <a:pt x="629" y="609"/>
                  </a:lnTo>
                  <a:lnTo>
                    <a:pt x="627" y="605"/>
                  </a:lnTo>
                  <a:lnTo>
                    <a:pt x="627" y="599"/>
                  </a:lnTo>
                  <a:lnTo>
                    <a:pt x="627" y="593"/>
                  </a:lnTo>
                  <a:lnTo>
                    <a:pt x="628" y="589"/>
                  </a:lnTo>
                  <a:lnTo>
                    <a:pt x="631" y="584"/>
                  </a:lnTo>
                  <a:lnTo>
                    <a:pt x="686" y="513"/>
                  </a:lnTo>
                  <a:lnTo>
                    <a:pt x="686" y="513"/>
                  </a:lnTo>
                  <a:lnTo>
                    <a:pt x="688" y="511"/>
                  </a:lnTo>
                  <a:lnTo>
                    <a:pt x="530" y="511"/>
                  </a:lnTo>
                  <a:lnTo>
                    <a:pt x="530" y="511"/>
                  </a:lnTo>
                  <a:lnTo>
                    <a:pt x="524" y="510"/>
                  </a:lnTo>
                  <a:lnTo>
                    <a:pt x="518" y="509"/>
                  </a:lnTo>
                  <a:lnTo>
                    <a:pt x="514" y="507"/>
                  </a:lnTo>
                  <a:lnTo>
                    <a:pt x="510" y="503"/>
                  </a:lnTo>
                  <a:lnTo>
                    <a:pt x="507" y="500"/>
                  </a:lnTo>
                  <a:lnTo>
                    <a:pt x="505" y="495"/>
                  </a:lnTo>
                  <a:lnTo>
                    <a:pt x="502" y="489"/>
                  </a:lnTo>
                  <a:lnTo>
                    <a:pt x="502" y="484"/>
                  </a:lnTo>
                  <a:lnTo>
                    <a:pt x="502" y="410"/>
                  </a:lnTo>
                  <a:lnTo>
                    <a:pt x="502" y="410"/>
                  </a:lnTo>
                  <a:close/>
                  <a:moveTo>
                    <a:pt x="767" y="319"/>
                  </a:moveTo>
                  <a:lnTo>
                    <a:pt x="557" y="319"/>
                  </a:lnTo>
                  <a:lnTo>
                    <a:pt x="557" y="456"/>
                  </a:lnTo>
                  <a:lnTo>
                    <a:pt x="767" y="456"/>
                  </a:lnTo>
                  <a:lnTo>
                    <a:pt x="767" y="319"/>
                  </a:lnTo>
                  <a:lnTo>
                    <a:pt x="767" y="319"/>
                  </a:lnTo>
                  <a:close/>
                  <a:moveTo>
                    <a:pt x="748" y="812"/>
                  </a:moveTo>
                  <a:lnTo>
                    <a:pt x="748" y="812"/>
                  </a:lnTo>
                  <a:lnTo>
                    <a:pt x="737" y="804"/>
                  </a:lnTo>
                  <a:lnTo>
                    <a:pt x="725" y="798"/>
                  </a:lnTo>
                  <a:lnTo>
                    <a:pt x="719" y="795"/>
                  </a:lnTo>
                  <a:lnTo>
                    <a:pt x="712" y="793"/>
                  </a:lnTo>
                  <a:lnTo>
                    <a:pt x="706" y="792"/>
                  </a:lnTo>
                  <a:lnTo>
                    <a:pt x="699" y="792"/>
                  </a:lnTo>
                  <a:lnTo>
                    <a:pt x="699" y="792"/>
                  </a:lnTo>
                  <a:lnTo>
                    <a:pt x="692" y="792"/>
                  </a:lnTo>
                  <a:lnTo>
                    <a:pt x="685" y="793"/>
                  </a:lnTo>
                  <a:lnTo>
                    <a:pt x="678" y="795"/>
                  </a:lnTo>
                  <a:lnTo>
                    <a:pt x="671" y="798"/>
                  </a:lnTo>
                  <a:lnTo>
                    <a:pt x="660" y="804"/>
                  </a:lnTo>
                  <a:lnTo>
                    <a:pt x="650" y="812"/>
                  </a:lnTo>
                  <a:lnTo>
                    <a:pt x="650" y="812"/>
                  </a:lnTo>
                  <a:lnTo>
                    <a:pt x="642" y="823"/>
                  </a:lnTo>
                  <a:lnTo>
                    <a:pt x="635" y="834"/>
                  </a:lnTo>
                  <a:lnTo>
                    <a:pt x="631" y="848"/>
                  </a:lnTo>
                  <a:lnTo>
                    <a:pt x="630" y="855"/>
                  </a:lnTo>
                  <a:lnTo>
                    <a:pt x="630" y="861"/>
                  </a:lnTo>
                  <a:lnTo>
                    <a:pt x="630" y="861"/>
                  </a:lnTo>
                  <a:lnTo>
                    <a:pt x="630" y="868"/>
                  </a:lnTo>
                  <a:lnTo>
                    <a:pt x="631" y="875"/>
                  </a:lnTo>
                  <a:lnTo>
                    <a:pt x="635" y="889"/>
                  </a:lnTo>
                  <a:lnTo>
                    <a:pt x="642" y="900"/>
                  </a:lnTo>
                  <a:lnTo>
                    <a:pt x="650" y="910"/>
                  </a:lnTo>
                  <a:lnTo>
                    <a:pt x="650" y="910"/>
                  </a:lnTo>
                  <a:lnTo>
                    <a:pt x="660" y="920"/>
                  </a:lnTo>
                  <a:lnTo>
                    <a:pt x="671" y="925"/>
                  </a:lnTo>
                  <a:lnTo>
                    <a:pt x="685" y="930"/>
                  </a:lnTo>
                  <a:lnTo>
                    <a:pt x="692" y="931"/>
                  </a:lnTo>
                  <a:lnTo>
                    <a:pt x="699" y="931"/>
                  </a:lnTo>
                  <a:lnTo>
                    <a:pt x="699" y="931"/>
                  </a:lnTo>
                  <a:lnTo>
                    <a:pt x="706" y="931"/>
                  </a:lnTo>
                  <a:lnTo>
                    <a:pt x="712" y="930"/>
                  </a:lnTo>
                  <a:lnTo>
                    <a:pt x="725" y="925"/>
                  </a:lnTo>
                  <a:lnTo>
                    <a:pt x="737" y="920"/>
                  </a:lnTo>
                  <a:lnTo>
                    <a:pt x="748" y="910"/>
                  </a:lnTo>
                  <a:lnTo>
                    <a:pt x="748" y="910"/>
                  </a:lnTo>
                  <a:lnTo>
                    <a:pt x="756" y="900"/>
                  </a:lnTo>
                  <a:lnTo>
                    <a:pt x="761" y="889"/>
                  </a:lnTo>
                  <a:lnTo>
                    <a:pt x="766" y="875"/>
                  </a:lnTo>
                  <a:lnTo>
                    <a:pt x="767" y="868"/>
                  </a:lnTo>
                  <a:lnTo>
                    <a:pt x="767" y="861"/>
                  </a:lnTo>
                  <a:lnTo>
                    <a:pt x="767" y="861"/>
                  </a:lnTo>
                  <a:lnTo>
                    <a:pt x="767" y="855"/>
                  </a:lnTo>
                  <a:lnTo>
                    <a:pt x="766" y="848"/>
                  </a:lnTo>
                  <a:lnTo>
                    <a:pt x="761" y="834"/>
                  </a:lnTo>
                  <a:lnTo>
                    <a:pt x="756" y="823"/>
                  </a:lnTo>
                  <a:lnTo>
                    <a:pt x="748" y="812"/>
                  </a:lnTo>
                  <a:lnTo>
                    <a:pt x="748" y="812"/>
                  </a:lnTo>
                  <a:close/>
                  <a:moveTo>
                    <a:pt x="308" y="812"/>
                  </a:moveTo>
                  <a:lnTo>
                    <a:pt x="308" y="812"/>
                  </a:lnTo>
                  <a:lnTo>
                    <a:pt x="298" y="804"/>
                  </a:lnTo>
                  <a:lnTo>
                    <a:pt x="287" y="798"/>
                  </a:lnTo>
                  <a:lnTo>
                    <a:pt x="281" y="795"/>
                  </a:lnTo>
                  <a:lnTo>
                    <a:pt x="274" y="793"/>
                  </a:lnTo>
                  <a:lnTo>
                    <a:pt x="267" y="792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52" y="792"/>
                  </a:lnTo>
                  <a:lnTo>
                    <a:pt x="246" y="793"/>
                  </a:lnTo>
                  <a:lnTo>
                    <a:pt x="240" y="795"/>
                  </a:lnTo>
                  <a:lnTo>
                    <a:pt x="233" y="798"/>
                  </a:lnTo>
                  <a:lnTo>
                    <a:pt x="222" y="804"/>
                  </a:lnTo>
                  <a:lnTo>
                    <a:pt x="211" y="812"/>
                  </a:lnTo>
                  <a:lnTo>
                    <a:pt x="211" y="812"/>
                  </a:lnTo>
                  <a:lnTo>
                    <a:pt x="203" y="823"/>
                  </a:lnTo>
                  <a:lnTo>
                    <a:pt x="197" y="834"/>
                  </a:lnTo>
                  <a:lnTo>
                    <a:pt x="193" y="848"/>
                  </a:lnTo>
                  <a:lnTo>
                    <a:pt x="192" y="855"/>
                  </a:lnTo>
                  <a:lnTo>
                    <a:pt x="191" y="861"/>
                  </a:lnTo>
                  <a:lnTo>
                    <a:pt x="191" y="861"/>
                  </a:lnTo>
                  <a:lnTo>
                    <a:pt x="192" y="868"/>
                  </a:lnTo>
                  <a:lnTo>
                    <a:pt x="193" y="875"/>
                  </a:lnTo>
                  <a:lnTo>
                    <a:pt x="197" y="889"/>
                  </a:lnTo>
                  <a:lnTo>
                    <a:pt x="203" y="900"/>
                  </a:lnTo>
                  <a:lnTo>
                    <a:pt x="211" y="910"/>
                  </a:lnTo>
                  <a:lnTo>
                    <a:pt x="211" y="910"/>
                  </a:lnTo>
                  <a:lnTo>
                    <a:pt x="222" y="920"/>
                  </a:lnTo>
                  <a:lnTo>
                    <a:pt x="233" y="925"/>
                  </a:lnTo>
                  <a:lnTo>
                    <a:pt x="246" y="930"/>
                  </a:lnTo>
                  <a:lnTo>
                    <a:pt x="252" y="931"/>
                  </a:lnTo>
                  <a:lnTo>
                    <a:pt x="260" y="931"/>
                  </a:lnTo>
                  <a:lnTo>
                    <a:pt x="260" y="931"/>
                  </a:lnTo>
                  <a:lnTo>
                    <a:pt x="267" y="931"/>
                  </a:lnTo>
                  <a:lnTo>
                    <a:pt x="274" y="930"/>
                  </a:lnTo>
                  <a:lnTo>
                    <a:pt x="287" y="925"/>
                  </a:lnTo>
                  <a:lnTo>
                    <a:pt x="298" y="920"/>
                  </a:lnTo>
                  <a:lnTo>
                    <a:pt x="308" y="910"/>
                  </a:lnTo>
                  <a:lnTo>
                    <a:pt x="308" y="910"/>
                  </a:lnTo>
                  <a:lnTo>
                    <a:pt x="317" y="900"/>
                  </a:lnTo>
                  <a:lnTo>
                    <a:pt x="323" y="889"/>
                  </a:lnTo>
                  <a:lnTo>
                    <a:pt x="328" y="875"/>
                  </a:lnTo>
                  <a:lnTo>
                    <a:pt x="329" y="868"/>
                  </a:lnTo>
                  <a:lnTo>
                    <a:pt x="329" y="861"/>
                  </a:lnTo>
                  <a:lnTo>
                    <a:pt x="329" y="861"/>
                  </a:lnTo>
                  <a:lnTo>
                    <a:pt x="329" y="855"/>
                  </a:lnTo>
                  <a:lnTo>
                    <a:pt x="328" y="848"/>
                  </a:lnTo>
                  <a:lnTo>
                    <a:pt x="323" y="834"/>
                  </a:lnTo>
                  <a:lnTo>
                    <a:pt x="317" y="823"/>
                  </a:lnTo>
                  <a:lnTo>
                    <a:pt x="308" y="812"/>
                  </a:lnTo>
                  <a:lnTo>
                    <a:pt x="308" y="812"/>
                  </a:lnTo>
                  <a:close/>
                </a:path>
              </a:pathLst>
            </a:custGeom>
            <a:solidFill>
              <a:srgbClr val="FA41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</p:grpSp>
      <p:sp>
        <p:nvSpPr>
          <p:cNvPr id="317" name="Rectangle 3">
            <a:extLst>
              <a:ext uri="{FF2B5EF4-FFF2-40B4-BE49-F238E27FC236}">
                <a16:creationId xmlns:a16="http://schemas.microsoft.com/office/drawing/2014/main" xmlns="" id="{0FC57FF3-17A1-450D-87BD-FF7C5D3E7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801" y="3565405"/>
            <a:ext cx="2166922" cy="276999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fontAlgn="auto">
              <a:spcAft>
                <a:spcPts val="0"/>
              </a:spcAft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输入标题</a:t>
            </a:r>
            <a:endParaRPr lang="en-US" altLang="zh-CN" sz="1800" b="1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18" name="Rectangle 3">
            <a:extLst>
              <a:ext uri="{FF2B5EF4-FFF2-40B4-BE49-F238E27FC236}">
                <a16:creationId xmlns:a16="http://schemas.microsoft.com/office/drawing/2014/main" xmlns="" id="{FC42AF0D-1981-4DE6-8956-11A670282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673" y="4304170"/>
            <a:ext cx="2215180" cy="553998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spcBef>
                <a:spcPts val="0"/>
              </a:spcBef>
              <a:defRPr/>
            </a:pPr>
            <a:r>
              <a:rPr lang="zh-CN" altLang="en-US" sz="12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在进行投资项目评估时，投资人最关心的问题之一就是，风险企业的产品。</a:t>
            </a:r>
            <a:endParaRPr lang="en-US" sz="1200" dirty="0">
              <a:solidFill>
                <a:srgbClr val="F9464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9" name="Rectangle 3">
            <a:extLst>
              <a:ext uri="{FF2B5EF4-FFF2-40B4-BE49-F238E27FC236}">
                <a16:creationId xmlns:a16="http://schemas.microsoft.com/office/drawing/2014/main" xmlns="" id="{8CE0E5E3-A955-4840-9C92-241DE4D5E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3673" y="4916864"/>
            <a:ext cx="2215180" cy="553998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zh-CN" altLang="en-US" sz="12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在进行投资项目评估时，投资人最关心的问题之一就是，风险企业的产品。</a:t>
            </a:r>
            <a:endParaRPr lang="en-US" altLang="ko-KR" sz="1200" dirty="0">
              <a:solidFill>
                <a:srgbClr val="F9464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17" grpId="0"/>
      <p:bldP spid="318" grpId="0"/>
      <p:bldP spid="3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그림 1">
            <a:extLst>
              <a:ext uri="{FF2B5EF4-FFF2-40B4-BE49-F238E27FC236}">
                <a16:creationId xmlns:a16="http://schemas.microsoft.com/office/drawing/2014/main" xmlns="" id="{3D05F15E-B0F2-4B7F-9814-F7CCCB1E3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215" name="텍스트 개체 틀 12">
            <a:extLst>
              <a:ext uri="{FF2B5EF4-FFF2-40B4-BE49-F238E27FC236}">
                <a16:creationId xmlns:a16="http://schemas.microsoft.com/office/drawing/2014/main" xmlns="" id="{8FAB6CAD-C85D-465C-BE10-19C2223F4459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产品服务</a:t>
            </a:r>
          </a:p>
        </p:txBody>
      </p:sp>
      <p:pic>
        <p:nvPicPr>
          <p:cNvPr id="306" name="그림 7">
            <a:extLst>
              <a:ext uri="{FF2B5EF4-FFF2-40B4-BE49-F238E27FC236}">
                <a16:creationId xmlns:a16="http://schemas.microsoft.com/office/drawing/2014/main" xmlns="" id="{4EEE61B7-0759-4D30-A080-0FCABC8B19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11984" r="5113" b="6358"/>
          <a:stretch/>
        </p:blipFill>
        <p:spPr>
          <a:xfrm>
            <a:off x="1775520" y="1701860"/>
            <a:ext cx="8424936" cy="5077213"/>
          </a:xfrm>
          <a:prstGeom prst="rect">
            <a:avLst/>
          </a:prstGeom>
        </p:spPr>
      </p:pic>
      <p:pic>
        <p:nvPicPr>
          <p:cNvPr id="307" name="그림 8">
            <a:extLst>
              <a:ext uri="{FF2B5EF4-FFF2-40B4-BE49-F238E27FC236}">
                <a16:creationId xmlns:a16="http://schemas.microsoft.com/office/drawing/2014/main" xmlns="" id="{70616201-8752-4D36-92F0-CFF8CE07AE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8533548" y="4052237"/>
            <a:ext cx="755592" cy="282553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7443684-582F-4B7A-AA4C-EF45652A9233}"/>
              </a:ext>
            </a:extLst>
          </p:cNvPr>
          <p:cNvSpPr/>
          <p:nvPr/>
        </p:nvSpPr>
        <p:spPr>
          <a:xfrm>
            <a:off x="1487488" y="1300644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通常，产品介绍应包括以下内容：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0E6DF44-FBF4-4D9D-9FA6-E2ABDFF1F994}"/>
              </a:ext>
            </a:extLst>
          </p:cNvPr>
          <p:cNvSpPr/>
          <p:nvPr/>
        </p:nvSpPr>
        <p:spPr>
          <a:xfrm>
            <a:off x="3587366" y="2781358"/>
            <a:ext cx="6096000" cy="29518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产品的概念、性能及特性；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主要产品介绍；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产品的市场竞争力；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(4)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产品的研究和开发过程；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(5)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发展新产品的计划和成本分析；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(6)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产品的市场前景预测；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(7) 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产品的品牌和专利。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40E6517-B56D-4761-8439-79CD689B0A35}"/>
              </a:ext>
            </a:extLst>
          </p:cNvPr>
          <p:cNvSpPr/>
          <p:nvPr/>
        </p:nvSpPr>
        <p:spPr>
          <a:xfrm>
            <a:off x="2952328" y="2103076"/>
            <a:ext cx="609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在产品</a:t>
            </a:r>
            <a:r>
              <a:rPr lang="en-US" altLang="zh-CN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en-US" altLang="zh-CN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介绍部分，企业家要对产品</a:t>
            </a:r>
            <a:r>
              <a:rPr lang="en-US" altLang="zh-CN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en-US" altLang="zh-CN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做出详细的说明，说明要准确，也要通俗易懂，使不是专业人员的投资者也能明白。</a:t>
            </a:r>
          </a:p>
        </p:txBody>
      </p:sp>
    </p:spTree>
    <p:extLst>
      <p:ext uri="{BB962C8B-B14F-4D97-AF65-F5344CB8AC3E}">
        <p14:creationId xmlns:p14="http://schemas.microsoft.com/office/powerpoint/2010/main" val="353506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市场预测</a:t>
            </a:r>
            <a:endParaRPr lang="zh-CN" altLang="en-US" sz="60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2159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prediction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1E2942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1E294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358922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7">
            <a:extLst>
              <a:ext uri="{FF2B5EF4-FFF2-40B4-BE49-F238E27FC236}">
                <a16:creationId xmlns:a16="http://schemas.microsoft.com/office/drawing/2014/main" xmlns="" id="{0180AE0B-085F-4FFF-8A84-260D87A4D14B}"/>
              </a:ext>
            </a:extLst>
          </p:cNvPr>
          <p:cNvGrpSpPr/>
          <p:nvPr/>
        </p:nvGrpSpPr>
        <p:grpSpPr>
          <a:xfrm>
            <a:off x="1631504" y="1590266"/>
            <a:ext cx="1714387" cy="4551585"/>
            <a:chOff x="5091113" y="2789238"/>
            <a:chExt cx="830262" cy="2420937"/>
          </a:xfrm>
        </p:grpSpPr>
        <p:sp>
          <p:nvSpPr>
            <p:cNvPr id="3" name="Freeform 229">
              <a:extLst>
                <a:ext uri="{FF2B5EF4-FFF2-40B4-BE49-F238E27FC236}">
                  <a16:creationId xmlns:a16="http://schemas.microsoft.com/office/drawing/2014/main" xmlns="" id="{42A31B18-D44C-4AC2-BA23-A354B9AAA3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0988" y="5005388"/>
              <a:ext cx="158750" cy="204787"/>
            </a:xfrm>
            <a:custGeom>
              <a:avLst/>
              <a:gdLst>
                <a:gd name="T0" fmla="*/ 81 w 299"/>
                <a:gd name="T1" fmla="*/ 44 h 386"/>
                <a:gd name="T2" fmla="*/ 56 w 299"/>
                <a:gd name="T3" fmla="*/ 74 h 386"/>
                <a:gd name="T4" fmla="*/ 34 w 299"/>
                <a:gd name="T5" fmla="*/ 105 h 386"/>
                <a:gd name="T6" fmla="*/ 16 w 299"/>
                <a:gd name="T7" fmla="*/ 138 h 386"/>
                <a:gd name="T8" fmla="*/ 2 w 299"/>
                <a:gd name="T9" fmla="*/ 171 h 386"/>
                <a:gd name="T10" fmla="*/ 1 w 299"/>
                <a:gd name="T11" fmla="*/ 192 h 386"/>
                <a:gd name="T12" fmla="*/ 0 w 299"/>
                <a:gd name="T13" fmla="*/ 236 h 386"/>
                <a:gd name="T14" fmla="*/ 5 w 299"/>
                <a:gd name="T15" fmla="*/ 300 h 386"/>
                <a:gd name="T16" fmla="*/ 12 w 299"/>
                <a:gd name="T17" fmla="*/ 343 h 386"/>
                <a:gd name="T18" fmla="*/ 27 w 299"/>
                <a:gd name="T19" fmla="*/ 364 h 386"/>
                <a:gd name="T20" fmla="*/ 42 w 299"/>
                <a:gd name="T21" fmla="*/ 377 h 386"/>
                <a:gd name="T22" fmla="*/ 60 w 299"/>
                <a:gd name="T23" fmla="*/ 383 h 386"/>
                <a:gd name="T24" fmla="*/ 80 w 299"/>
                <a:gd name="T25" fmla="*/ 386 h 386"/>
                <a:gd name="T26" fmla="*/ 102 w 299"/>
                <a:gd name="T27" fmla="*/ 384 h 386"/>
                <a:gd name="T28" fmla="*/ 147 w 299"/>
                <a:gd name="T29" fmla="*/ 370 h 386"/>
                <a:gd name="T30" fmla="*/ 171 w 299"/>
                <a:gd name="T31" fmla="*/ 359 h 386"/>
                <a:gd name="T32" fmla="*/ 202 w 299"/>
                <a:gd name="T33" fmla="*/ 331 h 386"/>
                <a:gd name="T34" fmla="*/ 222 w 299"/>
                <a:gd name="T35" fmla="*/ 304 h 386"/>
                <a:gd name="T36" fmla="*/ 235 w 299"/>
                <a:gd name="T37" fmla="*/ 277 h 386"/>
                <a:gd name="T38" fmla="*/ 245 w 299"/>
                <a:gd name="T39" fmla="*/ 250 h 386"/>
                <a:gd name="T40" fmla="*/ 245 w 299"/>
                <a:gd name="T41" fmla="*/ 212 h 386"/>
                <a:gd name="T42" fmla="*/ 241 w 299"/>
                <a:gd name="T43" fmla="*/ 197 h 386"/>
                <a:gd name="T44" fmla="*/ 236 w 299"/>
                <a:gd name="T45" fmla="*/ 184 h 386"/>
                <a:gd name="T46" fmla="*/ 245 w 299"/>
                <a:gd name="T47" fmla="*/ 183 h 386"/>
                <a:gd name="T48" fmla="*/ 262 w 299"/>
                <a:gd name="T49" fmla="*/ 178 h 386"/>
                <a:gd name="T50" fmla="*/ 277 w 299"/>
                <a:gd name="T51" fmla="*/ 166 h 386"/>
                <a:gd name="T52" fmla="*/ 293 w 299"/>
                <a:gd name="T53" fmla="*/ 148 h 386"/>
                <a:gd name="T54" fmla="*/ 299 w 299"/>
                <a:gd name="T55" fmla="*/ 138 h 386"/>
                <a:gd name="T56" fmla="*/ 294 w 299"/>
                <a:gd name="T57" fmla="*/ 69 h 386"/>
                <a:gd name="T58" fmla="*/ 285 w 299"/>
                <a:gd name="T59" fmla="*/ 0 h 386"/>
                <a:gd name="T60" fmla="*/ 81 w 299"/>
                <a:gd name="T61" fmla="*/ 44 h 386"/>
                <a:gd name="T62" fmla="*/ 81 w 299"/>
                <a:gd name="T63" fmla="*/ 44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9" h="386">
                  <a:moveTo>
                    <a:pt x="81" y="44"/>
                  </a:moveTo>
                  <a:lnTo>
                    <a:pt x="81" y="44"/>
                  </a:lnTo>
                  <a:lnTo>
                    <a:pt x="68" y="60"/>
                  </a:lnTo>
                  <a:lnTo>
                    <a:pt x="56" y="74"/>
                  </a:lnTo>
                  <a:lnTo>
                    <a:pt x="45" y="90"/>
                  </a:lnTo>
                  <a:lnTo>
                    <a:pt x="34" y="105"/>
                  </a:lnTo>
                  <a:lnTo>
                    <a:pt x="25" y="122"/>
                  </a:lnTo>
                  <a:lnTo>
                    <a:pt x="16" y="138"/>
                  </a:lnTo>
                  <a:lnTo>
                    <a:pt x="9" y="154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1" y="192"/>
                  </a:lnTo>
                  <a:lnTo>
                    <a:pt x="0" y="214"/>
                  </a:lnTo>
                  <a:lnTo>
                    <a:pt x="0" y="236"/>
                  </a:lnTo>
                  <a:lnTo>
                    <a:pt x="1" y="256"/>
                  </a:lnTo>
                  <a:lnTo>
                    <a:pt x="5" y="300"/>
                  </a:lnTo>
                  <a:lnTo>
                    <a:pt x="12" y="343"/>
                  </a:lnTo>
                  <a:lnTo>
                    <a:pt x="12" y="343"/>
                  </a:lnTo>
                  <a:lnTo>
                    <a:pt x="19" y="355"/>
                  </a:lnTo>
                  <a:lnTo>
                    <a:pt x="27" y="364"/>
                  </a:lnTo>
                  <a:lnTo>
                    <a:pt x="34" y="370"/>
                  </a:lnTo>
                  <a:lnTo>
                    <a:pt x="42" y="377"/>
                  </a:lnTo>
                  <a:lnTo>
                    <a:pt x="51" y="381"/>
                  </a:lnTo>
                  <a:lnTo>
                    <a:pt x="60" y="383"/>
                  </a:lnTo>
                  <a:lnTo>
                    <a:pt x="69" y="386"/>
                  </a:lnTo>
                  <a:lnTo>
                    <a:pt x="80" y="386"/>
                  </a:lnTo>
                  <a:lnTo>
                    <a:pt x="90" y="386"/>
                  </a:lnTo>
                  <a:lnTo>
                    <a:pt x="102" y="384"/>
                  </a:lnTo>
                  <a:lnTo>
                    <a:pt x="124" y="378"/>
                  </a:lnTo>
                  <a:lnTo>
                    <a:pt x="147" y="370"/>
                  </a:lnTo>
                  <a:lnTo>
                    <a:pt x="171" y="359"/>
                  </a:lnTo>
                  <a:lnTo>
                    <a:pt x="171" y="359"/>
                  </a:lnTo>
                  <a:lnTo>
                    <a:pt x="188" y="346"/>
                  </a:lnTo>
                  <a:lnTo>
                    <a:pt x="202" y="331"/>
                  </a:lnTo>
                  <a:lnTo>
                    <a:pt x="213" y="318"/>
                  </a:lnTo>
                  <a:lnTo>
                    <a:pt x="222" y="304"/>
                  </a:lnTo>
                  <a:lnTo>
                    <a:pt x="230" y="291"/>
                  </a:lnTo>
                  <a:lnTo>
                    <a:pt x="235" y="277"/>
                  </a:lnTo>
                  <a:lnTo>
                    <a:pt x="245" y="250"/>
                  </a:lnTo>
                  <a:lnTo>
                    <a:pt x="245" y="250"/>
                  </a:lnTo>
                  <a:lnTo>
                    <a:pt x="246" y="231"/>
                  </a:lnTo>
                  <a:lnTo>
                    <a:pt x="245" y="212"/>
                  </a:lnTo>
                  <a:lnTo>
                    <a:pt x="244" y="205"/>
                  </a:lnTo>
                  <a:lnTo>
                    <a:pt x="241" y="197"/>
                  </a:lnTo>
                  <a:lnTo>
                    <a:pt x="239" y="191"/>
                  </a:lnTo>
                  <a:lnTo>
                    <a:pt x="236" y="184"/>
                  </a:lnTo>
                  <a:lnTo>
                    <a:pt x="236" y="184"/>
                  </a:lnTo>
                  <a:lnTo>
                    <a:pt x="245" y="183"/>
                  </a:lnTo>
                  <a:lnTo>
                    <a:pt x="253" y="180"/>
                  </a:lnTo>
                  <a:lnTo>
                    <a:pt x="262" y="178"/>
                  </a:lnTo>
                  <a:lnTo>
                    <a:pt x="270" y="172"/>
                  </a:lnTo>
                  <a:lnTo>
                    <a:pt x="277" y="166"/>
                  </a:lnTo>
                  <a:lnTo>
                    <a:pt x="285" y="157"/>
                  </a:lnTo>
                  <a:lnTo>
                    <a:pt x="293" y="148"/>
                  </a:lnTo>
                  <a:lnTo>
                    <a:pt x="299" y="138"/>
                  </a:lnTo>
                  <a:lnTo>
                    <a:pt x="299" y="138"/>
                  </a:lnTo>
                  <a:lnTo>
                    <a:pt x="298" y="103"/>
                  </a:lnTo>
                  <a:lnTo>
                    <a:pt x="294" y="69"/>
                  </a:lnTo>
                  <a:lnTo>
                    <a:pt x="290" y="35"/>
                  </a:lnTo>
                  <a:lnTo>
                    <a:pt x="285" y="0"/>
                  </a:lnTo>
                  <a:lnTo>
                    <a:pt x="81" y="44"/>
                  </a:lnTo>
                  <a:lnTo>
                    <a:pt x="81" y="44"/>
                  </a:lnTo>
                  <a:close/>
                  <a:moveTo>
                    <a:pt x="81" y="44"/>
                  </a:moveTo>
                  <a:lnTo>
                    <a:pt x="81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" name="Freeform 230">
              <a:extLst>
                <a:ext uri="{FF2B5EF4-FFF2-40B4-BE49-F238E27FC236}">
                  <a16:creationId xmlns:a16="http://schemas.microsoft.com/office/drawing/2014/main" xmlns="" id="{CAA23CD2-36A5-41D9-BC94-ECCAC8C01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88" y="5005388"/>
              <a:ext cx="158750" cy="204787"/>
            </a:xfrm>
            <a:custGeom>
              <a:avLst/>
              <a:gdLst>
                <a:gd name="T0" fmla="*/ 81 w 299"/>
                <a:gd name="T1" fmla="*/ 44 h 386"/>
                <a:gd name="T2" fmla="*/ 81 w 299"/>
                <a:gd name="T3" fmla="*/ 44 h 386"/>
                <a:gd name="T4" fmla="*/ 68 w 299"/>
                <a:gd name="T5" fmla="*/ 60 h 386"/>
                <a:gd name="T6" fmla="*/ 56 w 299"/>
                <a:gd name="T7" fmla="*/ 74 h 386"/>
                <a:gd name="T8" fmla="*/ 45 w 299"/>
                <a:gd name="T9" fmla="*/ 90 h 386"/>
                <a:gd name="T10" fmla="*/ 34 w 299"/>
                <a:gd name="T11" fmla="*/ 105 h 386"/>
                <a:gd name="T12" fmla="*/ 25 w 299"/>
                <a:gd name="T13" fmla="*/ 122 h 386"/>
                <a:gd name="T14" fmla="*/ 16 w 299"/>
                <a:gd name="T15" fmla="*/ 138 h 386"/>
                <a:gd name="T16" fmla="*/ 9 w 299"/>
                <a:gd name="T17" fmla="*/ 154 h 386"/>
                <a:gd name="T18" fmla="*/ 2 w 299"/>
                <a:gd name="T19" fmla="*/ 171 h 386"/>
                <a:gd name="T20" fmla="*/ 2 w 299"/>
                <a:gd name="T21" fmla="*/ 171 h 386"/>
                <a:gd name="T22" fmla="*/ 1 w 299"/>
                <a:gd name="T23" fmla="*/ 192 h 386"/>
                <a:gd name="T24" fmla="*/ 0 w 299"/>
                <a:gd name="T25" fmla="*/ 214 h 386"/>
                <a:gd name="T26" fmla="*/ 0 w 299"/>
                <a:gd name="T27" fmla="*/ 236 h 386"/>
                <a:gd name="T28" fmla="*/ 1 w 299"/>
                <a:gd name="T29" fmla="*/ 256 h 386"/>
                <a:gd name="T30" fmla="*/ 5 w 299"/>
                <a:gd name="T31" fmla="*/ 300 h 386"/>
                <a:gd name="T32" fmla="*/ 12 w 299"/>
                <a:gd name="T33" fmla="*/ 343 h 386"/>
                <a:gd name="T34" fmla="*/ 12 w 299"/>
                <a:gd name="T35" fmla="*/ 343 h 386"/>
                <a:gd name="T36" fmla="*/ 19 w 299"/>
                <a:gd name="T37" fmla="*/ 355 h 386"/>
                <a:gd name="T38" fmla="*/ 27 w 299"/>
                <a:gd name="T39" fmla="*/ 364 h 386"/>
                <a:gd name="T40" fmla="*/ 34 w 299"/>
                <a:gd name="T41" fmla="*/ 370 h 386"/>
                <a:gd name="T42" fmla="*/ 42 w 299"/>
                <a:gd name="T43" fmla="*/ 377 h 386"/>
                <a:gd name="T44" fmla="*/ 51 w 299"/>
                <a:gd name="T45" fmla="*/ 381 h 386"/>
                <a:gd name="T46" fmla="*/ 60 w 299"/>
                <a:gd name="T47" fmla="*/ 383 h 386"/>
                <a:gd name="T48" fmla="*/ 69 w 299"/>
                <a:gd name="T49" fmla="*/ 386 h 386"/>
                <a:gd name="T50" fmla="*/ 80 w 299"/>
                <a:gd name="T51" fmla="*/ 386 h 386"/>
                <a:gd name="T52" fmla="*/ 90 w 299"/>
                <a:gd name="T53" fmla="*/ 386 h 386"/>
                <a:gd name="T54" fmla="*/ 102 w 299"/>
                <a:gd name="T55" fmla="*/ 384 h 386"/>
                <a:gd name="T56" fmla="*/ 124 w 299"/>
                <a:gd name="T57" fmla="*/ 378 h 386"/>
                <a:gd name="T58" fmla="*/ 147 w 299"/>
                <a:gd name="T59" fmla="*/ 370 h 386"/>
                <a:gd name="T60" fmla="*/ 171 w 299"/>
                <a:gd name="T61" fmla="*/ 359 h 386"/>
                <a:gd name="T62" fmla="*/ 171 w 299"/>
                <a:gd name="T63" fmla="*/ 359 h 386"/>
                <a:gd name="T64" fmla="*/ 188 w 299"/>
                <a:gd name="T65" fmla="*/ 346 h 386"/>
                <a:gd name="T66" fmla="*/ 202 w 299"/>
                <a:gd name="T67" fmla="*/ 331 h 386"/>
                <a:gd name="T68" fmla="*/ 213 w 299"/>
                <a:gd name="T69" fmla="*/ 318 h 386"/>
                <a:gd name="T70" fmla="*/ 222 w 299"/>
                <a:gd name="T71" fmla="*/ 304 h 386"/>
                <a:gd name="T72" fmla="*/ 230 w 299"/>
                <a:gd name="T73" fmla="*/ 291 h 386"/>
                <a:gd name="T74" fmla="*/ 235 w 299"/>
                <a:gd name="T75" fmla="*/ 277 h 386"/>
                <a:gd name="T76" fmla="*/ 245 w 299"/>
                <a:gd name="T77" fmla="*/ 250 h 386"/>
                <a:gd name="T78" fmla="*/ 245 w 299"/>
                <a:gd name="T79" fmla="*/ 250 h 386"/>
                <a:gd name="T80" fmla="*/ 246 w 299"/>
                <a:gd name="T81" fmla="*/ 231 h 386"/>
                <a:gd name="T82" fmla="*/ 245 w 299"/>
                <a:gd name="T83" fmla="*/ 212 h 386"/>
                <a:gd name="T84" fmla="*/ 244 w 299"/>
                <a:gd name="T85" fmla="*/ 205 h 386"/>
                <a:gd name="T86" fmla="*/ 241 w 299"/>
                <a:gd name="T87" fmla="*/ 197 h 386"/>
                <a:gd name="T88" fmla="*/ 239 w 299"/>
                <a:gd name="T89" fmla="*/ 191 h 386"/>
                <a:gd name="T90" fmla="*/ 236 w 299"/>
                <a:gd name="T91" fmla="*/ 184 h 386"/>
                <a:gd name="T92" fmla="*/ 236 w 299"/>
                <a:gd name="T93" fmla="*/ 184 h 386"/>
                <a:gd name="T94" fmla="*/ 245 w 299"/>
                <a:gd name="T95" fmla="*/ 183 h 386"/>
                <a:gd name="T96" fmla="*/ 253 w 299"/>
                <a:gd name="T97" fmla="*/ 180 h 386"/>
                <a:gd name="T98" fmla="*/ 262 w 299"/>
                <a:gd name="T99" fmla="*/ 178 h 386"/>
                <a:gd name="T100" fmla="*/ 270 w 299"/>
                <a:gd name="T101" fmla="*/ 172 h 386"/>
                <a:gd name="T102" fmla="*/ 277 w 299"/>
                <a:gd name="T103" fmla="*/ 166 h 386"/>
                <a:gd name="T104" fmla="*/ 285 w 299"/>
                <a:gd name="T105" fmla="*/ 157 h 386"/>
                <a:gd name="T106" fmla="*/ 293 w 299"/>
                <a:gd name="T107" fmla="*/ 148 h 386"/>
                <a:gd name="T108" fmla="*/ 299 w 299"/>
                <a:gd name="T109" fmla="*/ 138 h 386"/>
                <a:gd name="T110" fmla="*/ 299 w 299"/>
                <a:gd name="T111" fmla="*/ 138 h 386"/>
                <a:gd name="T112" fmla="*/ 298 w 299"/>
                <a:gd name="T113" fmla="*/ 103 h 386"/>
                <a:gd name="T114" fmla="*/ 294 w 299"/>
                <a:gd name="T115" fmla="*/ 69 h 386"/>
                <a:gd name="T116" fmla="*/ 290 w 299"/>
                <a:gd name="T117" fmla="*/ 35 h 386"/>
                <a:gd name="T118" fmla="*/ 285 w 299"/>
                <a:gd name="T119" fmla="*/ 0 h 386"/>
                <a:gd name="T120" fmla="*/ 81 w 299"/>
                <a:gd name="T121" fmla="*/ 44 h 386"/>
                <a:gd name="T122" fmla="*/ 81 w 299"/>
                <a:gd name="T123" fmla="*/ 44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9" h="386">
                  <a:moveTo>
                    <a:pt x="81" y="44"/>
                  </a:moveTo>
                  <a:lnTo>
                    <a:pt x="81" y="44"/>
                  </a:lnTo>
                  <a:lnTo>
                    <a:pt x="68" y="60"/>
                  </a:lnTo>
                  <a:lnTo>
                    <a:pt x="56" y="74"/>
                  </a:lnTo>
                  <a:lnTo>
                    <a:pt x="45" y="90"/>
                  </a:lnTo>
                  <a:lnTo>
                    <a:pt x="34" y="105"/>
                  </a:lnTo>
                  <a:lnTo>
                    <a:pt x="25" y="122"/>
                  </a:lnTo>
                  <a:lnTo>
                    <a:pt x="16" y="138"/>
                  </a:lnTo>
                  <a:lnTo>
                    <a:pt x="9" y="154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1" y="192"/>
                  </a:lnTo>
                  <a:lnTo>
                    <a:pt x="0" y="214"/>
                  </a:lnTo>
                  <a:lnTo>
                    <a:pt x="0" y="236"/>
                  </a:lnTo>
                  <a:lnTo>
                    <a:pt x="1" y="256"/>
                  </a:lnTo>
                  <a:lnTo>
                    <a:pt x="5" y="300"/>
                  </a:lnTo>
                  <a:lnTo>
                    <a:pt x="12" y="343"/>
                  </a:lnTo>
                  <a:lnTo>
                    <a:pt x="12" y="343"/>
                  </a:lnTo>
                  <a:lnTo>
                    <a:pt x="19" y="355"/>
                  </a:lnTo>
                  <a:lnTo>
                    <a:pt x="27" y="364"/>
                  </a:lnTo>
                  <a:lnTo>
                    <a:pt x="34" y="370"/>
                  </a:lnTo>
                  <a:lnTo>
                    <a:pt x="42" y="377"/>
                  </a:lnTo>
                  <a:lnTo>
                    <a:pt x="51" y="381"/>
                  </a:lnTo>
                  <a:lnTo>
                    <a:pt x="60" y="383"/>
                  </a:lnTo>
                  <a:lnTo>
                    <a:pt x="69" y="386"/>
                  </a:lnTo>
                  <a:lnTo>
                    <a:pt x="80" y="386"/>
                  </a:lnTo>
                  <a:lnTo>
                    <a:pt x="90" y="386"/>
                  </a:lnTo>
                  <a:lnTo>
                    <a:pt x="102" y="384"/>
                  </a:lnTo>
                  <a:lnTo>
                    <a:pt x="124" y="378"/>
                  </a:lnTo>
                  <a:lnTo>
                    <a:pt x="147" y="370"/>
                  </a:lnTo>
                  <a:lnTo>
                    <a:pt x="171" y="359"/>
                  </a:lnTo>
                  <a:lnTo>
                    <a:pt x="171" y="359"/>
                  </a:lnTo>
                  <a:lnTo>
                    <a:pt x="188" y="346"/>
                  </a:lnTo>
                  <a:lnTo>
                    <a:pt x="202" y="331"/>
                  </a:lnTo>
                  <a:lnTo>
                    <a:pt x="213" y="318"/>
                  </a:lnTo>
                  <a:lnTo>
                    <a:pt x="222" y="304"/>
                  </a:lnTo>
                  <a:lnTo>
                    <a:pt x="230" y="291"/>
                  </a:lnTo>
                  <a:lnTo>
                    <a:pt x="235" y="277"/>
                  </a:lnTo>
                  <a:lnTo>
                    <a:pt x="245" y="250"/>
                  </a:lnTo>
                  <a:lnTo>
                    <a:pt x="245" y="250"/>
                  </a:lnTo>
                  <a:lnTo>
                    <a:pt x="246" y="231"/>
                  </a:lnTo>
                  <a:lnTo>
                    <a:pt x="245" y="212"/>
                  </a:lnTo>
                  <a:lnTo>
                    <a:pt x="244" y="205"/>
                  </a:lnTo>
                  <a:lnTo>
                    <a:pt x="241" y="197"/>
                  </a:lnTo>
                  <a:lnTo>
                    <a:pt x="239" y="191"/>
                  </a:lnTo>
                  <a:lnTo>
                    <a:pt x="236" y="184"/>
                  </a:lnTo>
                  <a:lnTo>
                    <a:pt x="236" y="184"/>
                  </a:lnTo>
                  <a:lnTo>
                    <a:pt x="245" y="183"/>
                  </a:lnTo>
                  <a:lnTo>
                    <a:pt x="253" y="180"/>
                  </a:lnTo>
                  <a:lnTo>
                    <a:pt x="262" y="178"/>
                  </a:lnTo>
                  <a:lnTo>
                    <a:pt x="270" y="172"/>
                  </a:lnTo>
                  <a:lnTo>
                    <a:pt x="277" y="166"/>
                  </a:lnTo>
                  <a:lnTo>
                    <a:pt x="285" y="157"/>
                  </a:lnTo>
                  <a:lnTo>
                    <a:pt x="293" y="148"/>
                  </a:lnTo>
                  <a:lnTo>
                    <a:pt x="299" y="138"/>
                  </a:lnTo>
                  <a:lnTo>
                    <a:pt x="299" y="138"/>
                  </a:lnTo>
                  <a:lnTo>
                    <a:pt x="298" y="103"/>
                  </a:lnTo>
                  <a:lnTo>
                    <a:pt x="294" y="69"/>
                  </a:lnTo>
                  <a:lnTo>
                    <a:pt x="290" y="35"/>
                  </a:lnTo>
                  <a:lnTo>
                    <a:pt x="285" y="0"/>
                  </a:lnTo>
                  <a:lnTo>
                    <a:pt x="81" y="44"/>
                  </a:lnTo>
                  <a:lnTo>
                    <a:pt x="81" y="4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" name="Line 231">
              <a:extLst>
                <a:ext uri="{FF2B5EF4-FFF2-40B4-BE49-F238E27FC236}">
                  <a16:creationId xmlns:a16="http://schemas.microsoft.com/office/drawing/2014/main" xmlns="" id="{156EBFCD-94C0-4177-983A-276BDB45AC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3850" y="50292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" name="Freeform 232">
              <a:extLst>
                <a:ext uri="{FF2B5EF4-FFF2-40B4-BE49-F238E27FC236}">
                  <a16:creationId xmlns:a16="http://schemas.microsoft.com/office/drawing/2014/main" xmlns="" id="{7020BDCF-A6B5-47EF-AAFE-599A8594B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88" y="5005388"/>
              <a:ext cx="158750" cy="204787"/>
            </a:xfrm>
            <a:custGeom>
              <a:avLst/>
              <a:gdLst>
                <a:gd name="T0" fmla="*/ 81 w 299"/>
                <a:gd name="T1" fmla="*/ 44 h 386"/>
                <a:gd name="T2" fmla="*/ 81 w 299"/>
                <a:gd name="T3" fmla="*/ 44 h 386"/>
                <a:gd name="T4" fmla="*/ 68 w 299"/>
                <a:gd name="T5" fmla="*/ 60 h 386"/>
                <a:gd name="T6" fmla="*/ 56 w 299"/>
                <a:gd name="T7" fmla="*/ 74 h 386"/>
                <a:gd name="T8" fmla="*/ 45 w 299"/>
                <a:gd name="T9" fmla="*/ 90 h 386"/>
                <a:gd name="T10" fmla="*/ 34 w 299"/>
                <a:gd name="T11" fmla="*/ 105 h 386"/>
                <a:gd name="T12" fmla="*/ 25 w 299"/>
                <a:gd name="T13" fmla="*/ 122 h 386"/>
                <a:gd name="T14" fmla="*/ 16 w 299"/>
                <a:gd name="T15" fmla="*/ 138 h 386"/>
                <a:gd name="T16" fmla="*/ 9 w 299"/>
                <a:gd name="T17" fmla="*/ 154 h 386"/>
                <a:gd name="T18" fmla="*/ 2 w 299"/>
                <a:gd name="T19" fmla="*/ 171 h 386"/>
                <a:gd name="T20" fmla="*/ 2 w 299"/>
                <a:gd name="T21" fmla="*/ 171 h 386"/>
                <a:gd name="T22" fmla="*/ 1 w 299"/>
                <a:gd name="T23" fmla="*/ 192 h 386"/>
                <a:gd name="T24" fmla="*/ 0 w 299"/>
                <a:gd name="T25" fmla="*/ 214 h 386"/>
                <a:gd name="T26" fmla="*/ 0 w 299"/>
                <a:gd name="T27" fmla="*/ 236 h 386"/>
                <a:gd name="T28" fmla="*/ 1 w 299"/>
                <a:gd name="T29" fmla="*/ 256 h 386"/>
                <a:gd name="T30" fmla="*/ 5 w 299"/>
                <a:gd name="T31" fmla="*/ 300 h 386"/>
                <a:gd name="T32" fmla="*/ 12 w 299"/>
                <a:gd name="T33" fmla="*/ 343 h 386"/>
                <a:gd name="T34" fmla="*/ 12 w 299"/>
                <a:gd name="T35" fmla="*/ 343 h 386"/>
                <a:gd name="T36" fmla="*/ 19 w 299"/>
                <a:gd name="T37" fmla="*/ 355 h 386"/>
                <a:gd name="T38" fmla="*/ 27 w 299"/>
                <a:gd name="T39" fmla="*/ 364 h 386"/>
                <a:gd name="T40" fmla="*/ 34 w 299"/>
                <a:gd name="T41" fmla="*/ 370 h 386"/>
                <a:gd name="T42" fmla="*/ 42 w 299"/>
                <a:gd name="T43" fmla="*/ 377 h 386"/>
                <a:gd name="T44" fmla="*/ 51 w 299"/>
                <a:gd name="T45" fmla="*/ 381 h 386"/>
                <a:gd name="T46" fmla="*/ 60 w 299"/>
                <a:gd name="T47" fmla="*/ 383 h 386"/>
                <a:gd name="T48" fmla="*/ 69 w 299"/>
                <a:gd name="T49" fmla="*/ 386 h 386"/>
                <a:gd name="T50" fmla="*/ 80 w 299"/>
                <a:gd name="T51" fmla="*/ 386 h 386"/>
                <a:gd name="T52" fmla="*/ 90 w 299"/>
                <a:gd name="T53" fmla="*/ 386 h 386"/>
                <a:gd name="T54" fmla="*/ 102 w 299"/>
                <a:gd name="T55" fmla="*/ 384 h 386"/>
                <a:gd name="T56" fmla="*/ 124 w 299"/>
                <a:gd name="T57" fmla="*/ 378 h 386"/>
                <a:gd name="T58" fmla="*/ 147 w 299"/>
                <a:gd name="T59" fmla="*/ 370 h 386"/>
                <a:gd name="T60" fmla="*/ 171 w 299"/>
                <a:gd name="T61" fmla="*/ 359 h 386"/>
                <a:gd name="T62" fmla="*/ 171 w 299"/>
                <a:gd name="T63" fmla="*/ 359 h 386"/>
                <a:gd name="T64" fmla="*/ 188 w 299"/>
                <a:gd name="T65" fmla="*/ 346 h 386"/>
                <a:gd name="T66" fmla="*/ 202 w 299"/>
                <a:gd name="T67" fmla="*/ 331 h 386"/>
                <a:gd name="T68" fmla="*/ 213 w 299"/>
                <a:gd name="T69" fmla="*/ 318 h 386"/>
                <a:gd name="T70" fmla="*/ 222 w 299"/>
                <a:gd name="T71" fmla="*/ 304 h 386"/>
                <a:gd name="T72" fmla="*/ 230 w 299"/>
                <a:gd name="T73" fmla="*/ 291 h 386"/>
                <a:gd name="T74" fmla="*/ 235 w 299"/>
                <a:gd name="T75" fmla="*/ 277 h 386"/>
                <a:gd name="T76" fmla="*/ 245 w 299"/>
                <a:gd name="T77" fmla="*/ 250 h 386"/>
                <a:gd name="T78" fmla="*/ 245 w 299"/>
                <a:gd name="T79" fmla="*/ 250 h 386"/>
                <a:gd name="T80" fmla="*/ 246 w 299"/>
                <a:gd name="T81" fmla="*/ 231 h 386"/>
                <a:gd name="T82" fmla="*/ 245 w 299"/>
                <a:gd name="T83" fmla="*/ 212 h 386"/>
                <a:gd name="T84" fmla="*/ 244 w 299"/>
                <a:gd name="T85" fmla="*/ 205 h 386"/>
                <a:gd name="T86" fmla="*/ 241 w 299"/>
                <a:gd name="T87" fmla="*/ 197 h 386"/>
                <a:gd name="T88" fmla="*/ 239 w 299"/>
                <a:gd name="T89" fmla="*/ 191 h 386"/>
                <a:gd name="T90" fmla="*/ 236 w 299"/>
                <a:gd name="T91" fmla="*/ 184 h 386"/>
                <a:gd name="T92" fmla="*/ 236 w 299"/>
                <a:gd name="T93" fmla="*/ 184 h 386"/>
                <a:gd name="T94" fmla="*/ 245 w 299"/>
                <a:gd name="T95" fmla="*/ 183 h 386"/>
                <a:gd name="T96" fmla="*/ 253 w 299"/>
                <a:gd name="T97" fmla="*/ 180 h 386"/>
                <a:gd name="T98" fmla="*/ 262 w 299"/>
                <a:gd name="T99" fmla="*/ 178 h 386"/>
                <a:gd name="T100" fmla="*/ 270 w 299"/>
                <a:gd name="T101" fmla="*/ 172 h 386"/>
                <a:gd name="T102" fmla="*/ 277 w 299"/>
                <a:gd name="T103" fmla="*/ 166 h 386"/>
                <a:gd name="T104" fmla="*/ 285 w 299"/>
                <a:gd name="T105" fmla="*/ 157 h 386"/>
                <a:gd name="T106" fmla="*/ 293 w 299"/>
                <a:gd name="T107" fmla="*/ 148 h 386"/>
                <a:gd name="T108" fmla="*/ 299 w 299"/>
                <a:gd name="T109" fmla="*/ 138 h 386"/>
                <a:gd name="T110" fmla="*/ 299 w 299"/>
                <a:gd name="T111" fmla="*/ 138 h 386"/>
                <a:gd name="T112" fmla="*/ 298 w 299"/>
                <a:gd name="T113" fmla="*/ 103 h 386"/>
                <a:gd name="T114" fmla="*/ 294 w 299"/>
                <a:gd name="T115" fmla="*/ 69 h 386"/>
                <a:gd name="T116" fmla="*/ 290 w 299"/>
                <a:gd name="T117" fmla="*/ 35 h 386"/>
                <a:gd name="T118" fmla="*/ 285 w 299"/>
                <a:gd name="T119" fmla="*/ 0 h 386"/>
                <a:gd name="T120" fmla="*/ 81 w 299"/>
                <a:gd name="T121" fmla="*/ 44 h 386"/>
                <a:gd name="T122" fmla="*/ 81 w 299"/>
                <a:gd name="T123" fmla="*/ 44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9" h="386">
                  <a:moveTo>
                    <a:pt x="81" y="44"/>
                  </a:moveTo>
                  <a:lnTo>
                    <a:pt x="81" y="44"/>
                  </a:lnTo>
                  <a:lnTo>
                    <a:pt x="68" y="60"/>
                  </a:lnTo>
                  <a:lnTo>
                    <a:pt x="56" y="74"/>
                  </a:lnTo>
                  <a:lnTo>
                    <a:pt x="45" y="90"/>
                  </a:lnTo>
                  <a:lnTo>
                    <a:pt x="34" y="105"/>
                  </a:lnTo>
                  <a:lnTo>
                    <a:pt x="25" y="122"/>
                  </a:lnTo>
                  <a:lnTo>
                    <a:pt x="16" y="138"/>
                  </a:lnTo>
                  <a:lnTo>
                    <a:pt x="9" y="154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1" y="192"/>
                  </a:lnTo>
                  <a:lnTo>
                    <a:pt x="0" y="214"/>
                  </a:lnTo>
                  <a:lnTo>
                    <a:pt x="0" y="236"/>
                  </a:lnTo>
                  <a:lnTo>
                    <a:pt x="1" y="256"/>
                  </a:lnTo>
                  <a:lnTo>
                    <a:pt x="5" y="300"/>
                  </a:lnTo>
                  <a:lnTo>
                    <a:pt x="12" y="343"/>
                  </a:lnTo>
                  <a:lnTo>
                    <a:pt x="12" y="343"/>
                  </a:lnTo>
                  <a:lnTo>
                    <a:pt x="19" y="355"/>
                  </a:lnTo>
                  <a:lnTo>
                    <a:pt x="27" y="364"/>
                  </a:lnTo>
                  <a:lnTo>
                    <a:pt x="34" y="370"/>
                  </a:lnTo>
                  <a:lnTo>
                    <a:pt x="42" y="377"/>
                  </a:lnTo>
                  <a:lnTo>
                    <a:pt x="51" y="381"/>
                  </a:lnTo>
                  <a:lnTo>
                    <a:pt x="60" y="383"/>
                  </a:lnTo>
                  <a:lnTo>
                    <a:pt x="69" y="386"/>
                  </a:lnTo>
                  <a:lnTo>
                    <a:pt x="80" y="386"/>
                  </a:lnTo>
                  <a:lnTo>
                    <a:pt x="90" y="386"/>
                  </a:lnTo>
                  <a:lnTo>
                    <a:pt x="102" y="384"/>
                  </a:lnTo>
                  <a:lnTo>
                    <a:pt x="124" y="378"/>
                  </a:lnTo>
                  <a:lnTo>
                    <a:pt x="147" y="370"/>
                  </a:lnTo>
                  <a:lnTo>
                    <a:pt x="171" y="359"/>
                  </a:lnTo>
                  <a:lnTo>
                    <a:pt x="171" y="359"/>
                  </a:lnTo>
                  <a:lnTo>
                    <a:pt x="188" y="346"/>
                  </a:lnTo>
                  <a:lnTo>
                    <a:pt x="202" y="331"/>
                  </a:lnTo>
                  <a:lnTo>
                    <a:pt x="213" y="318"/>
                  </a:lnTo>
                  <a:lnTo>
                    <a:pt x="222" y="304"/>
                  </a:lnTo>
                  <a:lnTo>
                    <a:pt x="230" y="291"/>
                  </a:lnTo>
                  <a:lnTo>
                    <a:pt x="235" y="277"/>
                  </a:lnTo>
                  <a:lnTo>
                    <a:pt x="245" y="250"/>
                  </a:lnTo>
                  <a:lnTo>
                    <a:pt x="245" y="250"/>
                  </a:lnTo>
                  <a:lnTo>
                    <a:pt x="246" y="231"/>
                  </a:lnTo>
                  <a:lnTo>
                    <a:pt x="245" y="212"/>
                  </a:lnTo>
                  <a:lnTo>
                    <a:pt x="244" y="205"/>
                  </a:lnTo>
                  <a:lnTo>
                    <a:pt x="241" y="197"/>
                  </a:lnTo>
                  <a:lnTo>
                    <a:pt x="239" y="191"/>
                  </a:lnTo>
                  <a:lnTo>
                    <a:pt x="236" y="184"/>
                  </a:lnTo>
                  <a:lnTo>
                    <a:pt x="236" y="184"/>
                  </a:lnTo>
                  <a:lnTo>
                    <a:pt x="245" y="183"/>
                  </a:lnTo>
                  <a:lnTo>
                    <a:pt x="253" y="180"/>
                  </a:lnTo>
                  <a:lnTo>
                    <a:pt x="262" y="178"/>
                  </a:lnTo>
                  <a:lnTo>
                    <a:pt x="270" y="172"/>
                  </a:lnTo>
                  <a:lnTo>
                    <a:pt x="277" y="166"/>
                  </a:lnTo>
                  <a:lnTo>
                    <a:pt x="285" y="157"/>
                  </a:lnTo>
                  <a:lnTo>
                    <a:pt x="293" y="148"/>
                  </a:lnTo>
                  <a:lnTo>
                    <a:pt x="299" y="138"/>
                  </a:lnTo>
                  <a:lnTo>
                    <a:pt x="299" y="138"/>
                  </a:lnTo>
                  <a:lnTo>
                    <a:pt x="298" y="103"/>
                  </a:lnTo>
                  <a:lnTo>
                    <a:pt x="294" y="69"/>
                  </a:lnTo>
                  <a:lnTo>
                    <a:pt x="290" y="35"/>
                  </a:lnTo>
                  <a:lnTo>
                    <a:pt x="285" y="0"/>
                  </a:lnTo>
                  <a:lnTo>
                    <a:pt x="81" y="44"/>
                  </a:lnTo>
                  <a:lnTo>
                    <a:pt x="81" y="44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" name="Line 233">
              <a:extLst>
                <a:ext uri="{FF2B5EF4-FFF2-40B4-BE49-F238E27FC236}">
                  <a16:creationId xmlns:a16="http://schemas.microsoft.com/office/drawing/2014/main" xmlns="" id="{2CFF96D3-A458-4337-8546-4C96FDDCAC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3850" y="5029200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" name="Freeform 234">
              <a:extLst>
                <a:ext uri="{FF2B5EF4-FFF2-40B4-BE49-F238E27FC236}">
                  <a16:creationId xmlns:a16="http://schemas.microsoft.com/office/drawing/2014/main" xmlns="" id="{119CACC8-D59E-4F45-BF84-A25AFBC909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5475" y="4976813"/>
              <a:ext cx="193675" cy="201612"/>
            </a:xfrm>
            <a:custGeom>
              <a:avLst/>
              <a:gdLst>
                <a:gd name="T0" fmla="*/ 3 w 367"/>
                <a:gd name="T1" fmla="*/ 44 h 379"/>
                <a:gd name="T2" fmla="*/ 0 w 367"/>
                <a:gd name="T3" fmla="*/ 147 h 379"/>
                <a:gd name="T4" fmla="*/ 0 w 367"/>
                <a:gd name="T5" fmla="*/ 147 h 379"/>
                <a:gd name="T6" fmla="*/ 11 w 367"/>
                <a:gd name="T7" fmla="*/ 162 h 379"/>
                <a:gd name="T8" fmla="*/ 24 w 367"/>
                <a:gd name="T9" fmla="*/ 174 h 379"/>
                <a:gd name="T10" fmla="*/ 36 w 367"/>
                <a:gd name="T11" fmla="*/ 183 h 379"/>
                <a:gd name="T12" fmla="*/ 49 w 367"/>
                <a:gd name="T13" fmla="*/ 191 h 379"/>
                <a:gd name="T14" fmla="*/ 62 w 367"/>
                <a:gd name="T15" fmla="*/ 196 h 379"/>
                <a:gd name="T16" fmla="*/ 73 w 367"/>
                <a:gd name="T17" fmla="*/ 200 h 379"/>
                <a:gd name="T18" fmla="*/ 99 w 367"/>
                <a:gd name="T19" fmla="*/ 203 h 379"/>
                <a:gd name="T20" fmla="*/ 99 w 367"/>
                <a:gd name="T21" fmla="*/ 203 h 379"/>
                <a:gd name="T22" fmla="*/ 100 w 367"/>
                <a:gd name="T23" fmla="*/ 216 h 379"/>
                <a:gd name="T24" fmla="*/ 102 w 367"/>
                <a:gd name="T25" fmla="*/ 228 h 379"/>
                <a:gd name="T26" fmla="*/ 103 w 367"/>
                <a:gd name="T27" fmla="*/ 240 h 379"/>
                <a:gd name="T28" fmla="*/ 104 w 367"/>
                <a:gd name="T29" fmla="*/ 253 h 379"/>
                <a:gd name="T30" fmla="*/ 108 w 367"/>
                <a:gd name="T31" fmla="*/ 264 h 379"/>
                <a:gd name="T32" fmla="*/ 113 w 367"/>
                <a:gd name="T33" fmla="*/ 277 h 379"/>
                <a:gd name="T34" fmla="*/ 118 w 367"/>
                <a:gd name="T35" fmla="*/ 282 h 379"/>
                <a:gd name="T36" fmla="*/ 124 w 367"/>
                <a:gd name="T37" fmla="*/ 289 h 379"/>
                <a:gd name="T38" fmla="*/ 129 w 367"/>
                <a:gd name="T39" fmla="*/ 295 h 379"/>
                <a:gd name="T40" fmla="*/ 137 w 367"/>
                <a:gd name="T41" fmla="*/ 300 h 379"/>
                <a:gd name="T42" fmla="*/ 137 w 367"/>
                <a:gd name="T43" fmla="*/ 300 h 379"/>
                <a:gd name="T44" fmla="*/ 187 w 367"/>
                <a:gd name="T45" fmla="*/ 333 h 379"/>
                <a:gd name="T46" fmla="*/ 215 w 367"/>
                <a:gd name="T47" fmla="*/ 348 h 379"/>
                <a:gd name="T48" fmla="*/ 253 w 367"/>
                <a:gd name="T49" fmla="*/ 368 h 379"/>
                <a:gd name="T50" fmla="*/ 253 w 367"/>
                <a:gd name="T51" fmla="*/ 368 h 379"/>
                <a:gd name="T52" fmla="*/ 276 w 367"/>
                <a:gd name="T53" fmla="*/ 373 h 379"/>
                <a:gd name="T54" fmla="*/ 297 w 367"/>
                <a:gd name="T55" fmla="*/ 377 h 379"/>
                <a:gd name="T56" fmla="*/ 315 w 367"/>
                <a:gd name="T57" fmla="*/ 379 h 379"/>
                <a:gd name="T58" fmla="*/ 332 w 367"/>
                <a:gd name="T59" fmla="*/ 378 h 379"/>
                <a:gd name="T60" fmla="*/ 338 w 367"/>
                <a:gd name="T61" fmla="*/ 378 h 379"/>
                <a:gd name="T62" fmla="*/ 345 w 367"/>
                <a:gd name="T63" fmla="*/ 375 h 379"/>
                <a:gd name="T64" fmla="*/ 351 w 367"/>
                <a:gd name="T65" fmla="*/ 373 h 379"/>
                <a:gd name="T66" fmla="*/ 355 w 367"/>
                <a:gd name="T67" fmla="*/ 370 h 379"/>
                <a:gd name="T68" fmla="*/ 360 w 367"/>
                <a:gd name="T69" fmla="*/ 366 h 379"/>
                <a:gd name="T70" fmla="*/ 363 w 367"/>
                <a:gd name="T71" fmla="*/ 361 h 379"/>
                <a:gd name="T72" fmla="*/ 365 w 367"/>
                <a:gd name="T73" fmla="*/ 356 h 379"/>
                <a:gd name="T74" fmla="*/ 367 w 367"/>
                <a:gd name="T75" fmla="*/ 350 h 379"/>
                <a:gd name="T76" fmla="*/ 367 w 367"/>
                <a:gd name="T77" fmla="*/ 350 h 379"/>
                <a:gd name="T78" fmla="*/ 367 w 367"/>
                <a:gd name="T79" fmla="*/ 307 h 379"/>
                <a:gd name="T80" fmla="*/ 364 w 367"/>
                <a:gd name="T81" fmla="*/ 271 h 379"/>
                <a:gd name="T82" fmla="*/ 358 w 367"/>
                <a:gd name="T83" fmla="*/ 203 h 379"/>
                <a:gd name="T84" fmla="*/ 358 w 367"/>
                <a:gd name="T85" fmla="*/ 203 h 379"/>
                <a:gd name="T86" fmla="*/ 338 w 367"/>
                <a:gd name="T87" fmla="*/ 170 h 379"/>
                <a:gd name="T88" fmla="*/ 321 w 367"/>
                <a:gd name="T89" fmla="*/ 140 h 379"/>
                <a:gd name="T90" fmla="*/ 305 w 367"/>
                <a:gd name="T91" fmla="*/ 114 h 379"/>
                <a:gd name="T92" fmla="*/ 288 w 367"/>
                <a:gd name="T93" fmla="*/ 91 h 379"/>
                <a:gd name="T94" fmla="*/ 255 w 367"/>
                <a:gd name="T95" fmla="*/ 47 h 379"/>
                <a:gd name="T96" fmla="*/ 239 w 367"/>
                <a:gd name="T97" fmla="*/ 25 h 379"/>
                <a:gd name="T98" fmla="*/ 222 w 367"/>
                <a:gd name="T99" fmla="*/ 0 h 379"/>
                <a:gd name="T100" fmla="*/ 3 w 367"/>
                <a:gd name="T101" fmla="*/ 44 h 379"/>
                <a:gd name="T102" fmla="*/ 3 w 367"/>
                <a:gd name="T103" fmla="*/ 44 h 379"/>
                <a:gd name="T104" fmla="*/ 3 w 367"/>
                <a:gd name="T105" fmla="*/ 44 h 379"/>
                <a:gd name="T106" fmla="*/ 3 w 367"/>
                <a:gd name="T107" fmla="*/ 44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7" h="379">
                  <a:moveTo>
                    <a:pt x="3" y="44"/>
                  </a:moveTo>
                  <a:lnTo>
                    <a:pt x="0" y="147"/>
                  </a:lnTo>
                  <a:lnTo>
                    <a:pt x="0" y="147"/>
                  </a:lnTo>
                  <a:lnTo>
                    <a:pt x="11" y="162"/>
                  </a:lnTo>
                  <a:lnTo>
                    <a:pt x="24" y="174"/>
                  </a:lnTo>
                  <a:lnTo>
                    <a:pt x="36" y="183"/>
                  </a:lnTo>
                  <a:lnTo>
                    <a:pt x="49" y="191"/>
                  </a:lnTo>
                  <a:lnTo>
                    <a:pt x="62" y="196"/>
                  </a:lnTo>
                  <a:lnTo>
                    <a:pt x="73" y="200"/>
                  </a:lnTo>
                  <a:lnTo>
                    <a:pt x="99" y="203"/>
                  </a:lnTo>
                  <a:lnTo>
                    <a:pt x="99" y="203"/>
                  </a:lnTo>
                  <a:lnTo>
                    <a:pt x="100" y="216"/>
                  </a:lnTo>
                  <a:lnTo>
                    <a:pt x="102" y="228"/>
                  </a:lnTo>
                  <a:lnTo>
                    <a:pt x="103" y="240"/>
                  </a:lnTo>
                  <a:lnTo>
                    <a:pt x="104" y="253"/>
                  </a:lnTo>
                  <a:lnTo>
                    <a:pt x="108" y="264"/>
                  </a:lnTo>
                  <a:lnTo>
                    <a:pt x="113" y="277"/>
                  </a:lnTo>
                  <a:lnTo>
                    <a:pt x="118" y="282"/>
                  </a:lnTo>
                  <a:lnTo>
                    <a:pt x="124" y="289"/>
                  </a:lnTo>
                  <a:lnTo>
                    <a:pt x="129" y="295"/>
                  </a:lnTo>
                  <a:lnTo>
                    <a:pt x="137" y="300"/>
                  </a:lnTo>
                  <a:lnTo>
                    <a:pt x="137" y="300"/>
                  </a:lnTo>
                  <a:lnTo>
                    <a:pt x="187" y="333"/>
                  </a:lnTo>
                  <a:lnTo>
                    <a:pt x="215" y="348"/>
                  </a:lnTo>
                  <a:lnTo>
                    <a:pt x="253" y="368"/>
                  </a:lnTo>
                  <a:lnTo>
                    <a:pt x="253" y="368"/>
                  </a:lnTo>
                  <a:lnTo>
                    <a:pt x="276" y="373"/>
                  </a:lnTo>
                  <a:lnTo>
                    <a:pt x="297" y="377"/>
                  </a:lnTo>
                  <a:lnTo>
                    <a:pt x="315" y="379"/>
                  </a:lnTo>
                  <a:lnTo>
                    <a:pt x="332" y="378"/>
                  </a:lnTo>
                  <a:lnTo>
                    <a:pt x="338" y="378"/>
                  </a:lnTo>
                  <a:lnTo>
                    <a:pt x="345" y="375"/>
                  </a:lnTo>
                  <a:lnTo>
                    <a:pt x="351" y="373"/>
                  </a:lnTo>
                  <a:lnTo>
                    <a:pt x="355" y="370"/>
                  </a:lnTo>
                  <a:lnTo>
                    <a:pt x="360" y="366"/>
                  </a:lnTo>
                  <a:lnTo>
                    <a:pt x="363" y="361"/>
                  </a:lnTo>
                  <a:lnTo>
                    <a:pt x="365" y="356"/>
                  </a:lnTo>
                  <a:lnTo>
                    <a:pt x="367" y="350"/>
                  </a:lnTo>
                  <a:lnTo>
                    <a:pt x="367" y="350"/>
                  </a:lnTo>
                  <a:lnTo>
                    <a:pt x="367" y="307"/>
                  </a:lnTo>
                  <a:lnTo>
                    <a:pt x="364" y="271"/>
                  </a:lnTo>
                  <a:lnTo>
                    <a:pt x="358" y="203"/>
                  </a:lnTo>
                  <a:lnTo>
                    <a:pt x="358" y="203"/>
                  </a:lnTo>
                  <a:lnTo>
                    <a:pt x="338" y="170"/>
                  </a:lnTo>
                  <a:lnTo>
                    <a:pt x="321" y="140"/>
                  </a:lnTo>
                  <a:lnTo>
                    <a:pt x="305" y="114"/>
                  </a:lnTo>
                  <a:lnTo>
                    <a:pt x="288" y="91"/>
                  </a:lnTo>
                  <a:lnTo>
                    <a:pt x="255" y="47"/>
                  </a:lnTo>
                  <a:lnTo>
                    <a:pt x="239" y="25"/>
                  </a:lnTo>
                  <a:lnTo>
                    <a:pt x="222" y="0"/>
                  </a:lnTo>
                  <a:lnTo>
                    <a:pt x="3" y="44"/>
                  </a:lnTo>
                  <a:lnTo>
                    <a:pt x="3" y="44"/>
                  </a:lnTo>
                  <a:close/>
                  <a:moveTo>
                    <a:pt x="3" y="44"/>
                  </a:moveTo>
                  <a:lnTo>
                    <a:pt x="3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" name="Freeform 235">
              <a:extLst>
                <a:ext uri="{FF2B5EF4-FFF2-40B4-BE49-F238E27FC236}">
                  <a16:creationId xmlns:a16="http://schemas.microsoft.com/office/drawing/2014/main" xmlns="" id="{1E14BAB5-AC26-462B-BB12-7A3FAB25B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5" y="4976813"/>
              <a:ext cx="193675" cy="201612"/>
            </a:xfrm>
            <a:custGeom>
              <a:avLst/>
              <a:gdLst>
                <a:gd name="T0" fmla="*/ 3 w 367"/>
                <a:gd name="T1" fmla="*/ 44 h 379"/>
                <a:gd name="T2" fmla="*/ 0 w 367"/>
                <a:gd name="T3" fmla="*/ 147 h 379"/>
                <a:gd name="T4" fmla="*/ 0 w 367"/>
                <a:gd name="T5" fmla="*/ 147 h 379"/>
                <a:gd name="T6" fmla="*/ 11 w 367"/>
                <a:gd name="T7" fmla="*/ 162 h 379"/>
                <a:gd name="T8" fmla="*/ 24 w 367"/>
                <a:gd name="T9" fmla="*/ 174 h 379"/>
                <a:gd name="T10" fmla="*/ 36 w 367"/>
                <a:gd name="T11" fmla="*/ 183 h 379"/>
                <a:gd name="T12" fmla="*/ 49 w 367"/>
                <a:gd name="T13" fmla="*/ 191 h 379"/>
                <a:gd name="T14" fmla="*/ 62 w 367"/>
                <a:gd name="T15" fmla="*/ 196 h 379"/>
                <a:gd name="T16" fmla="*/ 73 w 367"/>
                <a:gd name="T17" fmla="*/ 200 h 379"/>
                <a:gd name="T18" fmla="*/ 99 w 367"/>
                <a:gd name="T19" fmla="*/ 203 h 379"/>
                <a:gd name="T20" fmla="*/ 99 w 367"/>
                <a:gd name="T21" fmla="*/ 203 h 379"/>
                <a:gd name="T22" fmla="*/ 100 w 367"/>
                <a:gd name="T23" fmla="*/ 216 h 379"/>
                <a:gd name="T24" fmla="*/ 102 w 367"/>
                <a:gd name="T25" fmla="*/ 228 h 379"/>
                <a:gd name="T26" fmla="*/ 103 w 367"/>
                <a:gd name="T27" fmla="*/ 240 h 379"/>
                <a:gd name="T28" fmla="*/ 104 w 367"/>
                <a:gd name="T29" fmla="*/ 253 h 379"/>
                <a:gd name="T30" fmla="*/ 108 w 367"/>
                <a:gd name="T31" fmla="*/ 264 h 379"/>
                <a:gd name="T32" fmla="*/ 113 w 367"/>
                <a:gd name="T33" fmla="*/ 277 h 379"/>
                <a:gd name="T34" fmla="*/ 118 w 367"/>
                <a:gd name="T35" fmla="*/ 282 h 379"/>
                <a:gd name="T36" fmla="*/ 124 w 367"/>
                <a:gd name="T37" fmla="*/ 289 h 379"/>
                <a:gd name="T38" fmla="*/ 129 w 367"/>
                <a:gd name="T39" fmla="*/ 295 h 379"/>
                <a:gd name="T40" fmla="*/ 137 w 367"/>
                <a:gd name="T41" fmla="*/ 300 h 379"/>
                <a:gd name="T42" fmla="*/ 137 w 367"/>
                <a:gd name="T43" fmla="*/ 300 h 379"/>
                <a:gd name="T44" fmla="*/ 187 w 367"/>
                <a:gd name="T45" fmla="*/ 333 h 379"/>
                <a:gd name="T46" fmla="*/ 215 w 367"/>
                <a:gd name="T47" fmla="*/ 348 h 379"/>
                <a:gd name="T48" fmla="*/ 253 w 367"/>
                <a:gd name="T49" fmla="*/ 368 h 379"/>
                <a:gd name="T50" fmla="*/ 253 w 367"/>
                <a:gd name="T51" fmla="*/ 368 h 379"/>
                <a:gd name="T52" fmla="*/ 276 w 367"/>
                <a:gd name="T53" fmla="*/ 373 h 379"/>
                <a:gd name="T54" fmla="*/ 297 w 367"/>
                <a:gd name="T55" fmla="*/ 377 h 379"/>
                <a:gd name="T56" fmla="*/ 315 w 367"/>
                <a:gd name="T57" fmla="*/ 379 h 379"/>
                <a:gd name="T58" fmla="*/ 332 w 367"/>
                <a:gd name="T59" fmla="*/ 378 h 379"/>
                <a:gd name="T60" fmla="*/ 338 w 367"/>
                <a:gd name="T61" fmla="*/ 378 h 379"/>
                <a:gd name="T62" fmla="*/ 345 w 367"/>
                <a:gd name="T63" fmla="*/ 375 h 379"/>
                <a:gd name="T64" fmla="*/ 351 w 367"/>
                <a:gd name="T65" fmla="*/ 373 h 379"/>
                <a:gd name="T66" fmla="*/ 355 w 367"/>
                <a:gd name="T67" fmla="*/ 370 h 379"/>
                <a:gd name="T68" fmla="*/ 360 w 367"/>
                <a:gd name="T69" fmla="*/ 366 h 379"/>
                <a:gd name="T70" fmla="*/ 363 w 367"/>
                <a:gd name="T71" fmla="*/ 361 h 379"/>
                <a:gd name="T72" fmla="*/ 365 w 367"/>
                <a:gd name="T73" fmla="*/ 356 h 379"/>
                <a:gd name="T74" fmla="*/ 367 w 367"/>
                <a:gd name="T75" fmla="*/ 350 h 379"/>
                <a:gd name="T76" fmla="*/ 367 w 367"/>
                <a:gd name="T77" fmla="*/ 350 h 379"/>
                <a:gd name="T78" fmla="*/ 367 w 367"/>
                <a:gd name="T79" fmla="*/ 307 h 379"/>
                <a:gd name="T80" fmla="*/ 364 w 367"/>
                <a:gd name="T81" fmla="*/ 271 h 379"/>
                <a:gd name="T82" fmla="*/ 358 w 367"/>
                <a:gd name="T83" fmla="*/ 203 h 379"/>
                <a:gd name="T84" fmla="*/ 358 w 367"/>
                <a:gd name="T85" fmla="*/ 203 h 379"/>
                <a:gd name="T86" fmla="*/ 338 w 367"/>
                <a:gd name="T87" fmla="*/ 170 h 379"/>
                <a:gd name="T88" fmla="*/ 321 w 367"/>
                <a:gd name="T89" fmla="*/ 140 h 379"/>
                <a:gd name="T90" fmla="*/ 305 w 367"/>
                <a:gd name="T91" fmla="*/ 114 h 379"/>
                <a:gd name="T92" fmla="*/ 288 w 367"/>
                <a:gd name="T93" fmla="*/ 91 h 379"/>
                <a:gd name="T94" fmla="*/ 255 w 367"/>
                <a:gd name="T95" fmla="*/ 47 h 379"/>
                <a:gd name="T96" fmla="*/ 239 w 367"/>
                <a:gd name="T97" fmla="*/ 25 h 379"/>
                <a:gd name="T98" fmla="*/ 222 w 367"/>
                <a:gd name="T99" fmla="*/ 0 h 379"/>
                <a:gd name="T100" fmla="*/ 3 w 367"/>
                <a:gd name="T101" fmla="*/ 44 h 379"/>
                <a:gd name="T102" fmla="*/ 3 w 367"/>
                <a:gd name="T103" fmla="*/ 44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7" h="379">
                  <a:moveTo>
                    <a:pt x="3" y="44"/>
                  </a:moveTo>
                  <a:lnTo>
                    <a:pt x="0" y="147"/>
                  </a:lnTo>
                  <a:lnTo>
                    <a:pt x="0" y="147"/>
                  </a:lnTo>
                  <a:lnTo>
                    <a:pt x="11" y="162"/>
                  </a:lnTo>
                  <a:lnTo>
                    <a:pt x="24" y="174"/>
                  </a:lnTo>
                  <a:lnTo>
                    <a:pt x="36" y="183"/>
                  </a:lnTo>
                  <a:lnTo>
                    <a:pt x="49" y="191"/>
                  </a:lnTo>
                  <a:lnTo>
                    <a:pt x="62" y="196"/>
                  </a:lnTo>
                  <a:lnTo>
                    <a:pt x="73" y="200"/>
                  </a:lnTo>
                  <a:lnTo>
                    <a:pt x="99" y="203"/>
                  </a:lnTo>
                  <a:lnTo>
                    <a:pt x="99" y="203"/>
                  </a:lnTo>
                  <a:lnTo>
                    <a:pt x="100" y="216"/>
                  </a:lnTo>
                  <a:lnTo>
                    <a:pt x="102" y="228"/>
                  </a:lnTo>
                  <a:lnTo>
                    <a:pt x="103" y="240"/>
                  </a:lnTo>
                  <a:lnTo>
                    <a:pt x="104" y="253"/>
                  </a:lnTo>
                  <a:lnTo>
                    <a:pt x="108" y="264"/>
                  </a:lnTo>
                  <a:lnTo>
                    <a:pt x="113" y="277"/>
                  </a:lnTo>
                  <a:lnTo>
                    <a:pt x="118" y="282"/>
                  </a:lnTo>
                  <a:lnTo>
                    <a:pt x="124" y="289"/>
                  </a:lnTo>
                  <a:lnTo>
                    <a:pt x="129" y="295"/>
                  </a:lnTo>
                  <a:lnTo>
                    <a:pt x="137" y="300"/>
                  </a:lnTo>
                  <a:lnTo>
                    <a:pt x="137" y="300"/>
                  </a:lnTo>
                  <a:lnTo>
                    <a:pt x="187" y="333"/>
                  </a:lnTo>
                  <a:lnTo>
                    <a:pt x="215" y="348"/>
                  </a:lnTo>
                  <a:lnTo>
                    <a:pt x="253" y="368"/>
                  </a:lnTo>
                  <a:lnTo>
                    <a:pt x="253" y="368"/>
                  </a:lnTo>
                  <a:lnTo>
                    <a:pt x="276" y="373"/>
                  </a:lnTo>
                  <a:lnTo>
                    <a:pt x="297" y="377"/>
                  </a:lnTo>
                  <a:lnTo>
                    <a:pt x="315" y="379"/>
                  </a:lnTo>
                  <a:lnTo>
                    <a:pt x="332" y="378"/>
                  </a:lnTo>
                  <a:lnTo>
                    <a:pt x="338" y="378"/>
                  </a:lnTo>
                  <a:lnTo>
                    <a:pt x="345" y="375"/>
                  </a:lnTo>
                  <a:lnTo>
                    <a:pt x="351" y="373"/>
                  </a:lnTo>
                  <a:lnTo>
                    <a:pt x="355" y="370"/>
                  </a:lnTo>
                  <a:lnTo>
                    <a:pt x="360" y="366"/>
                  </a:lnTo>
                  <a:lnTo>
                    <a:pt x="363" y="361"/>
                  </a:lnTo>
                  <a:lnTo>
                    <a:pt x="365" y="356"/>
                  </a:lnTo>
                  <a:lnTo>
                    <a:pt x="367" y="350"/>
                  </a:lnTo>
                  <a:lnTo>
                    <a:pt x="367" y="350"/>
                  </a:lnTo>
                  <a:lnTo>
                    <a:pt x="367" y="307"/>
                  </a:lnTo>
                  <a:lnTo>
                    <a:pt x="364" y="271"/>
                  </a:lnTo>
                  <a:lnTo>
                    <a:pt x="358" y="203"/>
                  </a:lnTo>
                  <a:lnTo>
                    <a:pt x="358" y="203"/>
                  </a:lnTo>
                  <a:lnTo>
                    <a:pt x="338" y="170"/>
                  </a:lnTo>
                  <a:lnTo>
                    <a:pt x="321" y="140"/>
                  </a:lnTo>
                  <a:lnTo>
                    <a:pt x="305" y="114"/>
                  </a:lnTo>
                  <a:lnTo>
                    <a:pt x="288" y="91"/>
                  </a:lnTo>
                  <a:lnTo>
                    <a:pt x="255" y="47"/>
                  </a:lnTo>
                  <a:lnTo>
                    <a:pt x="239" y="25"/>
                  </a:lnTo>
                  <a:lnTo>
                    <a:pt x="222" y="0"/>
                  </a:lnTo>
                  <a:lnTo>
                    <a:pt x="3" y="44"/>
                  </a:lnTo>
                  <a:lnTo>
                    <a:pt x="3" y="4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" name="Line 236">
              <a:extLst>
                <a:ext uri="{FF2B5EF4-FFF2-40B4-BE49-F238E27FC236}">
                  <a16:creationId xmlns:a16="http://schemas.microsoft.com/office/drawing/2014/main" xmlns="" id="{BA6F33E9-0A5E-4D16-8744-6F58BA8436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7063" y="50006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1" name="Freeform 237">
              <a:extLst>
                <a:ext uri="{FF2B5EF4-FFF2-40B4-BE49-F238E27FC236}">
                  <a16:creationId xmlns:a16="http://schemas.microsoft.com/office/drawing/2014/main" xmlns="" id="{1B0BBEB4-8A04-4E3D-96EB-686BDFEB1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475" y="4976813"/>
              <a:ext cx="193675" cy="201612"/>
            </a:xfrm>
            <a:custGeom>
              <a:avLst/>
              <a:gdLst>
                <a:gd name="T0" fmla="*/ 3 w 367"/>
                <a:gd name="T1" fmla="*/ 44 h 379"/>
                <a:gd name="T2" fmla="*/ 0 w 367"/>
                <a:gd name="T3" fmla="*/ 147 h 379"/>
                <a:gd name="T4" fmla="*/ 0 w 367"/>
                <a:gd name="T5" fmla="*/ 147 h 379"/>
                <a:gd name="T6" fmla="*/ 11 w 367"/>
                <a:gd name="T7" fmla="*/ 162 h 379"/>
                <a:gd name="T8" fmla="*/ 24 w 367"/>
                <a:gd name="T9" fmla="*/ 174 h 379"/>
                <a:gd name="T10" fmla="*/ 36 w 367"/>
                <a:gd name="T11" fmla="*/ 183 h 379"/>
                <a:gd name="T12" fmla="*/ 49 w 367"/>
                <a:gd name="T13" fmla="*/ 191 h 379"/>
                <a:gd name="T14" fmla="*/ 62 w 367"/>
                <a:gd name="T15" fmla="*/ 196 h 379"/>
                <a:gd name="T16" fmla="*/ 73 w 367"/>
                <a:gd name="T17" fmla="*/ 200 h 379"/>
                <a:gd name="T18" fmla="*/ 99 w 367"/>
                <a:gd name="T19" fmla="*/ 203 h 379"/>
                <a:gd name="T20" fmla="*/ 99 w 367"/>
                <a:gd name="T21" fmla="*/ 203 h 379"/>
                <a:gd name="T22" fmla="*/ 100 w 367"/>
                <a:gd name="T23" fmla="*/ 216 h 379"/>
                <a:gd name="T24" fmla="*/ 102 w 367"/>
                <a:gd name="T25" fmla="*/ 228 h 379"/>
                <a:gd name="T26" fmla="*/ 103 w 367"/>
                <a:gd name="T27" fmla="*/ 241 h 379"/>
                <a:gd name="T28" fmla="*/ 104 w 367"/>
                <a:gd name="T29" fmla="*/ 253 h 379"/>
                <a:gd name="T30" fmla="*/ 108 w 367"/>
                <a:gd name="T31" fmla="*/ 264 h 379"/>
                <a:gd name="T32" fmla="*/ 113 w 367"/>
                <a:gd name="T33" fmla="*/ 277 h 379"/>
                <a:gd name="T34" fmla="*/ 118 w 367"/>
                <a:gd name="T35" fmla="*/ 282 h 379"/>
                <a:gd name="T36" fmla="*/ 124 w 367"/>
                <a:gd name="T37" fmla="*/ 289 h 379"/>
                <a:gd name="T38" fmla="*/ 129 w 367"/>
                <a:gd name="T39" fmla="*/ 295 h 379"/>
                <a:gd name="T40" fmla="*/ 137 w 367"/>
                <a:gd name="T41" fmla="*/ 300 h 379"/>
                <a:gd name="T42" fmla="*/ 137 w 367"/>
                <a:gd name="T43" fmla="*/ 300 h 379"/>
                <a:gd name="T44" fmla="*/ 187 w 367"/>
                <a:gd name="T45" fmla="*/ 333 h 379"/>
                <a:gd name="T46" fmla="*/ 215 w 367"/>
                <a:gd name="T47" fmla="*/ 348 h 379"/>
                <a:gd name="T48" fmla="*/ 253 w 367"/>
                <a:gd name="T49" fmla="*/ 368 h 379"/>
                <a:gd name="T50" fmla="*/ 253 w 367"/>
                <a:gd name="T51" fmla="*/ 368 h 379"/>
                <a:gd name="T52" fmla="*/ 276 w 367"/>
                <a:gd name="T53" fmla="*/ 373 h 379"/>
                <a:gd name="T54" fmla="*/ 297 w 367"/>
                <a:gd name="T55" fmla="*/ 377 h 379"/>
                <a:gd name="T56" fmla="*/ 315 w 367"/>
                <a:gd name="T57" fmla="*/ 379 h 379"/>
                <a:gd name="T58" fmla="*/ 332 w 367"/>
                <a:gd name="T59" fmla="*/ 378 h 379"/>
                <a:gd name="T60" fmla="*/ 338 w 367"/>
                <a:gd name="T61" fmla="*/ 378 h 379"/>
                <a:gd name="T62" fmla="*/ 345 w 367"/>
                <a:gd name="T63" fmla="*/ 375 h 379"/>
                <a:gd name="T64" fmla="*/ 351 w 367"/>
                <a:gd name="T65" fmla="*/ 373 h 379"/>
                <a:gd name="T66" fmla="*/ 355 w 367"/>
                <a:gd name="T67" fmla="*/ 370 h 379"/>
                <a:gd name="T68" fmla="*/ 360 w 367"/>
                <a:gd name="T69" fmla="*/ 366 h 379"/>
                <a:gd name="T70" fmla="*/ 363 w 367"/>
                <a:gd name="T71" fmla="*/ 361 h 379"/>
                <a:gd name="T72" fmla="*/ 365 w 367"/>
                <a:gd name="T73" fmla="*/ 356 h 379"/>
                <a:gd name="T74" fmla="*/ 367 w 367"/>
                <a:gd name="T75" fmla="*/ 350 h 379"/>
                <a:gd name="T76" fmla="*/ 367 w 367"/>
                <a:gd name="T77" fmla="*/ 350 h 379"/>
                <a:gd name="T78" fmla="*/ 367 w 367"/>
                <a:gd name="T79" fmla="*/ 307 h 379"/>
                <a:gd name="T80" fmla="*/ 364 w 367"/>
                <a:gd name="T81" fmla="*/ 271 h 379"/>
                <a:gd name="T82" fmla="*/ 358 w 367"/>
                <a:gd name="T83" fmla="*/ 203 h 379"/>
                <a:gd name="T84" fmla="*/ 358 w 367"/>
                <a:gd name="T85" fmla="*/ 203 h 379"/>
                <a:gd name="T86" fmla="*/ 338 w 367"/>
                <a:gd name="T87" fmla="*/ 170 h 379"/>
                <a:gd name="T88" fmla="*/ 321 w 367"/>
                <a:gd name="T89" fmla="*/ 140 h 379"/>
                <a:gd name="T90" fmla="*/ 305 w 367"/>
                <a:gd name="T91" fmla="*/ 114 h 379"/>
                <a:gd name="T92" fmla="*/ 288 w 367"/>
                <a:gd name="T93" fmla="*/ 91 h 379"/>
                <a:gd name="T94" fmla="*/ 255 w 367"/>
                <a:gd name="T95" fmla="*/ 47 h 379"/>
                <a:gd name="T96" fmla="*/ 239 w 367"/>
                <a:gd name="T97" fmla="*/ 25 h 379"/>
                <a:gd name="T98" fmla="*/ 222 w 367"/>
                <a:gd name="T99" fmla="*/ 0 h 379"/>
                <a:gd name="T100" fmla="*/ 3 w 367"/>
                <a:gd name="T101" fmla="*/ 44 h 379"/>
                <a:gd name="T102" fmla="*/ 3 w 367"/>
                <a:gd name="T103" fmla="*/ 44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7" h="379">
                  <a:moveTo>
                    <a:pt x="3" y="44"/>
                  </a:moveTo>
                  <a:lnTo>
                    <a:pt x="0" y="147"/>
                  </a:lnTo>
                  <a:lnTo>
                    <a:pt x="0" y="147"/>
                  </a:lnTo>
                  <a:lnTo>
                    <a:pt x="11" y="162"/>
                  </a:lnTo>
                  <a:lnTo>
                    <a:pt x="24" y="174"/>
                  </a:lnTo>
                  <a:lnTo>
                    <a:pt x="36" y="183"/>
                  </a:lnTo>
                  <a:lnTo>
                    <a:pt x="49" y="191"/>
                  </a:lnTo>
                  <a:lnTo>
                    <a:pt x="62" y="196"/>
                  </a:lnTo>
                  <a:lnTo>
                    <a:pt x="73" y="200"/>
                  </a:lnTo>
                  <a:lnTo>
                    <a:pt x="99" y="203"/>
                  </a:lnTo>
                  <a:lnTo>
                    <a:pt x="99" y="203"/>
                  </a:lnTo>
                  <a:lnTo>
                    <a:pt x="100" y="216"/>
                  </a:lnTo>
                  <a:lnTo>
                    <a:pt x="102" y="228"/>
                  </a:lnTo>
                  <a:lnTo>
                    <a:pt x="103" y="241"/>
                  </a:lnTo>
                  <a:lnTo>
                    <a:pt x="104" y="253"/>
                  </a:lnTo>
                  <a:lnTo>
                    <a:pt x="108" y="264"/>
                  </a:lnTo>
                  <a:lnTo>
                    <a:pt x="113" y="277"/>
                  </a:lnTo>
                  <a:lnTo>
                    <a:pt x="118" y="282"/>
                  </a:lnTo>
                  <a:lnTo>
                    <a:pt x="124" y="289"/>
                  </a:lnTo>
                  <a:lnTo>
                    <a:pt x="129" y="295"/>
                  </a:lnTo>
                  <a:lnTo>
                    <a:pt x="137" y="300"/>
                  </a:lnTo>
                  <a:lnTo>
                    <a:pt x="137" y="300"/>
                  </a:lnTo>
                  <a:lnTo>
                    <a:pt x="187" y="333"/>
                  </a:lnTo>
                  <a:lnTo>
                    <a:pt x="215" y="348"/>
                  </a:lnTo>
                  <a:lnTo>
                    <a:pt x="253" y="368"/>
                  </a:lnTo>
                  <a:lnTo>
                    <a:pt x="253" y="368"/>
                  </a:lnTo>
                  <a:lnTo>
                    <a:pt x="276" y="373"/>
                  </a:lnTo>
                  <a:lnTo>
                    <a:pt x="297" y="377"/>
                  </a:lnTo>
                  <a:lnTo>
                    <a:pt x="315" y="379"/>
                  </a:lnTo>
                  <a:lnTo>
                    <a:pt x="332" y="378"/>
                  </a:lnTo>
                  <a:lnTo>
                    <a:pt x="338" y="378"/>
                  </a:lnTo>
                  <a:lnTo>
                    <a:pt x="345" y="375"/>
                  </a:lnTo>
                  <a:lnTo>
                    <a:pt x="351" y="373"/>
                  </a:lnTo>
                  <a:lnTo>
                    <a:pt x="355" y="370"/>
                  </a:lnTo>
                  <a:lnTo>
                    <a:pt x="360" y="366"/>
                  </a:lnTo>
                  <a:lnTo>
                    <a:pt x="363" y="361"/>
                  </a:lnTo>
                  <a:lnTo>
                    <a:pt x="365" y="356"/>
                  </a:lnTo>
                  <a:lnTo>
                    <a:pt x="367" y="350"/>
                  </a:lnTo>
                  <a:lnTo>
                    <a:pt x="367" y="350"/>
                  </a:lnTo>
                  <a:lnTo>
                    <a:pt x="367" y="307"/>
                  </a:lnTo>
                  <a:lnTo>
                    <a:pt x="364" y="271"/>
                  </a:lnTo>
                  <a:lnTo>
                    <a:pt x="358" y="203"/>
                  </a:lnTo>
                  <a:lnTo>
                    <a:pt x="358" y="203"/>
                  </a:lnTo>
                  <a:lnTo>
                    <a:pt x="338" y="170"/>
                  </a:lnTo>
                  <a:lnTo>
                    <a:pt x="321" y="140"/>
                  </a:lnTo>
                  <a:lnTo>
                    <a:pt x="305" y="114"/>
                  </a:lnTo>
                  <a:lnTo>
                    <a:pt x="288" y="91"/>
                  </a:lnTo>
                  <a:lnTo>
                    <a:pt x="255" y="47"/>
                  </a:lnTo>
                  <a:lnTo>
                    <a:pt x="239" y="25"/>
                  </a:lnTo>
                  <a:lnTo>
                    <a:pt x="222" y="0"/>
                  </a:lnTo>
                  <a:lnTo>
                    <a:pt x="3" y="44"/>
                  </a:lnTo>
                  <a:lnTo>
                    <a:pt x="3" y="44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2" name="Line 238">
              <a:extLst>
                <a:ext uri="{FF2B5EF4-FFF2-40B4-BE49-F238E27FC236}">
                  <a16:creationId xmlns:a16="http://schemas.microsoft.com/office/drawing/2014/main" xmlns="" id="{094C854D-E238-4006-93AD-79F3A45C2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07063" y="5000625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3" name="Freeform 239">
              <a:extLst>
                <a:ext uri="{FF2B5EF4-FFF2-40B4-BE49-F238E27FC236}">
                  <a16:creationId xmlns:a16="http://schemas.microsoft.com/office/drawing/2014/main" xmlns="" id="{0A82B414-BE24-47B5-B507-B167876204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5588" y="3719513"/>
              <a:ext cx="536575" cy="1347787"/>
            </a:xfrm>
            <a:custGeom>
              <a:avLst/>
              <a:gdLst>
                <a:gd name="T0" fmla="*/ 128 w 1016"/>
                <a:gd name="T1" fmla="*/ 2514 h 2546"/>
                <a:gd name="T2" fmla="*/ 187 w 1016"/>
                <a:gd name="T3" fmla="*/ 2539 h 2546"/>
                <a:gd name="T4" fmla="*/ 250 w 1016"/>
                <a:gd name="T5" fmla="*/ 2544 h 2546"/>
                <a:gd name="T6" fmla="*/ 347 w 1016"/>
                <a:gd name="T7" fmla="*/ 2534 h 2546"/>
                <a:gd name="T8" fmla="*/ 388 w 1016"/>
                <a:gd name="T9" fmla="*/ 2389 h 2546"/>
                <a:gd name="T10" fmla="*/ 401 w 1016"/>
                <a:gd name="T11" fmla="*/ 2259 h 2546"/>
                <a:gd name="T12" fmla="*/ 395 w 1016"/>
                <a:gd name="T13" fmla="*/ 2131 h 2546"/>
                <a:gd name="T14" fmla="*/ 373 w 1016"/>
                <a:gd name="T15" fmla="*/ 1974 h 2546"/>
                <a:gd name="T16" fmla="*/ 375 w 1016"/>
                <a:gd name="T17" fmla="*/ 1899 h 2546"/>
                <a:gd name="T18" fmla="*/ 398 w 1016"/>
                <a:gd name="T19" fmla="*/ 1814 h 2546"/>
                <a:gd name="T20" fmla="*/ 435 w 1016"/>
                <a:gd name="T21" fmla="*/ 1717 h 2546"/>
                <a:gd name="T22" fmla="*/ 464 w 1016"/>
                <a:gd name="T23" fmla="*/ 1523 h 2546"/>
                <a:gd name="T24" fmla="*/ 486 w 1016"/>
                <a:gd name="T25" fmla="*/ 1230 h 2546"/>
                <a:gd name="T26" fmla="*/ 502 w 1016"/>
                <a:gd name="T27" fmla="*/ 936 h 2546"/>
                <a:gd name="T28" fmla="*/ 532 w 1016"/>
                <a:gd name="T29" fmla="*/ 1046 h 2546"/>
                <a:gd name="T30" fmla="*/ 548 w 1016"/>
                <a:gd name="T31" fmla="*/ 1222 h 2546"/>
                <a:gd name="T32" fmla="*/ 559 w 1016"/>
                <a:gd name="T33" fmla="*/ 1400 h 2546"/>
                <a:gd name="T34" fmla="*/ 591 w 1016"/>
                <a:gd name="T35" fmla="*/ 1598 h 2546"/>
                <a:gd name="T36" fmla="*/ 647 w 1016"/>
                <a:gd name="T37" fmla="*/ 1800 h 2546"/>
                <a:gd name="T38" fmla="*/ 671 w 1016"/>
                <a:gd name="T39" fmla="*/ 1880 h 2546"/>
                <a:gd name="T40" fmla="*/ 684 w 1016"/>
                <a:gd name="T41" fmla="*/ 2006 h 2546"/>
                <a:gd name="T42" fmla="*/ 694 w 1016"/>
                <a:gd name="T43" fmla="*/ 2112 h 2546"/>
                <a:gd name="T44" fmla="*/ 714 w 1016"/>
                <a:gd name="T45" fmla="*/ 2158 h 2546"/>
                <a:gd name="T46" fmla="*/ 698 w 1016"/>
                <a:gd name="T47" fmla="*/ 2242 h 2546"/>
                <a:gd name="T48" fmla="*/ 663 w 1016"/>
                <a:gd name="T49" fmla="*/ 2324 h 2546"/>
                <a:gd name="T50" fmla="*/ 650 w 1016"/>
                <a:gd name="T51" fmla="*/ 2390 h 2546"/>
                <a:gd name="T52" fmla="*/ 666 w 1016"/>
                <a:gd name="T53" fmla="*/ 2449 h 2546"/>
                <a:gd name="T54" fmla="*/ 745 w 1016"/>
                <a:gd name="T55" fmla="*/ 2480 h 2546"/>
                <a:gd name="T56" fmla="*/ 824 w 1016"/>
                <a:gd name="T57" fmla="*/ 2491 h 2546"/>
                <a:gd name="T58" fmla="*/ 903 w 1016"/>
                <a:gd name="T59" fmla="*/ 2482 h 2546"/>
                <a:gd name="T60" fmla="*/ 981 w 1016"/>
                <a:gd name="T61" fmla="*/ 2455 h 2546"/>
                <a:gd name="T62" fmla="*/ 958 w 1016"/>
                <a:gd name="T63" fmla="*/ 2394 h 2546"/>
                <a:gd name="T64" fmla="*/ 953 w 1016"/>
                <a:gd name="T65" fmla="*/ 2348 h 2546"/>
                <a:gd name="T66" fmla="*/ 966 w 1016"/>
                <a:gd name="T67" fmla="*/ 2313 h 2546"/>
                <a:gd name="T68" fmla="*/ 987 w 1016"/>
                <a:gd name="T69" fmla="*/ 2299 h 2546"/>
                <a:gd name="T70" fmla="*/ 1007 w 1016"/>
                <a:gd name="T71" fmla="*/ 2278 h 2546"/>
                <a:gd name="T72" fmla="*/ 1016 w 1016"/>
                <a:gd name="T73" fmla="*/ 2231 h 2546"/>
                <a:gd name="T74" fmla="*/ 1010 w 1016"/>
                <a:gd name="T75" fmla="*/ 2156 h 2546"/>
                <a:gd name="T76" fmla="*/ 990 w 1016"/>
                <a:gd name="T77" fmla="*/ 2000 h 2546"/>
                <a:gd name="T78" fmla="*/ 957 w 1016"/>
                <a:gd name="T79" fmla="*/ 1789 h 2546"/>
                <a:gd name="T80" fmla="*/ 955 w 1016"/>
                <a:gd name="T81" fmla="*/ 1700 h 2546"/>
                <a:gd name="T82" fmla="*/ 970 w 1016"/>
                <a:gd name="T83" fmla="*/ 1431 h 2546"/>
                <a:gd name="T84" fmla="*/ 967 w 1016"/>
                <a:gd name="T85" fmla="*/ 1266 h 2546"/>
                <a:gd name="T86" fmla="*/ 953 w 1016"/>
                <a:gd name="T87" fmla="*/ 1170 h 2546"/>
                <a:gd name="T88" fmla="*/ 981 w 1016"/>
                <a:gd name="T89" fmla="*/ 1046 h 2546"/>
                <a:gd name="T90" fmla="*/ 997 w 1016"/>
                <a:gd name="T91" fmla="*/ 897 h 2546"/>
                <a:gd name="T92" fmla="*/ 994 w 1016"/>
                <a:gd name="T93" fmla="*/ 740 h 2546"/>
                <a:gd name="T94" fmla="*/ 967 w 1016"/>
                <a:gd name="T95" fmla="*/ 588 h 2546"/>
                <a:gd name="T96" fmla="*/ 12 w 1016"/>
                <a:gd name="T97" fmla="*/ 663 h 2546"/>
                <a:gd name="T98" fmla="*/ 0 w 1016"/>
                <a:gd name="T99" fmla="*/ 737 h 2546"/>
                <a:gd name="T100" fmla="*/ 12 w 1016"/>
                <a:gd name="T101" fmla="*/ 844 h 2546"/>
                <a:gd name="T102" fmla="*/ 34 w 1016"/>
                <a:gd name="T103" fmla="*/ 952 h 2546"/>
                <a:gd name="T104" fmla="*/ 30 w 1016"/>
                <a:gd name="T105" fmla="*/ 1050 h 2546"/>
                <a:gd name="T106" fmla="*/ 52 w 1016"/>
                <a:gd name="T107" fmla="*/ 1246 h 2546"/>
                <a:gd name="T108" fmla="*/ 57 w 1016"/>
                <a:gd name="T109" fmla="*/ 1461 h 2546"/>
                <a:gd name="T110" fmla="*/ 56 w 1016"/>
                <a:gd name="T111" fmla="*/ 1691 h 2546"/>
                <a:gd name="T112" fmla="*/ 66 w 1016"/>
                <a:gd name="T113" fmla="*/ 1872 h 2546"/>
                <a:gd name="T114" fmla="*/ 66 w 1016"/>
                <a:gd name="T115" fmla="*/ 2081 h 2546"/>
                <a:gd name="T116" fmla="*/ 77 w 1016"/>
                <a:gd name="T117" fmla="*/ 2211 h 2546"/>
                <a:gd name="T118" fmla="*/ 100 w 1016"/>
                <a:gd name="T119" fmla="*/ 2277 h 2546"/>
                <a:gd name="T120" fmla="*/ 102 w 1016"/>
                <a:gd name="T121" fmla="*/ 2493 h 2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6" h="2546">
                  <a:moveTo>
                    <a:pt x="102" y="2493"/>
                  </a:moveTo>
                  <a:lnTo>
                    <a:pt x="102" y="2493"/>
                  </a:lnTo>
                  <a:lnTo>
                    <a:pt x="114" y="2504"/>
                  </a:lnTo>
                  <a:lnTo>
                    <a:pt x="128" y="2514"/>
                  </a:lnTo>
                  <a:lnTo>
                    <a:pt x="141" y="2524"/>
                  </a:lnTo>
                  <a:lnTo>
                    <a:pt x="155" y="2530"/>
                  </a:lnTo>
                  <a:lnTo>
                    <a:pt x="171" y="2535"/>
                  </a:lnTo>
                  <a:lnTo>
                    <a:pt x="187" y="2539"/>
                  </a:lnTo>
                  <a:lnTo>
                    <a:pt x="202" y="2543"/>
                  </a:lnTo>
                  <a:lnTo>
                    <a:pt x="218" y="2544"/>
                  </a:lnTo>
                  <a:lnTo>
                    <a:pt x="233" y="2546"/>
                  </a:lnTo>
                  <a:lnTo>
                    <a:pt x="250" y="2544"/>
                  </a:lnTo>
                  <a:lnTo>
                    <a:pt x="282" y="2543"/>
                  </a:lnTo>
                  <a:lnTo>
                    <a:pt x="316" y="2539"/>
                  </a:lnTo>
                  <a:lnTo>
                    <a:pt x="347" y="2534"/>
                  </a:lnTo>
                  <a:lnTo>
                    <a:pt x="347" y="2534"/>
                  </a:lnTo>
                  <a:lnTo>
                    <a:pt x="360" y="2496"/>
                  </a:lnTo>
                  <a:lnTo>
                    <a:pt x="371" y="2460"/>
                  </a:lnTo>
                  <a:lnTo>
                    <a:pt x="380" y="2424"/>
                  </a:lnTo>
                  <a:lnTo>
                    <a:pt x="388" y="2389"/>
                  </a:lnTo>
                  <a:lnTo>
                    <a:pt x="393" y="2355"/>
                  </a:lnTo>
                  <a:lnTo>
                    <a:pt x="397" y="2323"/>
                  </a:lnTo>
                  <a:lnTo>
                    <a:pt x="400" y="2291"/>
                  </a:lnTo>
                  <a:lnTo>
                    <a:pt x="401" y="2259"/>
                  </a:lnTo>
                  <a:lnTo>
                    <a:pt x="401" y="2226"/>
                  </a:lnTo>
                  <a:lnTo>
                    <a:pt x="400" y="2194"/>
                  </a:lnTo>
                  <a:lnTo>
                    <a:pt x="397" y="2163"/>
                  </a:lnTo>
                  <a:lnTo>
                    <a:pt x="395" y="2131"/>
                  </a:lnTo>
                  <a:lnTo>
                    <a:pt x="386" y="2065"/>
                  </a:lnTo>
                  <a:lnTo>
                    <a:pt x="375" y="1995"/>
                  </a:lnTo>
                  <a:lnTo>
                    <a:pt x="375" y="1995"/>
                  </a:lnTo>
                  <a:lnTo>
                    <a:pt x="373" y="1974"/>
                  </a:lnTo>
                  <a:lnTo>
                    <a:pt x="371" y="1955"/>
                  </a:lnTo>
                  <a:lnTo>
                    <a:pt x="373" y="1935"/>
                  </a:lnTo>
                  <a:lnTo>
                    <a:pt x="374" y="1917"/>
                  </a:lnTo>
                  <a:lnTo>
                    <a:pt x="375" y="1899"/>
                  </a:lnTo>
                  <a:lnTo>
                    <a:pt x="379" y="1881"/>
                  </a:lnTo>
                  <a:lnTo>
                    <a:pt x="383" y="1864"/>
                  </a:lnTo>
                  <a:lnTo>
                    <a:pt x="388" y="1847"/>
                  </a:lnTo>
                  <a:lnTo>
                    <a:pt x="398" y="1814"/>
                  </a:lnTo>
                  <a:lnTo>
                    <a:pt x="411" y="1782"/>
                  </a:lnTo>
                  <a:lnTo>
                    <a:pt x="423" y="1749"/>
                  </a:lnTo>
                  <a:lnTo>
                    <a:pt x="435" y="1717"/>
                  </a:lnTo>
                  <a:lnTo>
                    <a:pt x="435" y="1717"/>
                  </a:lnTo>
                  <a:lnTo>
                    <a:pt x="444" y="1668"/>
                  </a:lnTo>
                  <a:lnTo>
                    <a:pt x="453" y="1620"/>
                  </a:lnTo>
                  <a:lnTo>
                    <a:pt x="459" y="1572"/>
                  </a:lnTo>
                  <a:lnTo>
                    <a:pt x="464" y="1523"/>
                  </a:lnTo>
                  <a:lnTo>
                    <a:pt x="470" y="1475"/>
                  </a:lnTo>
                  <a:lnTo>
                    <a:pt x="475" y="1426"/>
                  </a:lnTo>
                  <a:lnTo>
                    <a:pt x="481" y="1328"/>
                  </a:lnTo>
                  <a:lnTo>
                    <a:pt x="486" y="1230"/>
                  </a:lnTo>
                  <a:lnTo>
                    <a:pt x="490" y="1131"/>
                  </a:lnTo>
                  <a:lnTo>
                    <a:pt x="495" y="1033"/>
                  </a:lnTo>
                  <a:lnTo>
                    <a:pt x="502" y="936"/>
                  </a:lnTo>
                  <a:lnTo>
                    <a:pt x="502" y="936"/>
                  </a:lnTo>
                  <a:lnTo>
                    <a:pt x="511" y="962"/>
                  </a:lnTo>
                  <a:lnTo>
                    <a:pt x="519" y="989"/>
                  </a:lnTo>
                  <a:lnTo>
                    <a:pt x="525" y="1018"/>
                  </a:lnTo>
                  <a:lnTo>
                    <a:pt x="532" y="1046"/>
                  </a:lnTo>
                  <a:lnTo>
                    <a:pt x="535" y="1074"/>
                  </a:lnTo>
                  <a:lnTo>
                    <a:pt x="539" y="1103"/>
                  </a:lnTo>
                  <a:lnTo>
                    <a:pt x="545" y="1162"/>
                  </a:lnTo>
                  <a:lnTo>
                    <a:pt x="548" y="1222"/>
                  </a:lnTo>
                  <a:lnTo>
                    <a:pt x="551" y="1281"/>
                  </a:lnTo>
                  <a:lnTo>
                    <a:pt x="555" y="1341"/>
                  </a:lnTo>
                  <a:lnTo>
                    <a:pt x="559" y="1400"/>
                  </a:lnTo>
                  <a:lnTo>
                    <a:pt x="559" y="1400"/>
                  </a:lnTo>
                  <a:lnTo>
                    <a:pt x="564" y="1449"/>
                  </a:lnTo>
                  <a:lnTo>
                    <a:pt x="572" y="1498"/>
                  </a:lnTo>
                  <a:lnTo>
                    <a:pt x="581" y="1548"/>
                  </a:lnTo>
                  <a:lnTo>
                    <a:pt x="591" y="1598"/>
                  </a:lnTo>
                  <a:lnTo>
                    <a:pt x="603" y="1648"/>
                  </a:lnTo>
                  <a:lnTo>
                    <a:pt x="616" y="1699"/>
                  </a:lnTo>
                  <a:lnTo>
                    <a:pt x="630" y="1749"/>
                  </a:lnTo>
                  <a:lnTo>
                    <a:pt x="647" y="1800"/>
                  </a:lnTo>
                  <a:lnTo>
                    <a:pt x="647" y="1800"/>
                  </a:lnTo>
                  <a:lnTo>
                    <a:pt x="657" y="1827"/>
                  </a:lnTo>
                  <a:lnTo>
                    <a:pt x="665" y="1853"/>
                  </a:lnTo>
                  <a:lnTo>
                    <a:pt x="671" y="1880"/>
                  </a:lnTo>
                  <a:lnTo>
                    <a:pt x="675" y="1906"/>
                  </a:lnTo>
                  <a:lnTo>
                    <a:pt x="679" y="1931"/>
                  </a:lnTo>
                  <a:lnTo>
                    <a:pt x="682" y="1957"/>
                  </a:lnTo>
                  <a:lnTo>
                    <a:pt x="684" y="2006"/>
                  </a:lnTo>
                  <a:lnTo>
                    <a:pt x="687" y="2053"/>
                  </a:lnTo>
                  <a:lnTo>
                    <a:pt x="688" y="2074"/>
                  </a:lnTo>
                  <a:lnTo>
                    <a:pt x="691" y="2094"/>
                  </a:lnTo>
                  <a:lnTo>
                    <a:pt x="694" y="2112"/>
                  </a:lnTo>
                  <a:lnTo>
                    <a:pt x="698" y="2129"/>
                  </a:lnTo>
                  <a:lnTo>
                    <a:pt x="705" y="2145"/>
                  </a:lnTo>
                  <a:lnTo>
                    <a:pt x="714" y="2158"/>
                  </a:lnTo>
                  <a:lnTo>
                    <a:pt x="714" y="2158"/>
                  </a:lnTo>
                  <a:lnTo>
                    <a:pt x="713" y="2181"/>
                  </a:lnTo>
                  <a:lnTo>
                    <a:pt x="709" y="2203"/>
                  </a:lnTo>
                  <a:lnTo>
                    <a:pt x="705" y="2222"/>
                  </a:lnTo>
                  <a:lnTo>
                    <a:pt x="698" y="2242"/>
                  </a:lnTo>
                  <a:lnTo>
                    <a:pt x="692" y="2259"/>
                  </a:lnTo>
                  <a:lnTo>
                    <a:pt x="684" y="2275"/>
                  </a:lnTo>
                  <a:lnTo>
                    <a:pt x="670" y="2308"/>
                  </a:lnTo>
                  <a:lnTo>
                    <a:pt x="663" y="2324"/>
                  </a:lnTo>
                  <a:lnTo>
                    <a:pt x="658" y="2340"/>
                  </a:lnTo>
                  <a:lnTo>
                    <a:pt x="653" y="2355"/>
                  </a:lnTo>
                  <a:lnTo>
                    <a:pt x="652" y="2372"/>
                  </a:lnTo>
                  <a:lnTo>
                    <a:pt x="650" y="2390"/>
                  </a:lnTo>
                  <a:lnTo>
                    <a:pt x="653" y="2408"/>
                  </a:lnTo>
                  <a:lnTo>
                    <a:pt x="657" y="2428"/>
                  </a:lnTo>
                  <a:lnTo>
                    <a:pt x="666" y="2449"/>
                  </a:lnTo>
                  <a:lnTo>
                    <a:pt x="666" y="2449"/>
                  </a:lnTo>
                  <a:lnTo>
                    <a:pt x="685" y="2458"/>
                  </a:lnTo>
                  <a:lnTo>
                    <a:pt x="705" y="2467"/>
                  </a:lnTo>
                  <a:lnTo>
                    <a:pt x="724" y="2474"/>
                  </a:lnTo>
                  <a:lnTo>
                    <a:pt x="745" y="2480"/>
                  </a:lnTo>
                  <a:lnTo>
                    <a:pt x="764" y="2485"/>
                  </a:lnTo>
                  <a:lnTo>
                    <a:pt x="784" y="2489"/>
                  </a:lnTo>
                  <a:lnTo>
                    <a:pt x="804" y="2490"/>
                  </a:lnTo>
                  <a:lnTo>
                    <a:pt x="824" y="2491"/>
                  </a:lnTo>
                  <a:lnTo>
                    <a:pt x="843" y="2491"/>
                  </a:lnTo>
                  <a:lnTo>
                    <a:pt x="862" y="2490"/>
                  </a:lnTo>
                  <a:lnTo>
                    <a:pt x="883" y="2486"/>
                  </a:lnTo>
                  <a:lnTo>
                    <a:pt x="903" y="2482"/>
                  </a:lnTo>
                  <a:lnTo>
                    <a:pt x="922" y="2477"/>
                  </a:lnTo>
                  <a:lnTo>
                    <a:pt x="943" y="2471"/>
                  </a:lnTo>
                  <a:lnTo>
                    <a:pt x="962" y="2464"/>
                  </a:lnTo>
                  <a:lnTo>
                    <a:pt x="981" y="2455"/>
                  </a:lnTo>
                  <a:lnTo>
                    <a:pt x="981" y="2455"/>
                  </a:lnTo>
                  <a:lnTo>
                    <a:pt x="972" y="2434"/>
                  </a:lnTo>
                  <a:lnTo>
                    <a:pt x="965" y="2415"/>
                  </a:lnTo>
                  <a:lnTo>
                    <a:pt x="958" y="2394"/>
                  </a:lnTo>
                  <a:lnTo>
                    <a:pt x="954" y="2375"/>
                  </a:lnTo>
                  <a:lnTo>
                    <a:pt x="953" y="2366"/>
                  </a:lnTo>
                  <a:lnTo>
                    <a:pt x="952" y="2357"/>
                  </a:lnTo>
                  <a:lnTo>
                    <a:pt x="953" y="2348"/>
                  </a:lnTo>
                  <a:lnTo>
                    <a:pt x="954" y="2339"/>
                  </a:lnTo>
                  <a:lnTo>
                    <a:pt x="957" y="2330"/>
                  </a:lnTo>
                  <a:lnTo>
                    <a:pt x="961" y="2321"/>
                  </a:lnTo>
                  <a:lnTo>
                    <a:pt x="966" y="2313"/>
                  </a:lnTo>
                  <a:lnTo>
                    <a:pt x="972" y="2305"/>
                  </a:lnTo>
                  <a:lnTo>
                    <a:pt x="972" y="2305"/>
                  </a:lnTo>
                  <a:lnTo>
                    <a:pt x="980" y="2302"/>
                  </a:lnTo>
                  <a:lnTo>
                    <a:pt x="987" y="2299"/>
                  </a:lnTo>
                  <a:lnTo>
                    <a:pt x="993" y="2295"/>
                  </a:lnTo>
                  <a:lnTo>
                    <a:pt x="998" y="2290"/>
                  </a:lnTo>
                  <a:lnTo>
                    <a:pt x="1003" y="2284"/>
                  </a:lnTo>
                  <a:lnTo>
                    <a:pt x="1007" y="2278"/>
                  </a:lnTo>
                  <a:lnTo>
                    <a:pt x="1010" y="2271"/>
                  </a:lnTo>
                  <a:lnTo>
                    <a:pt x="1012" y="2265"/>
                  </a:lnTo>
                  <a:lnTo>
                    <a:pt x="1015" y="2248"/>
                  </a:lnTo>
                  <a:lnTo>
                    <a:pt x="1016" y="2231"/>
                  </a:lnTo>
                  <a:lnTo>
                    <a:pt x="1014" y="2211"/>
                  </a:lnTo>
                  <a:lnTo>
                    <a:pt x="1010" y="2189"/>
                  </a:lnTo>
                  <a:lnTo>
                    <a:pt x="1010" y="2189"/>
                  </a:lnTo>
                  <a:lnTo>
                    <a:pt x="1010" y="2156"/>
                  </a:lnTo>
                  <a:lnTo>
                    <a:pt x="1007" y="2124"/>
                  </a:lnTo>
                  <a:lnTo>
                    <a:pt x="1003" y="2093"/>
                  </a:lnTo>
                  <a:lnTo>
                    <a:pt x="999" y="2061"/>
                  </a:lnTo>
                  <a:lnTo>
                    <a:pt x="990" y="2000"/>
                  </a:lnTo>
                  <a:lnTo>
                    <a:pt x="979" y="1939"/>
                  </a:lnTo>
                  <a:lnTo>
                    <a:pt x="968" y="1878"/>
                  </a:lnTo>
                  <a:lnTo>
                    <a:pt x="961" y="1819"/>
                  </a:lnTo>
                  <a:lnTo>
                    <a:pt x="957" y="1789"/>
                  </a:lnTo>
                  <a:lnTo>
                    <a:pt x="955" y="1760"/>
                  </a:lnTo>
                  <a:lnTo>
                    <a:pt x="954" y="1730"/>
                  </a:lnTo>
                  <a:lnTo>
                    <a:pt x="955" y="1700"/>
                  </a:lnTo>
                  <a:lnTo>
                    <a:pt x="955" y="1700"/>
                  </a:lnTo>
                  <a:lnTo>
                    <a:pt x="958" y="1634"/>
                  </a:lnTo>
                  <a:lnTo>
                    <a:pt x="962" y="1566"/>
                  </a:lnTo>
                  <a:lnTo>
                    <a:pt x="966" y="1498"/>
                  </a:lnTo>
                  <a:lnTo>
                    <a:pt x="970" y="1431"/>
                  </a:lnTo>
                  <a:lnTo>
                    <a:pt x="971" y="1365"/>
                  </a:lnTo>
                  <a:lnTo>
                    <a:pt x="970" y="1332"/>
                  </a:lnTo>
                  <a:lnTo>
                    <a:pt x="968" y="1298"/>
                  </a:lnTo>
                  <a:lnTo>
                    <a:pt x="967" y="1266"/>
                  </a:lnTo>
                  <a:lnTo>
                    <a:pt x="963" y="1233"/>
                  </a:lnTo>
                  <a:lnTo>
                    <a:pt x="959" y="1201"/>
                  </a:lnTo>
                  <a:lnTo>
                    <a:pt x="953" y="1170"/>
                  </a:lnTo>
                  <a:lnTo>
                    <a:pt x="953" y="1170"/>
                  </a:lnTo>
                  <a:lnTo>
                    <a:pt x="961" y="1142"/>
                  </a:lnTo>
                  <a:lnTo>
                    <a:pt x="968" y="1112"/>
                  </a:lnTo>
                  <a:lnTo>
                    <a:pt x="975" y="1080"/>
                  </a:lnTo>
                  <a:lnTo>
                    <a:pt x="981" y="1046"/>
                  </a:lnTo>
                  <a:lnTo>
                    <a:pt x="987" y="1010"/>
                  </a:lnTo>
                  <a:lnTo>
                    <a:pt x="992" y="974"/>
                  </a:lnTo>
                  <a:lnTo>
                    <a:pt x="994" y="936"/>
                  </a:lnTo>
                  <a:lnTo>
                    <a:pt x="997" y="897"/>
                  </a:lnTo>
                  <a:lnTo>
                    <a:pt x="998" y="859"/>
                  </a:lnTo>
                  <a:lnTo>
                    <a:pt x="998" y="818"/>
                  </a:lnTo>
                  <a:lnTo>
                    <a:pt x="997" y="778"/>
                  </a:lnTo>
                  <a:lnTo>
                    <a:pt x="994" y="740"/>
                  </a:lnTo>
                  <a:lnTo>
                    <a:pt x="990" y="701"/>
                  </a:lnTo>
                  <a:lnTo>
                    <a:pt x="984" y="662"/>
                  </a:lnTo>
                  <a:lnTo>
                    <a:pt x="976" y="625"/>
                  </a:lnTo>
                  <a:lnTo>
                    <a:pt x="967" y="588"/>
                  </a:lnTo>
                  <a:lnTo>
                    <a:pt x="887" y="0"/>
                  </a:lnTo>
                  <a:lnTo>
                    <a:pt x="48" y="0"/>
                  </a:lnTo>
                  <a:lnTo>
                    <a:pt x="12" y="663"/>
                  </a:lnTo>
                  <a:lnTo>
                    <a:pt x="12" y="663"/>
                  </a:lnTo>
                  <a:lnTo>
                    <a:pt x="7" y="683"/>
                  </a:lnTo>
                  <a:lnTo>
                    <a:pt x="3" y="701"/>
                  </a:lnTo>
                  <a:lnTo>
                    <a:pt x="2" y="719"/>
                  </a:lnTo>
                  <a:lnTo>
                    <a:pt x="0" y="737"/>
                  </a:lnTo>
                  <a:lnTo>
                    <a:pt x="0" y="755"/>
                  </a:lnTo>
                  <a:lnTo>
                    <a:pt x="2" y="773"/>
                  </a:lnTo>
                  <a:lnTo>
                    <a:pt x="6" y="809"/>
                  </a:lnTo>
                  <a:lnTo>
                    <a:pt x="12" y="844"/>
                  </a:lnTo>
                  <a:lnTo>
                    <a:pt x="20" y="880"/>
                  </a:lnTo>
                  <a:lnTo>
                    <a:pt x="28" y="915"/>
                  </a:lnTo>
                  <a:lnTo>
                    <a:pt x="34" y="952"/>
                  </a:lnTo>
                  <a:lnTo>
                    <a:pt x="34" y="952"/>
                  </a:lnTo>
                  <a:lnTo>
                    <a:pt x="31" y="976"/>
                  </a:lnTo>
                  <a:lnTo>
                    <a:pt x="30" y="1001"/>
                  </a:lnTo>
                  <a:lnTo>
                    <a:pt x="29" y="1025"/>
                  </a:lnTo>
                  <a:lnTo>
                    <a:pt x="30" y="1050"/>
                  </a:lnTo>
                  <a:lnTo>
                    <a:pt x="33" y="1099"/>
                  </a:lnTo>
                  <a:lnTo>
                    <a:pt x="38" y="1148"/>
                  </a:lnTo>
                  <a:lnTo>
                    <a:pt x="44" y="1197"/>
                  </a:lnTo>
                  <a:lnTo>
                    <a:pt x="52" y="1246"/>
                  </a:lnTo>
                  <a:lnTo>
                    <a:pt x="69" y="1345"/>
                  </a:lnTo>
                  <a:lnTo>
                    <a:pt x="69" y="1345"/>
                  </a:lnTo>
                  <a:lnTo>
                    <a:pt x="62" y="1403"/>
                  </a:lnTo>
                  <a:lnTo>
                    <a:pt x="57" y="1461"/>
                  </a:lnTo>
                  <a:lnTo>
                    <a:pt x="55" y="1518"/>
                  </a:lnTo>
                  <a:lnTo>
                    <a:pt x="53" y="1576"/>
                  </a:lnTo>
                  <a:lnTo>
                    <a:pt x="55" y="1634"/>
                  </a:lnTo>
                  <a:lnTo>
                    <a:pt x="56" y="1691"/>
                  </a:lnTo>
                  <a:lnTo>
                    <a:pt x="62" y="1807"/>
                  </a:lnTo>
                  <a:lnTo>
                    <a:pt x="62" y="1807"/>
                  </a:lnTo>
                  <a:lnTo>
                    <a:pt x="65" y="1838"/>
                  </a:lnTo>
                  <a:lnTo>
                    <a:pt x="66" y="1872"/>
                  </a:lnTo>
                  <a:lnTo>
                    <a:pt x="68" y="1907"/>
                  </a:lnTo>
                  <a:lnTo>
                    <a:pt x="68" y="1942"/>
                  </a:lnTo>
                  <a:lnTo>
                    <a:pt x="66" y="2012"/>
                  </a:lnTo>
                  <a:lnTo>
                    <a:pt x="66" y="2081"/>
                  </a:lnTo>
                  <a:lnTo>
                    <a:pt x="66" y="2116"/>
                  </a:lnTo>
                  <a:lnTo>
                    <a:pt x="69" y="2149"/>
                  </a:lnTo>
                  <a:lnTo>
                    <a:pt x="71" y="2181"/>
                  </a:lnTo>
                  <a:lnTo>
                    <a:pt x="77" y="2211"/>
                  </a:lnTo>
                  <a:lnTo>
                    <a:pt x="84" y="2239"/>
                  </a:lnTo>
                  <a:lnTo>
                    <a:pt x="90" y="2252"/>
                  </a:lnTo>
                  <a:lnTo>
                    <a:pt x="93" y="2265"/>
                  </a:lnTo>
                  <a:lnTo>
                    <a:pt x="100" y="2277"/>
                  </a:lnTo>
                  <a:lnTo>
                    <a:pt x="106" y="2288"/>
                  </a:lnTo>
                  <a:lnTo>
                    <a:pt x="113" y="2299"/>
                  </a:lnTo>
                  <a:lnTo>
                    <a:pt x="122" y="2309"/>
                  </a:lnTo>
                  <a:lnTo>
                    <a:pt x="102" y="2493"/>
                  </a:lnTo>
                  <a:lnTo>
                    <a:pt x="102" y="2493"/>
                  </a:lnTo>
                  <a:close/>
                  <a:moveTo>
                    <a:pt x="102" y="2493"/>
                  </a:moveTo>
                  <a:lnTo>
                    <a:pt x="102" y="2493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4" name="Freeform 240">
              <a:extLst>
                <a:ext uri="{FF2B5EF4-FFF2-40B4-BE49-F238E27FC236}">
                  <a16:creationId xmlns:a16="http://schemas.microsoft.com/office/drawing/2014/main" xmlns="" id="{06835476-9ADA-4CF8-A4A5-AB25D122E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3719513"/>
              <a:ext cx="536575" cy="1347787"/>
            </a:xfrm>
            <a:custGeom>
              <a:avLst/>
              <a:gdLst>
                <a:gd name="T0" fmla="*/ 128 w 1016"/>
                <a:gd name="T1" fmla="*/ 2514 h 2546"/>
                <a:gd name="T2" fmla="*/ 187 w 1016"/>
                <a:gd name="T3" fmla="*/ 2539 h 2546"/>
                <a:gd name="T4" fmla="*/ 250 w 1016"/>
                <a:gd name="T5" fmla="*/ 2544 h 2546"/>
                <a:gd name="T6" fmla="*/ 347 w 1016"/>
                <a:gd name="T7" fmla="*/ 2534 h 2546"/>
                <a:gd name="T8" fmla="*/ 388 w 1016"/>
                <a:gd name="T9" fmla="*/ 2389 h 2546"/>
                <a:gd name="T10" fmla="*/ 401 w 1016"/>
                <a:gd name="T11" fmla="*/ 2259 h 2546"/>
                <a:gd name="T12" fmla="*/ 395 w 1016"/>
                <a:gd name="T13" fmla="*/ 2131 h 2546"/>
                <a:gd name="T14" fmla="*/ 373 w 1016"/>
                <a:gd name="T15" fmla="*/ 1974 h 2546"/>
                <a:gd name="T16" fmla="*/ 375 w 1016"/>
                <a:gd name="T17" fmla="*/ 1899 h 2546"/>
                <a:gd name="T18" fmla="*/ 398 w 1016"/>
                <a:gd name="T19" fmla="*/ 1814 h 2546"/>
                <a:gd name="T20" fmla="*/ 435 w 1016"/>
                <a:gd name="T21" fmla="*/ 1717 h 2546"/>
                <a:gd name="T22" fmla="*/ 464 w 1016"/>
                <a:gd name="T23" fmla="*/ 1523 h 2546"/>
                <a:gd name="T24" fmla="*/ 486 w 1016"/>
                <a:gd name="T25" fmla="*/ 1230 h 2546"/>
                <a:gd name="T26" fmla="*/ 502 w 1016"/>
                <a:gd name="T27" fmla="*/ 936 h 2546"/>
                <a:gd name="T28" fmla="*/ 532 w 1016"/>
                <a:gd name="T29" fmla="*/ 1046 h 2546"/>
                <a:gd name="T30" fmla="*/ 548 w 1016"/>
                <a:gd name="T31" fmla="*/ 1222 h 2546"/>
                <a:gd name="T32" fmla="*/ 559 w 1016"/>
                <a:gd name="T33" fmla="*/ 1400 h 2546"/>
                <a:gd name="T34" fmla="*/ 591 w 1016"/>
                <a:gd name="T35" fmla="*/ 1598 h 2546"/>
                <a:gd name="T36" fmla="*/ 647 w 1016"/>
                <a:gd name="T37" fmla="*/ 1800 h 2546"/>
                <a:gd name="T38" fmla="*/ 671 w 1016"/>
                <a:gd name="T39" fmla="*/ 1880 h 2546"/>
                <a:gd name="T40" fmla="*/ 684 w 1016"/>
                <a:gd name="T41" fmla="*/ 2006 h 2546"/>
                <a:gd name="T42" fmla="*/ 694 w 1016"/>
                <a:gd name="T43" fmla="*/ 2112 h 2546"/>
                <a:gd name="T44" fmla="*/ 714 w 1016"/>
                <a:gd name="T45" fmla="*/ 2158 h 2546"/>
                <a:gd name="T46" fmla="*/ 698 w 1016"/>
                <a:gd name="T47" fmla="*/ 2242 h 2546"/>
                <a:gd name="T48" fmla="*/ 663 w 1016"/>
                <a:gd name="T49" fmla="*/ 2324 h 2546"/>
                <a:gd name="T50" fmla="*/ 650 w 1016"/>
                <a:gd name="T51" fmla="*/ 2390 h 2546"/>
                <a:gd name="T52" fmla="*/ 666 w 1016"/>
                <a:gd name="T53" fmla="*/ 2449 h 2546"/>
                <a:gd name="T54" fmla="*/ 745 w 1016"/>
                <a:gd name="T55" fmla="*/ 2480 h 2546"/>
                <a:gd name="T56" fmla="*/ 824 w 1016"/>
                <a:gd name="T57" fmla="*/ 2491 h 2546"/>
                <a:gd name="T58" fmla="*/ 903 w 1016"/>
                <a:gd name="T59" fmla="*/ 2482 h 2546"/>
                <a:gd name="T60" fmla="*/ 981 w 1016"/>
                <a:gd name="T61" fmla="*/ 2455 h 2546"/>
                <a:gd name="T62" fmla="*/ 958 w 1016"/>
                <a:gd name="T63" fmla="*/ 2394 h 2546"/>
                <a:gd name="T64" fmla="*/ 953 w 1016"/>
                <a:gd name="T65" fmla="*/ 2348 h 2546"/>
                <a:gd name="T66" fmla="*/ 966 w 1016"/>
                <a:gd name="T67" fmla="*/ 2313 h 2546"/>
                <a:gd name="T68" fmla="*/ 987 w 1016"/>
                <a:gd name="T69" fmla="*/ 2299 h 2546"/>
                <a:gd name="T70" fmla="*/ 1007 w 1016"/>
                <a:gd name="T71" fmla="*/ 2278 h 2546"/>
                <a:gd name="T72" fmla="*/ 1016 w 1016"/>
                <a:gd name="T73" fmla="*/ 2231 h 2546"/>
                <a:gd name="T74" fmla="*/ 1010 w 1016"/>
                <a:gd name="T75" fmla="*/ 2156 h 2546"/>
                <a:gd name="T76" fmla="*/ 990 w 1016"/>
                <a:gd name="T77" fmla="*/ 2000 h 2546"/>
                <a:gd name="T78" fmla="*/ 957 w 1016"/>
                <a:gd name="T79" fmla="*/ 1789 h 2546"/>
                <a:gd name="T80" fmla="*/ 955 w 1016"/>
                <a:gd name="T81" fmla="*/ 1700 h 2546"/>
                <a:gd name="T82" fmla="*/ 970 w 1016"/>
                <a:gd name="T83" fmla="*/ 1431 h 2546"/>
                <a:gd name="T84" fmla="*/ 967 w 1016"/>
                <a:gd name="T85" fmla="*/ 1266 h 2546"/>
                <a:gd name="T86" fmla="*/ 953 w 1016"/>
                <a:gd name="T87" fmla="*/ 1170 h 2546"/>
                <a:gd name="T88" fmla="*/ 981 w 1016"/>
                <a:gd name="T89" fmla="*/ 1046 h 2546"/>
                <a:gd name="T90" fmla="*/ 997 w 1016"/>
                <a:gd name="T91" fmla="*/ 897 h 2546"/>
                <a:gd name="T92" fmla="*/ 994 w 1016"/>
                <a:gd name="T93" fmla="*/ 740 h 2546"/>
                <a:gd name="T94" fmla="*/ 967 w 1016"/>
                <a:gd name="T95" fmla="*/ 588 h 2546"/>
                <a:gd name="T96" fmla="*/ 12 w 1016"/>
                <a:gd name="T97" fmla="*/ 663 h 2546"/>
                <a:gd name="T98" fmla="*/ 0 w 1016"/>
                <a:gd name="T99" fmla="*/ 737 h 2546"/>
                <a:gd name="T100" fmla="*/ 12 w 1016"/>
                <a:gd name="T101" fmla="*/ 844 h 2546"/>
                <a:gd name="T102" fmla="*/ 34 w 1016"/>
                <a:gd name="T103" fmla="*/ 952 h 2546"/>
                <a:gd name="T104" fmla="*/ 30 w 1016"/>
                <a:gd name="T105" fmla="*/ 1050 h 2546"/>
                <a:gd name="T106" fmla="*/ 52 w 1016"/>
                <a:gd name="T107" fmla="*/ 1246 h 2546"/>
                <a:gd name="T108" fmla="*/ 57 w 1016"/>
                <a:gd name="T109" fmla="*/ 1461 h 2546"/>
                <a:gd name="T110" fmla="*/ 56 w 1016"/>
                <a:gd name="T111" fmla="*/ 1691 h 2546"/>
                <a:gd name="T112" fmla="*/ 66 w 1016"/>
                <a:gd name="T113" fmla="*/ 1872 h 2546"/>
                <a:gd name="T114" fmla="*/ 66 w 1016"/>
                <a:gd name="T115" fmla="*/ 2081 h 2546"/>
                <a:gd name="T116" fmla="*/ 77 w 1016"/>
                <a:gd name="T117" fmla="*/ 2211 h 2546"/>
                <a:gd name="T118" fmla="*/ 100 w 1016"/>
                <a:gd name="T119" fmla="*/ 2277 h 2546"/>
                <a:gd name="T120" fmla="*/ 102 w 1016"/>
                <a:gd name="T121" fmla="*/ 2493 h 2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6" h="2546">
                  <a:moveTo>
                    <a:pt x="102" y="2493"/>
                  </a:moveTo>
                  <a:lnTo>
                    <a:pt x="102" y="2493"/>
                  </a:lnTo>
                  <a:lnTo>
                    <a:pt x="114" y="2504"/>
                  </a:lnTo>
                  <a:lnTo>
                    <a:pt x="128" y="2514"/>
                  </a:lnTo>
                  <a:lnTo>
                    <a:pt x="141" y="2524"/>
                  </a:lnTo>
                  <a:lnTo>
                    <a:pt x="155" y="2530"/>
                  </a:lnTo>
                  <a:lnTo>
                    <a:pt x="171" y="2535"/>
                  </a:lnTo>
                  <a:lnTo>
                    <a:pt x="187" y="2539"/>
                  </a:lnTo>
                  <a:lnTo>
                    <a:pt x="202" y="2543"/>
                  </a:lnTo>
                  <a:lnTo>
                    <a:pt x="218" y="2544"/>
                  </a:lnTo>
                  <a:lnTo>
                    <a:pt x="233" y="2546"/>
                  </a:lnTo>
                  <a:lnTo>
                    <a:pt x="250" y="2544"/>
                  </a:lnTo>
                  <a:lnTo>
                    <a:pt x="282" y="2543"/>
                  </a:lnTo>
                  <a:lnTo>
                    <a:pt x="316" y="2539"/>
                  </a:lnTo>
                  <a:lnTo>
                    <a:pt x="347" y="2534"/>
                  </a:lnTo>
                  <a:lnTo>
                    <a:pt x="347" y="2534"/>
                  </a:lnTo>
                  <a:lnTo>
                    <a:pt x="360" y="2496"/>
                  </a:lnTo>
                  <a:lnTo>
                    <a:pt x="371" y="2460"/>
                  </a:lnTo>
                  <a:lnTo>
                    <a:pt x="380" y="2424"/>
                  </a:lnTo>
                  <a:lnTo>
                    <a:pt x="388" y="2389"/>
                  </a:lnTo>
                  <a:lnTo>
                    <a:pt x="393" y="2355"/>
                  </a:lnTo>
                  <a:lnTo>
                    <a:pt x="397" y="2323"/>
                  </a:lnTo>
                  <a:lnTo>
                    <a:pt x="400" y="2291"/>
                  </a:lnTo>
                  <a:lnTo>
                    <a:pt x="401" y="2259"/>
                  </a:lnTo>
                  <a:lnTo>
                    <a:pt x="401" y="2226"/>
                  </a:lnTo>
                  <a:lnTo>
                    <a:pt x="400" y="2194"/>
                  </a:lnTo>
                  <a:lnTo>
                    <a:pt x="397" y="2163"/>
                  </a:lnTo>
                  <a:lnTo>
                    <a:pt x="395" y="2131"/>
                  </a:lnTo>
                  <a:lnTo>
                    <a:pt x="386" y="2065"/>
                  </a:lnTo>
                  <a:lnTo>
                    <a:pt x="375" y="1995"/>
                  </a:lnTo>
                  <a:lnTo>
                    <a:pt x="375" y="1995"/>
                  </a:lnTo>
                  <a:lnTo>
                    <a:pt x="373" y="1974"/>
                  </a:lnTo>
                  <a:lnTo>
                    <a:pt x="371" y="1955"/>
                  </a:lnTo>
                  <a:lnTo>
                    <a:pt x="373" y="1935"/>
                  </a:lnTo>
                  <a:lnTo>
                    <a:pt x="374" y="1917"/>
                  </a:lnTo>
                  <a:lnTo>
                    <a:pt x="375" y="1899"/>
                  </a:lnTo>
                  <a:lnTo>
                    <a:pt x="379" y="1881"/>
                  </a:lnTo>
                  <a:lnTo>
                    <a:pt x="383" y="1864"/>
                  </a:lnTo>
                  <a:lnTo>
                    <a:pt x="388" y="1847"/>
                  </a:lnTo>
                  <a:lnTo>
                    <a:pt x="398" y="1814"/>
                  </a:lnTo>
                  <a:lnTo>
                    <a:pt x="411" y="1782"/>
                  </a:lnTo>
                  <a:lnTo>
                    <a:pt x="423" y="1749"/>
                  </a:lnTo>
                  <a:lnTo>
                    <a:pt x="435" y="1717"/>
                  </a:lnTo>
                  <a:lnTo>
                    <a:pt x="435" y="1717"/>
                  </a:lnTo>
                  <a:lnTo>
                    <a:pt x="444" y="1668"/>
                  </a:lnTo>
                  <a:lnTo>
                    <a:pt x="453" y="1620"/>
                  </a:lnTo>
                  <a:lnTo>
                    <a:pt x="459" y="1572"/>
                  </a:lnTo>
                  <a:lnTo>
                    <a:pt x="464" y="1523"/>
                  </a:lnTo>
                  <a:lnTo>
                    <a:pt x="470" y="1475"/>
                  </a:lnTo>
                  <a:lnTo>
                    <a:pt x="475" y="1426"/>
                  </a:lnTo>
                  <a:lnTo>
                    <a:pt x="481" y="1328"/>
                  </a:lnTo>
                  <a:lnTo>
                    <a:pt x="486" y="1230"/>
                  </a:lnTo>
                  <a:lnTo>
                    <a:pt x="490" y="1131"/>
                  </a:lnTo>
                  <a:lnTo>
                    <a:pt x="495" y="1033"/>
                  </a:lnTo>
                  <a:lnTo>
                    <a:pt x="502" y="936"/>
                  </a:lnTo>
                  <a:lnTo>
                    <a:pt x="502" y="936"/>
                  </a:lnTo>
                  <a:lnTo>
                    <a:pt x="511" y="962"/>
                  </a:lnTo>
                  <a:lnTo>
                    <a:pt x="519" y="989"/>
                  </a:lnTo>
                  <a:lnTo>
                    <a:pt x="525" y="1018"/>
                  </a:lnTo>
                  <a:lnTo>
                    <a:pt x="532" y="1046"/>
                  </a:lnTo>
                  <a:lnTo>
                    <a:pt x="535" y="1074"/>
                  </a:lnTo>
                  <a:lnTo>
                    <a:pt x="539" y="1103"/>
                  </a:lnTo>
                  <a:lnTo>
                    <a:pt x="545" y="1162"/>
                  </a:lnTo>
                  <a:lnTo>
                    <a:pt x="548" y="1222"/>
                  </a:lnTo>
                  <a:lnTo>
                    <a:pt x="551" y="1281"/>
                  </a:lnTo>
                  <a:lnTo>
                    <a:pt x="555" y="1341"/>
                  </a:lnTo>
                  <a:lnTo>
                    <a:pt x="559" y="1400"/>
                  </a:lnTo>
                  <a:lnTo>
                    <a:pt x="559" y="1400"/>
                  </a:lnTo>
                  <a:lnTo>
                    <a:pt x="564" y="1449"/>
                  </a:lnTo>
                  <a:lnTo>
                    <a:pt x="572" y="1498"/>
                  </a:lnTo>
                  <a:lnTo>
                    <a:pt x="581" y="1548"/>
                  </a:lnTo>
                  <a:lnTo>
                    <a:pt x="591" y="1598"/>
                  </a:lnTo>
                  <a:lnTo>
                    <a:pt x="603" y="1648"/>
                  </a:lnTo>
                  <a:lnTo>
                    <a:pt x="616" y="1699"/>
                  </a:lnTo>
                  <a:lnTo>
                    <a:pt x="630" y="1749"/>
                  </a:lnTo>
                  <a:lnTo>
                    <a:pt x="647" y="1800"/>
                  </a:lnTo>
                  <a:lnTo>
                    <a:pt x="647" y="1800"/>
                  </a:lnTo>
                  <a:lnTo>
                    <a:pt x="657" y="1827"/>
                  </a:lnTo>
                  <a:lnTo>
                    <a:pt x="665" y="1853"/>
                  </a:lnTo>
                  <a:lnTo>
                    <a:pt x="671" y="1880"/>
                  </a:lnTo>
                  <a:lnTo>
                    <a:pt x="675" y="1906"/>
                  </a:lnTo>
                  <a:lnTo>
                    <a:pt x="679" y="1931"/>
                  </a:lnTo>
                  <a:lnTo>
                    <a:pt x="682" y="1957"/>
                  </a:lnTo>
                  <a:lnTo>
                    <a:pt x="684" y="2006"/>
                  </a:lnTo>
                  <a:lnTo>
                    <a:pt x="687" y="2053"/>
                  </a:lnTo>
                  <a:lnTo>
                    <a:pt x="688" y="2074"/>
                  </a:lnTo>
                  <a:lnTo>
                    <a:pt x="691" y="2094"/>
                  </a:lnTo>
                  <a:lnTo>
                    <a:pt x="694" y="2112"/>
                  </a:lnTo>
                  <a:lnTo>
                    <a:pt x="698" y="2129"/>
                  </a:lnTo>
                  <a:lnTo>
                    <a:pt x="705" y="2145"/>
                  </a:lnTo>
                  <a:lnTo>
                    <a:pt x="714" y="2158"/>
                  </a:lnTo>
                  <a:lnTo>
                    <a:pt x="714" y="2158"/>
                  </a:lnTo>
                  <a:lnTo>
                    <a:pt x="713" y="2181"/>
                  </a:lnTo>
                  <a:lnTo>
                    <a:pt x="709" y="2203"/>
                  </a:lnTo>
                  <a:lnTo>
                    <a:pt x="705" y="2222"/>
                  </a:lnTo>
                  <a:lnTo>
                    <a:pt x="698" y="2242"/>
                  </a:lnTo>
                  <a:lnTo>
                    <a:pt x="692" y="2259"/>
                  </a:lnTo>
                  <a:lnTo>
                    <a:pt x="684" y="2275"/>
                  </a:lnTo>
                  <a:lnTo>
                    <a:pt x="670" y="2308"/>
                  </a:lnTo>
                  <a:lnTo>
                    <a:pt x="663" y="2324"/>
                  </a:lnTo>
                  <a:lnTo>
                    <a:pt x="658" y="2340"/>
                  </a:lnTo>
                  <a:lnTo>
                    <a:pt x="653" y="2355"/>
                  </a:lnTo>
                  <a:lnTo>
                    <a:pt x="652" y="2372"/>
                  </a:lnTo>
                  <a:lnTo>
                    <a:pt x="650" y="2390"/>
                  </a:lnTo>
                  <a:lnTo>
                    <a:pt x="653" y="2408"/>
                  </a:lnTo>
                  <a:lnTo>
                    <a:pt x="657" y="2428"/>
                  </a:lnTo>
                  <a:lnTo>
                    <a:pt x="666" y="2449"/>
                  </a:lnTo>
                  <a:lnTo>
                    <a:pt x="666" y="2449"/>
                  </a:lnTo>
                  <a:lnTo>
                    <a:pt x="685" y="2458"/>
                  </a:lnTo>
                  <a:lnTo>
                    <a:pt x="705" y="2467"/>
                  </a:lnTo>
                  <a:lnTo>
                    <a:pt x="724" y="2474"/>
                  </a:lnTo>
                  <a:lnTo>
                    <a:pt x="745" y="2480"/>
                  </a:lnTo>
                  <a:lnTo>
                    <a:pt x="764" y="2485"/>
                  </a:lnTo>
                  <a:lnTo>
                    <a:pt x="784" y="2489"/>
                  </a:lnTo>
                  <a:lnTo>
                    <a:pt x="804" y="2490"/>
                  </a:lnTo>
                  <a:lnTo>
                    <a:pt x="824" y="2491"/>
                  </a:lnTo>
                  <a:lnTo>
                    <a:pt x="843" y="2491"/>
                  </a:lnTo>
                  <a:lnTo>
                    <a:pt x="862" y="2490"/>
                  </a:lnTo>
                  <a:lnTo>
                    <a:pt x="883" y="2486"/>
                  </a:lnTo>
                  <a:lnTo>
                    <a:pt x="903" y="2482"/>
                  </a:lnTo>
                  <a:lnTo>
                    <a:pt x="922" y="2477"/>
                  </a:lnTo>
                  <a:lnTo>
                    <a:pt x="943" y="2471"/>
                  </a:lnTo>
                  <a:lnTo>
                    <a:pt x="962" y="2464"/>
                  </a:lnTo>
                  <a:lnTo>
                    <a:pt x="981" y="2455"/>
                  </a:lnTo>
                  <a:lnTo>
                    <a:pt x="981" y="2455"/>
                  </a:lnTo>
                  <a:lnTo>
                    <a:pt x="972" y="2434"/>
                  </a:lnTo>
                  <a:lnTo>
                    <a:pt x="965" y="2415"/>
                  </a:lnTo>
                  <a:lnTo>
                    <a:pt x="958" y="2394"/>
                  </a:lnTo>
                  <a:lnTo>
                    <a:pt x="954" y="2375"/>
                  </a:lnTo>
                  <a:lnTo>
                    <a:pt x="953" y="2366"/>
                  </a:lnTo>
                  <a:lnTo>
                    <a:pt x="952" y="2357"/>
                  </a:lnTo>
                  <a:lnTo>
                    <a:pt x="953" y="2348"/>
                  </a:lnTo>
                  <a:lnTo>
                    <a:pt x="954" y="2339"/>
                  </a:lnTo>
                  <a:lnTo>
                    <a:pt x="957" y="2330"/>
                  </a:lnTo>
                  <a:lnTo>
                    <a:pt x="961" y="2321"/>
                  </a:lnTo>
                  <a:lnTo>
                    <a:pt x="966" y="2313"/>
                  </a:lnTo>
                  <a:lnTo>
                    <a:pt x="972" y="2305"/>
                  </a:lnTo>
                  <a:lnTo>
                    <a:pt x="972" y="2305"/>
                  </a:lnTo>
                  <a:lnTo>
                    <a:pt x="980" y="2302"/>
                  </a:lnTo>
                  <a:lnTo>
                    <a:pt x="987" y="2299"/>
                  </a:lnTo>
                  <a:lnTo>
                    <a:pt x="993" y="2295"/>
                  </a:lnTo>
                  <a:lnTo>
                    <a:pt x="998" y="2290"/>
                  </a:lnTo>
                  <a:lnTo>
                    <a:pt x="1003" y="2284"/>
                  </a:lnTo>
                  <a:lnTo>
                    <a:pt x="1007" y="2278"/>
                  </a:lnTo>
                  <a:lnTo>
                    <a:pt x="1010" y="2271"/>
                  </a:lnTo>
                  <a:lnTo>
                    <a:pt x="1012" y="2265"/>
                  </a:lnTo>
                  <a:lnTo>
                    <a:pt x="1015" y="2248"/>
                  </a:lnTo>
                  <a:lnTo>
                    <a:pt x="1016" y="2231"/>
                  </a:lnTo>
                  <a:lnTo>
                    <a:pt x="1014" y="2211"/>
                  </a:lnTo>
                  <a:lnTo>
                    <a:pt x="1010" y="2189"/>
                  </a:lnTo>
                  <a:lnTo>
                    <a:pt x="1010" y="2189"/>
                  </a:lnTo>
                  <a:lnTo>
                    <a:pt x="1010" y="2156"/>
                  </a:lnTo>
                  <a:lnTo>
                    <a:pt x="1007" y="2124"/>
                  </a:lnTo>
                  <a:lnTo>
                    <a:pt x="1003" y="2093"/>
                  </a:lnTo>
                  <a:lnTo>
                    <a:pt x="999" y="2061"/>
                  </a:lnTo>
                  <a:lnTo>
                    <a:pt x="990" y="2000"/>
                  </a:lnTo>
                  <a:lnTo>
                    <a:pt x="979" y="1939"/>
                  </a:lnTo>
                  <a:lnTo>
                    <a:pt x="968" y="1878"/>
                  </a:lnTo>
                  <a:lnTo>
                    <a:pt x="961" y="1819"/>
                  </a:lnTo>
                  <a:lnTo>
                    <a:pt x="957" y="1789"/>
                  </a:lnTo>
                  <a:lnTo>
                    <a:pt x="955" y="1760"/>
                  </a:lnTo>
                  <a:lnTo>
                    <a:pt x="954" y="1730"/>
                  </a:lnTo>
                  <a:lnTo>
                    <a:pt x="955" y="1700"/>
                  </a:lnTo>
                  <a:lnTo>
                    <a:pt x="955" y="1700"/>
                  </a:lnTo>
                  <a:lnTo>
                    <a:pt x="958" y="1634"/>
                  </a:lnTo>
                  <a:lnTo>
                    <a:pt x="962" y="1566"/>
                  </a:lnTo>
                  <a:lnTo>
                    <a:pt x="966" y="1498"/>
                  </a:lnTo>
                  <a:lnTo>
                    <a:pt x="970" y="1431"/>
                  </a:lnTo>
                  <a:lnTo>
                    <a:pt x="971" y="1365"/>
                  </a:lnTo>
                  <a:lnTo>
                    <a:pt x="970" y="1332"/>
                  </a:lnTo>
                  <a:lnTo>
                    <a:pt x="968" y="1298"/>
                  </a:lnTo>
                  <a:lnTo>
                    <a:pt x="967" y="1266"/>
                  </a:lnTo>
                  <a:lnTo>
                    <a:pt x="963" y="1233"/>
                  </a:lnTo>
                  <a:lnTo>
                    <a:pt x="959" y="1201"/>
                  </a:lnTo>
                  <a:lnTo>
                    <a:pt x="953" y="1170"/>
                  </a:lnTo>
                  <a:lnTo>
                    <a:pt x="953" y="1170"/>
                  </a:lnTo>
                  <a:lnTo>
                    <a:pt x="961" y="1142"/>
                  </a:lnTo>
                  <a:lnTo>
                    <a:pt x="968" y="1112"/>
                  </a:lnTo>
                  <a:lnTo>
                    <a:pt x="975" y="1080"/>
                  </a:lnTo>
                  <a:lnTo>
                    <a:pt x="981" y="1046"/>
                  </a:lnTo>
                  <a:lnTo>
                    <a:pt x="987" y="1010"/>
                  </a:lnTo>
                  <a:lnTo>
                    <a:pt x="992" y="974"/>
                  </a:lnTo>
                  <a:lnTo>
                    <a:pt x="994" y="936"/>
                  </a:lnTo>
                  <a:lnTo>
                    <a:pt x="997" y="897"/>
                  </a:lnTo>
                  <a:lnTo>
                    <a:pt x="998" y="859"/>
                  </a:lnTo>
                  <a:lnTo>
                    <a:pt x="998" y="818"/>
                  </a:lnTo>
                  <a:lnTo>
                    <a:pt x="997" y="778"/>
                  </a:lnTo>
                  <a:lnTo>
                    <a:pt x="994" y="740"/>
                  </a:lnTo>
                  <a:lnTo>
                    <a:pt x="990" y="701"/>
                  </a:lnTo>
                  <a:lnTo>
                    <a:pt x="984" y="662"/>
                  </a:lnTo>
                  <a:lnTo>
                    <a:pt x="976" y="625"/>
                  </a:lnTo>
                  <a:lnTo>
                    <a:pt x="967" y="588"/>
                  </a:lnTo>
                  <a:lnTo>
                    <a:pt x="887" y="0"/>
                  </a:lnTo>
                  <a:lnTo>
                    <a:pt x="48" y="0"/>
                  </a:lnTo>
                  <a:lnTo>
                    <a:pt x="12" y="663"/>
                  </a:lnTo>
                  <a:lnTo>
                    <a:pt x="12" y="663"/>
                  </a:lnTo>
                  <a:lnTo>
                    <a:pt x="7" y="683"/>
                  </a:lnTo>
                  <a:lnTo>
                    <a:pt x="3" y="701"/>
                  </a:lnTo>
                  <a:lnTo>
                    <a:pt x="2" y="719"/>
                  </a:lnTo>
                  <a:lnTo>
                    <a:pt x="0" y="737"/>
                  </a:lnTo>
                  <a:lnTo>
                    <a:pt x="0" y="755"/>
                  </a:lnTo>
                  <a:lnTo>
                    <a:pt x="2" y="773"/>
                  </a:lnTo>
                  <a:lnTo>
                    <a:pt x="6" y="809"/>
                  </a:lnTo>
                  <a:lnTo>
                    <a:pt x="12" y="844"/>
                  </a:lnTo>
                  <a:lnTo>
                    <a:pt x="20" y="880"/>
                  </a:lnTo>
                  <a:lnTo>
                    <a:pt x="28" y="915"/>
                  </a:lnTo>
                  <a:lnTo>
                    <a:pt x="34" y="952"/>
                  </a:lnTo>
                  <a:lnTo>
                    <a:pt x="34" y="952"/>
                  </a:lnTo>
                  <a:lnTo>
                    <a:pt x="31" y="976"/>
                  </a:lnTo>
                  <a:lnTo>
                    <a:pt x="30" y="1001"/>
                  </a:lnTo>
                  <a:lnTo>
                    <a:pt x="29" y="1025"/>
                  </a:lnTo>
                  <a:lnTo>
                    <a:pt x="30" y="1050"/>
                  </a:lnTo>
                  <a:lnTo>
                    <a:pt x="33" y="1099"/>
                  </a:lnTo>
                  <a:lnTo>
                    <a:pt x="38" y="1148"/>
                  </a:lnTo>
                  <a:lnTo>
                    <a:pt x="44" y="1197"/>
                  </a:lnTo>
                  <a:lnTo>
                    <a:pt x="52" y="1246"/>
                  </a:lnTo>
                  <a:lnTo>
                    <a:pt x="69" y="1345"/>
                  </a:lnTo>
                  <a:lnTo>
                    <a:pt x="69" y="1345"/>
                  </a:lnTo>
                  <a:lnTo>
                    <a:pt x="62" y="1403"/>
                  </a:lnTo>
                  <a:lnTo>
                    <a:pt x="57" y="1461"/>
                  </a:lnTo>
                  <a:lnTo>
                    <a:pt x="55" y="1518"/>
                  </a:lnTo>
                  <a:lnTo>
                    <a:pt x="53" y="1576"/>
                  </a:lnTo>
                  <a:lnTo>
                    <a:pt x="55" y="1634"/>
                  </a:lnTo>
                  <a:lnTo>
                    <a:pt x="56" y="1691"/>
                  </a:lnTo>
                  <a:lnTo>
                    <a:pt x="62" y="1807"/>
                  </a:lnTo>
                  <a:lnTo>
                    <a:pt x="62" y="1807"/>
                  </a:lnTo>
                  <a:lnTo>
                    <a:pt x="65" y="1838"/>
                  </a:lnTo>
                  <a:lnTo>
                    <a:pt x="66" y="1872"/>
                  </a:lnTo>
                  <a:lnTo>
                    <a:pt x="68" y="1907"/>
                  </a:lnTo>
                  <a:lnTo>
                    <a:pt x="68" y="1942"/>
                  </a:lnTo>
                  <a:lnTo>
                    <a:pt x="66" y="2012"/>
                  </a:lnTo>
                  <a:lnTo>
                    <a:pt x="66" y="2081"/>
                  </a:lnTo>
                  <a:lnTo>
                    <a:pt x="66" y="2116"/>
                  </a:lnTo>
                  <a:lnTo>
                    <a:pt x="69" y="2149"/>
                  </a:lnTo>
                  <a:lnTo>
                    <a:pt x="71" y="2181"/>
                  </a:lnTo>
                  <a:lnTo>
                    <a:pt x="77" y="2211"/>
                  </a:lnTo>
                  <a:lnTo>
                    <a:pt x="84" y="2239"/>
                  </a:lnTo>
                  <a:lnTo>
                    <a:pt x="90" y="2252"/>
                  </a:lnTo>
                  <a:lnTo>
                    <a:pt x="93" y="2265"/>
                  </a:lnTo>
                  <a:lnTo>
                    <a:pt x="100" y="2277"/>
                  </a:lnTo>
                  <a:lnTo>
                    <a:pt x="106" y="2288"/>
                  </a:lnTo>
                  <a:lnTo>
                    <a:pt x="113" y="2299"/>
                  </a:lnTo>
                  <a:lnTo>
                    <a:pt x="122" y="2309"/>
                  </a:lnTo>
                  <a:lnTo>
                    <a:pt x="102" y="2493"/>
                  </a:lnTo>
                  <a:lnTo>
                    <a:pt x="102" y="249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5" name="Line 241">
              <a:extLst>
                <a:ext uri="{FF2B5EF4-FFF2-40B4-BE49-F238E27FC236}">
                  <a16:creationId xmlns:a16="http://schemas.microsoft.com/office/drawing/2014/main" xmlns="" id="{E4943A8D-1DB0-49DE-BF7A-FEC950070D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9563" y="50387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6" name="Freeform 242">
              <a:extLst>
                <a:ext uri="{FF2B5EF4-FFF2-40B4-BE49-F238E27FC236}">
                  <a16:creationId xmlns:a16="http://schemas.microsoft.com/office/drawing/2014/main" xmlns="" id="{5AC12B4E-CB8D-4827-819C-94EF25E0D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3719513"/>
              <a:ext cx="536575" cy="1346200"/>
            </a:xfrm>
            <a:custGeom>
              <a:avLst/>
              <a:gdLst>
                <a:gd name="T0" fmla="*/ 128 w 1016"/>
                <a:gd name="T1" fmla="*/ 2514 h 2544"/>
                <a:gd name="T2" fmla="*/ 187 w 1016"/>
                <a:gd name="T3" fmla="*/ 2539 h 2544"/>
                <a:gd name="T4" fmla="*/ 250 w 1016"/>
                <a:gd name="T5" fmla="*/ 2544 h 2544"/>
                <a:gd name="T6" fmla="*/ 347 w 1016"/>
                <a:gd name="T7" fmla="*/ 2534 h 2544"/>
                <a:gd name="T8" fmla="*/ 388 w 1016"/>
                <a:gd name="T9" fmla="*/ 2389 h 2544"/>
                <a:gd name="T10" fmla="*/ 401 w 1016"/>
                <a:gd name="T11" fmla="*/ 2259 h 2544"/>
                <a:gd name="T12" fmla="*/ 395 w 1016"/>
                <a:gd name="T13" fmla="*/ 2131 h 2544"/>
                <a:gd name="T14" fmla="*/ 373 w 1016"/>
                <a:gd name="T15" fmla="*/ 1974 h 2544"/>
                <a:gd name="T16" fmla="*/ 375 w 1016"/>
                <a:gd name="T17" fmla="*/ 1899 h 2544"/>
                <a:gd name="T18" fmla="*/ 398 w 1016"/>
                <a:gd name="T19" fmla="*/ 1814 h 2544"/>
                <a:gd name="T20" fmla="*/ 435 w 1016"/>
                <a:gd name="T21" fmla="*/ 1716 h 2544"/>
                <a:gd name="T22" fmla="*/ 464 w 1016"/>
                <a:gd name="T23" fmla="*/ 1523 h 2544"/>
                <a:gd name="T24" fmla="*/ 486 w 1016"/>
                <a:gd name="T25" fmla="*/ 1230 h 2544"/>
                <a:gd name="T26" fmla="*/ 502 w 1016"/>
                <a:gd name="T27" fmla="*/ 936 h 2544"/>
                <a:gd name="T28" fmla="*/ 532 w 1016"/>
                <a:gd name="T29" fmla="*/ 1046 h 2544"/>
                <a:gd name="T30" fmla="*/ 548 w 1016"/>
                <a:gd name="T31" fmla="*/ 1222 h 2544"/>
                <a:gd name="T32" fmla="*/ 559 w 1016"/>
                <a:gd name="T33" fmla="*/ 1400 h 2544"/>
                <a:gd name="T34" fmla="*/ 591 w 1016"/>
                <a:gd name="T35" fmla="*/ 1598 h 2544"/>
                <a:gd name="T36" fmla="*/ 647 w 1016"/>
                <a:gd name="T37" fmla="*/ 1800 h 2544"/>
                <a:gd name="T38" fmla="*/ 671 w 1016"/>
                <a:gd name="T39" fmla="*/ 1880 h 2544"/>
                <a:gd name="T40" fmla="*/ 684 w 1016"/>
                <a:gd name="T41" fmla="*/ 2006 h 2544"/>
                <a:gd name="T42" fmla="*/ 694 w 1016"/>
                <a:gd name="T43" fmla="*/ 2112 h 2544"/>
                <a:gd name="T44" fmla="*/ 714 w 1016"/>
                <a:gd name="T45" fmla="*/ 2158 h 2544"/>
                <a:gd name="T46" fmla="*/ 698 w 1016"/>
                <a:gd name="T47" fmla="*/ 2242 h 2544"/>
                <a:gd name="T48" fmla="*/ 663 w 1016"/>
                <a:gd name="T49" fmla="*/ 2324 h 2544"/>
                <a:gd name="T50" fmla="*/ 650 w 1016"/>
                <a:gd name="T51" fmla="*/ 2390 h 2544"/>
                <a:gd name="T52" fmla="*/ 666 w 1016"/>
                <a:gd name="T53" fmla="*/ 2449 h 2544"/>
                <a:gd name="T54" fmla="*/ 745 w 1016"/>
                <a:gd name="T55" fmla="*/ 2480 h 2544"/>
                <a:gd name="T56" fmla="*/ 824 w 1016"/>
                <a:gd name="T57" fmla="*/ 2491 h 2544"/>
                <a:gd name="T58" fmla="*/ 903 w 1016"/>
                <a:gd name="T59" fmla="*/ 2482 h 2544"/>
                <a:gd name="T60" fmla="*/ 981 w 1016"/>
                <a:gd name="T61" fmla="*/ 2455 h 2544"/>
                <a:gd name="T62" fmla="*/ 958 w 1016"/>
                <a:gd name="T63" fmla="*/ 2394 h 2544"/>
                <a:gd name="T64" fmla="*/ 953 w 1016"/>
                <a:gd name="T65" fmla="*/ 2348 h 2544"/>
                <a:gd name="T66" fmla="*/ 966 w 1016"/>
                <a:gd name="T67" fmla="*/ 2313 h 2544"/>
                <a:gd name="T68" fmla="*/ 987 w 1016"/>
                <a:gd name="T69" fmla="*/ 2299 h 2544"/>
                <a:gd name="T70" fmla="*/ 1007 w 1016"/>
                <a:gd name="T71" fmla="*/ 2278 h 2544"/>
                <a:gd name="T72" fmla="*/ 1016 w 1016"/>
                <a:gd name="T73" fmla="*/ 2231 h 2544"/>
                <a:gd name="T74" fmla="*/ 1010 w 1016"/>
                <a:gd name="T75" fmla="*/ 2156 h 2544"/>
                <a:gd name="T76" fmla="*/ 990 w 1016"/>
                <a:gd name="T77" fmla="*/ 2000 h 2544"/>
                <a:gd name="T78" fmla="*/ 957 w 1016"/>
                <a:gd name="T79" fmla="*/ 1789 h 2544"/>
                <a:gd name="T80" fmla="*/ 955 w 1016"/>
                <a:gd name="T81" fmla="*/ 1701 h 2544"/>
                <a:gd name="T82" fmla="*/ 970 w 1016"/>
                <a:gd name="T83" fmla="*/ 1431 h 2544"/>
                <a:gd name="T84" fmla="*/ 967 w 1016"/>
                <a:gd name="T85" fmla="*/ 1266 h 2544"/>
                <a:gd name="T86" fmla="*/ 953 w 1016"/>
                <a:gd name="T87" fmla="*/ 1170 h 2544"/>
                <a:gd name="T88" fmla="*/ 981 w 1016"/>
                <a:gd name="T89" fmla="*/ 1046 h 2544"/>
                <a:gd name="T90" fmla="*/ 997 w 1016"/>
                <a:gd name="T91" fmla="*/ 897 h 2544"/>
                <a:gd name="T92" fmla="*/ 994 w 1016"/>
                <a:gd name="T93" fmla="*/ 740 h 2544"/>
                <a:gd name="T94" fmla="*/ 967 w 1016"/>
                <a:gd name="T95" fmla="*/ 588 h 2544"/>
                <a:gd name="T96" fmla="*/ 12 w 1016"/>
                <a:gd name="T97" fmla="*/ 663 h 2544"/>
                <a:gd name="T98" fmla="*/ 0 w 1016"/>
                <a:gd name="T99" fmla="*/ 738 h 2544"/>
                <a:gd name="T100" fmla="*/ 12 w 1016"/>
                <a:gd name="T101" fmla="*/ 846 h 2544"/>
                <a:gd name="T102" fmla="*/ 34 w 1016"/>
                <a:gd name="T103" fmla="*/ 952 h 2544"/>
                <a:gd name="T104" fmla="*/ 30 w 1016"/>
                <a:gd name="T105" fmla="*/ 1050 h 2544"/>
                <a:gd name="T106" fmla="*/ 52 w 1016"/>
                <a:gd name="T107" fmla="*/ 1246 h 2544"/>
                <a:gd name="T108" fmla="*/ 57 w 1016"/>
                <a:gd name="T109" fmla="*/ 1461 h 2544"/>
                <a:gd name="T110" fmla="*/ 56 w 1016"/>
                <a:gd name="T111" fmla="*/ 1691 h 2544"/>
                <a:gd name="T112" fmla="*/ 66 w 1016"/>
                <a:gd name="T113" fmla="*/ 1872 h 2544"/>
                <a:gd name="T114" fmla="*/ 66 w 1016"/>
                <a:gd name="T115" fmla="*/ 2081 h 2544"/>
                <a:gd name="T116" fmla="*/ 77 w 1016"/>
                <a:gd name="T117" fmla="*/ 2211 h 2544"/>
                <a:gd name="T118" fmla="*/ 100 w 1016"/>
                <a:gd name="T119" fmla="*/ 2277 h 2544"/>
                <a:gd name="T120" fmla="*/ 102 w 1016"/>
                <a:gd name="T121" fmla="*/ 2493 h 2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6" h="2544">
                  <a:moveTo>
                    <a:pt x="102" y="2493"/>
                  </a:moveTo>
                  <a:lnTo>
                    <a:pt x="102" y="2493"/>
                  </a:lnTo>
                  <a:lnTo>
                    <a:pt x="114" y="2504"/>
                  </a:lnTo>
                  <a:lnTo>
                    <a:pt x="128" y="2514"/>
                  </a:lnTo>
                  <a:lnTo>
                    <a:pt x="141" y="2524"/>
                  </a:lnTo>
                  <a:lnTo>
                    <a:pt x="155" y="2530"/>
                  </a:lnTo>
                  <a:lnTo>
                    <a:pt x="171" y="2535"/>
                  </a:lnTo>
                  <a:lnTo>
                    <a:pt x="187" y="2539"/>
                  </a:lnTo>
                  <a:lnTo>
                    <a:pt x="202" y="2542"/>
                  </a:lnTo>
                  <a:lnTo>
                    <a:pt x="218" y="2544"/>
                  </a:lnTo>
                  <a:lnTo>
                    <a:pt x="233" y="2544"/>
                  </a:lnTo>
                  <a:lnTo>
                    <a:pt x="250" y="2544"/>
                  </a:lnTo>
                  <a:lnTo>
                    <a:pt x="282" y="2543"/>
                  </a:lnTo>
                  <a:lnTo>
                    <a:pt x="316" y="2539"/>
                  </a:lnTo>
                  <a:lnTo>
                    <a:pt x="347" y="2534"/>
                  </a:lnTo>
                  <a:lnTo>
                    <a:pt x="347" y="2534"/>
                  </a:lnTo>
                  <a:lnTo>
                    <a:pt x="360" y="2496"/>
                  </a:lnTo>
                  <a:lnTo>
                    <a:pt x="371" y="2460"/>
                  </a:lnTo>
                  <a:lnTo>
                    <a:pt x="380" y="2424"/>
                  </a:lnTo>
                  <a:lnTo>
                    <a:pt x="388" y="2389"/>
                  </a:lnTo>
                  <a:lnTo>
                    <a:pt x="393" y="2355"/>
                  </a:lnTo>
                  <a:lnTo>
                    <a:pt x="397" y="2323"/>
                  </a:lnTo>
                  <a:lnTo>
                    <a:pt x="400" y="2291"/>
                  </a:lnTo>
                  <a:lnTo>
                    <a:pt x="401" y="2259"/>
                  </a:lnTo>
                  <a:lnTo>
                    <a:pt x="401" y="2226"/>
                  </a:lnTo>
                  <a:lnTo>
                    <a:pt x="400" y="2194"/>
                  </a:lnTo>
                  <a:lnTo>
                    <a:pt x="397" y="2163"/>
                  </a:lnTo>
                  <a:lnTo>
                    <a:pt x="395" y="2131"/>
                  </a:lnTo>
                  <a:lnTo>
                    <a:pt x="386" y="2065"/>
                  </a:lnTo>
                  <a:lnTo>
                    <a:pt x="375" y="1995"/>
                  </a:lnTo>
                  <a:lnTo>
                    <a:pt x="375" y="1995"/>
                  </a:lnTo>
                  <a:lnTo>
                    <a:pt x="373" y="1974"/>
                  </a:lnTo>
                  <a:lnTo>
                    <a:pt x="371" y="1955"/>
                  </a:lnTo>
                  <a:lnTo>
                    <a:pt x="373" y="1935"/>
                  </a:lnTo>
                  <a:lnTo>
                    <a:pt x="374" y="1917"/>
                  </a:lnTo>
                  <a:lnTo>
                    <a:pt x="375" y="1899"/>
                  </a:lnTo>
                  <a:lnTo>
                    <a:pt x="379" y="1881"/>
                  </a:lnTo>
                  <a:lnTo>
                    <a:pt x="383" y="1864"/>
                  </a:lnTo>
                  <a:lnTo>
                    <a:pt x="388" y="1847"/>
                  </a:lnTo>
                  <a:lnTo>
                    <a:pt x="398" y="1814"/>
                  </a:lnTo>
                  <a:lnTo>
                    <a:pt x="411" y="1782"/>
                  </a:lnTo>
                  <a:lnTo>
                    <a:pt x="423" y="1749"/>
                  </a:lnTo>
                  <a:lnTo>
                    <a:pt x="435" y="1716"/>
                  </a:lnTo>
                  <a:lnTo>
                    <a:pt x="435" y="1716"/>
                  </a:lnTo>
                  <a:lnTo>
                    <a:pt x="444" y="1668"/>
                  </a:lnTo>
                  <a:lnTo>
                    <a:pt x="453" y="1620"/>
                  </a:lnTo>
                  <a:lnTo>
                    <a:pt x="459" y="1572"/>
                  </a:lnTo>
                  <a:lnTo>
                    <a:pt x="464" y="1523"/>
                  </a:lnTo>
                  <a:lnTo>
                    <a:pt x="470" y="1475"/>
                  </a:lnTo>
                  <a:lnTo>
                    <a:pt x="475" y="1426"/>
                  </a:lnTo>
                  <a:lnTo>
                    <a:pt x="481" y="1328"/>
                  </a:lnTo>
                  <a:lnTo>
                    <a:pt x="486" y="1230"/>
                  </a:lnTo>
                  <a:lnTo>
                    <a:pt x="490" y="1131"/>
                  </a:lnTo>
                  <a:lnTo>
                    <a:pt x="495" y="1033"/>
                  </a:lnTo>
                  <a:lnTo>
                    <a:pt x="502" y="936"/>
                  </a:lnTo>
                  <a:lnTo>
                    <a:pt x="502" y="936"/>
                  </a:lnTo>
                  <a:lnTo>
                    <a:pt x="511" y="962"/>
                  </a:lnTo>
                  <a:lnTo>
                    <a:pt x="519" y="989"/>
                  </a:lnTo>
                  <a:lnTo>
                    <a:pt x="525" y="1018"/>
                  </a:lnTo>
                  <a:lnTo>
                    <a:pt x="532" y="1046"/>
                  </a:lnTo>
                  <a:lnTo>
                    <a:pt x="535" y="1074"/>
                  </a:lnTo>
                  <a:lnTo>
                    <a:pt x="539" y="1103"/>
                  </a:lnTo>
                  <a:lnTo>
                    <a:pt x="545" y="1162"/>
                  </a:lnTo>
                  <a:lnTo>
                    <a:pt x="548" y="1222"/>
                  </a:lnTo>
                  <a:lnTo>
                    <a:pt x="551" y="1281"/>
                  </a:lnTo>
                  <a:lnTo>
                    <a:pt x="555" y="1341"/>
                  </a:lnTo>
                  <a:lnTo>
                    <a:pt x="559" y="1400"/>
                  </a:lnTo>
                  <a:lnTo>
                    <a:pt x="559" y="1400"/>
                  </a:lnTo>
                  <a:lnTo>
                    <a:pt x="564" y="1449"/>
                  </a:lnTo>
                  <a:lnTo>
                    <a:pt x="572" y="1498"/>
                  </a:lnTo>
                  <a:lnTo>
                    <a:pt x="581" y="1548"/>
                  </a:lnTo>
                  <a:lnTo>
                    <a:pt x="591" y="1598"/>
                  </a:lnTo>
                  <a:lnTo>
                    <a:pt x="603" y="1648"/>
                  </a:lnTo>
                  <a:lnTo>
                    <a:pt x="616" y="1699"/>
                  </a:lnTo>
                  <a:lnTo>
                    <a:pt x="630" y="1749"/>
                  </a:lnTo>
                  <a:lnTo>
                    <a:pt x="647" y="1800"/>
                  </a:lnTo>
                  <a:lnTo>
                    <a:pt x="647" y="1800"/>
                  </a:lnTo>
                  <a:lnTo>
                    <a:pt x="657" y="1827"/>
                  </a:lnTo>
                  <a:lnTo>
                    <a:pt x="665" y="1853"/>
                  </a:lnTo>
                  <a:lnTo>
                    <a:pt x="671" y="1880"/>
                  </a:lnTo>
                  <a:lnTo>
                    <a:pt x="675" y="1906"/>
                  </a:lnTo>
                  <a:lnTo>
                    <a:pt x="679" y="1931"/>
                  </a:lnTo>
                  <a:lnTo>
                    <a:pt x="682" y="1957"/>
                  </a:lnTo>
                  <a:lnTo>
                    <a:pt x="684" y="2006"/>
                  </a:lnTo>
                  <a:lnTo>
                    <a:pt x="687" y="2053"/>
                  </a:lnTo>
                  <a:lnTo>
                    <a:pt x="688" y="2074"/>
                  </a:lnTo>
                  <a:lnTo>
                    <a:pt x="691" y="2094"/>
                  </a:lnTo>
                  <a:lnTo>
                    <a:pt x="694" y="2112"/>
                  </a:lnTo>
                  <a:lnTo>
                    <a:pt x="698" y="2129"/>
                  </a:lnTo>
                  <a:lnTo>
                    <a:pt x="705" y="2145"/>
                  </a:lnTo>
                  <a:lnTo>
                    <a:pt x="714" y="2158"/>
                  </a:lnTo>
                  <a:lnTo>
                    <a:pt x="714" y="2158"/>
                  </a:lnTo>
                  <a:lnTo>
                    <a:pt x="713" y="2181"/>
                  </a:lnTo>
                  <a:lnTo>
                    <a:pt x="709" y="2203"/>
                  </a:lnTo>
                  <a:lnTo>
                    <a:pt x="705" y="2222"/>
                  </a:lnTo>
                  <a:lnTo>
                    <a:pt x="698" y="2242"/>
                  </a:lnTo>
                  <a:lnTo>
                    <a:pt x="692" y="2259"/>
                  </a:lnTo>
                  <a:lnTo>
                    <a:pt x="684" y="2275"/>
                  </a:lnTo>
                  <a:lnTo>
                    <a:pt x="670" y="2308"/>
                  </a:lnTo>
                  <a:lnTo>
                    <a:pt x="663" y="2324"/>
                  </a:lnTo>
                  <a:lnTo>
                    <a:pt x="658" y="2340"/>
                  </a:lnTo>
                  <a:lnTo>
                    <a:pt x="653" y="2355"/>
                  </a:lnTo>
                  <a:lnTo>
                    <a:pt x="652" y="2372"/>
                  </a:lnTo>
                  <a:lnTo>
                    <a:pt x="650" y="2390"/>
                  </a:lnTo>
                  <a:lnTo>
                    <a:pt x="653" y="2408"/>
                  </a:lnTo>
                  <a:lnTo>
                    <a:pt x="657" y="2428"/>
                  </a:lnTo>
                  <a:lnTo>
                    <a:pt x="666" y="2449"/>
                  </a:lnTo>
                  <a:lnTo>
                    <a:pt x="666" y="2449"/>
                  </a:lnTo>
                  <a:lnTo>
                    <a:pt x="685" y="2458"/>
                  </a:lnTo>
                  <a:lnTo>
                    <a:pt x="705" y="2467"/>
                  </a:lnTo>
                  <a:lnTo>
                    <a:pt x="724" y="2474"/>
                  </a:lnTo>
                  <a:lnTo>
                    <a:pt x="745" y="2480"/>
                  </a:lnTo>
                  <a:lnTo>
                    <a:pt x="764" y="2485"/>
                  </a:lnTo>
                  <a:lnTo>
                    <a:pt x="784" y="2489"/>
                  </a:lnTo>
                  <a:lnTo>
                    <a:pt x="804" y="2490"/>
                  </a:lnTo>
                  <a:lnTo>
                    <a:pt x="824" y="2491"/>
                  </a:lnTo>
                  <a:lnTo>
                    <a:pt x="843" y="2491"/>
                  </a:lnTo>
                  <a:lnTo>
                    <a:pt x="862" y="2489"/>
                  </a:lnTo>
                  <a:lnTo>
                    <a:pt x="883" y="2486"/>
                  </a:lnTo>
                  <a:lnTo>
                    <a:pt x="903" y="2482"/>
                  </a:lnTo>
                  <a:lnTo>
                    <a:pt x="922" y="2477"/>
                  </a:lnTo>
                  <a:lnTo>
                    <a:pt x="943" y="2471"/>
                  </a:lnTo>
                  <a:lnTo>
                    <a:pt x="962" y="2464"/>
                  </a:lnTo>
                  <a:lnTo>
                    <a:pt x="981" y="2455"/>
                  </a:lnTo>
                  <a:lnTo>
                    <a:pt x="981" y="2455"/>
                  </a:lnTo>
                  <a:lnTo>
                    <a:pt x="972" y="2434"/>
                  </a:lnTo>
                  <a:lnTo>
                    <a:pt x="965" y="2415"/>
                  </a:lnTo>
                  <a:lnTo>
                    <a:pt x="958" y="2394"/>
                  </a:lnTo>
                  <a:lnTo>
                    <a:pt x="954" y="2375"/>
                  </a:lnTo>
                  <a:lnTo>
                    <a:pt x="953" y="2366"/>
                  </a:lnTo>
                  <a:lnTo>
                    <a:pt x="952" y="2357"/>
                  </a:lnTo>
                  <a:lnTo>
                    <a:pt x="953" y="2348"/>
                  </a:lnTo>
                  <a:lnTo>
                    <a:pt x="954" y="2339"/>
                  </a:lnTo>
                  <a:lnTo>
                    <a:pt x="957" y="2330"/>
                  </a:lnTo>
                  <a:lnTo>
                    <a:pt x="961" y="2321"/>
                  </a:lnTo>
                  <a:lnTo>
                    <a:pt x="966" y="2313"/>
                  </a:lnTo>
                  <a:lnTo>
                    <a:pt x="972" y="2305"/>
                  </a:lnTo>
                  <a:lnTo>
                    <a:pt x="972" y="2305"/>
                  </a:lnTo>
                  <a:lnTo>
                    <a:pt x="980" y="2301"/>
                  </a:lnTo>
                  <a:lnTo>
                    <a:pt x="987" y="2299"/>
                  </a:lnTo>
                  <a:lnTo>
                    <a:pt x="993" y="2295"/>
                  </a:lnTo>
                  <a:lnTo>
                    <a:pt x="998" y="2290"/>
                  </a:lnTo>
                  <a:lnTo>
                    <a:pt x="1003" y="2284"/>
                  </a:lnTo>
                  <a:lnTo>
                    <a:pt x="1007" y="2278"/>
                  </a:lnTo>
                  <a:lnTo>
                    <a:pt x="1010" y="2271"/>
                  </a:lnTo>
                  <a:lnTo>
                    <a:pt x="1012" y="2265"/>
                  </a:lnTo>
                  <a:lnTo>
                    <a:pt x="1015" y="2248"/>
                  </a:lnTo>
                  <a:lnTo>
                    <a:pt x="1016" y="2231"/>
                  </a:lnTo>
                  <a:lnTo>
                    <a:pt x="1014" y="2211"/>
                  </a:lnTo>
                  <a:lnTo>
                    <a:pt x="1010" y="2189"/>
                  </a:lnTo>
                  <a:lnTo>
                    <a:pt x="1010" y="2189"/>
                  </a:lnTo>
                  <a:lnTo>
                    <a:pt x="1010" y="2156"/>
                  </a:lnTo>
                  <a:lnTo>
                    <a:pt x="1007" y="2124"/>
                  </a:lnTo>
                  <a:lnTo>
                    <a:pt x="1003" y="2093"/>
                  </a:lnTo>
                  <a:lnTo>
                    <a:pt x="999" y="2061"/>
                  </a:lnTo>
                  <a:lnTo>
                    <a:pt x="990" y="2000"/>
                  </a:lnTo>
                  <a:lnTo>
                    <a:pt x="979" y="1939"/>
                  </a:lnTo>
                  <a:lnTo>
                    <a:pt x="968" y="1878"/>
                  </a:lnTo>
                  <a:lnTo>
                    <a:pt x="961" y="1819"/>
                  </a:lnTo>
                  <a:lnTo>
                    <a:pt x="957" y="1789"/>
                  </a:lnTo>
                  <a:lnTo>
                    <a:pt x="955" y="1760"/>
                  </a:lnTo>
                  <a:lnTo>
                    <a:pt x="954" y="1730"/>
                  </a:lnTo>
                  <a:lnTo>
                    <a:pt x="955" y="1701"/>
                  </a:lnTo>
                  <a:lnTo>
                    <a:pt x="955" y="1701"/>
                  </a:lnTo>
                  <a:lnTo>
                    <a:pt x="958" y="1634"/>
                  </a:lnTo>
                  <a:lnTo>
                    <a:pt x="962" y="1566"/>
                  </a:lnTo>
                  <a:lnTo>
                    <a:pt x="966" y="1498"/>
                  </a:lnTo>
                  <a:lnTo>
                    <a:pt x="970" y="1431"/>
                  </a:lnTo>
                  <a:lnTo>
                    <a:pt x="971" y="1364"/>
                  </a:lnTo>
                  <a:lnTo>
                    <a:pt x="970" y="1332"/>
                  </a:lnTo>
                  <a:lnTo>
                    <a:pt x="968" y="1298"/>
                  </a:lnTo>
                  <a:lnTo>
                    <a:pt x="967" y="1266"/>
                  </a:lnTo>
                  <a:lnTo>
                    <a:pt x="963" y="1233"/>
                  </a:lnTo>
                  <a:lnTo>
                    <a:pt x="959" y="1201"/>
                  </a:lnTo>
                  <a:lnTo>
                    <a:pt x="953" y="1170"/>
                  </a:lnTo>
                  <a:lnTo>
                    <a:pt x="953" y="1170"/>
                  </a:lnTo>
                  <a:lnTo>
                    <a:pt x="961" y="1142"/>
                  </a:lnTo>
                  <a:lnTo>
                    <a:pt x="968" y="1112"/>
                  </a:lnTo>
                  <a:lnTo>
                    <a:pt x="975" y="1080"/>
                  </a:lnTo>
                  <a:lnTo>
                    <a:pt x="981" y="1046"/>
                  </a:lnTo>
                  <a:lnTo>
                    <a:pt x="987" y="1010"/>
                  </a:lnTo>
                  <a:lnTo>
                    <a:pt x="992" y="974"/>
                  </a:lnTo>
                  <a:lnTo>
                    <a:pt x="994" y="936"/>
                  </a:lnTo>
                  <a:lnTo>
                    <a:pt x="997" y="897"/>
                  </a:lnTo>
                  <a:lnTo>
                    <a:pt x="998" y="857"/>
                  </a:lnTo>
                  <a:lnTo>
                    <a:pt x="998" y="818"/>
                  </a:lnTo>
                  <a:lnTo>
                    <a:pt x="997" y="778"/>
                  </a:lnTo>
                  <a:lnTo>
                    <a:pt x="994" y="740"/>
                  </a:lnTo>
                  <a:lnTo>
                    <a:pt x="990" y="701"/>
                  </a:lnTo>
                  <a:lnTo>
                    <a:pt x="984" y="662"/>
                  </a:lnTo>
                  <a:lnTo>
                    <a:pt x="976" y="625"/>
                  </a:lnTo>
                  <a:lnTo>
                    <a:pt x="967" y="588"/>
                  </a:lnTo>
                  <a:lnTo>
                    <a:pt x="887" y="0"/>
                  </a:lnTo>
                  <a:lnTo>
                    <a:pt x="48" y="0"/>
                  </a:lnTo>
                  <a:lnTo>
                    <a:pt x="12" y="663"/>
                  </a:lnTo>
                  <a:lnTo>
                    <a:pt x="12" y="663"/>
                  </a:lnTo>
                  <a:lnTo>
                    <a:pt x="7" y="683"/>
                  </a:lnTo>
                  <a:lnTo>
                    <a:pt x="3" y="701"/>
                  </a:lnTo>
                  <a:lnTo>
                    <a:pt x="2" y="719"/>
                  </a:lnTo>
                  <a:lnTo>
                    <a:pt x="0" y="738"/>
                  </a:lnTo>
                  <a:lnTo>
                    <a:pt x="0" y="756"/>
                  </a:lnTo>
                  <a:lnTo>
                    <a:pt x="2" y="773"/>
                  </a:lnTo>
                  <a:lnTo>
                    <a:pt x="6" y="809"/>
                  </a:lnTo>
                  <a:lnTo>
                    <a:pt x="12" y="846"/>
                  </a:lnTo>
                  <a:lnTo>
                    <a:pt x="20" y="880"/>
                  </a:lnTo>
                  <a:lnTo>
                    <a:pt x="28" y="915"/>
                  </a:lnTo>
                  <a:lnTo>
                    <a:pt x="34" y="952"/>
                  </a:lnTo>
                  <a:lnTo>
                    <a:pt x="34" y="952"/>
                  </a:lnTo>
                  <a:lnTo>
                    <a:pt x="31" y="976"/>
                  </a:lnTo>
                  <a:lnTo>
                    <a:pt x="30" y="1001"/>
                  </a:lnTo>
                  <a:lnTo>
                    <a:pt x="29" y="1025"/>
                  </a:lnTo>
                  <a:lnTo>
                    <a:pt x="30" y="1050"/>
                  </a:lnTo>
                  <a:lnTo>
                    <a:pt x="33" y="1099"/>
                  </a:lnTo>
                  <a:lnTo>
                    <a:pt x="38" y="1148"/>
                  </a:lnTo>
                  <a:lnTo>
                    <a:pt x="44" y="1197"/>
                  </a:lnTo>
                  <a:lnTo>
                    <a:pt x="52" y="1246"/>
                  </a:lnTo>
                  <a:lnTo>
                    <a:pt x="69" y="1345"/>
                  </a:lnTo>
                  <a:lnTo>
                    <a:pt x="69" y="1345"/>
                  </a:lnTo>
                  <a:lnTo>
                    <a:pt x="62" y="1403"/>
                  </a:lnTo>
                  <a:lnTo>
                    <a:pt x="57" y="1461"/>
                  </a:lnTo>
                  <a:lnTo>
                    <a:pt x="55" y="1518"/>
                  </a:lnTo>
                  <a:lnTo>
                    <a:pt x="53" y="1576"/>
                  </a:lnTo>
                  <a:lnTo>
                    <a:pt x="55" y="1634"/>
                  </a:lnTo>
                  <a:lnTo>
                    <a:pt x="56" y="1691"/>
                  </a:lnTo>
                  <a:lnTo>
                    <a:pt x="62" y="1807"/>
                  </a:lnTo>
                  <a:lnTo>
                    <a:pt x="62" y="1807"/>
                  </a:lnTo>
                  <a:lnTo>
                    <a:pt x="65" y="1838"/>
                  </a:lnTo>
                  <a:lnTo>
                    <a:pt x="66" y="1872"/>
                  </a:lnTo>
                  <a:lnTo>
                    <a:pt x="68" y="1907"/>
                  </a:lnTo>
                  <a:lnTo>
                    <a:pt x="68" y="1942"/>
                  </a:lnTo>
                  <a:lnTo>
                    <a:pt x="66" y="2012"/>
                  </a:lnTo>
                  <a:lnTo>
                    <a:pt x="66" y="2081"/>
                  </a:lnTo>
                  <a:lnTo>
                    <a:pt x="66" y="2116"/>
                  </a:lnTo>
                  <a:lnTo>
                    <a:pt x="69" y="2149"/>
                  </a:lnTo>
                  <a:lnTo>
                    <a:pt x="71" y="2181"/>
                  </a:lnTo>
                  <a:lnTo>
                    <a:pt x="77" y="2211"/>
                  </a:lnTo>
                  <a:lnTo>
                    <a:pt x="84" y="2239"/>
                  </a:lnTo>
                  <a:lnTo>
                    <a:pt x="90" y="2252"/>
                  </a:lnTo>
                  <a:lnTo>
                    <a:pt x="93" y="2265"/>
                  </a:lnTo>
                  <a:lnTo>
                    <a:pt x="100" y="2277"/>
                  </a:lnTo>
                  <a:lnTo>
                    <a:pt x="106" y="2288"/>
                  </a:lnTo>
                  <a:lnTo>
                    <a:pt x="113" y="2299"/>
                  </a:lnTo>
                  <a:lnTo>
                    <a:pt x="122" y="2309"/>
                  </a:lnTo>
                  <a:lnTo>
                    <a:pt x="102" y="2493"/>
                  </a:lnTo>
                  <a:lnTo>
                    <a:pt x="102" y="2493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7" name="Line 243">
              <a:extLst>
                <a:ext uri="{FF2B5EF4-FFF2-40B4-BE49-F238E27FC236}">
                  <a16:creationId xmlns:a16="http://schemas.microsoft.com/office/drawing/2014/main" xmlns="" id="{3F05EFAF-02E4-4A00-8230-0A04BB02B2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9563" y="5038725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8" name="Freeform 244">
              <a:extLst>
                <a:ext uri="{FF2B5EF4-FFF2-40B4-BE49-F238E27FC236}">
                  <a16:creationId xmlns:a16="http://schemas.microsoft.com/office/drawing/2014/main" xmlns="" id="{4425B281-36CE-4175-9BD7-BB41036D26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9413" y="3143250"/>
              <a:ext cx="260350" cy="412750"/>
            </a:xfrm>
            <a:custGeom>
              <a:avLst/>
              <a:gdLst>
                <a:gd name="T0" fmla="*/ 0 w 492"/>
                <a:gd name="T1" fmla="*/ 53 h 782"/>
                <a:gd name="T2" fmla="*/ 280 w 492"/>
                <a:gd name="T3" fmla="*/ 78 h 782"/>
                <a:gd name="T4" fmla="*/ 376 w 492"/>
                <a:gd name="T5" fmla="*/ 0 h 782"/>
                <a:gd name="T6" fmla="*/ 478 w 492"/>
                <a:gd name="T7" fmla="*/ 128 h 782"/>
                <a:gd name="T8" fmla="*/ 492 w 492"/>
                <a:gd name="T9" fmla="*/ 767 h 782"/>
                <a:gd name="T10" fmla="*/ 166 w 492"/>
                <a:gd name="T11" fmla="*/ 782 h 782"/>
                <a:gd name="T12" fmla="*/ 0 w 492"/>
                <a:gd name="T13" fmla="*/ 53 h 782"/>
                <a:gd name="T14" fmla="*/ 0 w 492"/>
                <a:gd name="T15" fmla="*/ 53 h 782"/>
                <a:gd name="T16" fmla="*/ 0 w 492"/>
                <a:gd name="T17" fmla="*/ 53 h 782"/>
                <a:gd name="T18" fmla="*/ 0 w 492"/>
                <a:gd name="T19" fmla="*/ 53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2" h="782">
                  <a:moveTo>
                    <a:pt x="0" y="53"/>
                  </a:moveTo>
                  <a:lnTo>
                    <a:pt x="280" y="78"/>
                  </a:lnTo>
                  <a:lnTo>
                    <a:pt x="376" y="0"/>
                  </a:lnTo>
                  <a:lnTo>
                    <a:pt x="478" y="128"/>
                  </a:lnTo>
                  <a:lnTo>
                    <a:pt x="492" y="767"/>
                  </a:lnTo>
                  <a:lnTo>
                    <a:pt x="166" y="782"/>
                  </a:lnTo>
                  <a:lnTo>
                    <a:pt x="0" y="53"/>
                  </a:lnTo>
                  <a:lnTo>
                    <a:pt x="0" y="53"/>
                  </a:lnTo>
                  <a:close/>
                  <a:moveTo>
                    <a:pt x="0" y="53"/>
                  </a:moveTo>
                  <a:lnTo>
                    <a:pt x="0" y="53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9" name="Freeform 245">
              <a:extLst>
                <a:ext uri="{FF2B5EF4-FFF2-40B4-BE49-F238E27FC236}">
                  <a16:creationId xmlns:a16="http://schemas.microsoft.com/office/drawing/2014/main" xmlns="" id="{5EB7A85E-C302-4331-B648-533684652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3143250"/>
              <a:ext cx="260350" cy="412750"/>
            </a:xfrm>
            <a:custGeom>
              <a:avLst/>
              <a:gdLst>
                <a:gd name="T0" fmla="*/ 0 w 492"/>
                <a:gd name="T1" fmla="*/ 53 h 782"/>
                <a:gd name="T2" fmla="*/ 280 w 492"/>
                <a:gd name="T3" fmla="*/ 78 h 782"/>
                <a:gd name="T4" fmla="*/ 376 w 492"/>
                <a:gd name="T5" fmla="*/ 0 h 782"/>
                <a:gd name="T6" fmla="*/ 478 w 492"/>
                <a:gd name="T7" fmla="*/ 128 h 782"/>
                <a:gd name="T8" fmla="*/ 492 w 492"/>
                <a:gd name="T9" fmla="*/ 767 h 782"/>
                <a:gd name="T10" fmla="*/ 166 w 492"/>
                <a:gd name="T11" fmla="*/ 782 h 782"/>
                <a:gd name="T12" fmla="*/ 0 w 492"/>
                <a:gd name="T13" fmla="*/ 53 h 782"/>
                <a:gd name="T14" fmla="*/ 0 w 492"/>
                <a:gd name="T15" fmla="*/ 53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2" h="782">
                  <a:moveTo>
                    <a:pt x="0" y="53"/>
                  </a:moveTo>
                  <a:lnTo>
                    <a:pt x="280" y="78"/>
                  </a:lnTo>
                  <a:lnTo>
                    <a:pt x="376" y="0"/>
                  </a:lnTo>
                  <a:lnTo>
                    <a:pt x="478" y="128"/>
                  </a:lnTo>
                  <a:lnTo>
                    <a:pt x="492" y="767"/>
                  </a:lnTo>
                  <a:lnTo>
                    <a:pt x="166" y="782"/>
                  </a:lnTo>
                  <a:lnTo>
                    <a:pt x="0" y="53"/>
                  </a:lnTo>
                  <a:lnTo>
                    <a:pt x="0" y="5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0" name="Line 246">
              <a:extLst>
                <a:ext uri="{FF2B5EF4-FFF2-40B4-BE49-F238E27FC236}">
                  <a16:creationId xmlns:a16="http://schemas.microsoft.com/office/drawing/2014/main" xmlns="" id="{111CB451-0AF9-4300-997C-E4652256B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9413" y="3170238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" name="Freeform 247">
              <a:extLst>
                <a:ext uri="{FF2B5EF4-FFF2-40B4-BE49-F238E27FC236}">
                  <a16:creationId xmlns:a16="http://schemas.microsoft.com/office/drawing/2014/main" xmlns="" id="{1F048B5B-32EF-423B-8857-9384F72A2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3143250"/>
              <a:ext cx="260350" cy="412750"/>
            </a:xfrm>
            <a:custGeom>
              <a:avLst/>
              <a:gdLst>
                <a:gd name="T0" fmla="*/ 0 w 492"/>
                <a:gd name="T1" fmla="*/ 53 h 782"/>
                <a:gd name="T2" fmla="*/ 280 w 492"/>
                <a:gd name="T3" fmla="*/ 78 h 782"/>
                <a:gd name="T4" fmla="*/ 376 w 492"/>
                <a:gd name="T5" fmla="*/ 0 h 782"/>
                <a:gd name="T6" fmla="*/ 478 w 492"/>
                <a:gd name="T7" fmla="*/ 128 h 782"/>
                <a:gd name="T8" fmla="*/ 492 w 492"/>
                <a:gd name="T9" fmla="*/ 767 h 782"/>
                <a:gd name="T10" fmla="*/ 166 w 492"/>
                <a:gd name="T11" fmla="*/ 782 h 782"/>
                <a:gd name="T12" fmla="*/ 0 w 492"/>
                <a:gd name="T13" fmla="*/ 53 h 782"/>
                <a:gd name="T14" fmla="*/ 0 w 492"/>
                <a:gd name="T15" fmla="*/ 53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2" h="782">
                  <a:moveTo>
                    <a:pt x="0" y="53"/>
                  </a:moveTo>
                  <a:lnTo>
                    <a:pt x="280" y="78"/>
                  </a:lnTo>
                  <a:lnTo>
                    <a:pt x="376" y="0"/>
                  </a:lnTo>
                  <a:lnTo>
                    <a:pt x="478" y="128"/>
                  </a:lnTo>
                  <a:lnTo>
                    <a:pt x="492" y="767"/>
                  </a:lnTo>
                  <a:lnTo>
                    <a:pt x="166" y="782"/>
                  </a:lnTo>
                  <a:lnTo>
                    <a:pt x="0" y="53"/>
                  </a:lnTo>
                  <a:lnTo>
                    <a:pt x="0" y="53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2" name="Line 248">
              <a:extLst>
                <a:ext uri="{FF2B5EF4-FFF2-40B4-BE49-F238E27FC236}">
                  <a16:creationId xmlns:a16="http://schemas.microsoft.com/office/drawing/2014/main" xmlns="" id="{D0442FFD-E52B-40C3-B373-AC7A518B4B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9413" y="3170238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3" name="Freeform 249">
              <a:extLst>
                <a:ext uri="{FF2B5EF4-FFF2-40B4-BE49-F238E27FC236}">
                  <a16:creationId xmlns:a16="http://schemas.microsoft.com/office/drawing/2014/main" xmlns="" id="{2455881F-B7A1-42B2-B698-7EBA7A1C04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2425" y="2819400"/>
              <a:ext cx="269875" cy="385762"/>
            </a:xfrm>
            <a:custGeom>
              <a:avLst/>
              <a:gdLst>
                <a:gd name="T0" fmla="*/ 104 w 510"/>
                <a:gd name="T1" fmla="*/ 541 h 730"/>
                <a:gd name="T2" fmla="*/ 112 w 510"/>
                <a:gd name="T3" fmla="*/ 522 h 730"/>
                <a:gd name="T4" fmla="*/ 113 w 510"/>
                <a:gd name="T5" fmla="*/ 501 h 730"/>
                <a:gd name="T6" fmla="*/ 109 w 510"/>
                <a:gd name="T7" fmla="*/ 482 h 730"/>
                <a:gd name="T8" fmla="*/ 84 w 510"/>
                <a:gd name="T9" fmla="*/ 426 h 730"/>
                <a:gd name="T10" fmla="*/ 80 w 510"/>
                <a:gd name="T11" fmla="*/ 429 h 730"/>
                <a:gd name="T12" fmla="*/ 72 w 510"/>
                <a:gd name="T13" fmla="*/ 430 h 730"/>
                <a:gd name="T14" fmla="*/ 59 w 510"/>
                <a:gd name="T15" fmla="*/ 424 h 730"/>
                <a:gd name="T16" fmla="*/ 50 w 510"/>
                <a:gd name="T17" fmla="*/ 416 h 730"/>
                <a:gd name="T18" fmla="*/ 32 w 510"/>
                <a:gd name="T19" fmla="*/ 390 h 730"/>
                <a:gd name="T20" fmla="*/ 19 w 510"/>
                <a:gd name="T21" fmla="*/ 363 h 730"/>
                <a:gd name="T22" fmla="*/ 1 w 510"/>
                <a:gd name="T23" fmla="*/ 307 h 730"/>
                <a:gd name="T24" fmla="*/ 0 w 510"/>
                <a:gd name="T25" fmla="*/ 293 h 730"/>
                <a:gd name="T26" fmla="*/ 2 w 510"/>
                <a:gd name="T27" fmla="*/ 280 h 730"/>
                <a:gd name="T28" fmla="*/ 7 w 510"/>
                <a:gd name="T29" fmla="*/ 275 h 730"/>
                <a:gd name="T30" fmla="*/ 18 w 510"/>
                <a:gd name="T31" fmla="*/ 271 h 730"/>
                <a:gd name="T32" fmla="*/ 36 w 510"/>
                <a:gd name="T33" fmla="*/ 275 h 730"/>
                <a:gd name="T34" fmla="*/ 62 w 510"/>
                <a:gd name="T35" fmla="*/ 71 h 730"/>
                <a:gd name="T36" fmla="*/ 458 w 510"/>
                <a:gd name="T37" fmla="*/ 106 h 730"/>
                <a:gd name="T38" fmla="*/ 489 w 510"/>
                <a:gd name="T39" fmla="*/ 223 h 730"/>
                <a:gd name="T40" fmla="*/ 496 w 510"/>
                <a:gd name="T41" fmla="*/ 225 h 730"/>
                <a:gd name="T42" fmla="*/ 502 w 510"/>
                <a:gd name="T43" fmla="*/ 230 h 730"/>
                <a:gd name="T44" fmla="*/ 506 w 510"/>
                <a:gd name="T45" fmla="*/ 241 h 730"/>
                <a:gd name="T46" fmla="*/ 509 w 510"/>
                <a:gd name="T47" fmla="*/ 249 h 730"/>
                <a:gd name="T48" fmla="*/ 509 w 510"/>
                <a:gd name="T49" fmla="*/ 285 h 730"/>
                <a:gd name="T50" fmla="*/ 509 w 510"/>
                <a:gd name="T51" fmla="*/ 327 h 730"/>
                <a:gd name="T52" fmla="*/ 506 w 510"/>
                <a:gd name="T53" fmla="*/ 345 h 730"/>
                <a:gd name="T54" fmla="*/ 500 w 510"/>
                <a:gd name="T55" fmla="*/ 360 h 730"/>
                <a:gd name="T56" fmla="*/ 487 w 510"/>
                <a:gd name="T57" fmla="*/ 368 h 730"/>
                <a:gd name="T58" fmla="*/ 469 w 510"/>
                <a:gd name="T59" fmla="*/ 368 h 730"/>
                <a:gd name="T60" fmla="*/ 465 w 510"/>
                <a:gd name="T61" fmla="*/ 374 h 730"/>
                <a:gd name="T62" fmla="*/ 460 w 510"/>
                <a:gd name="T63" fmla="*/ 385 h 730"/>
                <a:gd name="T64" fmla="*/ 456 w 510"/>
                <a:gd name="T65" fmla="*/ 407 h 730"/>
                <a:gd name="T66" fmla="*/ 458 w 510"/>
                <a:gd name="T67" fmla="*/ 424 h 730"/>
                <a:gd name="T68" fmla="*/ 457 w 510"/>
                <a:gd name="T69" fmla="*/ 439 h 730"/>
                <a:gd name="T70" fmla="*/ 449 w 510"/>
                <a:gd name="T71" fmla="*/ 473 h 730"/>
                <a:gd name="T72" fmla="*/ 412 w 510"/>
                <a:gd name="T73" fmla="*/ 625 h 730"/>
                <a:gd name="T74" fmla="*/ 408 w 510"/>
                <a:gd name="T75" fmla="*/ 637 h 730"/>
                <a:gd name="T76" fmla="*/ 393 w 510"/>
                <a:gd name="T77" fmla="*/ 663 h 730"/>
                <a:gd name="T78" fmla="*/ 358 w 510"/>
                <a:gd name="T79" fmla="*/ 703 h 730"/>
                <a:gd name="T80" fmla="*/ 336 w 510"/>
                <a:gd name="T81" fmla="*/ 730 h 730"/>
                <a:gd name="T82" fmla="*/ 235 w 510"/>
                <a:gd name="T83" fmla="*/ 667 h 730"/>
                <a:gd name="T84" fmla="*/ 174 w 510"/>
                <a:gd name="T85" fmla="*/ 620 h 730"/>
                <a:gd name="T86" fmla="*/ 148 w 510"/>
                <a:gd name="T87" fmla="*/ 596 h 730"/>
                <a:gd name="T88" fmla="*/ 125 w 510"/>
                <a:gd name="T89" fmla="*/ 570 h 730"/>
                <a:gd name="T90" fmla="*/ 104 w 510"/>
                <a:gd name="T91" fmla="*/ 541 h 730"/>
                <a:gd name="T92" fmla="*/ 104 w 510"/>
                <a:gd name="T93" fmla="*/ 541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0" h="730">
                  <a:moveTo>
                    <a:pt x="104" y="541"/>
                  </a:moveTo>
                  <a:lnTo>
                    <a:pt x="104" y="541"/>
                  </a:lnTo>
                  <a:lnTo>
                    <a:pt x="109" y="531"/>
                  </a:lnTo>
                  <a:lnTo>
                    <a:pt x="112" y="522"/>
                  </a:lnTo>
                  <a:lnTo>
                    <a:pt x="113" y="512"/>
                  </a:lnTo>
                  <a:lnTo>
                    <a:pt x="113" y="501"/>
                  </a:lnTo>
                  <a:lnTo>
                    <a:pt x="111" y="492"/>
                  </a:lnTo>
                  <a:lnTo>
                    <a:pt x="109" y="482"/>
                  </a:lnTo>
                  <a:lnTo>
                    <a:pt x="103" y="462"/>
                  </a:lnTo>
                  <a:lnTo>
                    <a:pt x="84" y="426"/>
                  </a:lnTo>
                  <a:lnTo>
                    <a:pt x="84" y="426"/>
                  </a:lnTo>
                  <a:lnTo>
                    <a:pt x="80" y="429"/>
                  </a:lnTo>
                  <a:lnTo>
                    <a:pt x="76" y="430"/>
                  </a:lnTo>
                  <a:lnTo>
                    <a:pt x="72" y="430"/>
                  </a:lnTo>
                  <a:lnTo>
                    <a:pt x="68" y="429"/>
                  </a:lnTo>
                  <a:lnTo>
                    <a:pt x="59" y="424"/>
                  </a:lnTo>
                  <a:lnTo>
                    <a:pt x="50" y="416"/>
                  </a:lnTo>
                  <a:lnTo>
                    <a:pt x="50" y="416"/>
                  </a:lnTo>
                  <a:lnTo>
                    <a:pt x="41" y="403"/>
                  </a:lnTo>
                  <a:lnTo>
                    <a:pt x="32" y="390"/>
                  </a:lnTo>
                  <a:lnTo>
                    <a:pt x="25" y="376"/>
                  </a:lnTo>
                  <a:lnTo>
                    <a:pt x="19" y="363"/>
                  </a:lnTo>
                  <a:lnTo>
                    <a:pt x="10" y="334"/>
                  </a:lnTo>
                  <a:lnTo>
                    <a:pt x="1" y="307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1" y="284"/>
                  </a:lnTo>
                  <a:lnTo>
                    <a:pt x="2" y="280"/>
                  </a:lnTo>
                  <a:lnTo>
                    <a:pt x="5" y="278"/>
                  </a:lnTo>
                  <a:lnTo>
                    <a:pt x="7" y="275"/>
                  </a:lnTo>
                  <a:lnTo>
                    <a:pt x="10" y="274"/>
                  </a:lnTo>
                  <a:lnTo>
                    <a:pt x="18" y="271"/>
                  </a:lnTo>
                  <a:lnTo>
                    <a:pt x="27" y="272"/>
                  </a:lnTo>
                  <a:lnTo>
                    <a:pt x="36" y="275"/>
                  </a:lnTo>
                  <a:lnTo>
                    <a:pt x="47" y="279"/>
                  </a:lnTo>
                  <a:lnTo>
                    <a:pt x="62" y="71"/>
                  </a:lnTo>
                  <a:lnTo>
                    <a:pt x="257" y="0"/>
                  </a:lnTo>
                  <a:lnTo>
                    <a:pt x="458" y="106"/>
                  </a:lnTo>
                  <a:lnTo>
                    <a:pt x="478" y="248"/>
                  </a:lnTo>
                  <a:lnTo>
                    <a:pt x="489" y="223"/>
                  </a:lnTo>
                  <a:lnTo>
                    <a:pt x="489" y="223"/>
                  </a:lnTo>
                  <a:lnTo>
                    <a:pt x="496" y="225"/>
                  </a:lnTo>
                  <a:lnTo>
                    <a:pt x="500" y="227"/>
                  </a:lnTo>
                  <a:lnTo>
                    <a:pt x="502" y="230"/>
                  </a:lnTo>
                  <a:lnTo>
                    <a:pt x="505" y="234"/>
                  </a:lnTo>
                  <a:lnTo>
                    <a:pt x="506" y="241"/>
                  </a:lnTo>
                  <a:lnTo>
                    <a:pt x="509" y="249"/>
                  </a:lnTo>
                  <a:lnTo>
                    <a:pt x="509" y="249"/>
                  </a:lnTo>
                  <a:lnTo>
                    <a:pt x="508" y="266"/>
                  </a:lnTo>
                  <a:lnTo>
                    <a:pt x="509" y="285"/>
                  </a:lnTo>
                  <a:lnTo>
                    <a:pt x="510" y="306"/>
                  </a:lnTo>
                  <a:lnTo>
                    <a:pt x="509" y="327"/>
                  </a:lnTo>
                  <a:lnTo>
                    <a:pt x="508" y="337"/>
                  </a:lnTo>
                  <a:lnTo>
                    <a:pt x="506" y="345"/>
                  </a:lnTo>
                  <a:lnTo>
                    <a:pt x="504" y="353"/>
                  </a:lnTo>
                  <a:lnTo>
                    <a:pt x="500" y="360"/>
                  </a:lnTo>
                  <a:lnTo>
                    <a:pt x="493" y="364"/>
                  </a:lnTo>
                  <a:lnTo>
                    <a:pt x="487" y="368"/>
                  </a:lnTo>
                  <a:lnTo>
                    <a:pt x="479" y="369"/>
                  </a:lnTo>
                  <a:lnTo>
                    <a:pt x="469" y="368"/>
                  </a:lnTo>
                  <a:lnTo>
                    <a:pt x="469" y="368"/>
                  </a:lnTo>
                  <a:lnTo>
                    <a:pt x="465" y="374"/>
                  </a:lnTo>
                  <a:lnTo>
                    <a:pt x="462" y="377"/>
                  </a:lnTo>
                  <a:lnTo>
                    <a:pt x="460" y="385"/>
                  </a:lnTo>
                  <a:lnTo>
                    <a:pt x="456" y="407"/>
                  </a:lnTo>
                  <a:lnTo>
                    <a:pt x="456" y="407"/>
                  </a:lnTo>
                  <a:lnTo>
                    <a:pt x="458" y="415"/>
                  </a:lnTo>
                  <a:lnTo>
                    <a:pt x="458" y="424"/>
                  </a:lnTo>
                  <a:lnTo>
                    <a:pt x="458" y="431"/>
                  </a:lnTo>
                  <a:lnTo>
                    <a:pt x="457" y="439"/>
                  </a:lnTo>
                  <a:lnTo>
                    <a:pt x="453" y="456"/>
                  </a:lnTo>
                  <a:lnTo>
                    <a:pt x="449" y="473"/>
                  </a:lnTo>
                  <a:lnTo>
                    <a:pt x="407" y="541"/>
                  </a:lnTo>
                  <a:lnTo>
                    <a:pt x="412" y="625"/>
                  </a:lnTo>
                  <a:lnTo>
                    <a:pt x="412" y="625"/>
                  </a:lnTo>
                  <a:lnTo>
                    <a:pt x="408" y="637"/>
                  </a:lnTo>
                  <a:lnTo>
                    <a:pt x="402" y="650"/>
                  </a:lnTo>
                  <a:lnTo>
                    <a:pt x="393" y="663"/>
                  </a:lnTo>
                  <a:lnTo>
                    <a:pt x="382" y="676"/>
                  </a:lnTo>
                  <a:lnTo>
                    <a:pt x="358" y="703"/>
                  </a:lnTo>
                  <a:lnTo>
                    <a:pt x="336" y="730"/>
                  </a:lnTo>
                  <a:lnTo>
                    <a:pt x="336" y="730"/>
                  </a:lnTo>
                  <a:lnTo>
                    <a:pt x="268" y="687"/>
                  </a:lnTo>
                  <a:lnTo>
                    <a:pt x="235" y="667"/>
                  </a:lnTo>
                  <a:lnTo>
                    <a:pt x="204" y="643"/>
                  </a:lnTo>
                  <a:lnTo>
                    <a:pt x="174" y="620"/>
                  </a:lnTo>
                  <a:lnTo>
                    <a:pt x="161" y="608"/>
                  </a:lnTo>
                  <a:lnTo>
                    <a:pt x="148" y="596"/>
                  </a:lnTo>
                  <a:lnTo>
                    <a:pt x="135" y="583"/>
                  </a:lnTo>
                  <a:lnTo>
                    <a:pt x="125" y="570"/>
                  </a:lnTo>
                  <a:lnTo>
                    <a:pt x="115" y="555"/>
                  </a:lnTo>
                  <a:lnTo>
                    <a:pt x="104" y="541"/>
                  </a:lnTo>
                  <a:lnTo>
                    <a:pt x="104" y="541"/>
                  </a:lnTo>
                  <a:close/>
                  <a:moveTo>
                    <a:pt x="104" y="541"/>
                  </a:moveTo>
                  <a:lnTo>
                    <a:pt x="104" y="5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4" name="Freeform 250">
              <a:extLst>
                <a:ext uri="{FF2B5EF4-FFF2-40B4-BE49-F238E27FC236}">
                  <a16:creationId xmlns:a16="http://schemas.microsoft.com/office/drawing/2014/main" xmlns="" id="{E4518A50-7143-40EA-9AFC-3A44AFE84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425" y="2819400"/>
              <a:ext cx="269875" cy="385762"/>
            </a:xfrm>
            <a:custGeom>
              <a:avLst/>
              <a:gdLst>
                <a:gd name="T0" fmla="*/ 104 w 510"/>
                <a:gd name="T1" fmla="*/ 541 h 730"/>
                <a:gd name="T2" fmla="*/ 112 w 510"/>
                <a:gd name="T3" fmla="*/ 522 h 730"/>
                <a:gd name="T4" fmla="*/ 113 w 510"/>
                <a:gd name="T5" fmla="*/ 501 h 730"/>
                <a:gd name="T6" fmla="*/ 109 w 510"/>
                <a:gd name="T7" fmla="*/ 482 h 730"/>
                <a:gd name="T8" fmla="*/ 84 w 510"/>
                <a:gd name="T9" fmla="*/ 426 h 730"/>
                <a:gd name="T10" fmla="*/ 80 w 510"/>
                <a:gd name="T11" fmla="*/ 429 h 730"/>
                <a:gd name="T12" fmla="*/ 72 w 510"/>
                <a:gd name="T13" fmla="*/ 430 h 730"/>
                <a:gd name="T14" fmla="*/ 59 w 510"/>
                <a:gd name="T15" fmla="*/ 424 h 730"/>
                <a:gd name="T16" fmla="*/ 50 w 510"/>
                <a:gd name="T17" fmla="*/ 416 h 730"/>
                <a:gd name="T18" fmla="*/ 32 w 510"/>
                <a:gd name="T19" fmla="*/ 390 h 730"/>
                <a:gd name="T20" fmla="*/ 19 w 510"/>
                <a:gd name="T21" fmla="*/ 363 h 730"/>
                <a:gd name="T22" fmla="*/ 1 w 510"/>
                <a:gd name="T23" fmla="*/ 307 h 730"/>
                <a:gd name="T24" fmla="*/ 0 w 510"/>
                <a:gd name="T25" fmla="*/ 293 h 730"/>
                <a:gd name="T26" fmla="*/ 2 w 510"/>
                <a:gd name="T27" fmla="*/ 280 h 730"/>
                <a:gd name="T28" fmla="*/ 7 w 510"/>
                <a:gd name="T29" fmla="*/ 275 h 730"/>
                <a:gd name="T30" fmla="*/ 18 w 510"/>
                <a:gd name="T31" fmla="*/ 271 h 730"/>
                <a:gd name="T32" fmla="*/ 36 w 510"/>
                <a:gd name="T33" fmla="*/ 275 h 730"/>
                <a:gd name="T34" fmla="*/ 62 w 510"/>
                <a:gd name="T35" fmla="*/ 71 h 730"/>
                <a:gd name="T36" fmla="*/ 458 w 510"/>
                <a:gd name="T37" fmla="*/ 106 h 730"/>
                <a:gd name="T38" fmla="*/ 489 w 510"/>
                <a:gd name="T39" fmla="*/ 223 h 730"/>
                <a:gd name="T40" fmla="*/ 496 w 510"/>
                <a:gd name="T41" fmla="*/ 225 h 730"/>
                <a:gd name="T42" fmla="*/ 502 w 510"/>
                <a:gd name="T43" fmla="*/ 230 h 730"/>
                <a:gd name="T44" fmla="*/ 506 w 510"/>
                <a:gd name="T45" fmla="*/ 241 h 730"/>
                <a:gd name="T46" fmla="*/ 509 w 510"/>
                <a:gd name="T47" fmla="*/ 249 h 730"/>
                <a:gd name="T48" fmla="*/ 509 w 510"/>
                <a:gd name="T49" fmla="*/ 285 h 730"/>
                <a:gd name="T50" fmla="*/ 509 w 510"/>
                <a:gd name="T51" fmla="*/ 327 h 730"/>
                <a:gd name="T52" fmla="*/ 506 w 510"/>
                <a:gd name="T53" fmla="*/ 345 h 730"/>
                <a:gd name="T54" fmla="*/ 500 w 510"/>
                <a:gd name="T55" fmla="*/ 360 h 730"/>
                <a:gd name="T56" fmla="*/ 487 w 510"/>
                <a:gd name="T57" fmla="*/ 368 h 730"/>
                <a:gd name="T58" fmla="*/ 469 w 510"/>
                <a:gd name="T59" fmla="*/ 368 h 730"/>
                <a:gd name="T60" fmla="*/ 465 w 510"/>
                <a:gd name="T61" fmla="*/ 374 h 730"/>
                <a:gd name="T62" fmla="*/ 460 w 510"/>
                <a:gd name="T63" fmla="*/ 385 h 730"/>
                <a:gd name="T64" fmla="*/ 456 w 510"/>
                <a:gd name="T65" fmla="*/ 407 h 730"/>
                <a:gd name="T66" fmla="*/ 458 w 510"/>
                <a:gd name="T67" fmla="*/ 424 h 730"/>
                <a:gd name="T68" fmla="*/ 457 w 510"/>
                <a:gd name="T69" fmla="*/ 439 h 730"/>
                <a:gd name="T70" fmla="*/ 449 w 510"/>
                <a:gd name="T71" fmla="*/ 473 h 730"/>
                <a:gd name="T72" fmla="*/ 412 w 510"/>
                <a:gd name="T73" fmla="*/ 625 h 730"/>
                <a:gd name="T74" fmla="*/ 408 w 510"/>
                <a:gd name="T75" fmla="*/ 637 h 730"/>
                <a:gd name="T76" fmla="*/ 393 w 510"/>
                <a:gd name="T77" fmla="*/ 663 h 730"/>
                <a:gd name="T78" fmla="*/ 358 w 510"/>
                <a:gd name="T79" fmla="*/ 703 h 730"/>
                <a:gd name="T80" fmla="*/ 336 w 510"/>
                <a:gd name="T81" fmla="*/ 730 h 730"/>
                <a:gd name="T82" fmla="*/ 235 w 510"/>
                <a:gd name="T83" fmla="*/ 667 h 730"/>
                <a:gd name="T84" fmla="*/ 174 w 510"/>
                <a:gd name="T85" fmla="*/ 620 h 730"/>
                <a:gd name="T86" fmla="*/ 148 w 510"/>
                <a:gd name="T87" fmla="*/ 596 h 730"/>
                <a:gd name="T88" fmla="*/ 125 w 510"/>
                <a:gd name="T89" fmla="*/ 570 h 730"/>
                <a:gd name="T90" fmla="*/ 104 w 510"/>
                <a:gd name="T91" fmla="*/ 541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0" h="730">
                  <a:moveTo>
                    <a:pt x="104" y="541"/>
                  </a:moveTo>
                  <a:lnTo>
                    <a:pt x="104" y="541"/>
                  </a:lnTo>
                  <a:lnTo>
                    <a:pt x="109" y="531"/>
                  </a:lnTo>
                  <a:lnTo>
                    <a:pt x="112" y="522"/>
                  </a:lnTo>
                  <a:lnTo>
                    <a:pt x="113" y="512"/>
                  </a:lnTo>
                  <a:lnTo>
                    <a:pt x="113" y="501"/>
                  </a:lnTo>
                  <a:lnTo>
                    <a:pt x="111" y="492"/>
                  </a:lnTo>
                  <a:lnTo>
                    <a:pt x="109" y="482"/>
                  </a:lnTo>
                  <a:lnTo>
                    <a:pt x="103" y="462"/>
                  </a:lnTo>
                  <a:lnTo>
                    <a:pt x="84" y="426"/>
                  </a:lnTo>
                  <a:lnTo>
                    <a:pt x="84" y="426"/>
                  </a:lnTo>
                  <a:lnTo>
                    <a:pt x="80" y="429"/>
                  </a:lnTo>
                  <a:lnTo>
                    <a:pt x="76" y="430"/>
                  </a:lnTo>
                  <a:lnTo>
                    <a:pt x="72" y="430"/>
                  </a:lnTo>
                  <a:lnTo>
                    <a:pt x="68" y="429"/>
                  </a:lnTo>
                  <a:lnTo>
                    <a:pt x="59" y="424"/>
                  </a:lnTo>
                  <a:lnTo>
                    <a:pt x="50" y="416"/>
                  </a:lnTo>
                  <a:lnTo>
                    <a:pt x="50" y="416"/>
                  </a:lnTo>
                  <a:lnTo>
                    <a:pt x="41" y="403"/>
                  </a:lnTo>
                  <a:lnTo>
                    <a:pt x="32" y="390"/>
                  </a:lnTo>
                  <a:lnTo>
                    <a:pt x="25" y="376"/>
                  </a:lnTo>
                  <a:lnTo>
                    <a:pt x="19" y="363"/>
                  </a:lnTo>
                  <a:lnTo>
                    <a:pt x="10" y="334"/>
                  </a:lnTo>
                  <a:lnTo>
                    <a:pt x="1" y="307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1" y="284"/>
                  </a:lnTo>
                  <a:lnTo>
                    <a:pt x="2" y="280"/>
                  </a:lnTo>
                  <a:lnTo>
                    <a:pt x="5" y="278"/>
                  </a:lnTo>
                  <a:lnTo>
                    <a:pt x="7" y="275"/>
                  </a:lnTo>
                  <a:lnTo>
                    <a:pt x="10" y="274"/>
                  </a:lnTo>
                  <a:lnTo>
                    <a:pt x="18" y="271"/>
                  </a:lnTo>
                  <a:lnTo>
                    <a:pt x="27" y="272"/>
                  </a:lnTo>
                  <a:lnTo>
                    <a:pt x="36" y="275"/>
                  </a:lnTo>
                  <a:lnTo>
                    <a:pt x="47" y="279"/>
                  </a:lnTo>
                  <a:lnTo>
                    <a:pt x="62" y="71"/>
                  </a:lnTo>
                  <a:lnTo>
                    <a:pt x="257" y="0"/>
                  </a:lnTo>
                  <a:lnTo>
                    <a:pt x="458" y="106"/>
                  </a:lnTo>
                  <a:lnTo>
                    <a:pt x="478" y="248"/>
                  </a:lnTo>
                  <a:lnTo>
                    <a:pt x="489" y="223"/>
                  </a:lnTo>
                  <a:lnTo>
                    <a:pt x="489" y="223"/>
                  </a:lnTo>
                  <a:lnTo>
                    <a:pt x="496" y="225"/>
                  </a:lnTo>
                  <a:lnTo>
                    <a:pt x="500" y="227"/>
                  </a:lnTo>
                  <a:lnTo>
                    <a:pt x="502" y="230"/>
                  </a:lnTo>
                  <a:lnTo>
                    <a:pt x="505" y="234"/>
                  </a:lnTo>
                  <a:lnTo>
                    <a:pt x="506" y="241"/>
                  </a:lnTo>
                  <a:lnTo>
                    <a:pt x="509" y="249"/>
                  </a:lnTo>
                  <a:lnTo>
                    <a:pt x="509" y="249"/>
                  </a:lnTo>
                  <a:lnTo>
                    <a:pt x="508" y="266"/>
                  </a:lnTo>
                  <a:lnTo>
                    <a:pt x="509" y="285"/>
                  </a:lnTo>
                  <a:lnTo>
                    <a:pt x="510" y="306"/>
                  </a:lnTo>
                  <a:lnTo>
                    <a:pt x="509" y="327"/>
                  </a:lnTo>
                  <a:lnTo>
                    <a:pt x="508" y="337"/>
                  </a:lnTo>
                  <a:lnTo>
                    <a:pt x="506" y="345"/>
                  </a:lnTo>
                  <a:lnTo>
                    <a:pt x="504" y="353"/>
                  </a:lnTo>
                  <a:lnTo>
                    <a:pt x="500" y="360"/>
                  </a:lnTo>
                  <a:lnTo>
                    <a:pt x="493" y="364"/>
                  </a:lnTo>
                  <a:lnTo>
                    <a:pt x="487" y="368"/>
                  </a:lnTo>
                  <a:lnTo>
                    <a:pt x="479" y="369"/>
                  </a:lnTo>
                  <a:lnTo>
                    <a:pt x="469" y="368"/>
                  </a:lnTo>
                  <a:lnTo>
                    <a:pt x="469" y="368"/>
                  </a:lnTo>
                  <a:lnTo>
                    <a:pt x="465" y="374"/>
                  </a:lnTo>
                  <a:lnTo>
                    <a:pt x="462" y="377"/>
                  </a:lnTo>
                  <a:lnTo>
                    <a:pt x="460" y="385"/>
                  </a:lnTo>
                  <a:lnTo>
                    <a:pt x="456" y="407"/>
                  </a:lnTo>
                  <a:lnTo>
                    <a:pt x="456" y="407"/>
                  </a:lnTo>
                  <a:lnTo>
                    <a:pt x="458" y="415"/>
                  </a:lnTo>
                  <a:lnTo>
                    <a:pt x="458" y="424"/>
                  </a:lnTo>
                  <a:lnTo>
                    <a:pt x="458" y="431"/>
                  </a:lnTo>
                  <a:lnTo>
                    <a:pt x="457" y="439"/>
                  </a:lnTo>
                  <a:lnTo>
                    <a:pt x="453" y="456"/>
                  </a:lnTo>
                  <a:lnTo>
                    <a:pt x="449" y="473"/>
                  </a:lnTo>
                  <a:lnTo>
                    <a:pt x="407" y="541"/>
                  </a:lnTo>
                  <a:lnTo>
                    <a:pt x="412" y="625"/>
                  </a:lnTo>
                  <a:lnTo>
                    <a:pt x="412" y="625"/>
                  </a:lnTo>
                  <a:lnTo>
                    <a:pt x="408" y="637"/>
                  </a:lnTo>
                  <a:lnTo>
                    <a:pt x="402" y="650"/>
                  </a:lnTo>
                  <a:lnTo>
                    <a:pt x="393" y="663"/>
                  </a:lnTo>
                  <a:lnTo>
                    <a:pt x="382" y="676"/>
                  </a:lnTo>
                  <a:lnTo>
                    <a:pt x="358" y="703"/>
                  </a:lnTo>
                  <a:lnTo>
                    <a:pt x="336" y="730"/>
                  </a:lnTo>
                  <a:lnTo>
                    <a:pt x="336" y="730"/>
                  </a:lnTo>
                  <a:lnTo>
                    <a:pt x="268" y="687"/>
                  </a:lnTo>
                  <a:lnTo>
                    <a:pt x="235" y="667"/>
                  </a:lnTo>
                  <a:lnTo>
                    <a:pt x="204" y="643"/>
                  </a:lnTo>
                  <a:lnTo>
                    <a:pt x="174" y="620"/>
                  </a:lnTo>
                  <a:lnTo>
                    <a:pt x="161" y="608"/>
                  </a:lnTo>
                  <a:lnTo>
                    <a:pt x="148" y="596"/>
                  </a:lnTo>
                  <a:lnTo>
                    <a:pt x="135" y="583"/>
                  </a:lnTo>
                  <a:lnTo>
                    <a:pt x="125" y="570"/>
                  </a:lnTo>
                  <a:lnTo>
                    <a:pt x="115" y="555"/>
                  </a:lnTo>
                  <a:lnTo>
                    <a:pt x="104" y="541"/>
                  </a:lnTo>
                  <a:lnTo>
                    <a:pt x="104" y="54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5" name="Line 251">
              <a:extLst>
                <a:ext uri="{FF2B5EF4-FFF2-40B4-BE49-F238E27FC236}">
                  <a16:creationId xmlns:a16="http://schemas.microsoft.com/office/drawing/2014/main" xmlns="" id="{624396F7-784D-4F48-B4C7-FDC0C9A1BF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6400" y="310515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6" name="Freeform 252">
              <a:extLst>
                <a:ext uri="{FF2B5EF4-FFF2-40B4-BE49-F238E27FC236}">
                  <a16:creationId xmlns:a16="http://schemas.microsoft.com/office/drawing/2014/main" xmlns="" id="{D1CDA47B-5900-45DD-83B2-0238475CB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425" y="2819400"/>
              <a:ext cx="269875" cy="385762"/>
            </a:xfrm>
            <a:custGeom>
              <a:avLst/>
              <a:gdLst>
                <a:gd name="T0" fmla="*/ 104 w 510"/>
                <a:gd name="T1" fmla="*/ 541 h 730"/>
                <a:gd name="T2" fmla="*/ 112 w 510"/>
                <a:gd name="T3" fmla="*/ 522 h 730"/>
                <a:gd name="T4" fmla="*/ 113 w 510"/>
                <a:gd name="T5" fmla="*/ 501 h 730"/>
                <a:gd name="T6" fmla="*/ 109 w 510"/>
                <a:gd name="T7" fmla="*/ 482 h 730"/>
                <a:gd name="T8" fmla="*/ 84 w 510"/>
                <a:gd name="T9" fmla="*/ 426 h 730"/>
                <a:gd name="T10" fmla="*/ 80 w 510"/>
                <a:gd name="T11" fmla="*/ 429 h 730"/>
                <a:gd name="T12" fmla="*/ 72 w 510"/>
                <a:gd name="T13" fmla="*/ 430 h 730"/>
                <a:gd name="T14" fmla="*/ 59 w 510"/>
                <a:gd name="T15" fmla="*/ 424 h 730"/>
                <a:gd name="T16" fmla="*/ 50 w 510"/>
                <a:gd name="T17" fmla="*/ 416 h 730"/>
                <a:gd name="T18" fmla="*/ 32 w 510"/>
                <a:gd name="T19" fmla="*/ 389 h 730"/>
                <a:gd name="T20" fmla="*/ 19 w 510"/>
                <a:gd name="T21" fmla="*/ 363 h 730"/>
                <a:gd name="T22" fmla="*/ 1 w 510"/>
                <a:gd name="T23" fmla="*/ 307 h 730"/>
                <a:gd name="T24" fmla="*/ 0 w 510"/>
                <a:gd name="T25" fmla="*/ 293 h 730"/>
                <a:gd name="T26" fmla="*/ 2 w 510"/>
                <a:gd name="T27" fmla="*/ 280 h 730"/>
                <a:gd name="T28" fmla="*/ 7 w 510"/>
                <a:gd name="T29" fmla="*/ 275 h 730"/>
                <a:gd name="T30" fmla="*/ 18 w 510"/>
                <a:gd name="T31" fmla="*/ 271 h 730"/>
                <a:gd name="T32" fmla="*/ 36 w 510"/>
                <a:gd name="T33" fmla="*/ 275 h 730"/>
                <a:gd name="T34" fmla="*/ 62 w 510"/>
                <a:gd name="T35" fmla="*/ 71 h 730"/>
                <a:gd name="T36" fmla="*/ 458 w 510"/>
                <a:gd name="T37" fmla="*/ 106 h 730"/>
                <a:gd name="T38" fmla="*/ 489 w 510"/>
                <a:gd name="T39" fmla="*/ 223 h 730"/>
                <a:gd name="T40" fmla="*/ 496 w 510"/>
                <a:gd name="T41" fmla="*/ 225 h 730"/>
                <a:gd name="T42" fmla="*/ 502 w 510"/>
                <a:gd name="T43" fmla="*/ 230 h 730"/>
                <a:gd name="T44" fmla="*/ 506 w 510"/>
                <a:gd name="T45" fmla="*/ 241 h 730"/>
                <a:gd name="T46" fmla="*/ 509 w 510"/>
                <a:gd name="T47" fmla="*/ 249 h 730"/>
                <a:gd name="T48" fmla="*/ 509 w 510"/>
                <a:gd name="T49" fmla="*/ 285 h 730"/>
                <a:gd name="T50" fmla="*/ 509 w 510"/>
                <a:gd name="T51" fmla="*/ 327 h 730"/>
                <a:gd name="T52" fmla="*/ 506 w 510"/>
                <a:gd name="T53" fmla="*/ 345 h 730"/>
                <a:gd name="T54" fmla="*/ 500 w 510"/>
                <a:gd name="T55" fmla="*/ 359 h 730"/>
                <a:gd name="T56" fmla="*/ 487 w 510"/>
                <a:gd name="T57" fmla="*/ 368 h 730"/>
                <a:gd name="T58" fmla="*/ 469 w 510"/>
                <a:gd name="T59" fmla="*/ 368 h 730"/>
                <a:gd name="T60" fmla="*/ 465 w 510"/>
                <a:gd name="T61" fmla="*/ 374 h 730"/>
                <a:gd name="T62" fmla="*/ 460 w 510"/>
                <a:gd name="T63" fmla="*/ 385 h 730"/>
                <a:gd name="T64" fmla="*/ 456 w 510"/>
                <a:gd name="T65" fmla="*/ 407 h 730"/>
                <a:gd name="T66" fmla="*/ 458 w 510"/>
                <a:gd name="T67" fmla="*/ 424 h 730"/>
                <a:gd name="T68" fmla="*/ 457 w 510"/>
                <a:gd name="T69" fmla="*/ 440 h 730"/>
                <a:gd name="T70" fmla="*/ 449 w 510"/>
                <a:gd name="T71" fmla="*/ 473 h 730"/>
                <a:gd name="T72" fmla="*/ 412 w 510"/>
                <a:gd name="T73" fmla="*/ 625 h 730"/>
                <a:gd name="T74" fmla="*/ 408 w 510"/>
                <a:gd name="T75" fmla="*/ 637 h 730"/>
                <a:gd name="T76" fmla="*/ 393 w 510"/>
                <a:gd name="T77" fmla="*/ 663 h 730"/>
                <a:gd name="T78" fmla="*/ 358 w 510"/>
                <a:gd name="T79" fmla="*/ 703 h 730"/>
                <a:gd name="T80" fmla="*/ 336 w 510"/>
                <a:gd name="T81" fmla="*/ 730 h 730"/>
                <a:gd name="T82" fmla="*/ 235 w 510"/>
                <a:gd name="T83" fmla="*/ 667 h 730"/>
                <a:gd name="T84" fmla="*/ 174 w 510"/>
                <a:gd name="T85" fmla="*/ 620 h 730"/>
                <a:gd name="T86" fmla="*/ 148 w 510"/>
                <a:gd name="T87" fmla="*/ 596 h 730"/>
                <a:gd name="T88" fmla="*/ 125 w 510"/>
                <a:gd name="T89" fmla="*/ 570 h 730"/>
                <a:gd name="T90" fmla="*/ 104 w 510"/>
                <a:gd name="T91" fmla="*/ 541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0" h="730">
                  <a:moveTo>
                    <a:pt x="104" y="541"/>
                  </a:moveTo>
                  <a:lnTo>
                    <a:pt x="104" y="541"/>
                  </a:lnTo>
                  <a:lnTo>
                    <a:pt x="109" y="531"/>
                  </a:lnTo>
                  <a:lnTo>
                    <a:pt x="112" y="522"/>
                  </a:lnTo>
                  <a:lnTo>
                    <a:pt x="113" y="512"/>
                  </a:lnTo>
                  <a:lnTo>
                    <a:pt x="113" y="501"/>
                  </a:lnTo>
                  <a:lnTo>
                    <a:pt x="111" y="492"/>
                  </a:lnTo>
                  <a:lnTo>
                    <a:pt x="109" y="482"/>
                  </a:lnTo>
                  <a:lnTo>
                    <a:pt x="103" y="461"/>
                  </a:lnTo>
                  <a:lnTo>
                    <a:pt x="84" y="426"/>
                  </a:lnTo>
                  <a:lnTo>
                    <a:pt x="84" y="426"/>
                  </a:lnTo>
                  <a:lnTo>
                    <a:pt x="80" y="429"/>
                  </a:lnTo>
                  <a:lnTo>
                    <a:pt x="76" y="430"/>
                  </a:lnTo>
                  <a:lnTo>
                    <a:pt x="72" y="430"/>
                  </a:lnTo>
                  <a:lnTo>
                    <a:pt x="68" y="429"/>
                  </a:lnTo>
                  <a:lnTo>
                    <a:pt x="59" y="424"/>
                  </a:lnTo>
                  <a:lnTo>
                    <a:pt x="50" y="416"/>
                  </a:lnTo>
                  <a:lnTo>
                    <a:pt x="50" y="416"/>
                  </a:lnTo>
                  <a:lnTo>
                    <a:pt x="41" y="403"/>
                  </a:lnTo>
                  <a:lnTo>
                    <a:pt x="32" y="389"/>
                  </a:lnTo>
                  <a:lnTo>
                    <a:pt x="25" y="376"/>
                  </a:lnTo>
                  <a:lnTo>
                    <a:pt x="19" y="363"/>
                  </a:lnTo>
                  <a:lnTo>
                    <a:pt x="10" y="334"/>
                  </a:lnTo>
                  <a:lnTo>
                    <a:pt x="1" y="307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1" y="284"/>
                  </a:lnTo>
                  <a:lnTo>
                    <a:pt x="2" y="280"/>
                  </a:lnTo>
                  <a:lnTo>
                    <a:pt x="5" y="278"/>
                  </a:lnTo>
                  <a:lnTo>
                    <a:pt x="7" y="275"/>
                  </a:lnTo>
                  <a:lnTo>
                    <a:pt x="10" y="272"/>
                  </a:lnTo>
                  <a:lnTo>
                    <a:pt x="18" y="271"/>
                  </a:lnTo>
                  <a:lnTo>
                    <a:pt x="27" y="272"/>
                  </a:lnTo>
                  <a:lnTo>
                    <a:pt x="36" y="275"/>
                  </a:lnTo>
                  <a:lnTo>
                    <a:pt x="47" y="279"/>
                  </a:lnTo>
                  <a:lnTo>
                    <a:pt x="62" y="71"/>
                  </a:lnTo>
                  <a:lnTo>
                    <a:pt x="257" y="0"/>
                  </a:lnTo>
                  <a:lnTo>
                    <a:pt x="458" y="106"/>
                  </a:lnTo>
                  <a:lnTo>
                    <a:pt x="478" y="248"/>
                  </a:lnTo>
                  <a:lnTo>
                    <a:pt x="489" y="223"/>
                  </a:lnTo>
                  <a:lnTo>
                    <a:pt x="489" y="223"/>
                  </a:lnTo>
                  <a:lnTo>
                    <a:pt x="496" y="225"/>
                  </a:lnTo>
                  <a:lnTo>
                    <a:pt x="500" y="227"/>
                  </a:lnTo>
                  <a:lnTo>
                    <a:pt x="502" y="230"/>
                  </a:lnTo>
                  <a:lnTo>
                    <a:pt x="505" y="234"/>
                  </a:lnTo>
                  <a:lnTo>
                    <a:pt x="506" y="241"/>
                  </a:lnTo>
                  <a:lnTo>
                    <a:pt x="509" y="249"/>
                  </a:lnTo>
                  <a:lnTo>
                    <a:pt x="509" y="249"/>
                  </a:lnTo>
                  <a:lnTo>
                    <a:pt x="508" y="266"/>
                  </a:lnTo>
                  <a:lnTo>
                    <a:pt x="509" y="285"/>
                  </a:lnTo>
                  <a:lnTo>
                    <a:pt x="510" y="306"/>
                  </a:lnTo>
                  <a:lnTo>
                    <a:pt x="509" y="327"/>
                  </a:lnTo>
                  <a:lnTo>
                    <a:pt x="508" y="337"/>
                  </a:lnTo>
                  <a:lnTo>
                    <a:pt x="506" y="345"/>
                  </a:lnTo>
                  <a:lnTo>
                    <a:pt x="504" y="353"/>
                  </a:lnTo>
                  <a:lnTo>
                    <a:pt x="500" y="359"/>
                  </a:lnTo>
                  <a:lnTo>
                    <a:pt x="493" y="364"/>
                  </a:lnTo>
                  <a:lnTo>
                    <a:pt x="487" y="368"/>
                  </a:lnTo>
                  <a:lnTo>
                    <a:pt x="479" y="369"/>
                  </a:lnTo>
                  <a:lnTo>
                    <a:pt x="469" y="368"/>
                  </a:lnTo>
                  <a:lnTo>
                    <a:pt x="469" y="368"/>
                  </a:lnTo>
                  <a:lnTo>
                    <a:pt x="465" y="374"/>
                  </a:lnTo>
                  <a:lnTo>
                    <a:pt x="462" y="377"/>
                  </a:lnTo>
                  <a:lnTo>
                    <a:pt x="460" y="385"/>
                  </a:lnTo>
                  <a:lnTo>
                    <a:pt x="456" y="407"/>
                  </a:lnTo>
                  <a:lnTo>
                    <a:pt x="456" y="407"/>
                  </a:lnTo>
                  <a:lnTo>
                    <a:pt x="458" y="415"/>
                  </a:lnTo>
                  <a:lnTo>
                    <a:pt x="458" y="424"/>
                  </a:lnTo>
                  <a:lnTo>
                    <a:pt x="458" y="431"/>
                  </a:lnTo>
                  <a:lnTo>
                    <a:pt x="457" y="440"/>
                  </a:lnTo>
                  <a:lnTo>
                    <a:pt x="453" y="456"/>
                  </a:lnTo>
                  <a:lnTo>
                    <a:pt x="449" y="473"/>
                  </a:lnTo>
                  <a:lnTo>
                    <a:pt x="407" y="541"/>
                  </a:lnTo>
                  <a:lnTo>
                    <a:pt x="412" y="625"/>
                  </a:lnTo>
                  <a:lnTo>
                    <a:pt x="412" y="625"/>
                  </a:lnTo>
                  <a:lnTo>
                    <a:pt x="408" y="637"/>
                  </a:lnTo>
                  <a:lnTo>
                    <a:pt x="402" y="650"/>
                  </a:lnTo>
                  <a:lnTo>
                    <a:pt x="393" y="663"/>
                  </a:lnTo>
                  <a:lnTo>
                    <a:pt x="382" y="676"/>
                  </a:lnTo>
                  <a:lnTo>
                    <a:pt x="358" y="703"/>
                  </a:lnTo>
                  <a:lnTo>
                    <a:pt x="336" y="730"/>
                  </a:lnTo>
                  <a:lnTo>
                    <a:pt x="336" y="730"/>
                  </a:lnTo>
                  <a:lnTo>
                    <a:pt x="268" y="687"/>
                  </a:lnTo>
                  <a:lnTo>
                    <a:pt x="235" y="667"/>
                  </a:lnTo>
                  <a:lnTo>
                    <a:pt x="204" y="643"/>
                  </a:lnTo>
                  <a:lnTo>
                    <a:pt x="174" y="620"/>
                  </a:lnTo>
                  <a:lnTo>
                    <a:pt x="161" y="608"/>
                  </a:lnTo>
                  <a:lnTo>
                    <a:pt x="148" y="596"/>
                  </a:lnTo>
                  <a:lnTo>
                    <a:pt x="135" y="583"/>
                  </a:lnTo>
                  <a:lnTo>
                    <a:pt x="125" y="570"/>
                  </a:lnTo>
                  <a:lnTo>
                    <a:pt x="115" y="555"/>
                  </a:lnTo>
                  <a:lnTo>
                    <a:pt x="104" y="541"/>
                  </a:lnTo>
                  <a:lnTo>
                    <a:pt x="104" y="541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7" name="Line 253">
              <a:extLst>
                <a:ext uri="{FF2B5EF4-FFF2-40B4-BE49-F238E27FC236}">
                  <a16:creationId xmlns:a16="http://schemas.microsoft.com/office/drawing/2014/main" xmlns="" id="{6F11397D-6277-408E-A0E3-C2FA485537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6400" y="3105150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" name="Freeform 254">
              <a:extLst>
                <a:ext uri="{FF2B5EF4-FFF2-40B4-BE49-F238E27FC236}">
                  <a16:creationId xmlns:a16="http://schemas.microsoft.com/office/drawing/2014/main" xmlns="" id="{DE50CB52-820E-491C-A235-020B645851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3713" y="3176588"/>
              <a:ext cx="111125" cy="436562"/>
            </a:xfrm>
            <a:custGeom>
              <a:avLst/>
              <a:gdLst>
                <a:gd name="T0" fmla="*/ 25 w 211"/>
                <a:gd name="T1" fmla="*/ 5 h 825"/>
                <a:gd name="T2" fmla="*/ 25 w 211"/>
                <a:gd name="T3" fmla="*/ 5 h 825"/>
                <a:gd name="T4" fmla="*/ 34 w 211"/>
                <a:gd name="T5" fmla="*/ 3 h 825"/>
                <a:gd name="T6" fmla="*/ 44 w 211"/>
                <a:gd name="T7" fmla="*/ 0 h 825"/>
                <a:gd name="T8" fmla="*/ 50 w 211"/>
                <a:gd name="T9" fmla="*/ 0 h 825"/>
                <a:gd name="T10" fmla="*/ 57 w 211"/>
                <a:gd name="T11" fmla="*/ 0 h 825"/>
                <a:gd name="T12" fmla="*/ 66 w 211"/>
                <a:gd name="T13" fmla="*/ 1 h 825"/>
                <a:gd name="T14" fmla="*/ 78 w 211"/>
                <a:gd name="T15" fmla="*/ 4 h 825"/>
                <a:gd name="T16" fmla="*/ 78 w 211"/>
                <a:gd name="T17" fmla="*/ 4 h 825"/>
                <a:gd name="T18" fmla="*/ 91 w 211"/>
                <a:gd name="T19" fmla="*/ 17 h 825"/>
                <a:gd name="T20" fmla="*/ 97 w 211"/>
                <a:gd name="T21" fmla="*/ 26 h 825"/>
                <a:gd name="T22" fmla="*/ 105 w 211"/>
                <a:gd name="T23" fmla="*/ 41 h 825"/>
                <a:gd name="T24" fmla="*/ 105 w 211"/>
                <a:gd name="T25" fmla="*/ 41 h 825"/>
                <a:gd name="T26" fmla="*/ 106 w 211"/>
                <a:gd name="T27" fmla="*/ 54 h 825"/>
                <a:gd name="T28" fmla="*/ 105 w 211"/>
                <a:gd name="T29" fmla="*/ 68 h 825"/>
                <a:gd name="T30" fmla="*/ 104 w 211"/>
                <a:gd name="T31" fmla="*/ 76 h 825"/>
                <a:gd name="T32" fmla="*/ 100 w 211"/>
                <a:gd name="T33" fmla="*/ 83 h 825"/>
                <a:gd name="T34" fmla="*/ 96 w 211"/>
                <a:gd name="T35" fmla="*/ 90 h 825"/>
                <a:gd name="T36" fmla="*/ 88 w 211"/>
                <a:gd name="T37" fmla="*/ 100 h 825"/>
                <a:gd name="T38" fmla="*/ 87 w 211"/>
                <a:gd name="T39" fmla="*/ 155 h 825"/>
                <a:gd name="T40" fmla="*/ 87 w 211"/>
                <a:gd name="T41" fmla="*/ 155 h 825"/>
                <a:gd name="T42" fmla="*/ 100 w 211"/>
                <a:gd name="T43" fmla="*/ 193 h 825"/>
                <a:gd name="T44" fmla="*/ 110 w 211"/>
                <a:gd name="T45" fmla="*/ 230 h 825"/>
                <a:gd name="T46" fmla="*/ 121 w 211"/>
                <a:gd name="T47" fmla="*/ 268 h 825"/>
                <a:gd name="T48" fmla="*/ 130 w 211"/>
                <a:gd name="T49" fmla="*/ 305 h 825"/>
                <a:gd name="T50" fmla="*/ 146 w 211"/>
                <a:gd name="T51" fmla="*/ 380 h 825"/>
                <a:gd name="T52" fmla="*/ 159 w 211"/>
                <a:gd name="T53" fmla="*/ 456 h 825"/>
                <a:gd name="T54" fmla="*/ 184 w 211"/>
                <a:gd name="T55" fmla="*/ 609 h 825"/>
                <a:gd name="T56" fmla="*/ 197 w 211"/>
                <a:gd name="T57" fmla="*/ 685 h 825"/>
                <a:gd name="T58" fmla="*/ 211 w 211"/>
                <a:gd name="T59" fmla="*/ 760 h 825"/>
                <a:gd name="T60" fmla="*/ 115 w 211"/>
                <a:gd name="T61" fmla="*/ 825 h 825"/>
                <a:gd name="T62" fmla="*/ 75 w 211"/>
                <a:gd name="T63" fmla="*/ 764 h 825"/>
                <a:gd name="T64" fmla="*/ 75 w 211"/>
                <a:gd name="T65" fmla="*/ 764 h 825"/>
                <a:gd name="T66" fmla="*/ 72 w 211"/>
                <a:gd name="T67" fmla="*/ 727 h 825"/>
                <a:gd name="T68" fmla="*/ 66 w 211"/>
                <a:gd name="T69" fmla="*/ 689 h 825"/>
                <a:gd name="T70" fmla="*/ 55 w 211"/>
                <a:gd name="T71" fmla="*/ 614 h 825"/>
                <a:gd name="T72" fmla="*/ 42 w 211"/>
                <a:gd name="T73" fmla="*/ 539 h 825"/>
                <a:gd name="T74" fmla="*/ 30 w 211"/>
                <a:gd name="T75" fmla="*/ 465 h 825"/>
                <a:gd name="T76" fmla="*/ 24 w 211"/>
                <a:gd name="T77" fmla="*/ 428 h 825"/>
                <a:gd name="T78" fmla="*/ 20 w 211"/>
                <a:gd name="T79" fmla="*/ 390 h 825"/>
                <a:gd name="T80" fmla="*/ 16 w 211"/>
                <a:gd name="T81" fmla="*/ 353 h 825"/>
                <a:gd name="T82" fmla="*/ 13 w 211"/>
                <a:gd name="T83" fmla="*/ 315 h 825"/>
                <a:gd name="T84" fmla="*/ 12 w 211"/>
                <a:gd name="T85" fmla="*/ 278 h 825"/>
                <a:gd name="T86" fmla="*/ 12 w 211"/>
                <a:gd name="T87" fmla="*/ 242 h 825"/>
                <a:gd name="T88" fmla="*/ 15 w 211"/>
                <a:gd name="T89" fmla="*/ 204 h 825"/>
                <a:gd name="T90" fmla="*/ 19 w 211"/>
                <a:gd name="T91" fmla="*/ 167 h 825"/>
                <a:gd name="T92" fmla="*/ 29 w 211"/>
                <a:gd name="T93" fmla="*/ 93 h 825"/>
                <a:gd name="T94" fmla="*/ 29 w 211"/>
                <a:gd name="T95" fmla="*/ 93 h 825"/>
                <a:gd name="T96" fmla="*/ 19 w 211"/>
                <a:gd name="T97" fmla="*/ 85 h 825"/>
                <a:gd name="T98" fmla="*/ 12 w 211"/>
                <a:gd name="T99" fmla="*/ 76 h 825"/>
                <a:gd name="T100" fmla="*/ 7 w 211"/>
                <a:gd name="T101" fmla="*/ 68 h 825"/>
                <a:gd name="T102" fmla="*/ 6 w 211"/>
                <a:gd name="T103" fmla="*/ 61 h 825"/>
                <a:gd name="T104" fmla="*/ 3 w 211"/>
                <a:gd name="T105" fmla="*/ 44 h 825"/>
                <a:gd name="T106" fmla="*/ 2 w 211"/>
                <a:gd name="T107" fmla="*/ 36 h 825"/>
                <a:gd name="T108" fmla="*/ 0 w 211"/>
                <a:gd name="T109" fmla="*/ 28 h 825"/>
                <a:gd name="T110" fmla="*/ 25 w 211"/>
                <a:gd name="T111" fmla="*/ 5 h 825"/>
                <a:gd name="T112" fmla="*/ 25 w 211"/>
                <a:gd name="T113" fmla="*/ 5 h 825"/>
                <a:gd name="T114" fmla="*/ 25 w 211"/>
                <a:gd name="T115" fmla="*/ 5 h 825"/>
                <a:gd name="T116" fmla="*/ 25 w 211"/>
                <a:gd name="T117" fmla="*/ 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1" h="825">
                  <a:moveTo>
                    <a:pt x="25" y="5"/>
                  </a:moveTo>
                  <a:lnTo>
                    <a:pt x="25" y="5"/>
                  </a:lnTo>
                  <a:lnTo>
                    <a:pt x="34" y="3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6" y="1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91" y="17"/>
                  </a:lnTo>
                  <a:lnTo>
                    <a:pt x="97" y="26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6" y="54"/>
                  </a:lnTo>
                  <a:lnTo>
                    <a:pt x="105" y="68"/>
                  </a:lnTo>
                  <a:lnTo>
                    <a:pt x="104" y="76"/>
                  </a:lnTo>
                  <a:lnTo>
                    <a:pt x="100" y="83"/>
                  </a:lnTo>
                  <a:lnTo>
                    <a:pt x="96" y="90"/>
                  </a:lnTo>
                  <a:lnTo>
                    <a:pt x="88" y="100"/>
                  </a:lnTo>
                  <a:lnTo>
                    <a:pt x="87" y="155"/>
                  </a:lnTo>
                  <a:lnTo>
                    <a:pt x="87" y="155"/>
                  </a:lnTo>
                  <a:lnTo>
                    <a:pt x="100" y="193"/>
                  </a:lnTo>
                  <a:lnTo>
                    <a:pt x="110" y="230"/>
                  </a:lnTo>
                  <a:lnTo>
                    <a:pt x="121" y="268"/>
                  </a:lnTo>
                  <a:lnTo>
                    <a:pt x="130" y="305"/>
                  </a:lnTo>
                  <a:lnTo>
                    <a:pt x="146" y="380"/>
                  </a:lnTo>
                  <a:lnTo>
                    <a:pt x="159" y="456"/>
                  </a:lnTo>
                  <a:lnTo>
                    <a:pt x="184" y="609"/>
                  </a:lnTo>
                  <a:lnTo>
                    <a:pt x="197" y="685"/>
                  </a:lnTo>
                  <a:lnTo>
                    <a:pt x="211" y="760"/>
                  </a:lnTo>
                  <a:lnTo>
                    <a:pt x="115" y="825"/>
                  </a:lnTo>
                  <a:lnTo>
                    <a:pt x="75" y="764"/>
                  </a:lnTo>
                  <a:lnTo>
                    <a:pt x="75" y="764"/>
                  </a:lnTo>
                  <a:lnTo>
                    <a:pt x="72" y="727"/>
                  </a:lnTo>
                  <a:lnTo>
                    <a:pt x="66" y="689"/>
                  </a:lnTo>
                  <a:lnTo>
                    <a:pt x="55" y="614"/>
                  </a:lnTo>
                  <a:lnTo>
                    <a:pt x="42" y="539"/>
                  </a:lnTo>
                  <a:lnTo>
                    <a:pt x="30" y="465"/>
                  </a:lnTo>
                  <a:lnTo>
                    <a:pt x="24" y="428"/>
                  </a:lnTo>
                  <a:lnTo>
                    <a:pt x="20" y="390"/>
                  </a:lnTo>
                  <a:lnTo>
                    <a:pt x="16" y="353"/>
                  </a:lnTo>
                  <a:lnTo>
                    <a:pt x="13" y="315"/>
                  </a:lnTo>
                  <a:lnTo>
                    <a:pt x="12" y="278"/>
                  </a:lnTo>
                  <a:lnTo>
                    <a:pt x="12" y="242"/>
                  </a:lnTo>
                  <a:lnTo>
                    <a:pt x="15" y="204"/>
                  </a:lnTo>
                  <a:lnTo>
                    <a:pt x="19" y="167"/>
                  </a:lnTo>
                  <a:lnTo>
                    <a:pt x="29" y="93"/>
                  </a:lnTo>
                  <a:lnTo>
                    <a:pt x="29" y="93"/>
                  </a:lnTo>
                  <a:lnTo>
                    <a:pt x="19" y="85"/>
                  </a:lnTo>
                  <a:lnTo>
                    <a:pt x="12" y="76"/>
                  </a:lnTo>
                  <a:lnTo>
                    <a:pt x="7" y="68"/>
                  </a:lnTo>
                  <a:lnTo>
                    <a:pt x="6" y="61"/>
                  </a:lnTo>
                  <a:lnTo>
                    <a:pt x="3" y="44"/>
                  </a:lnTo>
                  <a:lnTo>
                    <a:pt x="2" y="36"/>
                  </a:lnTo>
                  <a:lnTo>
                    <a:pt x="0" y="28"/>
                  </a:lnTo>
                  <a:lnTo>
                    <a:pt x="25" y="5"/>
                  </a:lnTo>
                  <a:lnTo>
                    <a:pt x="25" y="5"/>
                  </a:lnTo>
                  <a:close/>
                  <a:moveTo>
                    <a:pt x="25" y="5"/>
                  </a:moveTo>
                  <a:lnTo>
                    <a:pt x="25" y="5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9" name="Freeform 255">
              <a:extLst>
                <a:ext uri="{FF2B5EF4-FFF2-40B4-BE49-F238E27FC236}">
                  <a16:creationId xmlns:a16="http://schemas.microsoft.com/office/drawing/2014/main" xmlns="" id="{0BE442CB-14DF-434F-9199-DC1DD7A09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713" y="3176588"/>
              <a:ext cx="111125" cy="436562"/>
            </a:xfrm>
            <a:custGeom>
              <a:avLst/>
              <a:gdLst>
                <a:gd name="T0" fmla="*/ 25 w 211"/>
                <a:gd name="T1" fmla="*/ 5 h 825"/>
                <a:gd name="T2" fmla="*/ 25 w 211"/>
                <a:gd name="T3" fmla="*/ 5 h 825"/>
                <a:gd name="T4" fmla="*/ 34 w 211"/>
                <a:gd name="T5" fmla="*/ 3 h 825"/>
                <a:gd name="T6" fmla="*/ 44 w 211"/>
                <a:gd name="T7" fmla="*/ 0 h 825"/>
                <a:gd name="T8" fmla="*/ 50 w 211"/>
                <a:gd name="T9" fmla="*/ 0 h 825"/>
                <a:gd name="T10" fmla="*/ 57 w 211"/>
                <a:gd name="T11" fmla="*/ 0 h 825"/>
                <a:gd name="T12" fmla="*/ 66 w 211"/>
                <a:gd name="T13" fmla="*/ 1 h 825"/>
                <a:gd name="T14" fmla="*/ 78 w 211"/>
                <a:gd name="T15" fmla="*/ 4 h 825"/>
                <a:gd name="T16" fmla="*/ 78 w 211"/>
                <a:gd name="T17" fmla="*/ 4 h 825"/>
                <a:gd name="T18" fmla="*/ 91 w 211"/>
                <a:gd name="T19" fmla="*/ 17 h 825"/>
                <a:gd name="T20" fmla="*/ 97 w 211"/>
                <a:gd name="T21" fmla="*/ 26 h 825"/>
                <a:gd name="T22" fmla="*/ 105 w 211"/>
                <a:gd name="T23" fmla="*/ 41 h 825"/>
                <a:gd name="T24" fmla="*/ 105 w 211"/>
                <a:gd name="T25" fmla="*/ 41 h 825"/>
                <a:gd name="T26" fmla="*/ 106 w 211"/>
                <a:gd name="T27" fmla="*/ 54 h 825"/>
                <a:gd name="T28" fmla="*/ 105 w 211"/>
                <a:gd name="T29" fmla="*/ 68 h 825"/>
                <a:gd name="T30" fmla="*/ 104 w 211"/>
                <a:gd name="T31" fmla="*/ 76 h 825"/>
                <a:gd name="T32" fmla="*/ 100 w 211"/>
                <a:gd name="T33" fmla="*/ 83 h 825"/>
                <a:gd name="T34" fmla="*/ 96 w 211"/>
                <a:gd name="T35" fmla="*/ 90 h 825"/>
                <a:gd name="T36" fmla="*/ 88 w 211"/>
                <a:gd name="T37" fmla="*/ 100 h 825"/>
                <a:gd name="T38" fmla="*/ 87 w 211"/>
                <a:gd name="T39" fmla="*/ 155 h 825"/>
                <a:gd name="T40" fmla="*/ 87 w 211"/>
                <a:gd name="T41" fmla="*/ 155 h 825"/>
                <a:gd name="T42" fmla="*/ 100 w 211"/>
                <a:gd name="T43" fmla="*/ 193 h 825"/>
                <a:gd name="T44" fmla="*/ 110 w 211"/>
                <a:gd name="T45" fmla="*/ 230 h 825"/>
                <a:gd name="T46" fmla="*/ 121 w 211"/>
                <a:gd name="T47" fmla="*/ 268 h 825"/>
                <a:gd name="T48" fmla="*/ 130 w 211"/>
                <a:gd name="T49" fmla="*/ 305 h 825"/>
                <a:gd name="T50" fmla="*/ 146 w 211"/>
                <a:gd name="T51" fmla="*/ 380 h 825"/>
                <a:gd name="T52" fmla="*/ 159 w 211"/>
                <a:gd name="T53" fmla="*/ 456 h 825"/>
                <a:gd name="T54" fmla="*/ 184 w 211"/>
                <a:gd name="T55" fmla="*/ 609 h 825"/>
                <a:gd name="T56" fmla="*/ 197 w 211"/>
                <a:gd name="T57" fmla="*/ 685 h 825"/>
                <a:gd name="T58" fmla="*/ 211 w 211"/>
                <a:gd name="T59" fmla="*/ 760 h 825"/>
                <a:gd name="T60" fmla="*/ 115 w 211"/>
                <a:gd name="T61" fmla="*/ 825 h 825"/>
                <a:gd name="T62" fmla="*/ 75 w 211"/>
                <a:gd name="T63" fmla="*/ 764 h 825"/>
                <a:gd name="T64" fmla="*/ 75 w 211"/>
                <a:gd name="T65" fmla="*/ 764 h 825"/>
                <a:gd name="T66" fmla="*/ 72 w 211"/>
                <a:gd name="T67" fmla="*/ 727 h 825"/>
                <a:gd name="T68" fmla="*/ 66 w 211"/>
                <a:gd name="T69" fmla="*/ 689 h 825"/>
                <a:gd name="T70" fmla="*/ 55 w 211"/>
                <a:gd name="T71" fmla="*/ 614 h 825"/>
                <a:gd name="T72" fmla="*/ 42 w 211"/>
                <a:gd name="T73" fmla="*/ 539 h 825"/>
                <a:gd name="T74" fmla="*/ 30 w 211"/>
                <a:gd name="T75" fmla="*/ 465 h 825"/>
                <a:gd name="T76" fmla="*/ 24 w 211"/>
                <a:gd name="T77" fmla="*/ 428 h 825"/>
                <a:gd name="T78" fmla="*/ 20 w 211"/>
                <a:gd name="T79" fmla="*/ 390 h 825"/>
                <a:gd name="T80" fmla="*/ 16 w 211"/>
                <a:gd name="T81" fmla="*/ 353 h 825"/>
                <a:gd name="T82" fmla="*/ 13 w 211"/>
                <a:gd name="T83" fmla="*/ 315 h 825"/>
                <a:gd name="T84" fmla="*/ 12 w 211"/>
                <a:gd name="T85" fmla="*/ 278 h 825"/>
                <a:gd name="T86" fmla="*/ 12 w 211"/>
                <a:gd name="T87" fmla="*/ 242 h 825"/>
                <a:gd name="T88" fmla="*/ 15 w 211"/>
                <a:gd name="T89" fmla="*/ 204 h 825"/>
                <a:gd name="T90" fmla="*/ 19 w 211"/>
                <a:gd name="T91" fmla="*/ 167 h 825"/>
                <a:gd name="T92" fmla="*/ 29 w 211"/>
                <a:gd name="T93" fmla="*/ 93 h 825"/>
                <a:gd name="T94" fmla="*/ 29 w 211"/>
                <a:gd name="T95" fmla="*/ 93 h 825"/>
                <a:gd name="T96" fmla="*/ 19 w 211"/>
                <a:gd name="T97" fmla="*/ 85 h 825"/>
                <a:gd name="T98" fmla="*/ 12 w 211"/>
                <a:gd name="T99" fmla="*/ 76 h 825"/>
                <a:gd name="T100" fmla="*/ 7 w 211"/>
                <a:gd name="T101" fmla="*/ 68 h 825"/>
                <a:gd name="T102" fmla="*/ 6 w 211"/>
                <a:gd name="T103" fmla="*/ 61 h 825"/>
                <a:gd name="T104" fmla="*/ 3 w 211"/>
                <a:gd name="T105" fmla="*/ 44 h 825"/>
                <a:gd name="T106" fmla="*/ 2 w 211"/>
                <a:gd name="T107" fmla="*/ 36 h 825"/>
                <a:gd name="T108" fmla="*/ 0 w 211"/>
                <a:gd name="T109" fmla="*/ 28 h 825"/>
                <a:gd name="T110" fmla="*/ 25 w 211"/>
                <a:gd name="T111" fmla="*/ 5 h 825"/>
                <a:gd name="T112" fmla="*/ 25 w 211"/>
                <a:gd name="T113" fmla="*/ 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1" h="825">
                  <a:moveTo>
                    <a:pt x="25" y="5"/>
                  </a:moveTo>
                  <a:lnTo>
                    <a:pt x="25" y="5"/>
                  </a:lnTo>
                  <a:lnTo>
                    <a:pt x="34" y="3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6" y="1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91" y="17"/>
                  </a:lnTo>
                  <a:lnTo>
                    <a:pt x="97" y="26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6" y="54"/>
                  </a:lnTo>
                  <a:lnTo>
                    <a:pt x="105" y="68"/>
                  </a:lnTo>
                  <a:lnTo>
                    <a:pt x="104" y="76"/>
                  </a:lnTo>
                  <a:lnTo>
                    <a:pt x="100" y="83"/>
                  </a:lnTo>
                  <a:lnTo>
                    <a:pt x="96" y="90"/>
                  </a:lnTo>
                  <a:lnTo>
                    <a:pt x="88" y="100"/>
                  </a:lnTo>
                  <a:lnTo>
                    <a:pt x="87" y="155"/>
                  </a:lnTo>
                  <a:lnTo>
                    <a:pt x="87" y="155"/>
                  </a:lnTo>
                  <a:lnTo>
                    <a:pt x="100" y="193"/>
                  </a:lnTo>
                  <a:lnTo>
                    <a:pt x="110" y="230"/>
                  </a:lnTo>
                  <a:lnTo>
                    <a:pt x="121" y="268"/>
                  </a:lnTo>
                  <a:lnTo>
                    <a:pt x="130" y="305"/>
                  </a:lnTo>
                  <a:lnTo>
                    <a:pt x="146" y="380"/>
                  </a:lnTo>
                  <a:lnTo>
                    <a:pt x="159" y="456"/>
                  </a:lnTo>
                  <a:lnTo>
                    <a:pt x="184" y="609"/>
                  </a:lnTo>
                  <a:lnTo>
                    <a:pt x="197" y="685"/>
                  </a:lnTo>
                  <a:lnTo>
                    <a:pt x="211" y="760"/>
                  </a:lnTo>
                  <a:lnTo>
                    <a:pt x="115" y="825"/>
                  </a:lnTo>
                  <a:lnTo>
                    <a:pt x="75" y="764"/>
                  </a:lnTo>
                  <a:lnTo>
                    <a:pt x="75" y="764"/>
                  </a:lnTo>
                  <a:lnTo>
                    <a:pt x="72" y="727"/>
                  </a:lnTo>
                  <a:lnTo>
                    <a:pt x="66" y="689"/>
                  </a:lnTo>
                  <a:lnTo>
                    <a:pt x="55" y="614"/>
                  </a:lnTo>
                  <a:lnTo>
                    <a:pt x="42" y="539"/>
                  </a:lnTo>
                  <a:lnTo>
                    <a:pt x="30" y="465"/>
                  </a:lnTo>
                  <a:lnTo>
                    <a:pt x="24" y="428"/>
                  </a:lnTo>
                  <a:lnTo>
                    <a:pt x="20" y="390"/>
                  </a:lnTo>
                  <a:lnTo>
                    <a:pt x="16" y="353"/>
                  </a:lnTo>
                  <a:lnTo>
                    <a:pt x="13" y="315"/>
                  </a:lnTo>
                  <a:lnTo>
                    <a:pt x="12" y="278"/>
                  </a:lnTo>
                  <a:lnTo>
                    <a:pt x="12" y="242"/>
                  </a:lnTo>
                  <a:lnTo>
                    <a:pt x="15" y="204"/>
                  </a:lnTo>
                  <a:lnTo>
                    <a:pt x="19" y="167"/>
                  </a:lnTo>
                  <a:lnTo>
                    <a:pt x="29" y="93"/>
                  </a:lnTo>
                  <a:lnTo>
                    <a:pt x="29" y="93"/>
                  </a:lnTo>
                  <a:lnTo>
                    <a:pt x="19" y="85"/>
                  </a:lnTo>
                  <a:lnTo>
                    <a:pt x="12" y="76"/>
                  </a:lnTo>
                  <a:lnTo>
                    <a:pt x="7" y="68"/>
                  </a:lnTo>
                  <a:lnTo>
                    <a:pt x="6" y="61"/>
                  </a:lnTo>
                  <a:lnTo>
                    <a:pt x="3" y="44"/>
                  </a:lnTo>
                  <a:lnTo>
                    <a:pt x="2" y="36"/>
                  </a:lnTo>
                  <a:lnTo>
                    <a:pt x="0" y="28"/>
                  </a:lnTo>
                  <a:lnTo>
                    <a:pt x="25" y="5"/>
                  </a:lnTo>
                  <a:lnTo>
                    <a:pt x="25" y="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0" name="Line 256">
              <a:extLst>
                <a:ext uri="{FF2B5EF4-FFF2-40B4-BE49-F238E27FC236}">
                  <a16:creationId xmlns:a16="http://schemas.microsoft.com/office/drawing/2014/main" xmlns="" id="{33ABD146-CF7E-44C6-8BD0-0B5F8B1A7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6413" y="3179763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1" name="Freeform 257">
              <a:extLst>
                <a:ext uri="{FF2B5EF4-FFF2-40B4-BE49-F238E27FC236}">
                  <a16:creationId xmlns:a16="http://schemas.microsoft.com/office/drawing/2014/main" xmlns="" id="{91617011-7D62-4E0E-96D5-9A2DB744C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713" y="3176588"/>
              <a:ext cx="111125" cy="436562"/>
            </a:xfrm>
            <a:custGeom>
              <a:avLst/>
              <a:gdLst>
                <a:gd name="T0" fmla="*/ 25 w 211"/>
                <a:gd name="T1" fmla="*/ 5 h 825"/>
                <a:gd name="T2" fmla="*/ 25 w 211"/>
                <a:gd name="T3" fmla="*/ 5 h 825"/>
                <a:gd name="T4" fmla="*/ 34 w 211"/>
                <a:gd name="T5" fmla="*/ 3 h 825"/>
                <a:gd name="T6" fmla="*/ 44 w 211"/>
                <a:gd name="T7" fmla="*/ 0 h 825"/>
                <a:gd name="T8" fmla="*/ 50 w 211"/>
                <a:gd name="T9" fmla="*/ 0 h 825"/>
                <a:gd name="T10" fmla="*/ 57 w 211"/>
                <a:gd name="T11" fmla="*/ 0 h 825"/>
                <a:gd name="T12" fmla="*/ 66 w 211"/>
                <a:gd name="T13" fmla="*/ 1 h 825"/>
                <a:gd name="T14" fmla="*/ 78 w 211"/>
                <a:gd name="T15" fmla="*/ 4 h 825"/>
                <a:gd name="T16" fmla="*/ 78 w 211"/>
                <a:gd name="T17" fmla="*/ 4 h 825"/>
                <a:gd name="T18" fmla="*/ 91 w 211"/>
                <a:gd name="T19" fmla="*/ 17 h 825"/>
                <a:gd name="T20" fmla="*/ 97 w 211"/>
                <a:gd name="T21" fmla="*/ 26 h 825"/>
                <a:gd name="T22" fmla="*/ 105 w 211"/>
                <a:gd name="T23" fmla="*/ 41 h 825"/>
                <a:gd name="T24" fmla="*/ 105 w 211"/>
                <a:gd name="T25" fmla="*/ 41 h 825"/>
                <a:gd name="T26" fmla="*/ 106 w 211"/>
                <a:gd name="T27" fmla="*/ 54 h 825"/>
                <a:gd name="T28" fmla="*/ 105 w 211"/>
                <a:gd name="T29" fmla="*/ 68 h 825"/>
                <a:gd name="T30" fmla="*/ 104 w 211"/>
                <a:gd name="T31" fmla="*/ 76 h 825"/>
                <a:gd name="T32" fmla="*/ 100 w 211"/>
                <a:gd name="T33" fmla="*/ 83 h 825"/>
                <a:gd name="T34" fmla="*/ 96 w 211"/>
                <a:gd name="T35" fmla="*/ 90 h 825"/>
                <a:gd name="T36" fmla="*/ 88 w 211"/>
                <a:gd name="T37" fmla="*/ 98 h 825"/>
                <a:gd name="T38" fmla="*/ 87 w 211"/>
                <a:gd name="T39" fmla="*/ 155 h 825"/>
                <a:gd name="T40" fmla="*/ 87 w 211"/>
                <a:gd name="T41" fmla="*/ 155 h 825"/>
                <a:gd name="T42" fmla="*/ 100 w 211"/>
                <a:gd name="T43" fmla="*/ 193 h 825"/>
                <a:gd name="T44" fmla="*/ 110 w 211"/>
                <a:gd name="T45" fmla="*/ 230 h 825"/>
                <a:gd name="T46" fmla="*/ 121 w 211"/>
                <a:gd name="T47" fmla="*/ 268 h 825"/>
                <a:gd name="T48" fmla="*/ 130 w 211"/>
                <a:gd name="T49" fmla="*/ 305 h 825"/>
                <a:gd name="T50" fmla="*/ 146 w 211"/>
                <a:gd name="T51" fmla="*/ 380 h 825"/>
                <a:gd name="T52" fmla="*/ 159 w 211"/>
                <a:gd name="T53" fmla="*/ 456 h 825"/>
                <a:gd name="T54" fmla="*/ 184 w 211"/>
                <a:gd name="T55" fmla="*/ 609 h 825"/>
                <a:gd name="T56" fmla="*/ 197 w 211"/>
                <a:gd name="T57" fmla="*/ 685 h 825"/>
                <a:gd name="T58" fmla="*/ 211 w 211"/>
                <a:gd name="T59" fmla="*/ 760 h 825"/>
                <a:gd name="T60" fmla="*/ 115 w 211"/>
                <a:gd name="T61" fmla="*/ 825 h 825"/>
                <a:gd name="T62" fmla="*/ 75 w 211"/>
                <a:gd name="T63" fmla="*/ 764 h 825"/>
                <a:gd name="T64" fmla="*/ 75 w 211"/>
                <a:gd name="T65" fmla="*/ 764 h 825"/>
                <a:gd name="T66" fmla="*/ 72 w 211"/>
                <a:gd name="T67" fmla="*/ 727 h 825"/>
                <a:gd name="T68" fmla="*/ 66 w 211"/>
                <a:gd name="T69" fmla="*/ 689 h 825"/>
                <a:gd name="T70" fmla="*/ 55 w 211"/>
                <a:gd name="T71" fmla="*/ 614 h 825"/>
                <a:gd name="T72" fmla="*/ 42 w 211"/>
                <a:gd name="T73" fmla="*/ 539 h 825"/>
                <a:gd name="T74" fmla="*/ 30 w 211"/>
                <a:gd name="T75" fmla="*/ 465 h 825"/>
                <a:gd name="T76" fmla="*/ 24 w 211"/>
                <a:gd name="T77" fmla="*/ 428 h 825"/>
                <a:gd name="T78" fmla="*/ 20 w 211"/>
                <a:gd name="T79" fmla="*/ 390 h 825"/>
                <a:gd name="T80" fmla="*/ 16 w 211"/>
                <a:gd name="T81" fmla="*/ 353 h 825"/>
                <a:gd name="T82" fmla="*/ 13 w 211"/>
                <a:gd name="T83" fmla="*/ 315 h 825"/>
                <a:gd name="T84" fmla="*/ 12 w 211"/>
                <a:gd name="T85" fmla="*/ 278 h 825"/>
                <a:gd name="T86" fmla="*/ 12 w 211"/>
                <a:gd name="T87" fmla="*/ 240 h 825"/>
                <a:gd name="T88" fmla="*/ 15 w 211"/>
                <a:gd name="T89" fmla="*/ 204 h 825"/>
                <a:gd name="T90" fmla="*/ 19 w 211"/>
                <a:gd name="T91" fmla="*/ 167 h 825"/>
                <a:gd name="T92" fmla="*/ 29 w 211"/>
                <a:gd name="T93" fmla="*/ 93 h 825"/>
                <a:gd name="T94" fmla="*/ 29 w 211"/>
                <a:gd name="T95" fmla="*/ 93 h 825"/>
                <a:gd name="T96" fmla="*/ 19 w 211"/>
                <a:gd name="T97" fmla="*/ 85 h 825"/>
                <a:gd name="T98" fmla="*/ 12 w 211"/>
                <a:gd name="T99" fmla="*/ 76 h 825"/>
                <a:gd name="T100" fmla="*/ 7 w 211"/>
                <a:gd name="T101" fmla="*/ 68 h 825"/>
                <a:gd name="T102" fmla="*/ 6 w 211"/>
                <a:gd name="T103" fmla="*/ 61 h 825"/>
                <a:gd name="T104" fmla="*/ 3 w 211"/>
                <a:gd name="T105" fmla="*/ 45 h 825"/>
                <a:gd name="T106" fmla="*/ 2 w 211"/>
                <a:gd name="T107" fmla="*/ 36 h 825"/>
                <a:gd name="T108" fmla="*/ 0 w 211"/>
                <a:gd name="T109" fmla="*/ 28 h 825"/>
                <a:gd name="T110" fmla="*/ 25 w 211"/>
                <a:gd name="T111" fmla="*/ 5 h 825"/>
                <a:gd name="T112" fmla="*/ 25 w 211"/>
                <a:gd name="T113" fmla="*/ 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1" h="825">
                  <a:moveTo>
                    <a:pt x="25" y="5"/>
                  </a:moveTo>
                  <a:lnTo>
                    <a:pt x="25" y="5"/>
                  </a:lnTo>
                  <a:lnTo>
                    <a:pt x="34" y="3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6" y="1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91" y="17"/>
                  </a:lnTo>
                  <a:lnTo>
                    <a:pt x="97" y="26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6" y="54"/>
                  </a:lnTo>
                  <a:lnTo>
                    <a:pt x="105" y="68"/>
                  </a:lnTo>
                  <a:lnTo>
                    <a:pt x="104" y="76"/>
                  </a:lnTo>
                  <a:lnTo>
                    <a:pt x="100" y="83"/>
                  </a:lnTo>
                  <a:lnTo>
                    <a:pt x="96" y="90"/>
                  </a:lnTo>
                  <a:lnTo>
                    <a:pt x="88" y="98"/>
                  </a:lnTo>
                  <a:lnTo>
                    <a:pt x="87" y="155"/>
                  </a:lnTo>
                  <a:lnTo>
                    <a:pt x="87" y="155"/>
                  </a:lnTo>
                  <a:lnTo>
                    <a:pt x="100" y="193"/>
                  </a:lnTo>
                  <a:lnTo>
                    <a:pt x="110" y="230"/>
                  </a:lnTo>
                  <a:lnTo>
                    <a:pt x="121" y="268"/>
                  </a:lnTo>
                  <a:lnTo>
                    <a:pt x="130" y="305"/>
                  </a:lnTo>
                  <a:lnTo>
                    <a:pt x="146" y="380"/>
                  </a:lnTo>
                  <a:lnTo>
                    <a:pt x="159" y="456"/>
                  </a:lnTo>
                  <a:lnTo>
                    <a:pt x="184" y="609"/>
                  </a:lnTo>
                  <a:lnTo>
                    <a:pt x="197" y="685"/>
                  </a:lnTo>
                  <a:lnTo>
                    <a:pt x="211" y="760"/>
                  </a:lnTo>
                  <a:lnTo>
                    <a:pt x="115" y="825"/>
                  </a:lnTo>
                  <a:lnTo>
                    <a:pt x="75" y="764"/>
                  </a:lnTo>
                  <a:lnTo>
                    <a:pt x="75" y="764"/>
                  </a:lnTo>
                  <a:lnTo>
                    <a:pt x="72" y="727"/>
                  </a:lnTo>
                  <a:lnTo>
                    <a:pt x="66" y="689"/>
                  </a:lnTo>
                  <a:lnTo>
                    <a:pt x="55" y="614"/>
                  </a:lnTo>
                  <a:lnTo>
                    <a:pt x="42" y="539"/>
                  </a:lnTo>
                  <a:lnTo>
                    <a:pt x="30" y="465"/>
                  </a:lnTo>
                  <a:lnTo>
                    <a:pt x="24" y="428"/>
                  </a:lnTo>
                  <a:lnTo>
                    <a:pt x="20" y="390"/>
                  </a:lnTo>
                  <a:lnTo>
                    <a:pt x="16" y="353"/>
                  </a:lnTo>
                  <a:lnTo>
                    <a:pt x="13" y="315"/>
                  </a:lnTo>
                  <a:lnTo>
                    <a:pt x="12" y="278"/>
                  </a:lnTo>
                  <a:lnTo>
                    <a:pt x="12" y="240"/>
                  </a:lnTo>
                  <a:lnTo>
                    <a:pt x="15" y="204"/>
                  </a:lnTo>
                  <a:lnTo>
                    <a:pt x="19" y="167"/>
                  </a:lnTo>
                  <a:lnTo>
                    <a:pt x="29" y="93"/>
                  </a:lnTo>
                  <a:lnTo>
                    <a:pt x="29" y="93"/>
                  </a:lnTo>
                  <a:lnTo>
                    <a:pt x="19" y="85"/>
                  </a:lnTo>
                  <a:lnTo>
                    <a:pt x="12" y="76"/>
                  </a:lnTo>
                  <a:lnTo>
                    <a:pt x="7" y="68"/>
                  </a:lnTo>
                  <a:lnTo>
                    <a:pt x="6" y="61"/>
                  </a:lnTo>
                  <a:lnTo>
                    <a:pt x="3" y="45"/>
                  </a:lnTo>
                  <a:lnTo>
                    <a:pt x="2" y="36"/>
                  </a:lnTo>
                  <a:lnTo>
                    <a:pt x="0" y="28"/>
                  </a:lnTo>
                  <a:lnTo>
                    <a:pt x="25" y="5"/>
                  </a:lnTo>
                  <a:lnTo>
                    <a:pt x="25" y="5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2" name="Line 258">
              <a:extLst>
                <a:ext uri="{FF2B5EF4-FFF2-40B4-BE49-F238E27FC236}">
                  <a16:creationId xmlns:a16="http://schemas.microsoft.com/office/drawing/2014/main" xmlns="" id="{544BE53A-5339-4427-AFB1-C194F4769F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6413" y="3179763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3" name="Freeform 259">
              <a:extLst>
                <a:ext uri="{FF2B5EF4-FFF2-40B4-BE49-F238E27FC236}">
                  <a16:creationId xmlns:a16="http://schemas.microsoft.com/office/drawing/2014/main" xmlns="" id="{BCAB2547-F571-46E1-AD95-46E5B59C8D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4788" y="3155950"/>
              <a:ext cx="404812" cy="912812"/>
            </a:xfrm>
            <a:custGeom>
              <a:avLst/>
              <a:gdLst>
                <a:gd name="T0" fmla="*/ 0 w 766"/>
                <a:gd name="T1" fmla="*/ 84 h 1725"/>
                <a:gd name="T2" fmla="*/ 76 w 766"/>
                <a:gd name="T3" fmla="*/ 75 h 1725"/>
                <a:gd name="T4" fmla="*/ 155 w 766"/>
                <a:gd name="T5" fmla="*/ 60 h 1725"/>
                <a:gd name="T6" fmla="*/ 241 w 766"/>
                <a:gd name="T7" fmla="*/ 36 h 1725"/>
                <a:gd name="T8" fmla="*/ 337 w 766"/>
                <a:gd name="T9" fmla="*/ 0 h 1725"/>
                <a:gd name="T10" fmla="*/ 665 w 766"/>
                <a:gd name="T11" fmla="*/ 691 h 1725"/>
                <a:gd name="T12" fmla="*/ 685 w 766"/>
                <a:gd name="T13" fmla="*/ 734 h 1725"/>
                <a:gd name="T14" fmla="*/ 711 w 766"/>
                <a:gd name="T15" fmla="*/ 816 h 1725"/>
                <a:gd name="T16" fmla="*/ 736 w 766"/>
                <a:gd name="T17" fmla="*/ 926 h 1725"/>
                <a:gd name="T18" fmla="*/ 757 w 766"/>
                <a:gd name="T19" fmla="*/ 1058 h 1725"/>
                <a:gd name="T20" fmla="*/ 764 w 766"/>
                <a:gd name="T21" fmla="*/ 1129 h 1725"/>
                <a:gd name="T22" fmla="*/ 766 w 766"/>
                <a:gd name="T23" fmla="*/ 1202 h 1725"/>
                <a:gd name="T24" fmla="*/ 765 w 766"/>
                <a:gd name="T25" fmla="*/ 1279 h 1725"/>
                <a:gd name="T26" fmla="*/ 758 w 766"/>
                <a:gd name="T27" fmla="*/ 1354 h 1725"/>
                <a:gd name="T28" fmla="*/ 745 w 766"/>
                <a:gd name="T29" fmla="*/ 1429 h 1725"/>
                <a:gd name="T30" fmla="*/ 726 w 766"/>
                <a:gd name="T31" fmla="*/ 1502 h 1725"/>
                <a:gd name="T32" fmla="*/ 700 w 766"/>
                <a:gd name="T33" fmla="*/ 1573 h 1725"/>
                <a:gd name="T34" fmla="*/ 665 w 766"/>
                <a:gd name="T35" fmla="*/ 1642 h 1725"/>
                <a:gd name="T36" fmla="*/ 660 w 766"/>
                <a:gd name="T37" fmla="*/ 1648 h 1725"/>
                <a:gd name="T38" fmla="*/ 646 w 766"/>
                <a:gd name="T39" fmla="*/ 1663 h 1725"/>
                <a:gd name="T40" fmla="*/ 619 w 766"/>
                <a:gd name="T41" fmla="*/ 1681 h 1725"/>
                <a:gd name="T42" fmla="*/ 571 w 766"/>
                <a:gd name="T43" fmla="*/ 1700 h 1725"/>
                <a:gd name="T44" fmla="*/ 508 w 766"/>
                <a:gd name="T45" fmla="*/ 1714 h 1725"/>
                <a:gd name="T46" fmla="*/ 430 w 766"/>
                <a:gd name="T47" fmla="*/ 1722 h 1725"/>
                <a:gd name="T48" fmla="*/ 338 w 766"/>
                <a:gd name="T49" fmla="*/ 1725 h 1725"/>
                <a:gd name="T50" fmla="*/ 232 w 766"/>
                <a:gd name="T51" fmla="*/ 1722 h 1725"/>
                <a:gd name="T52" fmla="*/ 113 w 766"/>
                <a:gd name="T53" fmla="*/ 1714 h 1725"/>
                <a:gd name="T54" fmla="*/ 48 w 766"/>
                <a:gd name="T55" fmla="*/ 1708 h 1725"/>
                <a:gd name="T56" fmla="*/ 57 w 766"/>
                <a:gd name="T57" fmla="*/ 1579 h 1725"/>
                <a:gd name="T58" fmla="*/ 70 w 766"/>
                <a:gd name="T59" fmla="*/ 1382 h 1725"/>
                <a:gd name="T60" fmla="*/ 81 w 766"/>
                <a:gd name="T61" fmla="*/ 1255 h 1725"/>
                <a:gd name="T62" fmla="*/ 90 w 766"/>
                <a:gd name="T63" fmla="*/ 1195 h 1725"/>
                <a:gd name="T64" fmla="*/ 111 w 766"/>
                <a:gd name="T65" fmla="*/ 1051 h 1725"/>
                <a:gd name="T66" fmla="*/ 117 w 766"/>
                <a:gd name="T67" fmla="*/ 980 h 1725"/>
                <a:gd name="T68" fmla="*/ 119 w 766"/>
                <a:gd name="T69" fmla="*/ 910 h 1725"/>
                <a:gd name="T70" fmla="*/ 115 w 766"/>
                <a:gd name="T71" fmla="*/ 839 h 1725"/>
                <a:gd name="T72" fmla="*/ 103 w 766"/>
                <a:gd name="T73" fmla="*/ 769 h 1725"/>
                <a:gd name="T74" fmla="*/ 82 w 766"/>
                <a:gd name="T75" fmla="*/ 700 h 1725"/>
                <a:gd name="T76" fmla="*/ 53 w 766"/>
                <a:gd name="T77" fmla="*/ 628 h 1725"/>
                <a:gd name="T78" fmla="*/ 64 w 766"/>
                <a:gd name="T79" fmla="*/ 599 h 1725"/>
                <a:gd name="T80" fmla="*/ 82 w 766"/>
                <a:gd name="T81" fmla="*/ 542 h 1725"/>
                <a:gd name="T82" fmla="*/ 94 w 766"/>
                <a:gd name="T83" fmla="*/ 491 h 1725"/>
                <a:gd name="T84" fmla="*/ 103 w 766"/>
                <a:gd name="T85" fmla="*/ 445 h 1725"/>
                <a:gd name="T86" fmla="*/ 106 w 766"/>
                <a:gd name="T87" fmla="*/ 404 h 1725"/>
                <a:gd name="T88" fmla="*/ 106 w 766"/>
                <a:gd name="T89" fmla="*/ 367 h 1725"/>
                <a:gd name="T90" fmla="*/ 102 w 766"/>
                <a:gd name="T91" fmla="*/ 334 h 1725"/>
                <a:gd name="T92" fmla="*/ 92 w 766"/>
                <a:gd name="T93" fmla="*/ 288 h 1725"/>
                <a:gd name="T94" fmla="*/ 70 w 766"/>
                <a:gd name="T95" fmla="*/ 235 h 1725"/>
                <a:gd name="T96" fmla="*/ 45 w 766"/>
                <a:gd name="T97" fmla="*/ 186 h 1725"/>
                <a:gd name="T98" fmla="*/ 20 w 766"/>
                <a:gd name="T99" fmla="*/ 139 h 1725"/>
                <a:gd name="T100" fmla="*/ 0 w 766"/>
                <a:gd name="T101" fmla="*/ 84 h 1725"/>
                <a:gd name="T102" fmla="*/ 0 w 766"/>
                <a:gd name="T103" fmla="*/ 84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6" h="1725">
                  <a:moveTo>
                    <a:pt x="0" y="84"/>
                  </a:moveTo>
                  <a:lnTo>
                    <a:pt x="0" y="84"/>
                  </a:lnTo>
                  <a:lnTo>
                    <a:pt x="37" y="80"/>
                  </a:lnTo>
                  <a:lnTo>
                    <a:pt x="76" y="75"/>
                  </a:lnTo>
                  <a:lnTo>
                    <a:pt x="115" y="69"/>
                  </a:lnTo>
                  <a:lnTo>
                    <a:pt x="155" y="60"/>
                  </a:lnTo>
                  <a:lnTo>
                    <a:pt x="197" y="49"/>
                  </a:lnTo>
                  <a:lnTo>
                    <a:pt x="241" y="36"/>
                  </a:lnTo>
                  <a:lnTo>
                    <a:pt x="288" y="21"/>
                  </a:lnTo>
                  <a:lnTo>
                    <a:pt x="337" y="0"/>
                  </a:lnTo>
                  <a:lnTo>
                    <a:pt x="665" y="691"/>
                  </a:lnTo>
                  <a:lnTo>
                    <a:pt x="665" y="691"/>
                  </a:lnTo>
                  <a:lnTo>
                    <a:pt x="674" y="707"/>
                  </a:lnTo>
                  <a:lnTo>
                    <a:pt x="685" y="734"/>
                  </a:lnTo>
                  <a:lnTo>
                    <a:pt x="698" y="771"/>
                  </a:lnTo>
                  <a:lnTo>
                    <a:pt x="711" y="816"/>
                  </a:lnTo>
                  <a:lnTo>
                    <a:pt x="725" y="868"/>
                  </a:lnTo>
                  <a:lnTo>
                    <a:pt x="736" y="926"/>
                  </a:lnTo>
                  <a:lnTo>
                    <a:pt x="748" y="990"/>
                  </a:lnTo>
                  <a:lnTo>
                    <a:pt x="757" y="1058"/>
                  </a:lnTo>
                  <a:lnTo>
                    <a:pt x="761" y="1093"/>
                  </a:lnTo>
                  <a:lnTo>
                    <a:pt x="764" y="1129"/>
                  </a:lnTo>
                  <a:lnTo>
                    <a:pt x="765" y="1166"/>
                  </a:lnTo>
                  <a:lnTo>
                    <a:pt x="766" y="1202"/>
                  </a:lnTo>
                  <a:lnTo>
                    <a:pt x="766" y="1240"/>
                  </a:lnTo>
                  <a:lnTo>
                    <a:pt x="765" y="1279"/>
                  </a:lnTo>
                  <a:lnTo>
                    <a:pt x="762" y="1316"/>
                  </a:lnTo>
                  <a:lnTo>
                    <a:pt x="758" y="1354"/>
                  </a:lnTo>
                  <a:lnTo>
                    <a:pt x="752" y="1391"/>
                  </a:lnTo>
                  <a:lnTo>
                    <a:pt x="745" y="1429"/>
                  </a:lnTo>
                  <a:lnTo>
                    <a:pt x="736" y="1466"/>
                  </a:lnTo>
                  <a:lnTo>
                    <a:pt x="726" y="1502"/>
                  </a:lnTo>
                  <a:lnTo>
                    <a:pt x="714" y="1539"/>
                  </a:lnTo>
                  <a:lnTo>
                    <a:pt x="700" y="1573"/>
                  </a:lnTo>
                  <a:lnTo>
                    <a:pt x="683" y="1608"/>
                  </a:lnTo>
                  <a:lnTo>
                    <a:pt x="665" y="1642"/>
                  </a:lnTo>
                  <a:lnTo>
                    <a:pt x="665" y="1642"/>
                  </a:lnTo>
                  <a:lnTo>
                    <a:pt x="660" y="1648"/>
                  </a:lnTo>
                  <a:lnTo>
                    <a:pt x="654" y="1656"/>
                  </a:lnTo>
                  <a:lnTo>
                    <a:pt x="646" y="1663"/>
                  </a:lnTo>
                  <a:lnTo>
                    <a:pt x="638" y="1669"/>
                  </a:lnTo>
                  <a:lnTo>
                    <a:pt x="619" y="1681"/>
                  </a:lnTo>
                  <a:lnTo>
                    <a:pt x="597" y="1691"/>
                  </a:lnTo>
                  <a:lnTo>
                    <a:pt x="571" y="1700"/>
                  </a:lnTo>
                  <a:lnTo>
                    <a:pt x="541" y="1708"/>
                  </a:lnTo>
                  <a:lnTo>
                    <a:pt x="508" y="1714"/>
                  </a:lnTo>
                  <a:lnTo>
                    <a:pt x="470" y="1718"/>
                  </a:lnTo>
                  <a:lnTo>
                    <a:pt x="430" y="1722"/>
                  </a:lnTo>
                  <a:lnTo>
                    <a:pt x="386" y="1725"/>
                  </a:lnTo>
                  <a:lnTo>
                    <a:pt x="338" y="1725"/>
                  </a:lnTo>
                  <a:lnTo>
                    <a:pt x="288" y="1725"/>
                  </a:lnTo>
                  <a:lnTo>
                    <a:pt x="232" y="1722"/>
                  </a:lnTo>
                  <a:lnTo>
                    <a:pt x="174" y="1718"/>
                  </a:lnTo>
                  <a:lnTo>
                    <a:pt x="113" y="1714"/>
                  </a:lnTo>
                  <a:lnTo>
                    <a:pt x="48" y="1708"/>
                  </a:lnTo>
                  <a:lnTo>
                    <a:pt x="48" y="1708"/>
                  </a:lnTo>
                  <a:lnTo>
                    <a:pt x="53" y="1643"/>
                  </a:lnTo>
                  <a:lnTo>
                    <a:pt x="57" y="1579"/>
                  </a:lnTo>
                  <a:lnTo>
                    <a:pt x="64" y="1447"/>
                  </a:lnTo>
                  <a:lnTo>
                    <a:pt x="70" y="1382"/>
                  </a:lnTo>
                  <a:lnTo>
                    <a:pt x="75" y="1319"/>
                  </a:lnTo>
                  <a:lnTo>
                    <a:pt x="81" y="1255"/>
                  </a:lnTo>
                  <a:lnTo>
                    <a:pt x="90" y="1195"/>
                  </a:lnTo>
                  <a:lnTo>
                    <a:pt x="90" y="1195"/>
                  </a:lnTo>
                  <a:lnTo>
                    <a:pt x="102" y="1122"/>
                  </a:lnTo>
                  <a:lnTo>
                    <a:pt x="111" y="1051"/>
                  </a:lnTo>
                  <a:lnTo>
                    <a:pt x="115" y="1016"/>
                  </a:lnTo>
                  <a:lnTo>
                    <a:pt x="117" y="980"/>
                  </a:lnTo>
                  <a:lnTo>
                    <a:pt x="119" y="945"/>
                  </a:lnTo>
                  <a:lnTo>
                    <a:pt x="119" y="910"/>
                  </a:lnTo>
                  <a:lnTo>
                    <a:pt x="117" y="875"/>
                  </a:lnTo>
                  <a:lnTo>
                    <a:pt x="115" y="839"/>
                  </a:lnTo>
                  <a:lnTo>
                    <a:pt x="110" y="804"/>
                  </a:lnTo>
                  <a:lnTo>
                    <a:pt x="103" y="769"/>
                  </a:lnTo>
                  <a:lnTo>
                    <a:pt x="94" y="734"/>
                  </a:lnTo>
                  <a:lnTo>
                    <a:pt x="82" y="700"/>
                  </a:lnTo>
                  <a:lnTo>
                    <a:pt x="70" y="665"/>
                  </a:lnTo>
                  <a:lnTo>
                    <a:pt x="53" y="628"/>
                  </a:lnTo>
                  <a:lnTo>
                    <a:pt x="53" y="628"/>
                  </a:lnTo>
                  <a:lnTo>
                    <a:pt x="64" y="599"/>
                  </a:lnTo>
                  <a:lnTo>
                    <a:pt x="73" y="569"/>
                  </a:lnTo>
                  <a:lnTo>
                    <a:pt x="82" y="542"/>
                  </a:lnTo>
                  <a:lnTo>
                    <a:pt x="89" y="516"/>
                  </a:lnTo>
                  <a:lnTo>
                    <a:pt x="94" y="491"/>
                  </a:lnTo>
                  <a:lnTo>
                    <a:pt x="99" y="467"/>
                  </a:lnTo>
                  <a:lnTo>
                    <a:pt x="103" y="445"/>
                  </a:lnTo>
                  <a:lnTo>
                    <a:pt x="104" y="424"/>
                  </a:lnTo>
                  <a:lnTo>
                    <a:pt x="106" y="404"/>
                  </a:lnTo>
                  <a:lnTo>
                    <a:pt x="106" y="385"/>
                  </a:lnTo>
                  <a:lnTo>
                    <a:pt x="106" y="367"/>
                  </a:lnTo>
                  <a:lnTo>
                    <a:pt x="104" y="349"/>
                  </a:lnTo>
                  <a:lnTo>
                    <a:pt x="102" y="334"/>
                  </a:lnTo>
                  <a:lnTo>
                    <a:pt x="99" y="318"/>
                  </a:lnTo>
                  <a:lnTo>
                    <a:pt x="92" y="288"/>
                  </a:lnTo>
                  <a:lnTo>
                    <a:pt x="81" y="261"/>
                  </a:lnTo>
                  <a:lnTo>
                    <a:pt x="70" y="235"/>
                  </a:lnTo>
                  <a:lnTo>
                    <a:pt x="58" y="211"/>
                  </a:lnTo>
                  <a:lnTo>
                    <a:pt x="45" y="186"/>
                  </a:lnTo>
                  <a:lnTo>
                    <a:pt x="32" y="163"/>
                  </a:lnTo>
                  <a:lnTo>
                    <a:pt x="20" y="139"/>
                  </a:lnTo>
                  <a:lnTo>
                    <a:pt x="10" y="113"/>
                  </a:lnTo>
                  <a:lnTo>
                    <a:pt x="0" y="84"/>
                  </a:lnTo>
                  <a:lnTo>
                    <a:pt x="0" y="84"/>
                  </a:lnTo>
                  <a:close/>
                  <a:moveTo>
                    <a:pt x="0" y="84"/>
                  </a:moveTo>
                  <a:lnTo>
                    <a:pt x="0" y="84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4" name="Freeform 260">
              <a:extLst>
                <a:ext uri="{FF2B5EF4-FFF2-40B4-BE49-F238E27FC236}">
                  <a16:creationId xmlns:a16="http://schemas.microsoft.com/office/drawing/2014/main" xmlns="" id="{386F26A0-852B-48DC-8AAE-698D4E5A0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788" y="3155950"/>
              <a:ext cx="404812" cy="912812"/>
            </a:xfrm>
            <a:custGeom>
              <a:avLst/>
              <a:gdLst>
                <a:gd name="T0" fmla="*/ 0 w 766"/>
                <a:gd name="T1" fmla="*/ 84 h 1725"/>
                <a:gd name="T2" fmla="*/ 76 w 766"/>
                <a:gd name="T3" fmla="*/ 75 h 1725"/>
                <a:gd name="T4" fmla="*/ 155 w 766"/>
                <a:gd name="T5" fmla="*/ 60 h 1725"/>
                <a:gd name="T6" fmla="*/ 241 w 766"/>
                <a:gd name="T7" fmla="*/ 36 h 1725"/>
                <a:gd name="T8" fmla="*/ 337 w 766"/>
                <a:gd name="T9" fmla="*/ 0 h 1725"/>
                <a:gd name="T10" fmla="*/ 665 w 766"/>
                <a:gd name="T11" fmla="*/ 691 h 1725"/>
                <a:gd name="T12" fmla="*/ 685 w 766"/>
                <a:gd name="T13" fmla="*/ 734 h 1725"/>
                <a:gd name="T14" fmla="*/ 711 w 766"/>
                <a:gd name="T15" fmla="*/ 816 h 1725"/>
                <a:gd name="T16" fmla="*/ 736 w 766"/>
                <a:gd name="T17" fmla="*/ 926 h 1725"/>
                <a:gd name="T18" fmla="*/ 757 w 766"/>
                <a:gd name="T19" fmla="*/ 1058 h 1725"/>
                <a:gd name="T20" fmla="*/ 764 w 766"/>
                <a:gd name="T21" fmla="*/ 1129 h 1725"/>
                <a:gd name="T22" fmla="*/ 766 w 766"/>
                <a:gd name="T23" fmla="*/ 1202 h 1725"/>
                <a:gd name="T24" fmla="*/ 765 w 766"/>
                <a:gd name="T25" fmla="*/ 1279 h 1725"/>
                <a:gd name="T26" fmla="*/ 758 w 766"/>
                <a:gd name="T27" fmla="*/ 1354 h 1725"/>
                <a:gd name="T28" fmla="*/ 745 w 766"/>
                <a:gd name="T29" fmla="*/ 1429 h 1725"/>
                <a:gd name="T30" fmla="*/ 726 w 766"/>
                <a:gd name="T31" fmla="*/ 1502 h 1725"/>
                <a:gd name="T32" fmla="*/ 700 w 766"/>
                <a:gd name="T33" fmla="*/ 1573 h 1725"/>
                <a:gd name="T34" fmla="*/ 665 w 766"/>
                <a:gd name="T35" fmla="*/ 1642 h 1725"/>
                <a:gd name="T36" fmla="*/ 660 w 766"/>
                <a:gd name="T37" fmla="*/ 1648 h 1725"/>
                <a:gd name="T38" fmla="*/ 646 w 766"/>
                <a:gd name="T39" fmla="*/ 1663 h 1725"/>
                <a:gd name="T40" fmla="*/ 619 w 766"/>
                <a:gd name="T41" fmla="*/ 1681 h 1725"/>
                <a:gd name="T42" fmla="*/ 571 w 766"/>
                <a:gd name="T43" fmla="*/ 1700 h 1725"/>
                <a:gd name="T44" fmla="*/ 508 w 766"/>
                <a:gd name="T45" fmla="*/ 1714 h 1725"/>
                <a:gd name="T46" fmla="*/ 430 w 766"/>
                <a:gd name="T47" fmla="*/ 1722 h 1725"/>
                <a:gd name="T48" fmla="*/ 338 w 766"/>
                <a:gd name="T49" fmla="*/ 1725 h 1725"/>
                <a:gd name="T50" fmla="*/ 232 w 766"/>
                <a:gd name="T51" fmla="*/ 1722 h 1725"/>
                <a:gd name="T52" fmla="*/ 113 w 766"/>
                <a:gd name="T53" fmla="*/ 1714 h 1725"/>
                <a:gd name="T54" fmla="*/ 48 w 766"/>
                <a:gd name="T55" fmla="*/ 1708 h 1725"/>
                <a:gd name="T56" fmla="*/ 57 w 766"/>
                <a:gd name="T57" fmla="*/ 1579 h 1725"/>
                <a:gd name="T58" fmla="*/ 70 w 766"/>
                <a:gd name="T59" fmla="*/ 1382 h 1725"/>
                <a:gd name="T60" fmla="*/ 81 w 766"/>
                <a:gd name="T61" fmla="*/ 1255 h 1725"/>
                <a:gd name="T62" fmla="*/ 90 w 766"/>
                <a:gd name="T63" fmla="*/ 1195 h 1725"/>
                <a:gd name="T64" fmla="*/ 111 w 766"/>
                <a:gd name="T65" fmla="*/ 1051 h 1725"/>
                <a:gd name="T66" fmla="*/ 117 w 766"/>
                <a:gd name="T67" fmla="*/ 980 h 1725"/>
                <a:gd name="T68" fmla="*/ 119 w 766"/>
                <a:gd name="T69" fmla="*/ 910 h 1725"/>
                <a:gd name="T70" fmla="*/ 115 w 766"/>
                <a:gd name="T71" fmla="*/ 839 h 1725"/>
                <a:gd name="T72" fmla="*/ 103 w 766"/>
                <a:gd name="T73" fmla="*/ 769 h 1725"/>
                <a:gd name="T74" fmla="*/ 82 w 766"/>
                <a:gd name="T75" fmla="*/ 700 h 1725"/>
                <a:gd name="T76" fmla="*/ 53 w 766"/>
                <a:gd name="T77" fmla="*/ 628 h 1725"/>
                <a:gd name="T78" fmla="*/ 64 w 766"/>
                <a:gd name="T79" fmla="*/ 599 h 1725"/>
                <a:gd name="T80" fmla="*/ 82 w 766"/>
                <a:gd name="T81" fmla="*/ 542 h 1725"/>
                <a:gd name="T82" fmla="*/ 94 w 766"/>
                <a:gd name="T83" fmla="*/ 491 h 1725"/>
                <a:gd name="T84" fmla="*/ 103 w 766"/>
                <a:gd name="T85" fmla="*/ 445 h 1725"/>
                <a:gd name="T86" fmla="*/ 106 w 766"/>
                <a:gd name="T87" fmla="*/ 404 h 1725"/>
                <a:gd name="T88" fmla="*/ 106 w 766"/>
                <a:gd name="T89" fmla="*/ 367 h 1725"/>
                <a:gd name="T90" fmla="*/ 102 w 766"/>
                <a:gd name="T91" fmla="*/ 334 h 1725"/>
                <a:gd name="T92" fmla="*/ 92 w 766"/>
                <a:gd name="T93" fmla="*/ 288 h 1725"/>
                <a:gd name="T94" fmla="*/ 70 w 766"/>
                <a:gd name="T95" fmla="*/ 235 h 1725"/>
                <a:gd name="T96" fmla="*/ 45 w 766"/>
                <a:gd name="T97" fmla="*/ 186 h 1725"/>
                <a:gd name="T98" fmla="*/ 20 w 766"/>
                <a:gd name="T99" fmla="*/ 139 h 1725"/>
                <a:gd name="T100" fmla="*/ 0 w 766"/>
                <a:gd name="T101" fmla="*/ 84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66" h="1725">
                  <a:moveTo>
                    <a:pt x="0" y="84"/>
                  </a:moveTo>
                  <a:lnTo>
                    <a:pt x="0" y="84"/>
                  </a:lnTo>
                  <a:lnTo>
                    <a:pt x="37" y="80"/>
                  </a:lnTo>
                  <a:lnTo>
                    <a:pt x="76" y="75"/>
                  </a:lnTo>
                  <a:lnTo>
                    <a:pt x="115" y="69"/>
                  </a:lnTo>
                  <a:lnTo>
                    <a:pt x="155" y="60"/>
                  </a:lnTo>
                  <a:lnTo>
                    <a:pt x="197" y="49"/>
                  </a:lnTo>
                  <a:lnTo>
                    <a:pt x="241" y="36"/>
                  </a:lnTo>
                  <a:lnTo>
                    <a:pt x="288" y="21"/>
                  </a:lnTo>
                  <a:lnTo>
                    <a:pt x="337" y="0"/>
                  </a:lnTo>
                  <a:lnTo>
                    <a:pt x="665" y="691"/>
                  </a:lnTo>
                  <a:lnTo>
                    <a:pt x="665" y="691"/>
                  </a:lnTo>
                  <a:lnTo>
                    <a:pt x="674" y="707"/>
                  </a:lnTo>
                  <a:lnTo>
                    <a:pt x="685" y="734"/>
                  </a:lnTo>
                  <a:lnTo>
                    <a:pt x="698" y="771"/>
                  </a:lnTo>
                  <a:lnTo>
                    <a:pt x="711" y="816"/>
                  </a:lnTo>
                  <a:lnTo>
                    <a:pt x="725" y="868"/>
                  </a:lnTo>
                  <a:lnTo>
                    <a:pt x="736" y="926"/>
                  </a:lnTo>
                  <a:lnTo>
                    <a:pt x="748" y="990"/>
                  </a:lnTo>
                  <a:lnTo>
                    <a:pt x="757" y="1058"/>
                  </a:lnTo>
                  <a:lnTo>
                    <a:pt x="761" y="1093"/>
                  </a:lnTo>
                  <a:lnTo>
                    <a:pt x="764" y="1129"/>
                  </a:lnTo>
                  <a:lnTo>
                    <a:pt x="765" y="1166"/>
                  </a:lnTo>
                  <a:lnTo>
                    <a:pt x="766" y="1202"/>
                  </a:lnTo>
                  <a:lnTo>
                    <a:pt x="766" y="1240"/>
                  </a:lnTo>
                  <a:lnTo>
                    <a:pt x="765" y="1279"/>
                  </a:lnTo>
                  <a:lnTo>
                    <a:pt x="762" y="1316"/>
                  </a:lnTo>
                  <a:lnTo>
                    <a:pt x="758" y="1354"/>
                  </a:lnTo>
                  <a:lnTo>
                    <a:pt x="752" y="1391"/>
                  </a:lnTo>
                  <a:lnTo>
                    <a:pt x="745" y="1429"/>
                  </a:lnTo>
                  <a:lnTo>
                    <a:pt x="736" y="1466"/>
                  </a:lnTo>
                  <a:lnTo>
                    <a:pt x="726" y="1502"/>
                  </a:lnTo>
                  <a:lnTo>
                    <a:pt x="714" y="1539"/>
                  </a:lnTo>
                  <a:lnTo>
                    <a:pt x="700" y="1573"/>
                  </a:lnTo>
                  <a:lnTo>
                    <a:pt x="683" y="1608"/>
                  </a:lnTo>
                  <a:lnTo>
                    <a:pt x="665" y="1642"/>
                  </a:lnTo>
                  <a:lnTo>
                    <a:pt x="665" y="1642"/>
                  </a:lnTo>
                  <a:lnTo>
                    <a:pt x="660" y="1648"/>
                  </a:lnTo>
                  <a:lnTo>
                    <a:pt x="654" y="1656"/>
                  </a:lnTo>
                  <a:lnTo>
                    <a:pt x="646" y="1663"/>
                  </a:lnTo>
                  <a:lnTo>
                    <a:pt x="638" y="1669"/>
                  </a:lnTo>
                  <a:lnTo>
                    <a:pt x="619" y="1681"/>
                  </a:lnTo>
                  <a:lnTo>
                    <a:pt x="597" y="1691"/>
                  </a:lnTo>
                  <a:lnTo>
                    <a:pt x="571" y="1700"/>
                  </a:lnTo>
                  <a:lnTo>
                    <a:pt x="541" y="1708"/>
                  </a:lnTo>
                  <a:lnTo>
                    <a:pt x="508" y="1714"/>
                  </a:lnTo>
                  <a:lnTo>
                    <a:pt x="470" y="1718"/>
                  </a:lnTo>
                  <a:lnTo>
                    <a:pt x="430" y="1722"/>
                  </a:lnTo>
                  <a:lnTo>
                    <a:pt x="386" y="1725"/>
                  </a:lnTo>
                  <a:lnTo>
                    <a:pt x="338" y="1725"/>
                  </a:lnTo>
                  <a:lnTo>
                    <a:pt x="288" y="1725"/>
                  </a:lnTo>
                  <a:lnTo>
                    <a:pt x="232" y="1722"/>
                  </a:lnTo>
                  <a:lnTo>
                    <a:pt x="174" y="1718"/>
                  </a:lnTo>
                  <a:lnTo>
                    <a:pt x="113" y="1714"/>
                  </a:lnTo>
                  <a:lnTo>
                    <a:pt x="48" y="1708"/>
                  </a:lnTo>
                  <a:lnTo>
                    <a:pt x="48" y="1708"/>
                  </a:lnTo>
                  <a:lnTo>
                    <a:pt x="53" y="1643"/>
                  </a:lnTo>
                  <a:lnTo>
                    <a:pt x="57" y="1579"/>
                  </a:lnTo>
                  <a:lnTo>
                    <a:pt x="64" y="1447"/>
                  </a:lnTo>
                  <a:lnTo>
                    <a:pt x="70" y="1382"/>
                  </a:lnTo>
                  <a:lnTo>
                    <a:pt x="75" y="1319"/>
                  </a:lnTo>
                  <a:lnTo>
                    <a:pt x="81" y="1255"/>
                  </a:lnTo>
                  <a:lnTo>
                    <a:pt x="90" y="1195"/>
                  </a:lnTo>
                  <a:lnTo>
                    <a:pt x="90" y="1195"/>
                  </a:lnTo>
                  <a:lnTo>
                    <a:pt x="102" y="1122"/>
                  </a:lnTo>
                  <a:lnTo>
                    <a:pt x="111" y="1051"/>
                  </a:lnTo>
                  <a:lnTo>
                    <a:pt x="115" y="1016"/>
                  </a:lnTo>
                  <a:lnTo>
                    <a:pt x="117" y="980"/>
                  </a:lnTo>
                  <a:lnTo>
                    <a:pt x="119" y="945"/>
                  </a:lnTo>
                  <a:lnTo>
                    <a:pt x="119" y="910"/>
                  </a:lnTo>
                  <a:lnTo>
                    <a:pt x="117" y="875"/>
                  </a:lnTo>
                  <a:lnTo>
                    <a:pt x="115" y="839"/>
                  </a:lnTo>
                  <a:lnTo>
                    <a:pt x="110" y="804"/>
                  </a:lnTo>
                  <a:lnTo>
                    <a:pt x="103" y="769"/>
                  </a:lnTo>
                  <a:lnTo>
                    <a:pt x="94" y="734"/>
                  </a:lnTo>
                  <a:lnTo>
                    <a:pt x="82" y="700"/>
                  </a:lnTo>
                  <a:lnTo>
                    <a:pt x="70" y="665"/>
                  </a:lnTo>
                  <a:lnTo>
                    <a:pt x="53" y="628"/>
                  </a:lnTo>
                  <a:lnTo>
                    <a:pt x="53" y="628"/>
                  </a:lnTo>
                  <a:lnTo>
                    <a:pt x="64" y="599"/>
                  </a:lnTo>
                  <a:lnTo>
                    <a:pt x="73" y="569"/>
                  </a:lnTo>
                  <a:lnTo>
                    <a:pt x="82" y="542"/>
                  </a:lnTo>
                  <a:lnTo>
                    <a:pt x="89" y="516"/>
                  </a:lnTo>
                  <a:lnTo>
                    <a:pt x="94" y="491"/>
                  </a:lnTo>
                  <a:lnTo>
                    <a:pt x="99" y="467"/>
                  </a:lnTo>
                  <a:lnTo>
                    <a:pt x="103" y="445"/>
                  </a:lnTo>
                  <a:lnTo>
                    <a:pt x="104" y="424"/>
                  </a:lnTo>
                  <a:lnTo>
                    <a:pt x="106" y="404"/>
                  </a:lnTo>
                  <a:lnTo>
                    <a:pt x="106" y="385"/>
                  </a:lnTo>
                  <a:lnTo>
                    <a:pt x="106" y="367"/>
                  </a:lnTo>
                  <a:lnTo>
                    <a:pt x="104" y="349"/>
                  </a:lnTo>
                  <a:lnTo>
                    <a:pt x="102" y="334"/>
                  </a:lnTo>
                  <a:lnTo>
                    <a:pt x="99" y="318"/>
                  </a:lnTo>
                  <a:lnTo>
                    <a:pt x="92" y="288"/>
                  </a:lnTo>
                  <a:lnTo>
                    <a:pt x="81" y="261"/>
                  </a:lnTo>
                  <a:lnTo>
                    <a:pt x="70" y="235"/>
                  </a:lnTo>
                  <a:lnTo>
                    <a:pt x="58" y="211"/>
                  </a:lnTo>
                  <a:lnTo>
                    <a:pt x="45" y="186"/>
                  </a:lnTo>
                  <a:lnTo>
                    <a:pt x="32" y="163"/>
                  </a:lnTo>
                  <a:lnTo>
                    <a:pt x="20" y="139"/>
                  </a:lnTo>
                  <a:lnTo>
                    <a:pt x="10" y="113"/>
                  </a:lnTo>
                  <a:lnTo>
                    <a:pt x="0" y="84"/>
                  </a:lnTo>
                  <a:lnTo>
                    <a:pt x="0" y="8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5" name="Line 261">
              <a:extLst>
                <a:ext uri="{FF2B5EF4-FFF2-40B4-BE49-F238E27FC236}">
                  <a16:creationId xmlns:a16="http://schemas.microsoft.com/office/drawing/2014/main" xmlns="" id="{6B79C2BE-8B70-4920-823F-69812367A4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4788" y="32004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6" name="Freeform 262">
              <a:extLst>
                <a:ext uri="{FF2B5EF4-FFF2-40B4-BE49-F238E27FC236}">
                  <a16:creationId xmlns:a16="http://schemas.microsoft.com/office/drawing/2014/main" xmlns="" id="{51CB7F35-3974-41BF-A399-37833E94B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788" y="3155950"/>
              <a:ext cx="404812" cy="912812"/>
            </a:xfrm>
            <a:custGeom>
              <a:avLst/>
              <a:gdLst>
                <a:gd name="T0" fmla="*/ 0 w 766"/>
                <a:gd name="T1" fmla="*/ 84 h 1725"/>
                <a:gd name="T2" fmla="*/ 76 w 766"/>
                <a:gd name="T3" fmla="*/ 75 h 1725"/>
                <a:gd name="T4" fmla="*/ 155 w 766"/>
                <a:gd name="T5" fmla="*/ 60 h 1725"/>
                <a:gd name="T6" fmla="*/ 241 w 766"/>
                <a:gd name="T7" fmla="*/ 36 h 1725"/>
                <a:gd name="T8" fmla="*/ 337 w 766"/>
                <a:gd name="T9" fmla="*/ 0 h 1725"/>
                <a:gd name="T10" fmla="*/ 665 w 766"/>
                <a:gd name="T11" fmla="*/ 691 h 1725"/>
                <a:gd name="T12" fmla="*/ 685 w 766"/>
                <a:gd name="T13" fmla="*/ 734 h 1725"/>
                <a:gd name="T14" fmla="*/ 711 w 766"/>
                <a:gd name="T15" fmla="*/ 816 h 1725"/>
                <a:gd name="T16" fmla="*/ 736 w 766"/>
                <a:gd name="T17" fmla="*/ 926 h 1725"/>
                <a:gd name="T18" fmla="*/ 757 w 766"/>
                <a:gd name="T19" fmla="*/ 1058 h 1725"/>
                <a:gd name="T20" fmla="*/ 764 w 766"/>
                <a:gd name="T21" fmla="*/ 1129 h 1725"/>
                <a:gd name="T22" fmla="*/ 766 w 766"/>
                <a:gd name="T23" fmla="*/ 1202 h 1725"/>
                <a:gd name="T24" fmla="*/ 765 w 766"/>
                <a:gd name="T25" fmla="*/ 1279 h 1725"/>
                <a:gd name="T26" fmla="*/ 758 w 766"/>
                <a:gd name="T27" fmla="*/ 1354 h 1725"/>
                <a:gd name="T28" fmla="*/ 745 w 766"/>
                <a:gd name="T29" fmla="*/ 1429 h 1725"/>
                <a:gd name="T30" fmla="*/ 726 w 766"/>
                <a:gd name="T31" fmla="*/ 1502 h 1725"/>
                <a:gd name="T32" fmla="*/ 700 w 766"/>
                <a:gd name="T33" fmla="*/ 1573 h 1725"/>
                <a:gd name="T34" fmla="*/ 665 w 766"/>
                <a:gd name="T35" fmla="*/ 1642 h 1725"/>
                <a:gd name="T36" fmla="*/ 660 w 766"/>
                <a:gd name="T37" fmla="*/ 1648 h 1725"/>
                <a:gd name="T38" fmla="*/ 646 w 766"/>
                <a:gd name="T39" fmla="*/ 1663 h 1725"/>
                <a:gd name="T40" fmla="*/ 619 w 766"/>
                <a:gd name="T41" fmla="*/ 1681 h 1725"/>
                <a:gd name="T42" fmla="*/ 571 w 766"/>
                <a:gd name="T43" fmla="*/ 1700 h 1725"/>
                <a:gd name="T44" fmla="*/ 508 w 766"/>
                <a:gd name="T45" fmla="*/ 1714 h 1725"/>
                <a:gd name="T46" fmla="*/ 430 w 766"/>
                <a:gd name="T47" fmla="*/ 1722 h 1725"/>
                <a:gd name="T48" fmla="*/ 338 w 766"/>
                <a:gd name="T49" fmla="*/ 1725 h 1725"/>
                <a:gd name="T50" fmla="*/ 232 w 766"/>
                <a:gd name="T51" fmla="*/ 1722 h 1725"/>
                <a:gd name="T52" fmla="*/ 113 w 766"/>
                <a:gd name="T53" fmla="*/ 1714 h 1725"/>
                <a:gd name="T54" fmla="*/ 48 w 766"/>
                <a:gd name="T55" fmla="*/ 1708 h 1725"/>
                <a:gd name="T56" fmla="*/ 57 w 766"/>
                <a:gd name="T57" fmla="*/ 1579 h 1725"/>
                <a:gd name="T58" fmla="*/ 70 w 766"/>
                <a:gd name="T59" fmla="*/ 1382 h 1725"/>
                <a:gd name="T60" fmla="*/ 81 w 766"/>
                <a:gd name="T61" fmla="*/ 1255 h 1725"/>
                <a:gd name="T62" fmla="*/ 90 w 766"/>
                <a:gd name="T63" fmla="*/ 1195 h 1725"/>
                <a:gd name="T64" fmla="*/ 111 w 766"/>
                <a:gd name="T65" fmla="*/ 1051 h 1725"/>
                <a:gd name="T66" fmla="*/ 117 w 766"/>
                <a:gd name="T67" fmla="*/ 980 h 1725"/>
                <a:gd name="T68" fmla="*/ 119 w 766"/>
                <a:gd name="T69" fmla="*/ 910 h 1725"/>
                <a:gd name="T70" fmla="*/ 115 w 766"/>
                <a:gd name="T71" fmla="*/ 839 h 1725"/>
                <a:gd name="T72" fmla="*/ 103 w 766"/>
                <a:gd name="T73" fmla="*/ 769 h 1725"/>
                <a:gd name="T74" fmla="*/ 82 w 766"/>
                <a:gd name="T75" fmla="*/ 700 h 1725"/>
                <a:gd name="T76" fmla="*/ 53 w 766"/>
                <a:gd name="T77" fmla="*/ 628 h 1725"/>
                <a:gd name="T78" fmla="*/ 64 w 766"/>
                <a:gd name="T79" fmla="*/ 599 h 1725"/>
                <a:gd name="T80" fmla="*/ 82 w 766"/>
                <a:gd name="T81" fmla="*/ 542 h 1725"/>
                <a:gd name="T82" fmla="*/ 94 w 766"/>
                <a:gd name="T83" fmla="*/ 491 h 1725"/>
                <a:gd name="T84" fmla="*/ 103 w 766"/>
                <a:gd name="T85" fmla="*/ 445 h 1725"/>
                <a:gd name="T86" fmla="*/ 106 w 766"/>
                <a:gd name="T87" fmla="*/ 404 h 1725"/>
                <a:gd name="T88" fmla="*/ 106 w 766"/>
                <a:gd name="T89" fmla="*/ 367 h 1725"/>
                <a:gd name="T90" fmla="*/ 102 w 766"/>
                <a:gd name="T91" fmla="*/ 334 h 1725"/>
                <a:gd name="T92" fmla="*/ 92 w 766"/>
                <a:gd name="T93" fmla="*/ 288 h 1725"/>
                <a:gd name="T94" fmla="*/ 70 w 766"/>
                <a:gd name="T95" fmla="*/ 235 h 1725"/>
                <a:gd name="T96" fmla="*/ 45 w 766"/>
                <a:gd name="T97" fmla="*/ 186 h 1725"/>
                <a:gd name="T98" fmla="*/ 20 w 766"/>
                <a:gd name="T99" fmla="*/ 139 h 1725"/>
                <a:gd name="T100" fmla="*/ 0 w 766"/>
                <a:gd name="T101" fmla="*/ 84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66" h="1725">
                  <a:moveTo>
                    <a:pt x="0" y="84"/>
                  </a:moveTo>
                  <a:lnTo>
                    <a:pt x="0" y="84"/>
                  </a:lnTo>
                  <a:lnTo>
                    <a:pt x="37" y="80"/>
                  </a:lnTo>
                  <a:lnTo>
                    <a:pt x="76" y="75"/>
                  </a:lnTo>
                  <a:lnTo>
                    <a:pt x="115" y="69"/>
                  </a:lnTo>
                  <a:lnTo>
                    <a:pt x="155" y="60"/>
                  </a:lnTo>
                  <a:lnTo>
                    <a:pt x="197" y="49"/>
                  </a:lnTo>
                  <a:lnTo>
                    <a:pt x="241" y="36"/>
                  </a:lnTo>
                  <a:lnTo>
                    <a:pt x="288" y="21"/>
                  </a:lnTo>
                  <a:lnTo>
                    <a:pt x="337" y="0"/>
                  </a:lnTo>
                  <a:lnTo>
                    <a:pt x="665" y="691"/>
                  </a:lnTo>
                  <a:lnTo>
                    <a:pt x="665" y="691"/>
                  </a:lnTo>
                  <a:lnTo>
                    <a:pt x="674" y="707"/>
                  </a:lnTo>
                  <a:lnTo>
                    <a:pt x="685" y="734"/>
                  </a:lnTo>
                  <a:lnTo>
                    <a:pt x="698" y="771"/>
                  </a:lnTo>
                  <a:lnTo>
                    <a:pt x="711" y="816"/>
                  </a:lnTo>
                  <a:lnTo>
                    <a:pt x="725" y="868"/>
                  </a:lnTo>
                  <a:lnTo>
                    <a:pt x="736" y="926"/>
                  </a:lnTo>
                  <a:lnTo>
                    <a:pt x="748" y="989"/>
                  </a:lnTo>
                  <a:lnTo>
                    <a:pt x="757" y="1058"/>
                  </a:lnTo>
                  <a:lnTo>
                    <a:pt x="761" y="1093"/>
                  </a:lnTo>
                  <a:lnTo>
                    <a:pt x="764" y="1129"/>
                  </a:lnTo>
                  <a:lnTo>
                    <a:pt x="765" y="1166"/>
                  </a:lnTo>
                  <a:lnTo>
                    <a:pt x="766" y="1202"/>
                  </a:lnTo>
                  <a:lnTo>
                    <a:pt x="766" y="1240"/>
                  </a:lnTo>
                  <a:lnTo>
                    <a:pt x="765" y="1279"/>
                  </a:lnTo>
                  <a:lnTo>
                    <a:pt x="762" y="1316"/>
                  </a:lnTo>
                  <a:lnTo>
                    <a:pt x="758" y="1354"/>
                  </a:lnTo>
                  <a:lnTo>
                    <a:pt x="752" y="1391"/>
                  </a:lnTo>
                  <a:lnTo>
                    <a:pt x="745" y="1429"/>
                  </a:lnTo>
                  <a:lnTo>
                    <a:pt x="736" y="1466"/>
                  </a:lnTo>
                  <a:lnTo>
                    <a:pt x="726" y="1502"/>
                  </a:lnTo>
                  <a:lnTo>
                    <a:pt x="714" y="1539"/>
                  </a:lnTo>
                  <a:lnTo>
                    <a:pt x="700" y="1573"/>
                  </a:lnTo>
                  <a:lnTo>
                    <a:pt x="683" y="1608"/>
                  </a:lnTo>
                  <a:lnTo>
                    <a:pt x="665" y="1642"/>
                  </a:lnTo>
                  <a:lnTo>
                    <a:pt x="665" y="1642"/>
                  </a:lnTo>
                  <a:lnTo>
                    <a:pt x="660" y="1648"/>
                  </a:lnTo>
                  <a:lnTo>
                    <a:pt x="654" y="1656"/>
                  </a:lnTo>
                  <a:lnTo>
                    <a:pt x="646" y="1663"/>
                  </a:lnTo>
                  <a:lnTo>
                    <a:pt x="638" y="1669"/>
                  </a:lnTo>
                  <a:lnTo>
                    <a:pt x="619" y="1681"/>
                  </a:lnTo>
                  <a:lnTo>
                    <a:pt x="597" y="1691"/>
                  </a:lnTo>
                  <a:lnTo>
                    <a:pt x="571" y="1700"/>
                  </a:lnTo>
                  <a:lnTo>
                    <a:pt x="541" y="1708"/>
                  </a:lnTo>
                  <a:lnTo>
                    <a:pt x="508" y="1714"/>
                  </a:lnTo>
                  <a:lnTo>
                    <a:pt x="470" y="1718"/>
                  </a:lnTo>
                  <a:lnTo>
                    <a:pt x="430" y="1722"/>
                  </a:lnTo>
                  <a:lnTo>
                    <a:pt x="386" y="1725"/>
                  </a:lnTo>
                  <a:lnTo>
                    <a:pt x="338" y="1725"/>
                  </a:lnTo>
                  <a:lnTo>
                    <a:pt x="288" y="1725"/>
                  </a:lnTo>
                  <a:lnTo>
                    <a:pt x="232" y="1722"/>
                  </a:lnTo>
                  <a:lnTo>
                    <a:pt x="174" y="1720"/>
                  </a:lnTo>
                  <a:lnTo>
                    <a:pt x="113" y="1714"/>
                  </a:lnTo>
                  <a:lnTo>
                    <a:pt x="48" y="1708"/>
                  </a:lnTo>
                  <a:lnTo>
                    <a:pt x="48" y="1708"/>
                  </a:lnTo>
                  <a:lnTo>
                    <a:pt x="53" y="1643"/>
                  </a:lnTo>
                  <a:lnTo>
                    <a:pt x="57" y="1579"/>
                  </a:lnTo>
                  <a:lnTo>
                    <a:pt x="64" y="1447"/>
                  </a:lnTo>
                  <a:lnTo>
                    <a:pt x="70" y="1382"/>
                  </a:lnTo>
                  <a:lnTo>
                    <a:pt x="75" y="1319"/>
                  </a:lnTo>
                  <a:lnTo>
                    <a:pt x="81" y="1255"/>
                  </a:lnTo>
                  <a:lnTo>
                    <a:pt x="90" y="1195"/>
                  </a:lnTo>
                  <a:lnTo>
                    <a:pt x="90" y="1195"/>
                  </a:lnTo>
                  <a:lnTo>
                    <a:pt x="102" y="1122"/>
                  </a:lnTo>
                  <a:lnTo>
                    <a:pt x="111" y="1051"/>
                  </a:lnTo>
                  <a:lnTo>
                    <a:pt x="115" y="1016"/>
                  </a:lnTo>
                  <a:lnTo>
                    <a:pt x="117" y="980"/>
                  </a:lnTo>
                  <a:lnTo>
                    <a:pt x="119" y="945"/>
                  </a:lnTo>
                  <a:lnTo>
                    <a:pt x="119" y="910"/>
                  </a:lnTo>
                  <a:lnTo>
                    <a:pt x="117" y="875"/>
                  </a:lnTo>
                  <a:lnTo>
                    <a:pt x="115" y="839"/>
                  </a:lnTo>
                  <a:lnTo>
                    <a:pt x="110" y="804"/>
                  </a:lnTo>
                  <a:lnTo>
                    <a:pt x="103" y="769"/>
                  </a:lnTo>
                  <a:lnTo>
                    <a:pt x="94" y="734"/>
                  </a:lnTo>
                  <a:lnTo>
                    <a:pt x="82" y="700"/>
                  </a:lnTo>
                  <a:lnTo>
                    <a:pt x="70" y="665"/>
                  </a:lnTo>
                  <a:lnTo>
                    <a:pt x="53" y="628"/>
                  </a:lnTo>
                  <a:lnTo>
                    <a:pt x="53" y="628"/>
                  </a:lnTo>
                  <a:lnTo>
                    <a:pt x="64" y="599"/>
                  </a:lnTo>
                  <a:lnTo>
                    <a:pt x="73" y="569"/>
                  </a:lnTo>
                  <a:lnTo>
                    <a:pt x="82" y="542"/>
                  </a:lnTo>
                  <a:lnTo>
                    <a:pt x="89" y="516"/>
                  </a:lnTo>
                  <a:lnTo>
                    <a:pt x="94" y="491"/>
                  </a:lnTo>
                  <a:lnTo>
                    <a:pt x="99" y="467"/>
                  </a:lnTo>
                  <a:lnTo>
                    <a:pt x="103" y="445"/>
                  </a:lnTo>
                  <a:lnTo>
                    <a:pt x="104" y="424"/>
                  </a:lnTo>
                  <a:lnTo>
                    <a:pt x="106" y="404"/>
                  </a:lnTo>
                  <a:lnTo>
                    <a:pt x="106" y="385"/>
                  </a:lnTo>
                  <a:lnTo>
                    <a:pt x="106" y="367"/>
                  </a:lnTo>
                  <a:lnTo>
                    <a:pt x="104" y="349"/>
                  </a:lnTo>
                  <a:lnTo>
                    <a:pt x="102" y="334"/>
                  </a:lnTo>
                  <a:lnTo>
                    <a:pt x="99" y="318"/>
                  </a:lnTo>
                  <a:lnTo>
                    <a:pt x="92" y="288"/>
                  </a:lnTo>
                  <a:lnTo>
                    <a:pt x="81" y="261"/>
                  </a:lnTo>
                  <a:lnTo>
                    <a:pt x="70" y="235"/>
                  </a:lnTo>
                  <a:lnTo>
                    <a:pt x="58" y="211"/>
                  </a:lnTo>
                  <a:lnTo>
                    <a:pt x="45" y="186"/>
                  </a:lnTo>
                  <a:lnTo>
                    <a:pt x="32" y="163"/>
                  </a:lnTo>
                  <a:lnTo>
                    <a:pt x="20" y="139"/>
                  </a:lnTo>
                  <a:lnTo>
                    <a:pt x="10" y="113"/>
                  </a:lnTo>
                  <a:lnTo>
                    <a:pt x="0" y="84"/>
                  </a:lnTo>
                  <a:lnTo>
                    <a:pt x="0" y="84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7" name="Line 263">
              <a:extLst>
                <a:ext uri="{FF2B5EF4-FFF2-40B4-BE49-F238E27FC236}">
                  <a16:creationId xmlns:a16="http://schemas.microsoft.com/office/drawing/2014/main" xmlns="" id="{D6515491-A38E-4C7D-977C-EA9DEE8A15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4788" y="3200400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8" name="Freeform 264">
              <a:extLst>
                <a:ext uri="{FF2B5EF4-FFF2-40B4-BE49-F238E27FC236}">
                  <a16:creationId xmlns:a16="http://schemas.microsoft.com/office/drawing/2014/main" xmlns="" id="{CD95D7E6-876B-4139-9022-E57E640523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0525" y="3100388"/>
              <a:ext cx="114300" cy="142875"/>
            </a:xfrm>
            <a:custGeom>
              <a:avLst/>
              <a:gdLst>
                <a:gd name="T0" fmla="*/ 34 w 215"/>
                <a:gd name="T1" fmla="*/ 0 h 269"/>
                <a:gd name="T2" fmla="*/ 34 w 215"/>
                <a:gd name="T3" fmla="*/ 0 h 269"/>
                <a:gd name="T4" fmla="*/ 27 w 215"/>
                <a:gd name="T5" fmla="*/ 24 h 269"/>
                <a:gd name="T6" fmla="*/ 20 w 215"/>
                <a:gd name="T7" fmla="*/ 47 h 269"/>
                <a:gd name="T8" fmla="*/ 11 w 215"/>
                <a:gd name="T9" fmla="*/ 72 h 269"/>
                <a:gd name="T10" fmla="*/ 0 w 215"/>
                <a:gd name="T11" fmla="*/ 99 h 269"/>
                <a:gd name="T12" fmla="*/ 78 w 215"/>
                <a:gd name="T13" fmla="*/ 269 h 269"/>
                <a:gd name="T14" fmla="*/ 78 w 215"/>
                <a:gd name="T15" fmla="*/ 269 h 269"/>
                <a:gd name="T16" fmla="*/ 86 w 215"/>
                <a:gd name="T17" fmla="*/ 265 h 269"/>
                <a:gd name="T18" fmla="*/ 95 w 215"/>
                <a:gd name="T19" fmla="*/ 260 h 269"/>
                <a:gd name="T20" fmla="*/ 111 w 215"/>
                <a:gd name="T21" fmla="*/ 247 h 269"/>
                <a:gd name="T22" fmla="*/ 128 w 215"/>
                <a:gd name="T23" fmla="*/ 233 h 269"/>
                <a:gd name="T24" fmla="*/ 146 w 215"/>
                <a:gd name="T25" fmla="*/ 216 h 269"/>
                <a:gd name="T26" fmla="*/ 180 w 215"/>
                <a:gd name="T27" fmla="*/ 180 h 269"/>
                <a:gd name="T28" fmla="*/ 215 w 215"/>
                <a:gd name="T29" fmla="*/ 143 h 269"/>
                <a:gd name="T30" fmla="*/ 215 w 215"/>
                <a:gd name="T31" fmla="*/ 143 h 269"/>
                <a:gd name="T32" fmla="*/ 159 w 215"/>
                <a:gd name="T33" fmla="*/ 109 h 269"/>
                <a:gd name="T34" fmla="*/ 133 w 215"/>
                <a:gd name="T35" fmla="*/ 92 h 269"/>
                <a:gd name="T36" fmla="*/ 108 w 215"/>
                <a:gd name="T37" fmla="*/ 74 h 269"/>
                <a:gd name="T38" fmla="*/ 84 w 215"/>
                <a:gd name="T39" fmla="*/ 57 h 269"/>
                <a:gd name="T40" fmla="*/ 65 w 215"/>
                <a:gd name="T41" fmla="*/ 39 h 269"/>
                <a:gd name="T42" fmla="*/ 55 w 215"/>
                <a:gd name="T43" fmla="*/ 30 h 269"/>
                <a:gd name="T44" fmla="*/ 47 w 215"/>
                <a:gd name="T45" fmla="*/ 20 h 269"/>
                <a:gd name="T46" fmla="*/ 40 w 215"/>
                <a:gd name="T47" fmla="*/ 11 h 269"/>
                <a:gd name="T48" fmla="*/ 34 w 215"/>
                <a:gd name="T49" fmla="*/ 0 h 269"/>
                <a:gd name="T50" fmla="*/ 34 w 215"/>
                <a:gd name="T51" fmla="*/ 0 h 269"/>
                <a:gd name="T52" fmla="*/ 34 w 215"/>
                <a:gd name="T53" fmla="*/ 0 h 269"/>
                <a:gd name="T54" fmla="*/ 34 w 215"/>
                <a:gd name="T5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5" h="269">
                  <a:moveTo>
                    <a:pt x="34" y="0"/>
                  </a:moveTo>
                  <a:lnTo>
                    <a:pt x="34" y="0"/>
                  </a:lnTo>
                  <a:lnTo>
                    <a:pt x="27" y="24"/>
                  </a:lnTo>
                  <a:lnTo>
                    <a:pt x="20" y="47"/>
                  </a:lnTo>
                  <a:lnTo>
                    <a:pt x="11" y="72"/>
                  </a:lnTo>
                  <a:lnTo>
                    <a:pt x="0" y="99"/>
                  </a:lnTo>
                  <a:lnTo>
                    <a:pt x="78" y="269"/>
                  </a:lnTo>
                  <a:lnTo>
                    <a:pt x="78" y="269"/>
                  </a:lnTo>
                  <a:lnTo>
                    <a:pt x="86" y="265"/>
                  </a:lnTo>
                  <a:lnTo>
                    <a:pt x="95" y="260"/>
                  </a:lnTo>
                  <a:lnTo>
                    <a:pt x="111" y="247"/>
                  </a:lnTo>
                  <a:lnTo>
                    <a:pt x="128" y="233"/>
                  </a:lnTo>
                  <a:lnTo>
                    <a:pt x="146" y="216"/>
                  </a:lnTo>
                  <a:lnTo>
                    <a:pt x="180" y="180"/>
                  </a:lnTo>
                  <a:lnTo>
                    <a:pt x="215" y="143"/>
                  </a:lnTo>
                  <a:lnTo>
                    <a:pt x="215" y="143"/>
                  </a:lnTo>
                  <a:lnTo>
                    <a:pt x="159" y="109"/>
                  </a:lnTo>
                  <a:lnTo>
                    <a:pt x="133" y="92"/>
                  </a:lnTo>
                  <a:lnTo>
                    <a:pt x="108" y="74"/>
                  </a:lnTo>
                  <a:lnTo>
                    <a:pt x="84" y="57"/>
                  </a:lnTo>
                  <a:lnTo>
                    <a:pt x="65" y="39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40" y="11"/>
                  </a:lnTo>
                  <a:lnTo>
                    <a:pt x="34" y="0"/>
                  </a:lnTo>
                  <a:lnTo>
                    <a:pt x="34" y="0"/>
                  </a:lnTo>
                  <a:close/>
                  <a:moveTo>
                    <a:pt x="34" y="0"/>
                  </a:move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39" name="Freeform 265">
              <a:extLst>
                <a:ext uri="{FF2B5EF4-FFF2-40B4-BE49-F238E27FC236}">
                  <a16:creationId xmlns:a16="http://schemas.microsoft.com/office/drawing/2014/main" xmlns="" id="{B3A3E44B-3EEB-49CE-8626-260480828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525" y="3100388"/>
              <a:ext cx="114300" cy="142875"/>
            </a:xfrm>
            <a:custGeom>
              <a:avLst/>
              <a:gdLst>
                <a:gd name="T0" fmla="*/ 34 w 215"/>
                <a:gd name="T1" fmla="*/ 0 h 269"/>
                <a:gd name="T2" fmla="*/ 34 w 215"/>
                <a:gd name="T3" fmla="*/ 0 h 269"/>
                <a:gd name="T4" fmla="*/ 27 w 215"/>
                <a:gd name="T5" fmla="*/ 24 h 269"/>
                <a:gd name="T6" fmla="*/ 20 w 215"/>
                <a:gd name="T7" fmla="*/ 47 h 269"/>
                <a:gd name="T8" fmla="*/ 11 w 215"/>
                <a:gd name="T9" fmla="*/ 72 h 269"/>
                <a:gd name="T10" fmla="*/ 0 w 215"/>
                <a:gd name="T11" fmla="*/ 99 h 269"/>
                <a:gd name="T12" fmla="*/ 78 w 215"/>
                <a:gd name="T13" fmla="*/ 269 h 269"/>
                <a:gd name="T14" fmla="*/ 78 w 215"/>
                <a:gd name="T15" fmla="*/ 269 h 269"/>
                <a:gd name="T16" fmla="*/ 86 w 215"/>
                <a:gd name="T17" fmla="*/ 265 h 269"/>
                <a:gd name="T18" fmla="*/ 95 w 215"/>
                <a:gd name="T19" fmla="*/ 260 h 269"/>
                <a:gd name="T20" fmla="*/ 111 w 215"/>
                <a:gd name="T21" fmla="*/ 247 h 269"/>
                <a:gd name="T22" fmla="*/ 128 w 215"/>
                <a:gd name="T23" fmla="*/ 233 h 269"/>
                <a:gd name="T24" fmla="*/ 146 w 215"/>
                <a:gd name="T25" fmla="*/ 216 h 269"/>
                <a:gd name="T26" fmla="*/ 180 w 215"/>
                <a:gd name="T27" fmla="*/ 180 h 269"/>
                <a:gd name="T28" fmla="*/ 215 w 215"/>
                <a:gd name="T29" fmla="*/ 143 h 269"/>
                <a:gd name="T30" fmla="*/ 215 w 215"/>
                <a:gd name="T31" fmla="*/ 143 h 269"/>
                <a:gd name="T32" fmla="*/ 159 w 215"/>
                <a:gd name="T33" fmla="*/ 109 h 269"/>
                <a:gd name="T34" fmla="*/ 133 w 215"/>
                <a:gd name="T35" fmla="*/ 92 h 269"/>
                <a:gd name="T36" fmla="*/ 108 w 215"/>
                <a:gd name="T37" fmla="*/ 74 h 269"/>
                <a:gd name="T38" fmla="*/ 84 w 215"/>
                <a:gd name="T39" fmla="*/ 57 h 269"/>
                <a:gd name="T40" fmla="*/ 65 w 215"/>
                <a:gd name="T41" fmla="*/ 39 h 269"/>
                <a:gd name="T42" fmla="*/ 55 w 215"/>
                <a:gd name="T43" fmla="*/ 30 h 269"/>
                <a:gd name="T44" fmla="*/ 47 w 215"/>
                <a:gd name="T45" fmla="*/ 20 h 269"/>
                <a:gd name="T46" fmla="*/ 40 w 215"/>
                <a:gd name="T47" fmla="*/ 11 h 269"/>
                <a:gd name="T48" fmla="*/ 34 w 215"/>
                <a:gd name="T49" fmla="*/ 0 h 269"/>
                <a:gd name="T50" fmla="*/ 34 w 215"/>
                <a:gd name="T5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5" h="269">
                  <a:moveTo>
                    <a:pt x="34" y="0"/>
                  </a:moveTo>
                  <a:lnTo>
                    <a:pt x="34" y="0"/>
                  </a:lnTo>
                  <a:lnTo>
                    <a:pt x="27" y="24"/>
                  </a:lnTo>
                  <a:lnTo>
                    <a:pt x="20" y="47"/>
                  </a:lnTo>
                  <a:lnTo>
                    <a:pt x="11" y="72"/>
                  </a:lnTo>
                  <a:lnTo>
                    <a:pt x="0" y="99"/>
                  </a:lnTo>
                  <a:lnTo>
                    <a:pt x="78" y="269"/>
                  </a:lnTo>
                  <a:lnTo>
                    <a:pt x="78" y="269"/>
                  </a:lnTo>
                  <a:lnTo>
                    <a:pt x="86" y="265"/>
                  </a:lnTo>
                  <a:lnTo>
                    <a:pt x="95" y="260"/>
                  </a:lnTo>
                  <a:lnTo>
                    <a:pt x="111" y="247"/>
                  </a:lnTo>
                  <a:lnTo>
                    <a:pt x="128" y="233"/>
                  </a:lnTo>
                  <a:lnTo>
                    <a:pt x="146" y="216"/>
                  </a:lnTo>
                  <a:lnTo>
                    <a:pt x="180" y="180"/>
                  </a:lnTo>
                  <a:lnTo>
                    <a:pt x="215" y="143"/>
                  </a:lnTo>
                  <a:lnTo>
                    <a:pt x="215" y="143"/>
                  </a:lnTo>
                  <a:lnTo>
                    <a:pt x="159" y="109"/>
                  </a:lnTo>
                  <a:lnTo>
                    <a:pt x="133" y="92"/>
                  </a:lnTo>
                  <a:lnTo>
                    <a:pt x="108" y="74"/>
                  </a:lnTo>
                  <a:lnTo>
                    <a:pt x="84" y="57"/>
                  </a:lnTo>
                  <a:lnTo>
                    <a:pt x="65" y="39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40" y="11"/>
                  </a:lnTo>
                  <a:lnTo>
                    <a:pt x="34" y="0"/>
                  </a:lnTo>
                  <a:lnTo>
                    <a:pt x="34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0" name="Line 266">
              <a:extLst>
                <a:ext uri="{FF2B5EF4-FFF2-40B4-BE49-F238E27FC236}">
                  <a16:creationId xmlns:a16="http://schemas.microsoft.com/office/drawing/2014/main" xmlns="" id="{C4FEC94A-D301-4427-986F-12B081CF5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7988" y="3100388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1" name="Freeform 267">
              <a:extLst>
                <a:ext uri="{FF2B5EF4-FFF2-40B4-BE49-F238E27FC236}">
                  <a16:creationId xmlns:a16="http://schemas.microsoft.com/office/drawing/2014/main" xmlns="" id="{C3ED660C-EF28-4497-A5DE-CA8AB6F53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525" y="3100388"/>
              <a:ext cx="114300" cy="142875"/>
            </a:xfrm>
            <a:custGeom>
              <a:avLst/>
              <a:gdLst>
                <a:gd name="T0" fmla="*/ 34 w 215"/>
                <a:gd name="T1" fmla="*/ 0 h 269"/>
                <a:gd name="T2" fmla="*/ 34 w 215"/>
                <a:gd name="T3" fmla="*/ 0 h 269"/>
                <a:gd name="T4" fmla="*/ 27 w 215"/>
                <a:gd name="T5" fmla="*/ 22 h 269"/>
                <a:gd name="T6" fmla="*/ 20 w 215"/>
                <a:gd name="T7" fmla="*/ 47 h 269"/>
                <a:gd name="T8" fmla="*/ 11 w 215"/>
                <a:gd name="T9" fmla="*/ 72 h 269"/>
                <a:gd name="T10" fmla="*/ 0 w 215"/>
                <a:gd name="T11" fmla="*/ 99 h 269"/>
                <a:gd name="T12" fmla="*/ 78 w 215"/>
                <a:gd name="T13" fmla="*/ 269 h 269"/>
                <a:gd name="T14" fmla="*/ 78 w 215"/>
                <a:gd name="T15" fmla="*/ 269 h 269"/>
                <a:gd name="T16" fmla="*/ 86 w 215"/>
                <a:gd name="T17" fmla="*/ 265 h 269"/>
                <a:gd name="T18" fmla="*/ 95 w 215"/>
                <a:gd name="T19" fmla="*/ 260 h 269"/>
                <a:gd name="T20" fmla="*/ 111 w 215"/>
                <a:gd name="T21" fmla="*/ 247 h 269"/>
                <a:gd name="T22" fmla="*/ 128 w 215"/>
                <a:gd name="T23" fmla="*/ 233 h 269"/>
                <a:gd name="T24" fmla="*/ 146 w 215"/>
                <a:gd name="T25" fmla="*/ 216 h 269"/>
                <a:gd name="T26" fmla="*/ 180 w 215"/>
                <a:gd name="T27" fmla="*/ 180 h 269"/>
                <a:gd name="T28" fmla="*/ 215 w 215"/>
                <a:gd name="T29" fmla="*/ 143 h 269"/>
                <a:gd name="T30" fmla="*/ 215 w 215"/>
                <a:gd name="T31" fmla="*/ 143 h 269"/>
                <a:gd name="T32" fmla="*/ 159 w 215"/>
                <a:gd name="T33" fmla="*/ 109 h 269"/>
                <a:gd name="T34" fmla="*/ 133 w 215"/>
                <a:gd name="T35" fmla="*/ 92 h 269"/>
                <a:gd name="T36" fmla="*/ 108 w 215"/>
                <a:gd name="T37" fmla="*/ 74 h 269"/>
                <a:gd name="T38" fmla="*/ 84 w 215"/>
                <a:gd name="T39" fmla="*/ 57 h 269"/>
                <a:gd name="T40" fmla="*/ 65 w 215"/>
                <a:gd name="T41" fmla="*/ 39 h 269"/>
                <a:gd name="T42" fmla="*/ 55 w 215"/>
                <a:gd name="T43" fmla="*/ 30 h 269"/>
                <a:gd name="T44" fmla="*/ 47 w 215"/>
                <a:gd name="T45" fmla="*/ 20 h 269"/>
                <a:gd name="T46" fmla="*/ 40 w 215"/>
                <a:gd name="T47" fmla="*/ 11 h 269"/>
                <a:gd name="T48" fmla="*/ 34 w 215"/>
                <a:gd name="T49" fmla="*/ 0 h 269"/>
                <a:gd name="T50" fmla="*/ 34 w 215"/>
                <a:gd name="T5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5" h="269">
                  <a:moveTo>
                    <a:pt x="34" y="0"/>
                  </a:moveTo>
                  <a:lnTo>
                    <a:pt x="34" y="0"/>
                  </a:lnTo>
                  <a:lnTo>
                    <a:pt x="27" y="22"/>
                  </a:lnTo>
                  <a:lnTo>
                    <a:pt x="20" y="47"/>
                  </a:lnTo>
                  <a:lnTo>
                    <a:pt x="11" y="72"/>
                  </a:lnTo>
                  <a:lnTo>
                    <a:pt x="0" y="99"/>
                  </a:lnTo>
                  <a:lnTo>
                    <a:pt x="78" y="269"/>
                  </a:lnTo>
                  <a:lnTo>
                    <a:pt x="78" y="269"/>
                  </a:lnTo>
                  <a:lnTo>
                    <a:pt x="86" y="265"/>
                  </a:lnTo>
                  <a:lnTo>
                    <a:pt x="95" y="260"/>
                  </a:lnTo>
                  <a:lnTo>
                    <a:pt x="111" y="247"/>
                  </a:lnTo>
                  <a:lnTo>
                    <a:pt x="128" y="233"/>
                  </a:lnTo>
                  <a:lnTo>
                    <a:pt x="146" y="216"/>
                  </a:lnTo>
                  <a:lnTo>
                    <a:pt x="180" y="180"/>
                  </a:lnTo>
                  <a:lnTo>
                    <a:pt x="215" y="143"/>
                  </a:lnTo>
                  <a:lnTo>
                    <a:pt x="215" y="143"/>
                  </a:lnTo>
                  <a:lnTo>
                    <a:pt x="159" y="109"/>
                  </a:lnTo>
                  <a:lnTo>
                    <a:pt x="133" y="92"/>
                  </a:lnTo>
                  <a:lnTo>
                    <a:pt x="108" y="74"/>
                  </a:lnTo>
                  <a:lnTo>
                    <a:pt x="84" y="57"/>
                  </a:lnTo>
                  <a:lnTo>
                    <a:pt x="65" y="39"/>
                  </a:lnTo>
                  <a:lnTo>
                    <a:pt x="55" y="30"/>
                  </a:lnTo>
                  <a:lnTo>
                    <a:pt x="47" y="20"/>
                  </a:lnTo>
                  <a:lnTo>
                    <a:pt x="40" y="11"/>
                  </a:lnTo>
                  <a:lnTo>
                    <a:pt x="34" y="0"/>
                  </a:lnTo>
                  <a:lnTo>
                    <a:pt x="34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2" name="Line 268">
              <a:extLst>
                <a:ext uri="{FF2B5EF4-FFF2-40B4-BE49-F238E27FC236}">
                  <a16:creationId xmlns:a16="http://schemas.microsoft.com/office/drawing/2014/main" xmlns="" id="{12010029-34D2-4EDA-8A1D-6D238B0E51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7988" y="3100388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3" name="Freeform 269">
              <a:extLst>
                <a:ext uri="{FF2B5EF4-FFF2-40B4-BE49-F238E27FC236}">
                  <a16:creationId xmlns:a16="http://schemas.microsoft.com/office/drawing/2014/main" xmlns="" id="{10A31797-C5BB-4437-A27A-CF0447045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00675" y="3130550"/>
              <a:ext cx="239712" cy="396875"/>
            </a:xfrm>
            <a:custGeom>
              <a:avLst/>
              <a:gdLst>
                <a:gd name="T0" fmla="*/ 144 w 454"/>
                <a:gd name="T1" fmla="*/ 0 h 748"/>
                <a:gd name="T2" fmla="*/ 144 w 454"/>
                <a:gd name="T3" fmla="*/ 0 h 748"/>
                <a:gd name="T4" fmla="*/ 128 w 454"/>
                <a:gd name="T5" fmla="*/ 16 h 748"/>
                <a:gd name="T6" fmla="*/ 111 w 454"/>
                <a:gd name="T7" fmla="*/ 30 h 748"/>
                <a:gd name="T8" fmla="*/ 95 w 454"/>
                <a:gd name="T9" fmla="*/ 42 h 748"/>
                <a:gd name="T10" fmla="*/ 76 w 454"/>
                <a:gd name="T11" fmla="*/ 53 h 748"/>
                <a:gd name="T12" fmla="*/ 58 w 454"/>
                <a:gd name="T13" fmla="*/ 62 h 748"/>
                <a:gd name="T14" fmla="*/ 39 w 454"/>
                <a:gd name="T15" fmla="*/ 71 h 748"/>
                <a:gd name="T16" fmla="*/ 0 w 454"/>
                <a:gd name="T17" fmla="*/ 88 h 748"/>
                <a:gd name="T18" fmla="*/ 87 w 454"/>
                <a:gd name="T19" fmla="*/ 123 h 748"/>
                <a:gd name="T20" fmla="*/ 5 w 454"/>
                <a:gd name="T21" fmla="*/ 137 h 748"/>
                <a:gd name="T22" fmla="*/ 5 w 454"/>
                <a:gd name="T23" fmla="*/ 137 h 748"/>
                <a:gd name="T24" fmla="*/ 101 w 454"/>
                <a:gd name="T25" fmla="*/ 290 h 748"/>
                <a:gd name="T26" fmla="*/ 150 w 454"/>
                <a:gd name="T27" fmla="*/ 366 h 748"/>
                <a:gd name="T28" fmla="*/ 202 w 454"/>
                <a:gd name="T29" fmla="*/ 442 h 748"/>
                <a:gd name="T30" fmla="*/ 229 w 454"/>
                <a:gd name="T31" fmla="*/ 481 h 748"/>
                <a:gd name="T32" fmla="*/ 256 w 454"/>
                <a:gd name="T33" fmla="*/ 519 h 748"/>
                <a:gd name="T34" fmla="*/ 286 w 454"/>
                <a:gd name="T35" fmla="*/ 558 h 748"/>
                <a:gd name="T36" fmla="*/ 316 w 454"/>
                <a:gd name="T37" fmla="*/ 595 h 748"/>
                <a:gd name="T38" fmla="*/ 348 w 454"/>
                <a:gd name="T39" fmla="*/ 634 h 748"/>
                <a:gd name="T40" fmla="*/ 381 w 454"/>
                <a:gd name="T41" fmla="*/ 671 h 748"/>
                <a:gd name="T42" fmla="*/ 416 w 454"/>
                <a:gd name="T43" fmla="*/ 710 h 748"/>
                <a:gd name="T44" fmla="*/ 454 w 454"/>
                <a:gd name="T45" fmla="*/ 748 h 748"/>
                <a:gd name="T46" fmla="*/ 144 w 454"/>
                <a:gd name="T47" fmla="*/ 0 h 748"/>
                <a:gd name="T48" fmla="*/ 144 w 454"/>
                <a:gd name="T49" fmla="*/ 0 h 748"/>
                <a:gd name="T50" fmla="*/ 144 w 454"/>
                <a:gd name="T51" fmla="*/ 0 h 748"/>
                <a:gd name="T52" fmla="*/ 144 w 454"/>
                <a:gd name="T53" fmla="*/ 0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748">
                  <a:moveTo>
                    <a:pt x="144" y="0"/>
                  </a:moveTo>
                  <a:lnTo>
                    <a:pt x="144" y="0"/>
                  </a:lnTo>
                  <a:lnTo>
                    <a:pt x="128" y="16"/>
                  </a:lnTo>
                  <a:lnTo>
                    <a:pt x="111" y="30"/>
                  </a:lnTo>
                  <a:lnTo>
                    <a:pt x="95" y="42"/>
                  </a:lnTo>
                  <a:lnTo>
                    <a:pt x="76" y="53"/>
                  </a:lnTo>
                  <a:lnTo>
                    <a:pt x="58" y="62"/>
                  </a:lnTo>
                  <a:lnTo>
                    <a:pt x="39" y="71"/>
                  </a:lnTo>
                  <a:lnTo>
                    <a:pt x="0" y="88"/>
                  </a:lnTo>
                  <a:lnTo>
                    <a:pt x="87" y="123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101" y="290"/>
                  </a:lnTo>
                  <a:lnTo>
                    <a:pt x="150" y="366"/>
                  </a:lnTo>
                  <a:lnTo>
                    <a:pt x="202" y="442"/>
                  </a:lnTo>
                  <a:lnTo>
                    <a:pt x="229" y="481"/>
                  </a:lnTo>
                  <a:lnTo>
                    <a:pt x="256" y="519"/>
                  </a:lnTo>
                  <a:lnTo>
                    <a:pt x="286" y="558"/>
                  </a:lnTo>
                  <a:lnTo>
                    <a:pt x="316" y="595"/>
                  </a:lnTo>
                  <a:lnTo>
                    <a:pt x="348" y="634"/>
                  </a:lnTo>
                  <a:lnTo>
                    <a:pt x="381" y="671"/>
                  </a:lnTo>
                  <a:lnTo>
                    <a:pt x="416" y="710"/>
                  </a:lnTo>
                  <a:lnTo>
                    <a:pt x="454" y="748"/>
                  </a:lnTo>
                  <a:lnTo>
                    <a:pt x="144" y="0"/>
                  </a:lnTo>
                  <a:lnTo>
                    <a:pt x="144" y="0"/>
                  </a:lnTo>
                  <a:close/>
                  <a:moveTo>
                    <a:pt x="144" y="0"/>
                  </a:moveTo>
                  <a:lnTo>
                    <a:pt x="144" y="0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4" name="Freeform 270">
              <a:extLst>
                <a:ext uri="{FF2B5EF4-FFF2-40B4-BE49-F238E27FC236}">
                  <a16:creationId xmlns:a16="http://schemas.microsoft.com/office/drawing/2014/main" xmlns="" id="{73697E2C-545D-41F5-B49E-7E8F5A218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0675" y="3130550"/>
              <a:ext cx="239712" cy="396875"/>
            </a:xfrm>
            <a:custGeom>
              <a:avLst/>
              <a:gdLst>
                <a:gd name="T0" fmla="*/ 144 w 454"/>
                <a:gd name="T1" fmla="*/ 0 h 748"/>
                <a:gd name="T2" fmla="*/ 144 w 454"/>
                <a:gd name="T3" fmla="*/ 0 h 748"/>
                <a:gd name="T4" fmla="*/ 128 w 454"/>
                <a:gd name="T5" fmla="*/ 16 h 748"/>
                <a:gd name="T6" fmla="*/ 111 w 454"/>
                <a:gd name="T7" fmla="*/ 30 h 748"/>
                <a:gd name="T8" fmla="*/ 95 w 454"/>
                <a:gd name="T9" fmla="*/ 42 h 748"/>
                <a:gd name="T10" fmla="*/ 76 w 454"/>
                <a:gd name="T11" fmla="*/ 53 h 748"/>
                <a:gd name="T12" fmla="*/ 58 w 454"/>
                <a:gd name="T13" fmla="*/ 62 h 748"/>
                <a:gd name="T14" fmla="*/ 39 w 454"/>
                <a:gd name="T15" fmla="*/ 71 h 748"/>
                <a:gd name="T16" fmla="*/ 0 w 454"/>
                <a:gd name="T17" fmla="*/ 88 h 748"/>
                <a:gd name="T18" fmla="*/ 87 w 454"/>
                <a:gd name="T19" fmla="*/ 123 h 748"/>
                <a:gd name="T20" fmla="*/ 5 w 454"/>
                <a:gd name="T21" fmla="*/ 137 h 748"/>
                <a:gd name="T22" fmla="*/ 5 w 454"/>
                <a:gd name="T23" fmla="*/ 137 h 748"/>
                <a:gd name="T24" fmla="*/ 101 w 454"/>
                <a:gd name="T25" fmla="*/ 290 h 748"/>
                <a:gd name="T26" fmla="*/ 150 w 454"/>
                <a:gd name="T27" fmla="*/ 366 h 748"/>
                <a:gd name="T28" fmla="*/ 202 w 454"/>
                <a:gd name="T29" fmla="*/ 442 h 748"/>
                <a:gd name="T30" fmla="*/ 229 w 454"/>
                <a:gd name="T31" fmla="*/ 481 h 748"/>
                <a:gd name="T32" fmla="*/ 256 w 454"/>
                <a:gd name="T33" fmla="*/ 519 h 748"/>
                <a:gd name="T34" fmla="*/ 286 w 454"/>
                <a:gd name="T35" fmla="*/ 558 h 748"/>
                <a:gd name="T36" fmla="*/ 316 w 454"/>
                <a:gd name="T37" fmla="*/ 595 h 748"/>
                <a:gd name="T38" fmla="*/ 348 w 454"/>
                <a:gd name="T39" fmla="*/ 634 h 748"/>
                <a:gd name="T40" fmla="*/ 381 w 454"/>
                <a:gd name="T41" fmla="*/ 671 h 748"/>
                <a:gd name="T42" fmla="*/ 416 w 454"/>
                <a:gd name="T43" fmla="*/ 710 h 748"/>
                <a:gd name="T44" fmla="*/ 454 w 454"/>
                <a:gd name="T45" fmla="*/ 748 h 748"/>
                <a:gd name="T46" fmla="*/ 144 w 454"/>
                <a:gd name="T47" fmla="*/ 0 h 748"/>
                <a:gd name="T48" fmla="*/ 144 w 454"/>
                <a:gd name="T49" fmla="*/ 0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4" h="748">
                  <a:moveTo>
                    <a:pt x="144" y="0"/>
                  </a:moveTo>
                  <a:lnTo>
                    <a:pt x="144" y="0"/>
                  </a:lnTo>
                  <a:lnTo>
                    <a:pt x="128" y="16"/>
                  </a:lnTo>
                  <a:lnTo>
                    <a:pt x="111" y="30"/>
                  </a:lnTo>
                  <a:lnTo>
                    <a:pt x="95" y="42"/>
                  </a:lnTo>
                  <a:lnTo>
                    <a:pt x="76" y="53"/>
                  </a:lnTo>
                  <a:lnTo>
                    <a:pt x="58" y="62"/>
                  </a:lnTo>
                  <a:lnTo>
                    <a:pt x="39" y="71"/>
                  </a:lnTo>
                  <a:lnTo>
                    <a:pt x="0" y="88"/>
                  </a:lnTo>
                  <a:lnTo>
                    <a:pt x="87" y="123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101" y="290"/>
                  </a:lnTo>
                  <a:lnTo>
                    <a:pt x="150" y="366"/>
                  </a:lnTo>
                  <a:lnTo>
                    <a:pt x="202" y="442"/>
                  </a:lnTo>
                  <a:lnTo>
                    <a:pt x="229" y="481"/>
                  </a:lnTo>
                  <a:lnTo>
                    <a:pt x="256" y="519"/>
                  </a:lnTo>
                  <a:lnTo>
                    <a:pt x="286" y="558"/>
                  </a:lnTo>
                  <a:lnTo>
                    <a:pt x="316" y="595"/>
                  </a:lnTo>
                  <a:lnTo>
                    <a:pt x="348" y="634"/>
                  </a:lnTo>
                  <a:lnTo>
                    <a:pt x="381" y="671"/>
                  </a:lnTo>
                  <a:lnTo>
                    <a:pt x="416" y="710"/>
                  </a:lnTo>
                  <a:lnTo>
                    <a:pt x="454" y="748"/>
                  </a:lnTo>
                  <a:lnTo>
                    <a:pt x="144" y="0"/>
                  </a:lnTo>
                  <a:lnTo>
                    <a:pt x="144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5" name="Line 271">
              <a:extLst>
                <a:ext uri="{FF2B5EF4-FFF2-40B4-BE49-F238E27FC236}">
                  <a16:creationId xmlns:a16="http://schemas.microsoft.com/office/drawing/2014/main" xmlns="" id="{5194591D-2C35-4598-A7C5-2A010BC8FB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6875" y="313055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6" name="Freeform 272">
              <a:extLst>
                <a:ext uri="{FF2B5EF4-FFF2-40B4-BE49-F238E27FC236}">
                  <a16:creationId xmlns:a16="http://schemas.microsoft.com/office/drawing/2014/main" xmlns="" id="{90AD8691-3E45-4416-83AF-ABC7D7BAB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0675" y="3130550"/>
              <a:ext cx="239712" cy="396875"/>
            </a:xfrm>
            <a:custGeom>
              <a:avLst/>
              <a:gdLst>
                <a:gd name="T0" fmla="*/ 144 w 454"/>
                <a:gd name="T1" fmla="*/ 0 h 748"/>
                <a:gd name="T2" fmla="*/ 144 w 454"/>
                <a:gd name="T3" fmla="*/ 0 h 748"/>
                <a:gd name="T4" fmla="*/ 128 w 454"/>
                <a:gd name="T5" fmla="*/ 16 h 748"/>
                <a:gd name="T6" fmla="*/ 111 w 454"/>
                <a:gd name="T7" fmla="*/ 30 h 748"/>
                <a:gd name="T8" fmla="*/ 95 w 454"/>
                <a:gd name="T9" fmla="*/ 42 h 748"/>
                <a:gd name="T10" fmla="*/ 76 w 454"/>
                <a:gd name="T11" fmla="*/ 53 h 748"/>
                <a:gd name="T12" fmla="*/ 58 w 454"/>
                <a:gd name="T13" fmla="*/ 62 h 748"/>
                <a:gd name="T14" fmla="*/ 39 w 454"/>
                <a:gd name="T15" fmla="*/ 71 h 748"/>
                <a:gd name="T16" fmla="*/ 0 w 454"/>
                <a:gd name="T17" fmla="*/ 88 h 748"/>
                <a:gd name="T18" fmla="*/ 87 w 454"/>
                <a:gd name="T19" fmla="*/ 123 h 748"/>
                <a:gd name="T20" fmla="*/ 5 w 454"/>
                <a:gd name="T21" fmla="*/ 137 h 748"/>
                <a:gd name="T22" fmla="*/ 5 w 454"/>
                <a:gd name="T23" fmla="*/ 137 h 748"/>
                <a:gd name="T24" fmla="*/ 101 w 454"/>
                <a:gd name="T25" fmla="*/ 290 h 748"/>
                <a:gd name="T26" fmla="*/ 150 w 454"/>
                <a:gd name="T27" fmla="*/ 366 h 748"/>
                <a:gd name="T28" fmla="*/ 202 w 454"/>
                <a:gd name="T29" fmla="*/ 442 h 748"/>
                <a:gd name="T30" fmla="*/ 229 w 454"/>
                <a:gd name="T31" fmla="*/ 481 h 748"/>
                <a:gd name="T32" fmla="*/ 256 w 454"/>
                <a:gd name="T33" fmla="*/ 519 h 748"/>
                <a:gd name="T34" fmla="*/ 286 w 454"/>
                <a:gd name="T35" fmla="*/ 558 h 748"/>
                <a:gd name="T36" fmla="*/ 316 w 454"/>
                <a:gd name="T37" fmla="*/ 595 h 748"/>
                <a:gd name="T38" fmla="*/ 348 w 454"/>
                <a:gd name="T39" fmla="*/ 634 h 748"/>
                <a:gd name="T40" fmla="*/ 381 w 454"/>
                <a:gd name="T41" fmla="*/ 671 h 748"/>
                <a:gd name="T42" fmla="*/ 416 w 454"/>
                <a:gd name="T43" fmla="*/ 710 h 748"/>
                <a:gd name="T44" fmla="*/ 454 w 454"/>
                <a:gd name="T45" fmla="*/ 748 h 748"/>
                <a:gd name="T46" fmla="*/ 144 w 454"/>
                <a:gd name="T47" fmla="*/ 0 h 748"/>
                <a:gd name="T48" fmla="*/ 144 w 454"/>
                <a:gd name="T49" fmla="*/ 0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4" h="748">
                  <a:moveTo>
                    <a:pt x="144" y="0"/>
                  </a:moveTo>
                  <a:lnTo>
                    <a:pt x="144" y="0"/>
                  </a:lnTo>
                  <a:lnTo>
                    <a:pt x="128" y="16"/>
                  </a:lnTo>
                  <a:lnTo>
                    <a:pt x="111" y="30"/>
                  </a:lnTo>
                  <a:lnTo>
                    <a:pt x="95" y="42"/>
                  </a:lnTo>
                  <a:lnTo>
                    <a:pt x="76" y="53"/>
                  </a:lnTo>
                  <a:lnTo>
                    <a:pt x="58" y="62"/>
                  </a:lnTo>
                  <a:lnTo>
                    <a:pt x="39" y="71"/>
                  </a:lnTo>
                  <a:lnTo>
                    <a:pt x="0" y="88"/>
                  </a:lnTo>
                  <a:lnTo>
                    <a:pt x="87" y="123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101" y="290"/>
                  </a:lnTo>
                  <a:lnTo>
                    <a:pt x="150" y="366"/>
                  </a:lnTo>
                  <a:lnTo>
                    <a:pt x="202" y="442"/>
                  </a:lnTo>
                  <a:lnTo>
                    <a:pt x="229" y="481"/>
                  </a:lnTo>
                  <a:lnTo>
                    <a:pt x="256" y="519"/>
                  </a:lnTo>
                  <a:lnTo>
                    <a:pt x="286" y="558"/>
                  </a:lnTo>
                  <a:lnTo>
                    <a:pt x="316" y="595"/>
                  </a:lnTo>
                  <a:lnTo>
                    <a:pt x="348" y="634"/>
                  </a:lnTo>
                  <a:lnTo>
                    <a:pt x="381" y="671"/>
                  </a:lnTo>
                  <a:lnTo>
                    <a:pt x="416" y="710"/>
                  </a:lnTo>
                  <a:lnTo>
                    <a:pt x="454" y="748"/>
                  </a:lnTo>
                  <a:lnTo>
                    <a:pt x="144" y="0"/>
                  </a:lnTo>
                  <a:lnTo>
                    <a:pt x="144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7" name="Line 273">
              <a:extLst>
                <a:ext uri="{FF2B5EF4-FFF2-40B4-BE49-F238E27FC236}">
                  <a16:creationId xmlns:a16="http://schemas.microsoft.com/office/drawing/2014/main" xmlns="" id="{EAE73B0F-37D1-4E3C-9A76-9AC56B1BDA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6875" y="3130550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8" name="Freeform 274">
              <a:extLst>
                <a:ext uri="{FF2B5EF4-FFF2-40B4-BE49-F238E27FC236}">
                  <a16:creationId xmlns:a16="http://schemas.microsoft.com/office/drawing/2014/main" xmlns="" id="{50287984-EE62-4111-B341-6206D60182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7850" y="3173413"/>
              <a:ext cx="207962" cy="882650"/>
            </a:xfrm>
            <a:custGeom>
              <a:avLst/>
              <a:gdLst>
                <a:gd name="T0" fmla="*/ 80 w 394"/>
                <a:gd name="T1" fmla="*/ 0 h 1668"/>
                <a:gd name="T2" fmla="*/ 104 w 394"/>
                <a:gd name="T3" fmla="*/ 47 h 1668"/>
                <a:gd name="T4" fmla="*/ 122 w 394"/>
                <a:gd name="T5" fmla="*/ 93 h 1668"/>
                <a:gd name="T6" fmla="*/ 137 w 394"/>
                <a:gd name="T7" fmla="*/ 139 h 1668"/>
                <a:gd name="T8" fmla="*/ 147 w 394"/>
                <a:gd name="T9" fmla="*/ 184 h 1668"/>
                <a:gd name="T10" fmla="*/ 155 w 394"/>
                <a:gd name="T11" fmla="*/ 230 h 1668"/>
                <a:gd name="T12" fmla="*/ 158 w 394"/>
                <a:gd name="T13" fmla="*/ 276 h 1668"/>
                <a:gd name="T14" fmla="*/ 158 w 394"/>
                <a:gd name="T15" fmla="*/ 321 h 1668"/>
                <a:gd name="T16" fmla="*/ 154 w 394"/>
                <a:gd name="T17" fmla="*/ 366 h 1668"/>
                <a:gd name="T18" fmla="*/ 146 w 394"/>
                <a:gd name="T19" fmla="*/ 410 h 1668"/>
                <a:gd name="T20" fmla="*/ 136 w 394"/>
                <a:gd name="T21" fmla="*/ 455 h 1668"/>
                <a:gd name="T22" fmla="*/ 122 w 394"/>
                <a:gd name="T23" fmla="*/ 501 h 1668"/>
                <a:gd name="T24" fmla="*/ 104 w 394"/>
                <a:gd name="T25" fmla="*/ 544 h 1668"/>
                <a:gd name="T26" fmla="*/ 58 w 394"/>
                <a:gd name="T27" fmla="*/ 634 h 1668"/>
                <a:gd name="T28" fmla="*/ 0 w 394"/>
                <a:gd name="T29" fmla="*/ 722 h 1668"/>
                <a:gd name="T30" fmla="*/ 9 w 394"/>
                <a:gd name="T31" fmla="*/ 772 h 1668"/>
                <a:gd name="T32" fmla="*/ 34 w 394"/>
                <a:gd name="T33" fmla="*/ 925 h 1668"/>
                <a:gd name="T34" fmla="*/ 62 w 394"/>
                <a:gd name="T35" fmla="*/ 1126 h 1668"/>
                <a:gd name="T36" fmla="*/ 79 w 394"/>
                <a:gd name="T37" fmla="*/ 1228 h 1668"/>
                <a:gd name="T38" fmla="*/ 100 w 394"/>
                <a:gd name="T39" fmla="*/ 1330 h 1668"/>
                <a:gd name="T40" fmla="*/ 127 w 394"/>
                <a:gd name="T41" fmla="*/ 1434 h 1668"/>
                <a:gd name="T42" fmla="*/ 162 w 394"/>
                <a:gd name="T43" fmla="*/ 1540 h 1668"/>
                <a:gd name="T44" fmla="*/ 168 w 394"/>
                <a:gd name="T45" fmla="*/ 1552 h 1668"/>
                <a:gd name="T46" fmla="*/ 185 w 394"/>
                <a:gd name="T47" fmla="*/ 1589 h 1668"/>
                <a:gd name="T48" fmla="*/ 197 w 394"/>
                <a:gd name="T49" fmla="*/ 1614 h 1668"/>
                <a:gd name="T50" fmla="*/ 212 w 394"/>
                <a:gd name="T51" fmla="*/ 1637 h 1668"/>
                <a:gd name="T52" fmla="*/ 235 w 394"/>
                <a:gd name="T53" fmla="*/ 1654 h 1668"/>
                <a:gd name="T54" fmla="*/ 272 w 394"/>
                <a:gd name="T55" fmla="*/ 1665 h 1668"/>
                <a:gd name="T56" fmla="*/ 323 w 394"/>
                <a:gd name="T57" fmla="*/ 1668 h 1668"/>
                <a:gd name="T58" fmla="*/ 394 w 394"/>
                <a:gd name="T59" fmla="*/ 1659 h 1668"/>
                <a:gd name="T60" fmla="*/ 378 w 394"/>
                <a:gd name="T61" fmla="*/ 1499 h 1668"/>
                <a:gd name="T62" fmla="*/ 354 w 394"/>
                <a:gd name="T63" fmla="*/ 1258 h 1668"/>
                <a:gd name="T64" fmla="*/ 335 w 394"/>
                <a:gd name="T65" fmla="*/ 1098 h 1668"/>
                <a:gd name="T66" fmla="*/ 323 w 394"/>
                <a:gd name="T67" fmla="*/ 1018 h 1668"/>
                <a:gd name="T68" fmla="*/ 296 w 394"/>
                <a:gd name="T69" fmla="*/ 962 h 1668"/>
                <a:gd name="T70" fmla="*/ 279 w 394"/>
                <a:gd name="T71" fmla="*/ 906 h 1668"/>
                <a:gd name="T72" fmla="*/ 272 w 394"/>
                <a:gd name="T73" fmla="*/ 851 h 1668"/>
                <a:gd name="T74" fmla="*/ 269 w 394"/>
                <a:gd name="T75" fmla="*/ 794 h 1668"/>
                <a:gd name="T76" fmla="*/ 274 w 394"/>
                <a:gd name="T77" fmla="*/ 683 h 1668"/>
                <a:gd name="T78" fmla="*/ 277 w 394"/>
                <a:gd name="T79" fmla="*/ 599 h 1668"/>
                <a:gd name="T80" fmla="*/ 275 w 394"/>
                <a:gd name="T81" fmla="*/ 572 h 1668"/>
                <a:gd name="T82" fmla="*/ 297 w 394"/>
                <a:gd name="T83" fmla="*/ 464 h 1668"/>
                <a:gd name="T84" fmla="*/ 315 w 394"/>
                <a:gd name="T85" fmla="*/ 357 h 1668"/>
                <a:gd name="T86" fmla="*/ 328 w 394"/>
                <a:gd name="T87" fmla="*/ 250 h 1668"/>
                <a:gd name="T88" fmla="*/ 337 w 394"/>
                <a:gd name="T89" fmla="*/ 142 h 1668"/>
                <a:gd name="T90" fmla="*/ 304 w 394"/>
                <a:gd name="T91" fmla="*/ 126 h 1668"/>
                <a:gd name="T92" fmla="*/ 200 w 394"/>
                <a:gd name="T93" fmla="*/ 75 h 1668"/>
                <a:gd name="T94" fmla="*/ 136 w 394"/>
                <a:gd name="T95" fmla="*/ 40 h 1668"/>
                <a:gd name="T96" fmla="*/ 93 w 394"/>
                <a:gd name="T97" fmla="*/ 11 h 1668"/>
                <a:gd name="T98" fmla="*/ 80 w 394"/>
                <a:gd name="T99" fmla="*/ 0 h 1668"/>
                <a:gd name="T100" fmla="*/ 80 w 394"/>
                <a:gd name="T101" fmla="*/ 0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4" h="1668">
                  <a:moveTo>
                    <a:pt x="80" y="0"/>
                  </a:moveTo>
                  <a:lnTo>
                    <a:pt x="80" y="0"/>
                  </a:lnTo>
                  <a:lnTo>
                    <a:pt x="92" y="23"/>
                  </a:lnTo>
                  <a:lnTo>
                    <a:pt x="104" y="47"/>
                  </a:lnTo>
                  <a:lnTo>
                    <a:pt x="113" y="70"/>
                  </a:lnTo>
                  <a:lnTo>
                    <a:pt x="122" y="93"/>
                  </a:lnTo>
                  <a:lnTo>
                    <a:pt x="129" y="115"/>
                  </a:lnTo>
                  <a:lnTo>
                    <a:pt x="137" y="139"/>
                  </a:lnTo>
                  <a:lnTo>
                    <a:pt x="142" y="162"/>
                  </a:lnTo>
                  <a:lnTo>
                    <a:pt x="147" y="184"/>
                  </a:lnTo>
                  <a:lnTo>
                    <a:pt x="151" y="207"/>
                  </a:lnTo>
                  <a:lnTo>
                    <a:pt x="155" y="230"/>
                  </a:lnTo>
                  <a:lnTo>
                    <a:pt x="157" y="252"/>
                  </a:lnTo>
                  <a:lnTo>
                    <a:pt x="158" y="276"/>
                  </a:lnTo>
                  <a:lnTo>
                    <a:pt x="159" y="298"/>
                  </a:lnTo>
                  <a:lnTo>
                    <a:pt x="158" y="321"/>
                  </a:lnTo>
                  <a:lnTo>
                    <a:pt x="157" y="343"/>
                  </a:lnTo>
                  <a:lnTo>
                    <a:pt x="154" y="366"/>
                  </a:lnTo>
                  <a:lnTo>
                    <a:pt x="151" y="388"/>
                  </a:lnTo>
                  <a:lnTo>
                    <a:pt x="146" y="410"/>
                  </a:lnTo>
                  <a:lnTo>
                    <a:pt x="141" y="433"/>
                  </a:lnTo>
                  <a:lnTo>
                    <a:pt x="136" y="455"/>
                  </a:lnTo>
                  <a:lnTo>
                    <a:pt x="129" y="477"/>
                  </a:lnTo>
                  <a:lnTo>
                    <a:pt x="122" y="501"/>
                  </a:lnTo>
                  <a:lnTo>
                    <a:pt x="113" y="522"/>
                  </a:lnTo>
                  <a:lnTo>
                    <a:pt x="104" y="544"/>
                  </a:lnTo>
                  <a:lnTo>
                    <a:pt x="83" y="588"/>
                  </a:lnTo>
                  <a:lnTo>
                    <a:pt x="58" y="634"/>
                  </a:lnTo>
                  <a:lnTo>
                    <a:pt x="30" y="678"/>
                  </a:lnTo>
                  <a:lnTo>
                    <a:pt x="0" y="722"/>
                  </a:lnTo>
                  <a:lnTo>
                    <a:pt x="0" y="722"/>
                  </a:lnTo>
                  <a:lnTo>
                    <a:pt x="9" y="772"/>
                  </a:lnTo>
                  <a:lnTo>
                    <a:pt x="18" y="824"/>
                  </a:lnTo>
                  <a:lnTo>
                    <a:pt x="34" y="925"/>
                  </a:lnTo>
                  <a:lnTo>
                    <a:pt x="47" y="1025"/>
                  </a:lnTo>
                  <a:lnTo>
                    <a:pt x="62" y="1126"/>
                  </a:lnTo>
                  <a:lnTo>
                    <a:pt x="70" y="1177"/>
                  </a:lnTo>
                  <a:lnTo>
                    <a:pt x="79" y="1228"/>
                  </a:lnTo>
                  <a:lnTo>
                    <a:pt x="89" y="1279"/>
                  </a:lnTo>
                  <a:lnTo>
                    <a:pt x="100" y="1330"/>
                  </a:lnTo>
                  <a:lnTo>
                    <a:pt x="113" y="1382"/>
                  </a:lnTo>
                  <a:lnTo>
                    <a:pt x="127" y="1434"/>
                  </a:lnTo>
                  <a:lnTo>
                    <a:pt x="142" y="1487"/>
                  </a:lnTo>
                  <a:lnTo>
                    <a:pt x="162" y="1540"/>
                  </a:lnTo>
                  <a:lnTo>
                    <a:pt x="162" y="1540"/>
                  </a:lnTo>
                  <a:lnTo>
                    <a:pt x="168" y="1552"/>
                  </a:lnTo>
                  <a:lnTo>
                    <a:pt x="175" y="1563"/>
                  </a:lnTo>
                  <a:lnTo>
                    <a:pt x="185" y="1589"/>
                  </a:lnTo>
                  <a:lnTo>
                    <a:pt x="190" y="1602"/>
                  </a:lnTo>
                  <a:lnTo>
                    <a:pt x="197" y="1614"/>
                  </a:lnTo>
                  <a:lnTo>
                    <a:pt x="203" y="1625"/>
                  </a:lnTo>
                  <a:lnTo>
                    <a:pt x="212" y="1637"/>
                  </a:lnTo>
                  <a:lnTo>
                    <a:pt x="222" y="1646"/>
                  </a:lnTo>
                  <a:lnTo>
                    <a:pt x="235" y="1654"/>
                  </a:lnTo>
                  <a:lnTo>
                    <a:pt x="251" y="1660"/>
                  </a:lnTo>
                  <a:lnTo>
                    <a:pt x="272" y="1665"/>
                  </a:lnTo>
                  <a:lnTo>
                    <a:pt x="295" y="1668"/>
                  </a:lnTo>
                  <a:lnTo>
                    <a:pt x="323" y="1668"/>
                  </a:lnTo>
                  <a:lnTo>
                    <a:pt x="356" y="1665"/>
                  </a:lnTo>
                  <a:lnTo>
                    <a:pt x="394" y="1659"/>
                  </a:lnTo>
                  <a:lnTo>
                    <a:pt x="394" y="1659"/>
                  </a:lnTo>
                  <a:lnTo>
                    <a:pt x="378" y="1499"/>
                  </a:lnTo>
                  <a:lnTo>
                    <a:pt x="362" y="1338"/>
                  </a:lnTo>
                  <a:lnTo>
                    <a:pt x="354" y="1258"/>
                  </a:lnTo>
                  <a:lnTo>
                    <a:pt x="345" y="1178"/>
                  </a:lnTo>
                  <a:lnTo>
                    <a:pt x="335" y="1098"/>
                  </a:lnTo>
                  <a:lnTo>
                    <a:pt x="323" y="1018"/>
                  </a:lnTo>
                  <a:lnTo>
                    <a:pt x="323" y="1018"/>
                  </a:lnTo>
                  <a:lnTo>
                    <a:pt x="308" y="990"/>
                  </a:lnTo>
                  <a:lnTo>
                    <a:pt x="296" y="962"/>
                  </a:lnTo>
                  <a:lnTo>
                    <a:pt x="287" y="934"/>
                  </a:lnTo>
                  <a:lnTo>
                    <a:pt x="279" y="906"/>
                  </a:lnTo>
                  <a:lnTo>
                    <a:pt x="274" y="878"/>
                  </a:lnTo>
                  <a:lnTo>
                    <a:pt x="272" y="851"/>
                  </a:lnTo>
                  <a:lnTo>
                    <a:pt x="270" y="822"/>
                  </a:lnTo>
                  <a:lnTo>
                    <a:pt x="269" y="794"/>
                  </a:lnTo>
                  <a:lnTo>
                    <a:pt x="270" y="738"/>
                  </a:lnTo>
                  <a:lnTo>
                    <a:pt x="274" y="683"/>
                  </a:lnTo>
                  <a:lnTo>
                    <a:pt x="275" y="627"/>
                  </a:lnTo>
                  <a:lnTo>
                    <a:pt x="277" y="599"/>
                  </a:lnTo>
                  <a:lnTo>
                    <a:pt x="275" y="572"/>
                  </a:lnTo>
                  <a:lnTo>
                    <a:pt x="275" y="572"/>
                  </a:lnTo>
                  <a:lnTo>
                    <a:pt x="287" y="517"/>
                  </a:lnTo>
                  <a:lnTo>
                    <a:pt x="297" y="464"/>
                  </a:lnTo>
                  <a:lnTo>
                    <a:pt x="306" y="410"/>
                  </a:lnTo>
                  <a:lnTo>
                    <a:pt x="315" y="357"/>
                  </a:lnTo>
                  <a:lnTo>
                    <a:pt x="323" y="303"/>
                  </a:lnTo>
                  <a:lnTo>
                    <a:pt x="328" y="250"/>
                  </a:lnTo>
                  <a:lnTo>
                    <a:pt x="334" y="195"/>
                  </a:lnTo>
                  <a:lnTo>
                    <a:pt x="337" y="142"/>
                  </a:lnTo>
                  <a:lnTo>
                    <a:pt x="337" y="142"/>
                  </a:lnTo>
                  <a:lnTo>
                    <a:pt x="304" y="126"/>
                  </a:lnTo>
                  <a:lnTo>
                    <a:pt x="269" y="109"/>
                  </a:lnTo>
                  <a:lnTo>
                    <a:pt x="200" y="75"/>
                  </a:lnTo>
                  <a:lnTo>
                    <a:pt x="167" y="58"/>
                  </a:lnTo>
                  <a:lnTo>
                    <a:pt x="136" y="40"/>
                  </a:lnTo>
                  <a:lnTo>
                    <a:pt x="106" y="21"/>
                  </a:lnTo>
                  <a:lnTo>
                    <a:pt x="93" y="11"/>
                  </a:lnTo>
                  <a:lnTo>
                    <a:pt x="80" y="0"/>
                  </a:lnTo>
                  <a:lnTo>
                    <a:pt x="80" y="0"/>
                  </a:lnTo>
                  <a:close/>
                  <a:moveTo>
                    <a:pt x="80" y="0"/>
                  </a:moveTo>
                  <a:lnTo>
                    <a:pt x="80" y="0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49" name="Freeform 275">
              <a:extLst>
                <a:ext uri="{FF2B5EF4-FFF2-40B4-BE49-F238E27FC236}">
                  <a16:creationId xmlns:a16="http://schemas.microsoft.com/office/drawing/2014/main" xmlns="" id="{7D725F05-37F6-4FC0-B16A-4B6DC1CFF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3173413"/>
              <a:ext cx="207962" cy="882650"/>
            </a:xfrm>
            <a:custGeom>
              <a:avLst/>
              <a:gdLst>
                <a:gd name="T0" fmla="*/ 80 w 394"/>
                <a:gd name="T1" fmla="*/ 0 h 1668"/>
                <a:gd name="T2" fmla="*/ 104 w 394"/>
                <a:gd name="T3" fmla="*/ 47 h 1668"/>
                <a:gd name="T4" fmla="*/ 122 w 394"/>
                <a:gd name="T5" fmla="*/ 93 h 1668"/>
                <a:gd name="T6" fmla="*/ 137 w 394"/>
                <a:gd name="T7" fmla="*/ 139 h 1668"/>
                <a:gd name="T8" fmla="*/ 147 w 394"/>
                <a:gd name="T9" fmla="*/ 184 h 1668"/>
                <a:gd name="T10" fmla="*/ 155 w 394"/>
                <a:gd name="T11" fmla="*/ 230 h 1668"/>
                <a:gd name="T12" fmla="*/ 158 w 394"/>
                <a:gd name="T13" fmla="*/ 276 h 1668"/>
                <a:gd name="T14" fmla="*/ 158 w 394"/>
                <a:gd name="T15" fmla="*/ 321 h 1668"/>
                <a:gd name="T16" fmla="*/ 154 w 394"/>
                <a:gd name="T17" fmla="*/ 366 h 1668"/>
                <a:gd name="T18" fmla="*/ 146 w 394"/>
                <a:gd name="T19" fmla="*/ 410 h 1668"/>
                <a:gd name="T20" fmla="*/ 136 w 394"/>
                <a:gd name="T21" fmla="*/ 455 h 1668"/>
                <a:gd name="T22" fmla="*/ 122 w 394"/>
                <a:gd name="T23" fmla="*/ 501 h 1668"/>
                <a:gd name="T24" fmla="*/ 104 w 394"/>
                <a:gd name="T25" fmla="*/ 544 h 1668"/>
                <a:gd name="T26" fmla="*/ 58 w 394"/>
                <a:gd name="T27" fmla="*/ 634 h 1668"/>
                <a:gd name="T28" fmla="*/ 0 w 394"/>
                <a:gd name="T29" fmla="*/ 722 h 1668"/>
                <a:gd name="T30" fmla="*/ 9 w 394"/>
                <a:gd name="T31" fmla="*/ 772 h 1668"/>
                <a:gd name="T32" fmla="*/ 34 w 394"/>
                <a:gd name="T33" fmla="*/ 925 h 1668"/>
                <a:gd name="T34" fmla="*/ 62 w 394"/>
                <a:gd name="T35" fmla="*/ 1126 h 1668"/>
                <a:gd name="T36" fmla="*/ 79 w 394"/>
                <a:gd name="T37" fmla="*/ 1228 h 1668"/>
                <a:gd name="T38" fmla="*/ 100 w 394"/>
                <a:gd name="T39" fmla="*/ 1330 h 1668"/>
                <a:gd name="T40" fmla="*/ 127 w 394"/>
                <a:gd name="T41" fmla="*/ 1434 h 1668"/>
                <a:gd name="T42" fmla="*/ 162 w 394"/>
                <a:gd name="T43" fmla="*/ 1540 h 1668"/>
                <a:gd name="T44" fmla="*/ 168 w 394"/>
                <a:gd name="T45" fmla="*/ 1552 h 1668"/>
                <a:gd name="T46" fmla="*/ 185 w 394"/>
                <a:gd name="T47" fmla="*/ 1589 h 1668"/>
                <a:gd name="T48" fmla="*/ 197 w 394"/>
                <a:gd name="T49" fmla="*/ 1614 h 1668"/>
                <a:gd name="T50" fmla="*/ 212 w 394"/>
                <a:gd name="T51" fmla="*/ 1637 h 1668"/>
                <a:gd name="T52" fmla="*/ 235 w 394"/>
                <a:gd name="T53" fmla="*/ 1654 h 1668"/>
                <a:gd name="T54" fmla="*/ 272 w 394"/>
                <a:gd name="T55" fmla="*/ 1665 h 1668"/>
                <a:gd name="T56" fmla="*/ 323 w 394"/>
                <a:gd name="T57" fmla="*/ 1668 h 1668"/>
                <a:gd name="T58" fmla="*/ 394 w 394"/>
                <a:gd name="T59" fmla="*/ 1659 h 1668"/>
                <a:gd name="T60" fmla="*/ 378 w 394"/>
                <a:gd name="T61" fmla="*/ 1499 h 1668"/>
                <a:gd name="T62" fmla="*/ 354 w 394"/>
                <a:gd name="T63" fmla="*/ 1258 h 1668"/>
                <a:gd name="T64" fmla="*/ 335 w 394"/>
                <a:gd name="T65" fmla="*/ 1098 h 1668"/>
                <a:gd name="T66" fmla="*/ 323 w 394"/>
                <a:gd name="T67" fmla="*/ 1018 h 1668"/>
                <a:gd name="T68" fmla="*/ 296 w 394"/>
                <a:gd name="T69" fmla="*/ 962 h 1668"/>
                <a:gd name="T70" fmla="*/ 279 w 394"/>
                <a:gd name="T71" fmla="*/ 906 h 1668"/>
                <a:gd name="T72" fmla="*/ 272 w 394"/>
                <a:gd name="T73" fmla="*/ 851 h 1668"/>
                <a:gd name="T74" fmla="*/ 269 w 394"/>
                <a:gd name="T75" fmla="*/ 794 h 1668"/>
                <a:gd name="T76" fmla="*/ 274 w 394"/>
                <a:gd name="T77" fmla="*/ 683 h 1668"/>
                <a:gd name="T78" fmla="*/ 277 w 394"/>
                <a:gd name="T79" fmla="*/ 599 h 1668"/>
                <a:gd name="T80" fmla="*/ 275 w 394"/>
                <a:gd name="T81" fmla="*/ 572 h 1668"/>
                <a:gd name="T82" fmla="*/ 297 w 394"/>
                <a:gd name="T83" fmla="*/ 464 h 1668"/>
                <a:gd name="T84" fmla="*/ 315 w 394"/>
                <a:gd name="T85" fmla="*/ 357 h 1668"/>
                <a:gd name="T86" fmla="*/ 328 w 394"/>
                <a:gd name="T87" fmla="*/ 250 h 1668"/>
                <a:gd name="T88" fmla="*/ 337 w 394"/>
                <a:gd name="T89" fmla="*/ 142 h 1668"/>
                <a:gd name="T90" fmla="*/ 304 w 394"/>
                <a:gd name="T91" fmla="*/ 126 h 1668"/>
                <a:gd name="T92" fmla="*/ 200 w 394"/>
                <a:gd name="T93" fmla="*/ 75 h 1668"/>
                <a:gd name="T94" fmla="*/ 136 w 394"/>
                <a:gd name="T95" fmla="*/ 40 h 1668"/>
                <a:gd name="T96" fmla="*/ 93 w 394"/>
                <a:gd name="T97" fmla="*/ 11 h 1668"/>
                <a:gd name="T98" fmla="*/ 80 w 394"/>
                <a:gd name="T99" fmla="*/ 0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4" h="1668">
                  <a:moveTo>
                    <a:pt x="80" y="0"/>
                  </a:moveTo>
                  <a:lnTo>
                    <a:pt x="80" y="0"/>
                  </a:lnTo>
                  <a:lnTo>
                    <a:pt x="92" y="23"/>
                  </a:lnTo>
                  <a:lnTo>
                    <a:pt x="104" y="47"/>
                  </a:lnTo>
                  <a:lnTo>
                    <a:pt x="113" y="70"/>
                  </a:lnTo>
                  <a:lnTo>
                    <a:pt x="122" y="93"/>
                  </a:lnTo>
                  <a:lnTo>
                    <a:pt x="129" y="115"/>
                  </a:lnTo>
                  <a:lnTo>
                    <a:pt x="137" y="139"/>
                  </a:lnTo>
                  <a:lnTo>
                    <a:pt x="142" y="162"/>
                  </a:lnTo>
                  <a:lnTo>
                    <a:pt x="147" y="184"/>
                  </a:lnTo>
                  <a:lnTo>
                    <a:pt x="151" y="207"/>
                  </a:lnTo>
                  <a:lnTo>
                    <a:pt x="155" y="230"/>
                  </a:lnTo>
                  <a:lnTo>
                    <a:pt x="157" y="252"/>
                  </a:lnTo>
                  <a:lnTo>
                    <a:pt x="158" y="276"/>
                  </a:lnTo>
                  <a:lnTo>
                    <a:pt x="159" y="298"/>
                  </a:lnTo>
                  <a:lnTo>
                    <a:pt x="158" y="321"/>
                  </a:lnTo>
                  <a:lnTo>
                    <a:pt x="157" y="343"/>
                  </a:lnTo>
                  <a:lnTo>
                    <a:pt x="154" y="366"/>
                  </a:lnTo>
                  <a:lnTo>
                    <a:pt x="151" y="388"/>
                  </a:lnTo>
                  <a:lnTo>
                    <a:pt x="146" y="410"/>
                  </a:lnTo>
                  <a:lnTo>
                    <a:pt x="141" y="433"/>
                  </a:lnTo>
                  <a:lnTo>
                    <a:pt x="136" y="455"/>
                  </a:lnTo>
                  <a:lnTo>
                    <a:pt x="129" y="477"/>
                  </a:lnTo>
                  <a:lnTo>
                    <a:pt x="122" y="501"/>
                  </a:lnTo>
                  <a:lnTo>
                    <a:pt x="113" y="522"/>
                  </a:lnTo>
                  <a:lnTo>
                    <a:pt x="104" y="544"/>
                  </a:lnTo>
                  <a:lnTo>
                    <a:pt x="83" y="588"/>
                  </a:lnTo>
                  <a:lnTo>
                    <a:pt x="58" y="634"/>
                  </a:lnTo>
                  <a:lnTo>
                    <a:pt x="30" y="678"/>
                  </a:lnTo>
                  <a:lnTo>
                    <a:pt x="0" y="722"/>
                  </a:lnTo>
                  <a:lnTo>
                    <a:pt x="0" y="722"/>
                  </a:lnTo>
                  <a:lnTo>
                    <a:pt x="9" y="772"/>
                  </a:lnTo>
                  <a:lnTo>
                    <a:pt x="18" y="824"/>
                  </a:lnTo>
                  <a:lnTo>
                    <a:pt x="34" y="925"/>
                  </a:lnTo>
                  <a:lnTo>
                    <a:pt x="47" y="1025"/>
                  </a:lnTo>
                  <a:lnTo>
                    <a:pt x="62" y="1126"/>
                  </a:lnTo>
                  <a:lnTo>
                    <a:pt x="70" y="1177"/>
                  </a:lnTo>
                  <a:lnTo>
                    <a:pt x="79" y="1228"/>
                  </a:lnTo>
                  <a:lnTo>
                    <a:pt x="89" y="1279"/>
                  </a:lnTo>
                  <a:lnTo>
                    <a:pt x="100" y="1330"/>
                  </a:lnTo>
                  <a:lnTo>
                    <a:pt x="113" y="1382"/>
                  </a:lnTo>
                  <a:lnTo>
                    <a:pt x="127" y="1434"/>
                  </a:lnTo>
                  <a:lnTo>
                    <a:pt x="142" y="1487"/>
                  </a:lnTo>
                  <a:lnTo>
                    <a:pt x="162" y="1540"/>
                  </a:lnTo>
                  <a:lnTo>
                    <a:pt x="162" y="1540"/>
                  </a:lnTo>
                  <a:lnTo>
                    <a:pt x="168" y="1552"/>
                  </a:lnTo>
                  <a:lnTo>
                    <a:pt x="175" y="1563"/>
                  </a:lnTo>
                  <a:lnTo>
                    <a:pt x="185" y="1589"/>
                  </a:lnTo>
                  <a:lnTo>
                    <a:pt x="190" y="1602"/>
                  </a:lnTo>
                  <a:lnTo>
                    <a:pt x="197" y="1614"/>
                  </a:lnTo>
                  <a:lnTo>
                    <a:pt x="203" y="1625"/>
                  </a:lnTo>
                  <a:lnTo>
                    <a:pt x="212" y="1637"/>
                  </a:lnTo>
                  <a:lnTo>
                    <a:pt x="222" y="1646"/>
                  </a:lnTo>
                  <a:lnTo>
                    <a:pt x="235" y="1654"/>
                  </a:lnTo>
                  <a:lnTo>
                    <a:pt x="251" y="1660"/>
                  </a:lnTo>
                  <a:lnTo>
                    <a:pt x="272" y="1665"/>
                  </a:lnTo>
                  <a:lnTo>
                    <a:pt x="295" y="1668"/>
                  </a:lnTo>
                  <a:lnTo>
                    <a:pt x="323" y="1668"/>
                  </a:lnTo>
                  <a:lnTo>
                    <a:pt x="356" y="1665"/>
                  </a:lnTo>
                  <a:lnTo>
                    <a:pt x="394" y="1659"/>
                  </a:lnTo>
                  <a:lnTo>
                    <a:pt x="394" y="1659"/>
                  </a:lnTo>
                  <a:lnTo>
                    <a:pt x="378" y="1499"/>
                  </a:lnTo>
                  <a:lnTo>
                    <a:pt x="362" y="1338"/>
                  </a:lnTo>
                  <a:lnTo>
                    <a:pt x="354" y="1258"/>
                  </a:lnTo>
                  <a:lnTo>
                    <a:pt x="345" y="1178"/>
                  </a:lnTo>
                  <a:lnTo>
                    <a:pt x="335" y="1098"/>
                  </a:lnTo>
                  <a:lnTo>
                    <a:pt x="323" y="1018"/>
                  </a:lnTo>
                  <a:lnTo>
                    <a:pt x="323" y="1018"/>
                  </a:lnTo>
                  <a:lnTo>
                    <a:pt x="308" y="990"/>
                  </a:lnTo>
                  <a:lnTo>
                    <a:pt x="296" y="962"/>
                  </a:lnTo>
                  <a:lnTo>
                    <a:pt x="287" y="934"/>
                  </a:lnTo>
                  <a:lnTo>
                    <a:pt x="279" y="906"/>
                  </a:lnTo>
                  <a:lnTo>
                    <a:pt x="274" y="878"/>
                  </a:lnTo>
                  <a:lnTo>
                    <a:pt x="272" y="851"/>
                  </a:lnTo>
                  <a:lnTo>
                    <a:pt x="270" y="822"/>
                  </a:lnTo>
                  <a:lnTo>
                    <a:pt x="269" y="794"/>
                  </a:lnTo>
                  <a:lnTo>
                    <a:pt x="270" y="738"/>
                  </a:lnTo>
                  <a:lnTo>
                    <a:pt x="274" y="683"/>
                  </a:lnTo>
                  <a:lnTo>
                    <a:pt x="275" y="627"/>
                  </a:lnTo>
                  <a:lnTo>
                    <a:pt x="277" y="599"/>
                  </a:lnTo>
                  <a:lnTo>
                    <a:pt x="275" y="572"/>
                  </a:lnTo>
                  <a:lnTo>
                    <a:pt x="275" y="572"/>
                  </a:lnTo>
                  <a:lnTo>
                    <a:pt x="287" y="517"/>
                  </a:lnTo>
                  <a:lnTo>
                    <a:pt x="297" y="464"/>
                  </a:lnTo>
                  <a:lnTo>
                    <a:pt x="306" y="410"/>
                  </a:lnTo>
                  <a:lnTo>
                    <a:pt x="315" y="357"/>
                  </a:lnTo>
                  <a:lnTo>
                    <a:pt x="323" y="303"/>
                  </a:lnTo>
                  <a:lnTo>
                    <a:pt x="328" y="250"/>
                  </a:lnTo>
                  <a:lnTo>
                    <a:pt x="334" y="195"/>
                  </a:lnTo>
                  <a:lnTo>
                    <a:pt x="337" y="142"/>
                  </a:lnTo>
                  <a:lnTo>
                    <a:pt x="337" y="142"/>
                  </a:lnTo>
                  <a:lnTo>
                    <a:pt x="304" y="126"/>
                  </a:lnTo>
                  <a:lnTo>
                    <a:pt x="269" y="109"/>
                  </a:lnTo>
                  <a:lnTo>
                    <a:pt x="200" y="75"/>
                  </a:lnTo>
                  <a:lnTo>
                    <a:pt x="167" y="58"/>
                  </a:lnTo>
                  <a:lnTo>
                    <a:pt x="136" y="40"/>
                  </a:lnTo>
                  <a:lnTo>
                    <a:pt x="106" y="21"/>
                  </a:lnTo>
                  <a:lnTo>
                    <a:pt x="93" y="11"/>
                  </a:lnTo>
                  <a:lnTo>
                    <a:pt x="80" y="0"/>
                  </a:lnTo>
                  <a:lnTo>
                    <a:pt x="8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0" name="Line 276">
              <a:extLst>
                <a:ext uri="{FF2B5EF4-FFF2-40B4-BE49-F238E27FC236}">
                  <a16:creationId xmlns:a16="http://schemas.microsoft.com/office/drawing/2014/main" xmlns="" id="{53A114FC-3B7A-4904-8C0A-4D1243B410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9125" y="3173413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1" name="Freeform 277">
              <a:extLst>
                <a:ext uri="{FF2B5EF4-FFF2-40B4-BE49-F238E27FC236}">
                  <a16:creationId xmlns:a16="http://schemas.microsoft.com/office/drawing/2014/main" xmlns="" id="{7047E5CE-5693-4843-A40D-3352B7DE3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3173413"/>
              <a:ext cx="207962" cy="882650"/>
            </a:xfrm>
            <a:custGeom>
              <a:avLst/>
              <a:gdLst>
                <a:gd name="T0" fmla="*/ 80 w 394"/>
                <a:gd name="T1" fmla="*/ 0 h 1668"/>
                <a:gd name="T2" fmla="*/ 104 w 394"/>
                <a:gd name="T3" fmla="*/ 47 h 1668"/>
                <a:gd name="T4" fmla="*/ 122 w 394"/>
                <a:gd name="T5" fmla="*/ 93 h 1668"/>
                <a:gd name="T6" fmla="*/ 137 w 394"/>
                <a:gd name="T7" fmla="*/ 139 h 1668"/>
                <a:gd name="T8" fmla="*/ 147 w 394"/>
                <a:gd name="T9" fmla="*/ 184 h 1668"/>
                <a:gd name="T10" fmla="*/ 155 w 394"/>
                <a:gd name="T11" fmla="*/ 230 h 1668"/>
                <a:gd name="T12" fmla="*/ 158 w 394"/>
                <a:gd name="T13" fmla="*/ 276 h 1668"/>
                <a:gd name="T14" fmla="*/ 158 w 394"/>
                <a:gd name="T15" fmla="*/ 321 h 1668"/>
                <a:gd name="T16" fmla="*/ 154 w 394"/>
                <a:gd name="T17" fmla="*/ 366 h 1668"/>
                <a:gd name="T18" fmla="*/ 146 w 394"/>
                <a:gd name="T19" fmla="*/ 410 h 1668"/>
                <a:gd name="T20" fmla="*/ 136 w 394"/>
                <a:gd name="T21" fmla="*/ 455 h 1668"/>
                <a:gd name="T22" fmla="*/ 122 w 394"/>
                <a:gd name="T23" fmla="*/ 501 h 1668"/>
                <a:gd name="T24" fmla="*/ 104 w 394"/>
                <a:gd name="T25" fmla="*/ 544 h 1668"/>
                <a:gd name="T26" fmla="*/ 58 w 394"/>
                <a:gd name="T27" fmla="*/ 634 h 1668"/>
                <a:gd name="T28" fmla="*/ 0 w 394"/>
                <a:gd name="T29" fmla="*/ 722 h 1668"/>
                <a:gd name="T30" fmla="*/ 9 w 394"/>
                <a:gd name="T31" fmla="*/ 772 h 1668"/>
                <a:gd name="T32" fmla="*/ 34 w 394"/>
                <a:gd name="T33" fmla="*/ 925 h 1668"/>
                <a:gd name="T34" fmla="*/ 62 w 394"/>
                <a:gd name="T35" fmla="*/ 1126 h 1668"/>
                <a:gd name="T36" fmla="*/ 79 w 394"/>
                <a:gd name="T37" fmla="*/ 1228 h 1668"/>
                <a:gd name="T38" fmla="*/ 100 w 394"/>
                <a:gd name="T39" fmla="*/ 1330 h 1668"/>
                <a:gd name="T40" fmla="*/ 127 w 394"/>
                <a:gd name="T41" fmla="*/ 1434 h 1668"/>
                <a:gd name="T42" fmla="*/ 162 w 394"/>
                <a:gd name="T43" fmla="*/ 1540 h 1668"/>
                <a:gd name="T44" fmla="*/ 168 w 394"/>
                <a:gd name="T45" fmla="*/ 1552 h 1668"/>
                <a:gd name="T46" fmla="*/ 185 w 394"/>
                <a:gd name="T47" fmla="*/ 1589 h 1668"/>
                <a:gd name="T48" fmla="*/ 197 w 394"/>
                <a:gd name="T49" fmla="*/ 1614 h 1668"/>
                <a:gd name="T50" fmla="*/ 212 w 394"/>
                <a:gd name="T51" fmla="*/ 1637 h 1668"/>
                <a:gd name="T52" fmla="*/ 235 w 394"/>
                <a:gd name="T53" fmla="*/ 1654 h 1668"/>
                <a:gd name="T54" fmla="*/ 272 w 394"/>
                <a:gd name="T55" fmla="*/ 1665 h 1668"/>
                <a:gd name="T56" fmla="*/ 323 w 394"/>
                <a:gd name="T57" fmla="*/ 1668 h 1668"/>
                <a:gd name="T58" fmla="*/ 394 w 394"/>
                <a:gd name="T59" fmla="*/ 1659 h 1668"/>
                <a:gd name="T60" fmla="*/ 378 w 394"/>
                <a:gd name="T61" fmla="*/ 1499 h 1668"/>
                <a:gd name="T62" fmla="*/ 354 w 394"/>
                <a:gd name="T63" fmla="*/ 1258 h 1668"/>
                <a:gd name="T64" fmla="*/ 335 w 394"/>
                <a:gd name="T65" fmla="*/ 1098 h 1668"/>
                <a:gd name="T66" fmla="*/ 323 w 394"/>
                <a:gd name="T67" fmla="*/ 1018 h 1668"/>
                <a:gd name="T68" fmla="*/ 296 w 394"/>
                <a:gd name="T69" fmla="*/ 962 h 1668"/>
                <a:gd name="T70" fmla="*/ 279 w 394"/>
                <a:gd name="T71" fmla="*/ 906 h 1668"/>
                <a:gd name="T72" fmla="*/ 272 w 394"/>
                <a:gd name="T73" fmla="*/ 851 h 1668"/>
                <a:gd name="T74" fmla="*/ 269 w 394"/>
                <a:gd name="T75" fmla="*/ 794 h 1668"/>
                <a:gd name="T76" fmla="*/ 274 w 394"/>
                <a:gd name="T77" fmla="*/ 683 h 1668"/>
                <a:gd name="T78" fmla="*/ 277 w 394"/>
                <a:gd name="T79" fmla="*/ 599 h 1668"/>
                <a:gd name="T80" fmla="*/ 275 w 394"/>
                <a:gd name="T81" fmla="*/ 572 h 1668"/>
                <a:gd name="T82" fmla="*/ 297 w 394"/>
                <a:gd name="T83" fmla="*/ 464 h 1668"/>
                <a:gd name="T84" fmla="*/ 315 w 394"/>
                <a:gd name="T85" fmla="*/ 357 h 1668"/>
                <a:gd name="T86" fmla="*/ 328 w 394"/>
                <a:gd name="T87" fmla="*/ 250 h 1668"/>
                <a:gd name="T88" fmla="*/ 337 w 394"/>
                <a:gd name="T89" fmla="*/ 142 h 1668"/>
                <a:gd name="T90" fmla="*/ 304 w 394"/>
                <a:gd name="T91" fmla="*/ 126 h 1668"/>
                <a:gd name="T92" fmla="*/ 200 w 394"/>
                <a:gd name="T93" fmla="*/ 75 h 1668"/>
                <a:gd name="T94" fmla="*/ 136 w 394"/>
                <a:gd name="T95" fmla="*/ 40 h 1668"/>
                <a:gd name="T96" fmla="*/ 93 w 394"/>
                <a:gd name="T97" fmla="*/ 11 h 1668"/>
                <a:gd name="T98" fmla="*/ 80 w 394"/>
                <a:gd name="T99" fmla="*/ 0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4" h="1668">
                  <a:moveTo>
                    <a:pt x="80" y="0"/>
                  </a:moveTo>
                  <a:lnTo>
                    <a:pt x="80" y="0"/>
                  </a:lnTo>
                  <a:lnTo>
                    <a:pt x="92" y="23"/>
                  </a:lnTo>
                  <a:lnTo>
                    <a:pt x="104" y="47"/>
                  </a:lnTo>
                  <a:lnTo>
                    <a:pt x="113" y="70"/>
                  </a:lnTo>
                  <a:lnTo>
                    <a:pt x="122" y="93"/>
                  </a:lnTo>
                  <a:lnTo>
                    <a:pt x="129" y="115"/>
                  </a:lnTo>
                  <a:lnTo>
                    <a:pt x="137" y="139"/>
                  </a:lnTo>
                  <a:lnTo>
                    <a:pt x="142" y="162"/>
                  </a:lnTo>
                  <a:lnTo>
                    <a:pt x="147" y="184"/>
                  </a:lnTo>
                  <a:lnTo>
                    <a:pt x="151" y="207"/>
                  </a:lnTo>
                  <a:lnTo>
                    <a:pt x="155" y="230"/>
                  </a:lnTo>
                  <a:lnTo>
                    <a:pt x="157" y="252"/>
                  </a:lnTo>
                  <a:lnTo>
                    <a:pt x="158" y="276"/>
                  </a:lnTo>
                  <a:lnTo>
                    <a:pt x="159" y="298"/>
                  </a:lnTo>
                  <a:lnTo>
                    <a:pt x="158" y="321"/>
                  </a:lnTo>
                  <a:lnTo>
                    <a:pt x="157" y="343"/>
                  </a:lnTo>
                  <a:lnTo>
                    <a:pt x="154" y="366"/>
                  </a:lnTo>
                  <a:lnTo>
                    <a:pt x="151" y="388"/>
                  </a:lnTo>
                  <a:lnTo>
                    <a:pt x="146" y="410"/>
                  </a:lnTo>
                  <a:lnTo>
                    <a:pt x="141" y="433"/>
                  </a:lnTo>
                  <a:lnTo>
                    <a:pt x="136" y="455"/>
                  </a:lnTo>
                  <a:lnTo>
                    <a:pt x="129" y="477"/>
                  </a:lnTo>
                  <a:lnTo>
                    <a:pt x="122" y="501"/>
                  </a:lnTo>
                  <a:lnTo>
                    <a:pt x="113" y="522"/>
                  </a:lnTo>
                  <a:lnTo>
                    <a:pt x="104" y="544"/>
                  </a:lnTo>
                  <a:lnTo>
                    <a:pt x="83" y="588"/>
                  </a:lnTo>
                  <a:lnTo>
                    <a:pt x="58" y="634"/>
                  </a:lnTo>
                  <a:lnTo>
                    <a:pt x="30" y="678"/>
                  </a:lnTo>
                  <a:lnTo>
                    <a:pt x="0" y="722"/>
                  </a:lnTo>
                  <a:lnTo>
                    <a:pt x="0" y="722"/>
                  </a:lnTo>
                  <a:lnTo>
                    <a:pt x="9" y="772"/>
                  </a:lnTo>
                  <a:lnTo>
                    <a:pt x="18" y="824"/>
                  </a:lnTo>
                  <a:lnTo>
                    <a:pt x="34" y="925"/>
                  </a:lnTo>
                  <a:lnTo>
                    <a:pt x="47" y="1025"/>
                  </a:lnTo>
                  <a:lnTo>
                    <a:pt x="62" y="1126"/>
                  </a:lnTo>
                  <a:lnTo>
                    <a:pt x="70" y="1177"/>
                  </a:lnTo>
                  <a:lnTo>
                    <a:pt x="79" y="1228"/>
                  </a:lnTo>
                  <a:lnTo>
                    <a:pt x="89" y="1279"/>
                  </a:lnTo>
                  <a:lnTo>
                    <a:pt x="100" y="1330"/>
                  </a:lnTo>
                  <a:lnTo>
                    <a:pt x="113" y="1382"/>
                  </a:lnTo>
                  <a:lnTo>
                    <a:pt x="127" y="1434"/>
                  </a:lnTo>
                  <a:lnTo>
                    <a:pt x="142" y="1487"/>
                  </a:lnTo>
                  <a:lnTo>
                    <a:pt x="162" y="1540"/>
                  </a:lnTo>
                  <a:lnTo>
                    <a:pt x="162" y="1540"/>
                  </a:lnTo>
                  <a:lnTo>
                    <a:pt x="168" y="1552"/>
                  </a:lnTo>
                  <a:lnTo>
                    <a:pt x="175" y="1563"/>
                  </a:lnTo>
                  <a:lnTo>
                    <a:pt x="185" y="1589"/>
                  </a:lnTo>
                  <a:lnTo>
                    <a:pt x="190" y="1602"/>
                  </a:lnTo>
                  <a:lnTo>
                    <a:pt x="197" y="1614"/>
                  </a:lnTo>
                  <a:lnTo>
                    <a:pt x="203" y="1625"/>
                  </a:lnTo>
                  <a:lnTo>
                    <a:pt x="212" y="1637"/>
                  </a:lnTo>
                  <a:lnTo>
                    <a:pt x="222" y="1646"/>
                  </a:lnTo>
                  <a:lnTo>
                    <a:pt x="235" y="1654"/>
                  </a:lnTo>
                  <a:lnTo>
                    <a:pt x="251" y="1661"/>
                  </a:lnTo>
                  <a:lnTo>
                    <a:pt x="272" y="1665"/>
                  </a:lnTo>
                  <a:lnTo>
                    <a:pt x="295" y="1668"/>
                  </a:lnTo>
                  <a:lnTo>
                    <a:pt x="323" y="1668"/>
                  </a:lnTo>
                  <a:lnTo>
                    <a:pt x="356" y="1665"/>
                  </a:lnTo>
                  <a:lnTo>
                    <a:pt x="394" y="1659"/>
                  </a:lnTo>
                  <a:lnTo>
                    <a:pt x="394" y="1659"/>
                  </a:lnTo>
                  <a:lnTo>
                    <a:pt x="378" y="1499"/>
                  </a:lnTo>
                  <a:lnTo>
                    <a:pt x="362" y="1338"/>
                  </a:lnTo>
                  <a:lnTo>
                    <a:pt x="354" y="1258"/>
                  </a:lnTo>
                  <a:lnTo>
                    <a:pt x="345" y="1178"/>
                  </a:lnTo>
                  <a:lnTo>
                    <a:pt x="335" y="1098"/>
                  </a:lnTo>
                  <a:lnTo>
                    <a:pt x="323" y="1018"/>
                  </a:lnTo>
                  <a:lnTo>
                    <a:pt x="323" y="1018"/>
                  </a:lnTo>
                  <a:lnTo>
                    <a:pt x="308" y="989"/>
                  </a:lnTo>
                  <a:lnTo>
                    <a:pt x="296" y="962"/>
                  </a:lnTo>
                  <a:lnTo>
                    <a:pt x="287" y="934"/>
                  </a:lnTo>
                  <a:lnTo>
                    <a:pt x="279" y="906"/>
                  </a:lnTo>
                  <a:lnTo>
                    <a:pt x="274" y="878"/>
                  </a:lnTo>
                  <a:lnTo>
                    <a:pt x="272" y="851"/>
                  </a:lnTo>
                  <a:lnTo>
                    <a:pt x="270" y="822"/>
                  </a:lnTo>
                  <a:lnTo>
                    <a:pt x="269" y="794"/>
                  </a:lnTo>
                  <a:lnTo>
                    <a:pt x="270" y="738"/>
                  </a:lnTo>
                  <a:lnTo>
                    <a:pt x="274" y="683"/>
                  </a:lnTo>
                  <a:lnTo>
                    <a:pt x="275" y="627"/>
                  </a:lnTo>
                  <a:lnTo>
                    <a:pt x="277" y="599"/>
                  </a:lnTo>
                  <a:lnTo>
                    <a:pt x="275" y="572"/>
                  </a:lnTo>
                  <a:lnTo>
                    <a:pt x="275" y="572"/>
                  </a:lnTo>
                  <a:lnTo>
                    <a:pt x="287" y="517"/>
                  </a:lnTo>
                  <a:lnTo>
                    <a:pt x="297" y="464"/>
                  </a:lnTo>
                  <a:lnTo>
                    <a:pt x="306" y="410"/>
                  </a:lnTo>
                  <a:lnTo>
                    <a:pt x="315" y="357"/>
                  </a:lnTo>
                  <a:lnTo>
                    <a:pt x="323" y="303"/>
                  </a:lnTo>
                  <a:lnTo>
                    <a:pt x="328" y="250"/>
                  </a:lnTo>
                  <a:lnTo>
                    <a:pt x="334" y="195"/>
                  </a:lnTo>
                  <a:lnTo>
                    <a:pt x="337" y="142"/>
                  </a:lnTo>
                  <a:lnTo>
                    <a:pt x="337" y="142"/>
                  </a:lnTo>
                  <a:lnTo>
                    <a:pt x="304" y="126"/>
                  </a:lnTo>
                  <a:lnTo>
                    <a:pt x="269" y="109"/>
                  </a:lnTo>
                  <a:lnTo>
                    <a:pt x="200" y="75"/>
                  </a:lnTo>
                  <a:lnTo>
                    <a:pt x="167" y="58"/>
                  </a:lnTo>
                  <a:lnTo>
                    <a:pt x="136" y="40"/>
                  </a:lnTo>
                  <a:lnTo>
                    <a:pt x="106" y="21"/>
                  </a:lnTo>
                  <a:lnTo>
                    <a:pt x="93" y="11"/>
                  </a:lnTo>
                  <a:lnTo>
                    <a:pt x="80" y="0"/>
                  </a:lnTo>
                  <a:lnTo>
                    <a:pt x="80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2" name="Line 278">
              <a:extLst>
                <a:ext uri="{FF2B5EF4-FFF2-40B4-BE49-F238E27FC236}">
                  <a16:creationId xmlns:a16="http://schemas.microsoft.com/office/drawing/2014/main" xmlns="" id="{EA8853EA-D9F5-4765-A267-058D8750AF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99125" y="3173413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3" name="Freeform 279">
              <a:extLst>
                <a:ext uri="{FF2B5EF4-FFF2-40B4-BE49-F238E27FC236}">
                  <a16:creationId xmlns:a16="http://schemas.microsoft.com/office/drawing/2014/main" xmlns="" id="{7A3B512C-84E3-4C34-8EA4-6887C0A031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7850" y="3144838"/>
              <a:ext cx="127000" cy="411162"/>
            </a:xfrm>
            <a:custGeom>
              <a:avLst/>
              <a:gdLst>
                <a:gd name="T0" fmla="*/ 4 w 242"/>
                <a:gd name="T1" fmla="*/ 0 h 778"/>
                <a:gd name="T2" fmla="*/ 190 w 242"/>
                <a:gd name="T3" fmla="*/ 120 h 778"/>
                <a:gd name="T4" fmla="*/ 146 w 242"/>
                <a:gd name="T5" fmla="*/ 151 h 778"/>
                <a:gd name="T6" fmla="*/ 242 w 242"/>
                <a:gd name="T7" fmla="*/ 164 h 778"/>
                <a:gd name="T8" fmla="*/ 242 w 242"/>
                <a:gd name="T9" fmla="*/ 164 h 778"/>
                <a:gd name="T10" fmla="*/ 231 w 242"/>
                <a:gd name="T11" fmla="*/ 241 h 778"/>
                <a:gd name="T12" fmla="*/ 221 w 242"/>
                <a:gd name="T13" fmla="*/ 308 h 778"/>
                <a:gd name="T14" fmla="*/ 208 w 242"/>
                <a:gd name="T15" fmla="*/ 366 h 778"/>
                <a:gd name="T16" fmla="*/ 195 w 242"/>
                <a:gd name="T17" fmla="*/ 418 h 778"/>
                <a:gd name="T18" fmla="*/ 180 w 242"/>
                <a:gd name="T19" fmla="*/ 463 h 778"/>
                <a:gd name="T20" fmla="*/ 166 w 242"/>
                <a:gd name="T21" fmla="*/ 502 h 778"/>
                <a:gd name="T22" fmla="*/ 150 w 242"/>
                <a:gd name="T23" fmla="*/ 535 h 778"/>
                <a:gd name="T24" fmla="*/ 133 w 242"/>
                <a:gd name="T25" fmla="*/ 566 h 778"/>
                <a:gd name="T26" fmla="*/ 116 w 242"/>
                <a:gd name="T27" fmla="*/ 594 h 778"/>
                <a:gd name="T28" fmla="*/ 100 w 242"/>
                <a:gd name="T29" fmla="*/ 618 h 778"/>
                <a:gd name="T30" fmla="*/ 66 w 242"/>
                <a:gd name="T31" fmla="*/ 667 h 778"/>
                <a:gd name="T32" fmla="*/ 49 w 242"/>
                <a:gd name="T33" fmla="*/ 692 h 778"/>
                <a:gd name="T34" fmla="*/ 32 w 242"/>
                <a:gd name="T35" fmla="*/ 718 h 778"/>
                <a:gd name="T36" fmla="*/ 16 w 242"/>
                <a:gd name="T37" fmla="*/ 746 h 778"/>
                <a:gd name="T38" fmla="*/ 0 w 242"/>
                <a:gd name="T39" fmla="*/ 778 h 778"/>
                <a:gd name="T40" fmla="*/ 0 w 242"/>
                <a:gd name="T41" fmla="*/ 778 h 778"/>
                <a:gd name="T42" fmla="*/ 4 w 242"/>
                <a:gd name="T43" fmla="*/ 758 h 778"/>
                <a:gd name="T44" fmla="*/ 9 w 242"/>
                <a:gd name="T45" fmla="*/ 736 h 778"/>
                <a:gd name="T46" fmla="*/ 21 w 242"/>
                <a:gd name="T47" fmla="*/ 696 h 778"/>
                <a:gd name="T48" fmla="*/ 34 w 242"/>
                <a:gd name="T49" fmla="*/ 656 h 778"/>
                <a:gd name="T50" fmla="*/ 49 w 242"/>
                <a:gd name="T51" fmla="*/ 617 h 778"/>
                <a:gd name="T52" fmla="*/ 63 w 242"/>
                <a:gd name="T53" fmla="*/ 579 h 778"/>
                <a:gd name="T54" fmla="*/ 78 w 242"/>
                <a:gd name="T55" fmla="*/ 539 h 778"/>
                <a:gd name="T56" fmla="*/ 91 w 242"/>
                <a:gd name="T57" fmla="*/ 499 h 778"/>
                <a:gd name="T58" fmla="*/ 96 w 242"/>
                <a:gd name="T59" fmla="*/ 479 h 778"/>
                <a:gd name="T60" fmla="*/ 101 w 242"/>
                <a:gd name="T61" fmla="*/ 458 h 778"/>
                <a:gd name="T62" fmla="*/ 105 w 242"/>
                <a:gd name="T63" fmla="*/ 436 h 778"/>
                <a:gd name="T64" fmla="*/ 109 w 242"/>
                <a:gd name="T65" fmla="*/ 414 h 778"/>
                <a:gd name="T66" fmla="*/ 111 w 242"/>
                <a:gd name="T67" fmla="*/ 392 h 778"/>
                <a:gd name="T68" fmla="*/ 111 w 242"/>
                <a:gd name="T69" fmla="*/ 367 h 778"/>
                <a:gd name="T70" fmla="*/ 111 w 242"/>
                <a:gd name="T71" fmla="*/ 343 h 778"/>
                <a:gd name="T72" fmla="*/ 110 w 242"/>
                <a:gd name="T73" fmla="*/ 318 h 778"/>
                <a:gd name="T74" fmla="*/ 107 w 242"/>
                <a:gd name="T75" fmla="*/ 291 h 778"/>
                <a:gd name="T76" fmla="*/ 104 w 242"/>
                <a:gd name="T77" fmla="*/ 264 h 778"/>
                <a:gd name="T78" fmla="*/ 98 w 242"/>
                <a:gd name="T79" fmla="*/ 236 h 778"/>
                <a:gd name="T80" fmla="*/ 91 w 242"/>
                <a:gd name="T81" fmla="*/ 207 h 778"/>
                <a:gd name="T82" fmla="*/ 82 w 242"/>
                <a:gd name="T83" fmla="*/ 176 h 778"/>
                <a:gd name="T84" fmla="*/ 70 w 242"/>
                <a:gd name="T85" fmla="*/ 144 h 778"/>
                <a:gd name="T86" fmla="*/ 57 w 242"/>
                <a:gd name="T87" fmla="*/ 110 h 778"/>
                <a:gd name="T88" fmla="*/ 41 w 242"/>
                <a:gd name="T89" fmla="*/ 75 h 778"/>
                <a:gd name="T90" fmla="*/ 25 w 242"/>
                <a:gd name="T91" fmla="*/ 39 h 778"/>
                <a:gd name="T92" fmla="*/ 4 w 242"/>
                <a:gd name="T93" fmla="*/ 0 h 778"/>
                <a:gd name="T94" fmla="*/ 4 w 242"/>
                <a:gd name="T95" fmla="*/ 0 h 778"/>
                <a:gd name="T96" fmla="*/ 4 w 242"/>
                <a:gd name="T97" fmla="*/ 0 h 778"/>
                <a:gd name="T98" fmla="*/ 4 w 242"/>
                <a:gd name="T99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2" h="778">
                  <a:moveTo>
                    <a:pt x="4" y="0"/>
                  </a:moveTo>
                  <a:lnTo>
                    <a:pt x="190" y="120"/>
                  </a:lnTo>
                  <a:lnTo>
                    <a:pt x="146" y="151"/>
                  </a:lnTo>
                  <a:lnTo>
                    <a:pt x="242" y="164"/>
                  </a:lnTo>
                  <a:lnTo>
                    <a:pt x="242" y="164"/>
                  </a:lnTo>
                  <a:lnTo>
                    <a:pt x="231" y="241"/>
                  </a:lnTo>
                  <a:lnTo>
                    <a:pt x="221" y="308"/>
                  </a:lnTo>
                  <a:lnTo>
                    <a:pt x="208" y="366"/>
                  </a:lnTo>
                  <a:lnTo>
                    <a:pt x="195" y="418"/>
                  </a:lnTo>
                  <a:lnTo>
                    <a:pt x="180" y="463"/>
                  </a:lnTo>
                  <a:lnTo>
                    <a:pt x="166" y="502"/>
                  </a:lnTo>
                  <a:lnTo>
                    <a:pt x="150" y="535"/>
                  </a:lnTo>
                  <a:lnTo>
                    <a:pt x="133" y="566"/>
                  </a:lnTo>
                  <a:lnTo>
                    <a:pt x="116" y="594"/>
                  </a:lnTo>
                  <a:lnTo>
                    <a:pt x="100" y="618"/>
                  </a:lnTo>
                  <a:lnTo>
                    <a:pt x="66" y="667"/>
                  </a:lnTo>
                  <a:lnTo>
                    <a:pt x="49" y="692"/>
                  </a:lnTo>
                  <a:lnTo>
                    <a:pt x="32" y="718"/>
                  </a:lnTo>
                  <a:lnTo>
                    <a:pt x="16" y="746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4" y="758"/>
                  </a:lnTo>
                  <a:lnTo>
                    <a:pt x="9" y="736"/>
                  </a:lnTo>
                  <a:lnTo>
                    <a:pt x="21" y="696"/>
                  </a:lnTo>
                  <a:lnTo>
                    <a:pt x="34" y="656"/>
                  </a:lnTo>
                  <a:lnTo>
                    <a:pt x="49" y="617"/>
                  </a:lnTo>
                  <a:lnTo>
                    <a:pt x="63" y="579"/>
                  </a:lnTo>
                  <a:lnTo>
                    <a:pt x="78" y="539"/>
                  </a:lnTo>
                  <a:lnTo>
                    <a:pt x="91" y="499"/>
                  </a:lnTo>
                  <a:lnTo>
                    <a:pt x="96" y="479"/>
                  </a:lnTo>
                  <a:lnTo>
                    <a:pt x="101" y="458"/>
                  </a:lnTo>
                  <a:lnTo>
                    <a:pt x="105" y="436"/>
                  </a:lnTo>
                  <a:lnTo>
                    <a:pt x="109" y="414"/>
                  </a:lnTo>
                  <a:lnTo>
                    <a:pt x="111" y="392"/>
                  </a:lnTo>
                  <a:lnTo>
                    <a:pt x="111" y="367"/>
                  </a:lnTo>
                  <a:lnTo>
                    <a:pt x="111" y="343"/>
                  </a:lnTo>
                  <a:lnTo>
                    <a:pt x="110" y="318"/>
                  </a:lnTo>
                  <a:lnTo>
                    <a:pt x="107" y="291"/>
                  </a:lnTo>
                  <a:lnTo>
                    <a:pt x="104" y="264"/>
                  </a:lnTo>
                  <a:lnTo>
                    <a:pt x="98" y="236"/>
                  </a:lnTo>
                  <a:lnTo>
                    <a:pt x="91" y="207"/>
                  </a:lnTo>
                  <a:lnTo>
                    <a:pt x="82" y="176"/>
                  </a:lnTo>
                  <a:lnTo>
                    <a:pt x="70" y="144"/>
                  </a:lnTo>
                  <a:lnTo>
                    <a:pt x="57" y="110"/>
                  </a:lnTo>
                  <a:lnTo>
                    <a:pt x="41" y="75"/>
                  </a:lnTo>
                  <a:lnTo>
                    <a:pt x="25" y="39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4" y="0"/>
                  </a:moveTo>
                  <a:lnTo>
                    <a:pt x="4" y="0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4" name="Freeform 280">
              <a:extLst>
                <a:ext uri="{FF2B5EF4-FFF2-40B4-BE49-F238E27FC236}">
                  <a16:creationId xmlns:a16="http://schemas.microsoft.com/office/drawing/2014/main" xmlns="" id="{4A284546-0068-4C93-B71C-7AAED10E9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3144838"/>
              <a:ext cx="127000" cy="411162"/>
            </a:xfrm>
            <a:custGeom>
              <a:avLst/>
              <a:gdLst>
                <a:gd name="T0" fmla="*/ 4 w 242"/>
                <a:gd name="T1" fmla="*/ 0 h 778"/>
                <a:gd name="T2" fmla="*/ 190 w 242"/>
                <a:gd name="T3" fmla="*/ 120 h 778"/>
                <a:gd name="T4" fmla="*/ 146 w 242"/>
                <a:gd name="T5" fmla="*/ 151 h 778"/>
                <a:gd name="T6" fmla="*/ 242 w 242"/>
                <a:gd name="T7" fmla="*/ 164 h 778"/>
                <a:gd name="T8" fmla="*/ 242 w 242"/>
                <a:gd name="T9" fmla="*/ 164 h 778"/>
                <a:gd name="T10" fmla="*/ 231 w 242"/>
                <a:gd name="T11" fmla="*/ 241 h 778"/>
                <a:gd name="T12" fmla="*/ 221 w 242"/>
                <a:gd name="T13" fmla="*/ 308 h 778"/>
                <a:gd name="T14" fmla="*/ 208 w 242"/>
                <a:gd name="T15" fmla="*/ 366 h 778"/>
                <a:gd name="T16" fmla="*/ 195 w 242"/>
                <a:gd name="T17" fmla="*/ 418 h 778"/>
                <a:gd name="T18" fmla="*/ 180 w 242"/>
                <a:gd name="T19" fmla="*/ 463 h 778"/>
                <a:gd name="T20" fmla="*/ 166 w 242"/>
                <a:gd name="T21" fmla="*/ 502 h 778"/>
                <a:gd name="T22" fmla="*/ 150 w 242"/>
                <a:gd name="T23" fmla="*/ 535 h 778"/>
                <a:gd name="T24" fmla="*/ 133 w 242"/>
                <a:gd name="T25" fmla="*/ 566 h 778"/>
                <a:gd name="T26" fmla="*/ 116 w 242"/>
                <a:gd name="T27" fmla="*/ 594 h 778"/>
                <a:gd name="T28" fmla="*/ 100 w 242"/>
                <a:gd name="T29" fmla="*/ 618 h 778"/>
                <a:gd name="T30" fmla="*/ 66 w 242"/>
                <a:gd name="T31" fmla="*/ 667 h 778"/>
                <a:gd name="T32" fmla="*/ 49 w 242"/>
                <a:gd name="T33" fmla="*/ 692 h 778"/>
                <a:gd name="T34" fmla="*/ 32 w 242"/>
                <a:gd name="T35" fmla="*/ 718 h 778"/>
                <a:gd name="T36" fmla="*/ 16 w 242"/>
                <a:gd name="T37" fmla="*/ 746 h 778"/>
                <a:gd name="T38" fmla="*/ 0 w 242"/>
                <a:gd name="T39" fmla="*/ 778 h 778"/>
                <a:gd name="T40" fmla="*/ 0 w 242"/>
                <a:gd name="T41" fmla="*/ 778 h 778"/>
                <a:gd name="T42" fmla="*/ 4 w 242"/>
                <a:gd name="T43" fmla="*/ 758 h 778"/>
                <a:gd name="T44" fmla="*/ 9 w 242"/>
                <a:gd name="T45" fmla="*/ 736 h 778"/>
                <a:gd name="T46" fmla="*/ 21 w 242"/>
                <a:gd name="T47" fmla="*/ 696 h 778"/>
                <a:gd name="T48" fmla="*/ 34 w 242"/>
                <a:gd name="T49" fmla="*/ 656 h 778"/>
                <a:gd name="T50" fmla="*/ 49 w 242"/>
                <a:gd name="T51" fmla="*/ 617 h 778"/>
                <a:gd name="T52" fmla="*/ 63 w 242"/>
                <a:gd name="T53" fmla="*/ 579 h 778"/>
                <a:gd name="T54" fmla="*/ 78 w 242"/>
                <a:gd name="T55" fmla="*/ 539 h 778"/>
                <a:gd name="T56" fmla="*/ 91 w 242"/>
                <a:gd name="T57" fmla="*/ 499 h 778"/>
                <a:gd name="T58" fmla="*/ 96 w 242"/>
                <a:gd name="T59" fmla="*/ 479 h 778"/>
                <a:gd name="T60" fmla="*/ 101 w 242"/>
                <a:gd name="T61" fmla="*/ 458 h 778"/>
                <a:gd name="T62" fmla="*/ 105 w 242"/>
                <a:gd name="T63" fmla="*/ 436 h 778"/>
                <a:gd name="T64" fmla="*/ 109 w 242"/>
                <a:gd name="T65" fmla="*/ 414 h 778"/>
                <a:gd name="T66" fmla="*/ 111 w 242"/>
                <a:gd name="T67" fmla="*/ 392 h 778"/>
                <a:gd name="T68" fmla="*/ 111 w 242"/>
                <a:gd name="T69" fmla="*/ 367 h 778"/>
                <a:gd name="T70" fmla="*/ 111 w 242"/>
                <a:gd name="T71" fmla="*/ 343 h 778"/>
                <a:gd name="T72" fmla="*/ 110 w 242"/>
                <a:gd name="T73" fmla="*/ 318 h 778"/>
                <a:gd name="T74" fmla="*/ 107 w 242"/>
                <a:gd name="T75" fmla="*/ 291 h 778"/>
                <a:gd name="T76" fmla="*/ 104 w 242"/>
                <a:gd name="T77" fmla="*/ 264 h 778"/>
                <a:gd name="T78" fmla="*/ 98 w 242"/>
                <a:gd name="T79" fmla="*/ 236 h 778"/>
                <a:gd name="T80" fmla="*/ 91 w 242"/>
                <a:gd name="T81" fmla="*/ 207 h 778"/>
                <a:gd name="T82" fmla="*/ 82 w 242"/>
                <a:gd name="T83" fmla="*/ 176 h 778"/>
                <a:gd name="T84" fmla="*/ 70 w 242"/>
                <a:gd name="T85" fmla="*/ 144 h 778"/>
                <a:gd name="T86" fmla="*/ 57 w 242"/>
                <a:gd name="T87" fmla="*/ 110 h 778"/>
                <a:gd name="T88" fmla="*/ 41 w 242"/>
                <a:gd name="T89" fmla="*/ 75 h 778"/>
                <a:gd name="T90" fmla="*/ 25 w 242"/>
                <a:gd name="T91" fmla="*/ 39 h 778"/>
                <a:gd name="T92" fmla="*/ 4 w 242"/>
                <a:gd name="T93" fmla="*/ 0 h 778"/>
                <a:gd name="T94" fmla="*/ 4 w 242"/>
                <a:gd name="T95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2" h="778">
                  <a:moveTo>
                    <a:pt x="4" y="0"/>
                  </a:moveTo>
                  <a:lnTo>
                    <a:pt x="190" y="120"/>
                  </a:lnTo>
                  <a:lnTo>
                    <a:pt x="146" y="151"/>
                  </a:lnTo>
                  <a:lnTo>
                    <a:pt x="242" y="164"/>
                  </a:lnTo>
                  <a:lnTo>
                    <a:pt x="242" y="164"/>
                  </a:lnTo>
                  <a:lnTo>
                    <a:pt x="231" y="241"/>
                  </a:lnTo>
                  <a:lnTo>
                    <a:pt x="221" y="308"/>
                  </a:lnTo>
                  <a:lnTo>
                    <a:pt x="208" y="366"/>
                  </a:lnTo>
                  <a:lnTo>
                    <a:pt x="195" y="418"/>
                  </a:lnTo>
                  <a:lnTo>
                    <a:pt x="180" y="463"/>
                  </a:lnTo>
                  <a:lnTo>
                    <a:pt x="166" y="502"/>
                  </a:lnTo>
                  <a:lnTo>
                    <a:pt x="150" y="535"/>
                  </a:lnTo>
                  <a:lnTo>
                    <a:pt x="133" y="566"/>
                  </a:lnTo>
                  <a:lnTo>
                    <a:pt x="116" y="594"/>
                  </a:lnTo>
                  <a:lnTo>
                    <a:pt x="100" y="618"/>
                  </a:lnTo>
                  <a:lnTo>
                    <a:pt x="66" y="667"/>
                  </a:lnTo>
                  <a:lnTo>
                    <a:pt x="49" y="692"/>
                  </a:lnTo>
                  <a:lnTo>
                    <a:pt x="32" y="718"/>
                  </a:lnTo>
                  <a:lnTo>
                    <a:pt x="16" y="746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4" y="758"/>
                  </a:lnTo>
                  <a:lnTo>
                    <a:pt x="9" y="736"/>
                  </a:lnTo>
                  <a:lnTo>
                    <a:pt x="21" y="696"/>
                  </a:lnTo>
                  <a:lnTo>
                    <a:pt x="34" y="656"/>
                  </a:lnTo>
                  <a:lnTo>
                    <a:pt x="49" y="617"/>
                  </a:lnTo>
                  <a:lnTo>
                    <a:pt x="63" y="579"/>
                  </a:lnTo>
                  <a:lnTo>
                    <a:pt x="78" y="539"/>
                  </a:lnTo>
                  <a:lnTo>
                    <a:pt x="91" y="499"/>
                  </a:lnTo>
                  <a:lnTo>
                    <a:pt x="96" y="479"/>
                  </a:lnTo>
                  <a:lnTo>
                    <a:pt x="101" y="458"/>
                  </a:lnTo>
                  <a:lnTo>
                    <a:pt x="105" y="436"/>
                  </a:lnTo>
                  <a:lnTo>
                    <a:pt x="109" y="414"/>
                  </a:lnTo>
                  <a:lnTo>
                    <a:pt x="111" y="392"/>
                  </a:lnTo>
                  <a:lnTo>
                    <a:pt x="111" y="367"/>
                  </a:lnTo>
                  <a:lnTo>
                    <a:pt x="111" y="343"/>
                  </a:lnTo>
                  <a:lnTo>
                    <a:pt x="110" y="318"/>
                  </a:lnTo>
                  <a:lnTo>
                    <a:pt x="107" y="291"/>
                  </a:lnTo>
                  <a:lnTo>
                    <a:pt x="104" y="264"/>
                  </a:lnTo>
                  <a:lnTo>
                    <a:pt x="98" y="236"/>
                  </a:lnTo>
                  <a:lnTo>
                    <a:pt x="91" y="207"/>
                  </a:lnTo>
                  <a:lnTo>
                    <a:pt x="82" y="176"/>
                  </a:lnTo>
                  <a:lnTo>
                    <a:pt x="70" y="144"/>
                  </a:lnTo>
                  <a:lnTo>
                    <a:pt x="57" y="110"/>
                  </a:lnTo>
                  <a:lnTo>
                    <a:pt x="41" y="75"/>
                  </a:lnTo>
                  <a:lnTo>
                    <a:pt x="25" y="39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5" name="Line 281">
              <a:extLst>
                <a:ext uri="{FF2B5EF4-FFF2-40B4-BE49-F238E27FC236}">
                  <a16:creationId xmlns:a16="http://schemas.microsoft.com/office/drawing/2014/main" xmlns="" id="{9D977269-FB65-4807-8E9C-92AC66A926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9438" y="3144838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6" name="Freeform 282">
              <a:extLst>
                <a:ext uri="{FF2B5EF4-FFF2-40B4-BE49-F238E27FC236}">
                  <a16:creationId xmlns:a16="http://schemas.microsoft.com/office/drawing/2014/main" xmlns="" id="{CD45F6F4-D6CB-4375-B68D-95B13F7B5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3146425"/>
              <a:ext cx="127000" cy="409575"/>
            </a:xfrm>
            <a:custGeom>
              <a:avLst/>
              <a:gdLst>
                <a:gd name="T0" fmla="*/ 4 w 242"/>
                <a:gd name="T1" fmla="*/ 0 h 776"/>
                <a:gd name="T2" fmla="*/ 190 w 242"/>
                <a:gd name="T3" fmla="*/ 118 h 776"/>
                <a:gd name="T4" fmla="*/ 146 w 242"/>
                <a:gd name="T5" fmla="*/ 149 h 776"/>
                <a:gd name="T6" fmla="*/ 242 w 242"/>
                <a:gd name="T7" fmla="*/ 162 h 776"/>
                <a:gd name="T8" fmla="*/ 242 w 242"/>
                <a:gd name="T9" fmla="*/ 162 h 776"/>
                <a:gd name="T10" fmla="*/ 231 w 242"/>
                <a:gd name="T11" fmla="*/ 239 h 776"/>
                <a:gd name="T12" fmla="*/ 221 w 242"/>
                <a:gd name="T13" fmla="*/ 306 h 776"/>
                <a:gd name="T14" fmla="*/ 208 w 242"/>
                <a:gd name="T15" fmla="*/ 364 h 776"/>
                <a:gd name="T16" fmla="*/ 195 w 242"/>
                <a:gd name="T17" fmla="*/ 416 h 776"/>
                <a:gd name="T18" fmla="*/ 180 w 242"/>
                <a:gd name="T19" fmla="*/ 461 h 776"/>
                <a:gd name="T20" fmla="*/ 166 w 242"/>
                <a:gd name="T21" fmla="*/ 500 h 776"/>
                <a:gd name="T22" fmla="*/ 150 w 242"/>
                <a:gd name="T23" fmla="*/ 533 h 776"/>
                <a:gd name="T24" fmla="*/ 133 w 242"/>
                <a:gd name="T25" fmla="*/ 564 h 776"/>
                <a:gd name="T26" fmla="*/ 116 w 242"/>
                <a:gd name="T27" fmla="*/ 592 h 776"/>
                <a:gd name="T28" fmla="*/ 100 w 242"/>
                <a:gd name="T29" fmla="*/ 616 h 776"/>
                <a:gd name="T30" fmla="*/ 66 w 242"/>
                <a:gd name="T31" fmla="*/ 665 h 776"/>
                <a:gd name="T32" fmla="*/ 49 w 242"/>
                <a:gd name="T33" fmla="*/ 690 h 776"/>
                <a:gd name="T34" fmla="*/ 32 w 242"/>
                <a:gd name="T35" fmla="*/ 716 h 776"/>
                <a:gd name="T36" fmla="*/ 16 w 242"/>
                <a:gd name="T37" fmla="*/ 744 h 776"/>
                <a:gd name="T38" fmla="*/ 0 w 242"/>
                <a:gd name="T39" fmla="*/ 776 h 776"/>
                <a:gd name="T40" fmla="*/ 0 w 242"/>
                <a:gd name="T41" fmla="*/ 776 h 776"/>
                <a:gd name="T42" fmla="*/ 4 w 242"/>
                <a:gd name="T43" fmla="*/ 756 h 776"/>
                <a:gd name="T44" fmla="*/ 9 w 242"/>
                <a:gd name="T45" fmla="*/ 734 h 776"/>
                <a:gd name="T46" fmla="*/ 21 w 242"/>
                <a:gd name="T47" fmla="*/ 694 h 776"/>
                <a:gd name="T48" fmla="*/ 34 w 242"/>
                <a:gd name="T49" fmla="*/ 654 h 776"/>
                <a:gd name="T50" fmla="*/ 49 w 242"/>
                <a:gd name="T51" fmla="*/ 615 h 776"/>
                <a:gd name="T52" fmla="*/ 63 w 242"/>
                <a:gd name="T53" fmla="*/ 577 h 776"/>
                <a:gd name="T54" fmla="*/ 78 w 242"/>
                <a:gd name="T55" fmla="*/ 537 h 776"/>
                <a:gd name="T56" fmla="*/ 91 w 242"/>
                <a:gd name="T57" fmla="*/ 497 h 776"/>
                <a:gd name="T58" fmla="*/ 96 w 242"/>
                <a:gd name="T59" fmla="*/ 477 h 776"/>
                <a:gd name="T60" fmla="*/ 101 w 242"/>
                <a:gd name="T61" fmla="*/ 456 h 776"/>
                <a:gd name="T62" fmla="*/ 105 w 242"/>
                <a:gd name="T63" fmla="*/ 434 h 776"/>
                <a:gd name="T64" fmla="*/ 109 w 242"/>
                <a:gd name="T65" fmla="*/ 412 h 776"/>
                <a:gd name="T66" fmla="*/ 111 w 242"/>
                <a:gd name="T67" fmla="*/ 390 h 776"/>
                <a:gd name="T68" fmla="*/ 111 w 242"/>
                <a:gd name="T69" fmla="*/ 365 h 776"/>
                <a:gd name="T70" fmla="*/ 111 w 242"/>
                <a:gd name="T71" fmla="*/ 341 h 776"/>
                <a:gd name="T72" fmla="*/ 110 w 242"/>
                <a:gd name="T73" fmla="*/ 316 h 776"/>
                <a:gd name="T74" fmla="*/ 107 w 242"/>
                <a:gd name="T75" fmla="*/ 290 h 776"/>
                <a:gd name="T76" fmla="*/ 104 w 242"/>
                <a:gd name="T77" fmla="*/ 262 h 776"/>
                <a:gd name="T78" fmla="*/ 98 w 242"/>
                <a:gd name="T79" fmla="*/ 234 h 776"/>
                <a:gd name="T80" fmla="*/ 91 w 242"/>
                <a:gd name="T81" fmla="*/ 205 h 776"/>
                <a:gd name="T82" fmla="*/ 82 w 242"/>
                <a:gd name="T83" fmla="*/ 174 h 776"/>
                <a:gd name="T84" fmla="*/ 70 w 242"/>
                <a:gd name="T85" fmla="*/ 142 h 776"/>
                <a:gd name="T86" fmla="*/ 57 w 242"/>
                <a:gd name="T87" fmla="*/ 108 h 776"/>
                <a:gd name="T88" fmla="*/ 41 w 242"/>
                <a:gd name="T89" fmla="*/ 73 h 776"/>
                <a:gd name="T90" fmla="*/ 25 w 242"/>
                <a:gd name="T91" fmla="*/ 37 h 776"/>
                <a:gd name="T92" fmla="*/ 4 w 242"/>
                <a:gd name="T93" fmla="*/ 0 h 776"/>
                <a:gd name="T94" fmla="*/ 4 w 242"/>
                <a:gd name="T95" fmla="*/ 0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2" h="776">
                  <a:moveTo>
                    <a:pt x="4" y="0"/>
                  </a:moveTo>
                  <a:lnTo>
                    <a:pt x="190" y="118"/>
                  </a:lnTo>
                  <a:lnTo>
                    <a:pt x="146" y="149"/>
                  </a:lnTo>
                  <a:lnTo>
                    <a:pt x="242" y="162"/>
                  </a:lnTo>
                  <a:lnTo>
                    <a:pt x="242" y="162"/>
                  </a:lnTo>
                  <a:lnTo>
                    <a:pt x="231" y="239"/>
                  </a:lnTo>
                  <a:lnTo>
                    <a:pt x="221" y="306"/>
                  </a:lnTo>
                  <a:lnTo>
                    <a:pt x="208" y="364"/>
                  </a:lnTo>
                  <a:lnTo>
                    <a:pt x="195" y="416"/>
                  </a:lnTo>
                  <a:lnTo>
                    <a:pt x="180" y="461"/>
                  </a:lnTo>
                  <a:lnTo>
                    <a:pt x="166" y="500"/>
                  </a:lnTo>
                  <a:lnTo>
                    <a:pt x="150" y="533"/>
                  </a:lnTo>
                  <a:lnTo>
                    <a:pt x="133" y="564"/>
                  </a:lnTo>
                  <a:lnTo>
                    <a:pt x="116" y="592"/>
                  </a:lnTo>
                  <a:lnTo>
                    <a:pt x="100" y="616"/>
                  </a:lnTo>
                  <a:lnTo>
                    <a:pt x="66" y="665"/>
                  </a:lnTo>
                  <a:lnTo>
                    <a:pt x="49" y="690"/>
                  </a:lnTo>
                  <a:lnTo>
                    <a:pt x="32" y="716"/>
                  </a:lnTo>
                  <a:lnTo>
                    <a:pt x="16" y="744"/>
                  </a:lnTo>
                  <a:lnTo>
                    <a:pt x="0" y="776"/>
                  </a:lnTo>
                  <a:lnTo>
                    <a:pt x="0" y="776"/>
                  </a:lnTo>
                  <a:lnTo>
                    <a:pt x="4" y="756"/>
                  </a:lnTo>
                  <a:lnTo>
                    <a:pt x="9" y="734"/>
                  </a:lnTo>
                  <a:lnTo>
                    <a:pt x="21" y="694"/>
                  </a:lnTo>
                  <a:lnTo>
                    <a:pt x="34" y="654"/>
                  </a:lnTo>
                  <a:lnTo>
                    <a:pt x="49" y="615"/>
                  </a:lnTo>
                  <a:lnTo>
                    <a:pt x="63" y="577"/>
                  </a:lnTo>
                  <a:lnTo>
                    <a:pt x="78" y="537"/>
                  </a:lnTo>
                  <a:lnTo>
                    <a:pt x="91" y="497"/>
                  </a:lnTo>
                  <a:lnTo>
                    <a:pt x="96" y="477"/>
                  </a:lnTo>
                  <a:lnTo>
                    <a:pt x="101" y="456"/>
                  </a:lnTo>
                  <a:lnTo>
                    <a:pt x="105" y="434"/>
                  </a:lnTo>
                  <a:lnTo>
                    <a:pt x="109" y="412"/>
                  </a:lnTo>
                  <a:lnTo>
                    <a:pt x="111" y="390"/>
                  </a:lnTo>
                  <a:lnTo>
                    <a:pt x="111" y="365"/>
                  </a:lnTo>
                  <a:lnTo>
                    <a:pt x="111" y="341"/>
                  </a:lnTo>
                  <a:lnTo>
                    <a:pt x="110" y="316"/>
                  </a:lnTo>
                  <a:lnTo>
                    <a:pt x="107" y="290"/>
                  </a:lnTo>
                  <a:lnTo>
                    <a:pt x="104" y="262"/>
                  </a:lnTo>
                  <a:lnTo>
                    <a:pt x="98" y="234"/>
                  </a:lnTo>
                  <a:lnTo>
                    <a:pt x="91" y="205"/>
                  </a:lnTo>
                  <a:lnTo>
                    <a:pt x="82" y="174"/>
                  </a:lnTo>
                  <a:lnTo>
                    <a:pt x="70" y="142"/>
                  </a:lnTo>
                  <a:lnTo>
                    <a:pt x="57" y="108"/>
                  </a:lnTo>
                  <a:lnTo>
                    <a:pt x="41" y="73"/>
                  </a:lnTo>
                  <a:lnTo>
                    <a:pt x="25" y="37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7" name="Line 283">
              <a:extLst>
                <a:ext uri="{FF2B5EF4-FFF2-40B4-BE49-F238E27FC236}">
                  <a16:creationId xmlns:a16="http://schemas.microsoft.com/office/drawing/2014/main" xmlns="" id="{58A69A7D-72E1-41CB-8416-1218D1638F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9438" y="3146425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8" name="Freeform 284">
              <a:extLst>
                <a:ext uri="{FF2B5EF4-FFF2-40B4-BE49-F238E27FC236}">
                  <a16:creationId xmlns:a16="http://schemas.microsoft.com/office/drawing/2014/main" xmlns="" id="{5085FC26-9A16-4295-BD21-237B75AA67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92788" y="3248025"/>
              <a:ext cx="128587" cy="468312"/>
            </a:xfrm>
            <a:custGeom>
              <a:avLst/>
              <a:gdLst>
                <a:gd name="T0" fmla="*/ 75 w 241"/>
                <a:gd name="T1" fmla="*/ 0 h 885"/>
                <a:gd name="T2" fmla="*/ 88 w 241"/>
                <a:gd name="T3" fmla="*/ 12 h 885"/>
                <a:gd name="T4" fmla="*/ 100 w 241"/>
                <a:gd name="T5" fmla="*/ 29 h 885"/>
                <a:gd name="T6" fmla="*/ 109 w 241"/>
                <a:gd name="T7" fmla="*/ 53 h 885"/>
                <a:gd name="T8" fmla="*/ 122 w 241"/>
                <a:gd name="T9" fmla="*/ 114 h 885"/>
                <a:gd name="T10" fmla="*/ 131 w 241"/>
                <a:gd name="T11" fmla="*/ 192 h 885"/>
                <a:gd name="T12" fmla="*/ 141 w 241"/>
                <a:gd name="T13" fmla="*/ 324 h 885"/>
                <a:gd name="T14" fmla="*/ 150 w 241"/>
                <a:gd name="T15" fmla="*/ 417 h 885"/>
                <a:gd name="T16" fmla="*/ 164 w 241"/>
                <a:gd name="T17" fmla="*/ 508 h 885"/>
                <a:gd name="T18" fmla="*/ 185 w 241"/>
                <a:gd name="T19" fmla="*/ 593 h 885"/>
                <a:gd name="T20" fmla="*/ 199 w 241"/>
                <a:gd name="T21" fmla="*/ 611 h 885"/>
                <a:gd name="T22" fmla="*/ 224 w 241"/>
                <a:gd name="T23" fmla="*/ 648 h 885"/>
                <a:gd name="T24" fmla="*/ 234 w 241"/>
                <a:gd name="T25" fmla="*/ 667 h 885"/>
                <a:gd name="T26" fmla="*/ 239 w 241"/>
                <a:gd name="T27" fmla="*/ 689 h 885"/>
                <a:gd name="T28" fmla="*/ 241 w 241"/>
                <a:gd name="T29" fmla="*/ 711 h 885"/>
                <a:gd name="T30" fmla="*/ 237 w 241"/>
                <a:gd name="T31" fmla="*/ 735 h 885"/>
                <a:gd name="T32" fmla="*/ 228 w 241"/>
                <a:gd name="T33" fmla="*/ 761 h 885"/>
                <a:gd name="T34" fmla="*/ 203 w 241"/>
                <a:gd name="T35" fmla="*/ 776 h 885"/>
                <a:gd name="T36" fmla="*/ 140 w 241"/>
                <a:gd name="T37" fmla="*/ 823 h 885"/>
                <a:gd name="T38" fmla="*/ 61 w 241"/>
                <a:gd name="T39" fmla="*/ 885 h 885"/>
                <a:gd name="T40" fmla="*/ 126 w 241"/>
                <a:gd name="T41" fmla="*/ 802 h 885"/>
                <a:gd name="T42" fmla="*/ 142 w 241"/>
                <a:gd name="T43" fmla="*/ 775 h 885"/>
                <a:gd name="T44" fmla="*/ 136 w 241"/>
                <a:gd name="T45" fmla="*/ 755 h 885"/>
                <a:gd name="T46" fmla="*/ 122 w 241"/>
                <a:gd name="T47" fmla="*/ 722 h 885"/>
                <a:gd name="T48" fmla="*/ 108 w 241"/>
                <a:gd name="T49" fmla="*/ 693 h 885"/>
                <a:gd name="T50" fmla="*/ 84 w 241"/>
                <a:gd name="T51" fmla="*/ 660 h 885"/>
                <a:gd name="T52" fmla="*/ 52 w 241"/>
                <a:gd name="T53" fmla="*/ 626 h 885"/>
                <a:gd name="T54" fmla="*/ 18 w 241"/>
                <a:gd name="T55" fmla="*/ 598 h 885"/>
                <a:gd name="T56" fmla="*/ 9 w 241"/>
                <a:gd name="T57" fmla="*/ 565 h 885"/>
                <a:gd name="T58" fmla="*/ 3 w 241"/>
                <a:gd name="T59" fmla="*/ 532 h 885"/>
                <a:gd name="T60" fmla="*/ 0 w 241"/>
                <a:gd name="T61" fmla="*/ 461 h 885"/>
                <a:gd name="T62" fmla="*/ 5 w 241"/>
                <a:gd name="T63" fmla="*/ 387 h 885"/>
                <a:gd name="T64" fmla="*/ 17 w 241"/>
                <a:gd name="T65" fmla="*/ 311 h 885"/>
                <a:gd name="T66" fmla="*/ 49 w 241"/>
                <a:gd name="T67" fmla="*/ 154 h 885"/>
                <a:gd name="T68" fmla="*/ 70 w 241"/>
                <a:gd name="T69" fmla="*/ 38 h 885"/>
                <a:gd name="T70" fmla="*/ 75 w 241"/>
                <a:gd name="T71" fmla="*/ 0 h 885"/>
                <a:gd name="T72" fmla="*/ 75 w 241"/>
                <a:gd name="T73" fmla="*/ 0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885">
                  <a:moveTo>
                    <a:pt x="75" y="0"/>
                  </a:moveTo>
                  <a:lnTo>
                    <a:pt x="75" y="0"/>
                  </a:lnTo>
                  <a:lnTo>
                    <a:pt x="82" y="6"/>
                  </a:lnTo>
                  <a:lnTo>
                    <a:pt x="88" y="12"/>
                  </a:lnTo>
                  <a:lnTo>
                    <a:pt x="95" y="20"/>
                  </a:lnTo>
                  <a:lnTo>
                    <a:pt x="100" y="29"/>
                  </a:lnTo>
                  <a:lnTo>
                    <a:pt x="104" y="41"/>
                  </a:lnTo>
                  <a:lnTo>
                    <a:pt x="109" y="53"/>
                  </a:lnTo>
                  <a:lnTo>
                    <a:pt x="115" y="82"/>
                  </a:lnTo>
                  <a:lnTo>
                    <a:pt x="122" y="114"/>
                  </a:lnTo>
                  <a:lnTo>
                    <a:pt x="127" y="152"/>
                  </a:lnTo>
                  <a:lnTo>
                    <a:pt x="131" y="192"/>
                  </a:lnTo>
                  <a:lnTo>
                    <a:pt x="135" y="233"/>
                  </a:lnTo>
                  <a:lnTo>
                    <a:pt x="141" y="324"/>
                  </a:lnTo>
                  <a:lnTo>
                    <a:pt x="145" y="370"/>
                  </a:lnTo>
                  <a:lnTo>
                    <a:pt x="150" y="417"/>
                  </a:lnTo>
                  <a:lnTo>
                    <a:pt x="157" y="463"/>
                  </a:lnTo>
                  <a:lnTo>
                    <a:pt x="164" y="508"/>
                  </a:lnTo>
                  <a:lnTo>
                    <a:pt x="174" y="552"/>
                  </a:lnTo>
                  <a:lnTo>
                    <a:pt x="185" y="593"/>
                  </a:lnTo>
                  <a:lnTo>
                    <a:pt x="185" y="593"/>
                  </a:lnTo>
                  <a:lnTo>
                    <a:pt x="199" y="611"/>
                  </a:lnTo>
                  <a:lnTo>
                    <a:pt x="212" y="629"/>
                  </a:lnTo>
                  <a:lnTo>
                    <a:pt x="224" y="648"/>
                  </a:lnTo>
                  <a:lnTo>
                    <a:pt x="229" y="658"/>
                  </a:lnTo>
                  <a:lnTo>
                    <a:pt x="234" y="667"/>
                  </a:lnTo>
                  <a:lnTo>
                    <a:pt x="237" y="678"/>
                  </a:lnTo>
                  <a:lnTo>
                    <a:pt x="239" y="689"/>
                  </a:lnTo>
                  <a:lnTo>
                    <a:pt x="241" y="700"/>
                  </a:lnTo>
                  <a:lnTo>
                    <a:pt x="241" y="711"/>
                  </a:lnTo>
                  <a:lnTo>
                    <a:pt x="239" y="723"/>
                  </a:lnTo>
                  <a:lnTo>
                    <a:pt x="237" y="735"/>
                  </a:lnTo>
                  <a:lnTo>
                    <a:pt x="233" y="748"/>
                  </a:lnTo>
                  <a:lnTo>
                    <a:pt x="228" y="761"/>
                  </a:lnTo>
                  <a:lnTo>
                    <a:pt x="228" y="761"/>
                  </a:lnTo>
                  <a:lnTo>
                    <a:pt x="203" y="776"/>
                  </a:lnTo>
                  <a:lnTo>
                    <a:pt x="181" y="792"/>
                  </a:lnTo>
                  <a:lnTo>
                    <a:pt x="140" y="823"/>
                  </a:lnTo>
                  <a:lnTo>
                    <a:pt x="61" y="885"/>
                  </a:lnTo>
                  <a:lnTo>
                    <a:pt x="61" y="885"/>
                  </a:lnTo>
                  <a:lnTo>
                    <a:pt x="106" y="829"/>
                  </a:lnTo>
                  <a:lnTo>
                    <a:pt x="126" y="802"/>
                  </a:lnTo>
                  <a:lnTo>
                    <a:pt x="135" y="788"/>
                  </a:lnTo>
                  <a:lnTo>
                    <a:pt x="142" y="775"/>
                  </a:lnTo>
                  <a:lnTo>
                    <a:pt x="142" y="775"/>
                  </a:lnTo>
                  <a:lnTo>
                    <a:pt x="136" y="755"/>
                  </a:lnTo>
                  <a:lnTo>
                    <a:pt x="130" y="737"/>
                  </a:lnTo>
                  <a:lnTo>
                    <a:pt x="122" y="722"/>
                  </a:lnTo>
                  <a:lnTo>
                    <a:pt x="115" y="706"/>
                  </a:lnTo>
                  <a:lnTo>
                    <a:pt x="108" y="693"/>
                  </a:lnTo>
                  <a:lnTo>
                    <a:pt x="100" y="682"/>
                  </a:lnTo>
                  <a:lnTo>
                    <a:pt x="84" y="660"/>
                  </a:lnTo>
                  <a:lnTo>
                    <a:pt x="69" y="642"/>
                  </a:lnTo>
                  <a:lnTo>
                    <a:pt x="52" y="626"/>
                  </a:lnTo>
                  <a:lnTo>
                    <a:pt x="18" y="598"/>
                  </a:lnTo>
                  <a:lnTo>
                    <a:pt x="18" y="598"/>
                  </a:lnTo>
                  <a:lnTo>
                    <a:pt x="13" y="581"/>
                  </a:lnTo>
                  <a:lnTo>
                    <a:pt x="9" y="565"/>
                  </a:lnTo>
                  <a:lnTo>
                    <a:pt x="5" y="549"/>
                  </a:lnTo>
                  <a:lnTo>
                    <a:pt x="3" y="532"/>
                  </a:lnTo>
                  <a:lnTo>
                    <a:pt x="0" y="497"/>
                  </a:lnTo>
                  <a:lnTo>
                    <a:pt x="0" y="461"/>
                  </a:lnTo>
                  <a:lnTo>
                    <a:pt x="2" y="424"/>
                  </a:lnTo>
                  <a:lnTo>
                    <a:pt x="5" y="387"/>
                  </a:lnTo>
                  <a:lnTo>
                    <a:pt x="11" y="349"/>
                  </a:lnTo>
                  <a:lnTo>
                    <a:pt x="17" y="311"/>
                  </a:lnTo>
                  <a:lnTo>
                    <a:pt x="33" y="233"/>
                  </a:lnTo>
                  <a:lnTo>
                    <a:pt x="49" y="154"/>
                  </a:lnTo>
                  <a:lnTo>
                    <a:pt x="64" y="77"/>
                  </a:lnTo>
                  <a:lnTo>
                    <a:pt x="70" y="38"/>
                  </a:lnTo>
                  <a:lnTo>
                    <a:pt x="75" y="0"/>
                  </a:lnTo>
                  <a:lnTo>
                    <a:pt x="75" y="0"/>
                  </a:lnTo>
                  <a:close/>
                  <a:moveTo>
                    <a:pt x="75" y="0"/>
                  </a:moveTo>
                  <a:lnTo>
                    <a:pt x="75" y="0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59" name="Freeform 285">
              <a:extLst>
                <a:ext uri="{FF2B5EF4-FFF2-40B4-BE49-F238E27FC236}">
                  <a16:creationId xmlns:a16="http://schemas.microsoft.com/office/drawing/2014/main" xmlns="" id="{CB9451CA-F4AC-470D-BD4D-B212ADEAB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788" y="3248025"/>
              <a:ext cx="128587" cy="468312"/>
            </a:xfrm>
            <a:custGeom>
              <a:avLst/>
              <a:gdLst>
                <a:gd name="T0" fmla="*/ 75 w 241"/>
                <a:gd name="T1" fmla="*/ 0 h 885"/>
                <a:gd name="T2" fmla="*/ 88 w 241"/>
                <a:gd name="T3" fmla="*/ 12 h 885"/>
                <a:gd name="T4" fmla="*/ 100 w 241"/>
                <a:gd name="T5" fmla="*/ 29 h 885"/>
                <a:gd name="T6" fmla="*/ 109 w 241"/>
                <a:gd name="T7" fmla="*/ 53 h 885"/>
                <a:gd name="T8" fmla="*/ 122 w 241"/>
                <a:gd name="T9" fmla="*/ 114 h 885"/>
                <a:gd name="T10" fmla="*/ 131 w 241"/>
                <a:gd name="T11" fmla="*/ 192 h 885"/>
                <a:gd name="T12" fmla="*/ 141 w 241"/>
                <a:gd name="T13" fmla="*/ 324 h 885"/>
                <a:gd name="T14" fmla="*/ 150 w 241"/>
                <a:gd name="T15" fmla="*/ 417 h 885"/>
                <a:gd name="T16" fmla="*/ 164 w 241"/>
                <a:gd name="T17" fmla="*/ 508 h 885"/>
                <a:gd name="T18" fmla="*/ 185 w 241"/>
                <a:gd name="T19" fmla="*/ 593 h 885"/>
                <a:gd name="T20" fmla="*/ 199 w 241"/>
                <a:gd name="T21" fmla="*/ 611 h 885"/>
                <a:gd name="T22" fmla="*/ 224 w 241"/>
                <a:gd name="T23" fmla="*/ 648 h 885"/>
                <a:gd name="T24" fmla="*/ 234 w 241"/>
                <a:gd name="T25" fmla="*/ 667 h 885"/>
                <a:gd name="T26" fmla="*/ 239 w 241"/>
                <a:gd name="T27" fmla="*/ 689 h 885"/>
                <a:gd name="T28" fmla="*/ 241 w 241"/>
                <a:gd name="T29" fmla="*/ 711 h 885"/>
                <a:gd name="T30" fmla="*/ 237 w 241"/>
                <a:gd name="T31" fmla="*/ 735 h 885"/>
                <a:gd name="T32" fmla="*/ 228 w 241"/>
                <a:gd name="T33" fmla="*/ 761 h 885"/>
                <a:gd name="T34" fmla="*/ 203 w 241"/>
                <a:gd name="T35" fmla="*/ 776 h 885"/>
                <a:gd name="T36" fmla="*/ 140 w 241"/>
                <a:gd name="T37" fmla="*/ 823 h 885"/>
                <a:gd name="T38" fmla="*/ 61 w 241"/>
                <a:gd name="T39" fmla="*/ 885 h 885"/>
                <a:gd name="T40" fmla="*/ 126 w 241"/>
                <a:gd name="T41" fmla="*/ 802 h 885"/>
                <a:gd name="T42" fmla="*/ 142 w 241"/>
                <a:gd name="T43" fmla="*/ 775 h 885"/>
                <a:gd name="T44" fmla="*/ 136 w 241"/>
                <a:gd name="T45" fmla="*/ 755 h 885"/>
                <a:gd name="T46" fmla="*/ 122 w 241"/>
                <a:gd name="T47" fmla="*/ 722 h 885"/>
                <a:gd name="T48" fmla="*/ 108 w 241"/>
                <a:gd name="T49" fmla="*/ 693 h 885"/>
                <a:gd name="T50" fmla="*/ 84 w 241"/>
                <a:gd name="T51" fmla="*/ 660 h 885"/>
                <a:gd name="T52" fmla="*/ 52 w 241"/>
                <a:gd name="T53" fmla="*/ 626 h 885"/>
                <a:gd name="T54" fmla="*/ 18 w 241"/>
                <a:gd name="T55" fmla="*/ 598 h 885"/>
                <a:gd name="T56" fmla="*/ 9 w 241"/>
                <a:gd name="T57" fmla="*/ 565 h 885"/>
                <a:gd name="T58" fmla="*/ 3 w 241"/>
                <a:gd name="T59" fmla="*/ 532 h 885"/>
                <a:gd name="T60" fmla="*/ 0 w 241"/>
                <a:gd name="T61" fmla="*/ 461 h 885"/>
                <a:gd name="T62" fmla="*/ 5 w 241"/>
                <a:gd name="T63" fmla="*/ 387 h 885"/>
                <a:gd name="T64" fmla="*/ 17 w 241"/>
                <a:gd name="T65" fmla="*/ 311 h 885"/>
                <a:gd name="T66" fmla="*/ 49 w 241"/>
                <a:gd name="T67" fmla="*/ 154 h 885"/>
                <a:gd name="T68" fmla="*/ 70 w 241"/>
                <a:gd name="T69" fmla="*/ 38 h 885"/>
                <a:gd name="T70" fmla="*/ 75 w 241"/>
                <a:gd name="T71" fmla="*/ 0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885">
                  <a:moveTo>
                    <a:pt x="75" y="0"/>
                  </a:moveTo>
                  <a:lnTo>
                    <a:pt x="75" y="0"/>
                  </a:lnTo>
                  <a:lnTo>
                    <a:pt x="82" y="6"/>
                  </a:lnTo>
                  <a:lnTo>
                    <a:pt x="88" y="12"/>
                  </a:lnTo>
                  <a:lnTo>
                    <a:pt x="95" y="20"/>
                  </a:lnTo>
                  <a:lnTo>
                    <a:pt x="100" y="29"/>
                  </a:lnTo>
                  <a:lnTo>
                    <a:pt x="104" y="41"/>
                  </a:lnTo>
                  <a:lnTo>
                    <a:pt x="109" y="53"/>
                  </a:lnTo>
                  <a:lnTo>
                    <a:pt x="115" y="82"/>
                  </a:lnTo>
                  <a:lnTo>
                    <a:pt x="122" y="114"/>
                  </a:lnTo>
                  <a:lnTo>
                    <a:pt x="127" y="152"/>
                  </a:lnTo>
                  <a:lnTo>
                    <a:pt x="131" y="192"/>
                  </a:lnTo>
                  <a:lnTo>
                    <a:pt x="135" y="233"/>
                  </a:lnTo>
                  <a:lnTo>
                    <a:pt x="141" y="324"/>
                  </a:lnTo>
                  <a:lnTo>
                    <a:pt x="145" y="370"/>
                  </a:lnTo>
                  <a:lnTo>
                    <a:pt x="150" y="417"/>
                  </a:lnTo>
                  <a:lnTo>
                    <a:pt x="157" y="463"/>
                  </a:lnTo>
                  <a:lnTo>
                    <a:pt x="164" y="508"/>
                  </a:lnTo>
                  <a:lnTo>
                    <a:pt x="174" y="552"/>
                  </a:lnTo>
                  <a:lnTo>
                    <a:pt x="185" y="593"/>
                  </a:lnTo>
                  <a:lnTo>
                    <a:pt x="185" y="593"/>
                  </a:lnTo>
                  <a:lnTo>
                    <a:pt x="199" y="611"/>
                  </a:lnTo>
                  <a:lnTo>
                    <a:pt x="212" y="629"/>
                  </a:lnTo>
                  <a:lnTo>
                    <a:pt x="224" y="648"/>
                  </a:lnTo>
                  <a:lnTo>
                    <a:pt x="229" y="658"/>
                  </a:lnTo>
                  <a:lnTo>
                    <a:pt x="234" y="667"/>
                  </a:lnTo>
                  <a:lnTo>
                    <a:pt x="237" y="678"/>
                  </a:lnTo>
                  <a:lnTo>
                    <a:pt x="239" y="689"/>
                  </a:lnTo>
                  <a:lnTo>
                    <a:pt x="241" y="700"/>
                  </a:lnTo>
                  <a:lnTo>
                    <a:pt x="241" y="711"/>
                  </a:lnTo>
                  <a:lnTo>
                    <a:pt x="239" y="723"/>
                  </a:lnTo>
                  <a:lnTo>
                    <a:pt x="237" y="735"/>
                  </a:lnTo>
                  <a:lnTo>
                    <a:pt x="233" y="748"/>
                  </a:lnTo>
                  <a:lnTo>
                    <a:pt x="228" y="761"/>
                  </a:lnTo>
                  <a:lnTo>
                    <a:pt x="228" y="761"/>
                  </a:lnTo>
                  <a:lnTo>
                    <a:pt x="203" y="776"/>
                  </a:lnTo>
                  <a:lnTo>
                    <a:pt x="181" y="792"/>
                  </a:lnTo>
                  <a:lnTo>
                    <a:pt x="140" y="823"/>
                  </a:lnTo>
                  <a:lnTo>
                    <a:pt x="61" y="885"/>
                  </a:lnTo>
                  <a:lnTo>
                    <a:pt x="61" y="885"/>
                  </a:lnTo>
                  <a:lnTo>
                    <a:pt x="106" y="829"/>
                  </a:lnTo>
                  <a:lnTo>
                    <a:pt x="126" y="802"/>
                  </a:lnTo>
                  <a:lnTo>
                    <a:pt x="135" y="788"/>
                  </a:lnTo>
                  <a:lnTo>
                    <a:pt x="142" y="775"/>
                  </a:lnTo>
                  <a:lnTo>
                    <a:pt x="142" y="775"/>
                  </a:lnTo>
                  <a:lnTo>
                    <a:pt x="136" y="755"/>
                  </a:lnTo>
                  <a:lnTo>
                    <a:pt x="130" y="737"/>
                  </a:lnTo>
                  <a:lnTo>
                    <a:pt x="122" y="722"/>
                  </a:lnTo>
                  <a:lnTo>
                    <a:pt x="115" y="706"/>
                  </a:lnTo>
                  <a:lnTo>
                    <a:pt x="108" y="693"/>
                  </a:lnTo>
                  <a:lnTo>
                    <a:pt x="100" y="682"/>
                  </a:lnTo>
                  <a:lnTo>
                    <a:pt x="84" y="660"/>
                  </a:lnTo>
                  <a:lnTo>
                    <a:pt x="69" y="642"/>
                  </a:lnTo>
                  <a:lnTo>
                    <a:pt x="52" y="626"/>
                  </a:lnTo>
                  <a:lnTo>
                    <a:pt x="18" y="598"/>
                  </a:lnTo>
                  <a:lnTo>
                    <a:pt x="18" y="598"/>
                  </a:lnTo>
                  <a:lnTo>
                    <a:pt x="13" y="581"/>
                  </a:lnTo>
                  <a:lnTo>
                    <a:pt x="9" y="565"/>
                  </a:lnTo>
                  <a:lnTo>
                    <a:pt x="5" y="549"/>
                  </a:lnTo>
                  <a:lnTo>
                    <a:pt x="3" y="532"/>
                  </a:lnTo>
                  <a:lnTo>
                    <a:pt x="0" y="497"/>
                  </a:lnTo>
                  <a:lnTo>
                    <a:pt x="0" y="461"/>
                  </a:lnTo>
                  <a:lnTo>
                    <a:pt x="2" y="424"/>
                  </a:lnTo>
                  <a:lnTo>
                    <a:pt x="5" y="387"/>
                  </a:lnTo>
                  <a:lnTo>
                    <a:pt x="11" y="349"/>
                  </a:lnTo>
                  <a:lnTo>
                    <a:pt x="17" y="311"/>
                  </a:lnTo>
                  <a:lnTo>
                    <a:pt x="33" y="233"/>
                  </a:lnTo>
                  <a:lnTo>
                    <a:pt x="49" y="154"/>
                  </a:lnTo>
                  <a:lnTo>
                    <a:pt x="64" y="77"/>
                  </a:lnTo>
                  <a:lnTo>
                    <a:pt x="70" y="38"/>
                  </a:lnTo>
                  <a:lnTo>
                    <a:pt x="75" y="0"/>
                  </a:lnTo>
                  <a:lnTo>
                    <a:pt x="7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0" name="Line 286">
              <a:extLst>
                <a:ext uri="{FF2B5EF4-FFF2-40B4-BE49-F238E27FC236}">
                  <a16:creationId xmlns:a16="http://schemas.microsoft.com/office/drawing/2014/main" xmlns="" id="{3D225EF3-23B9-45C3-B5F7-EDCE800EB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2475" y="32480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1" name="Freeform 287">
              <a:extLst>
                <a:ext uri="{FF2B5EF4-FFF2-40B4-BE49-F238E27FC236}">
                  <a16:creationId xmlns:a16="http://schemas.microsoft.com/office/drawing/2014/main" xmlns="" id="{3192157F-90BC-4F67-B79A-604BC6EB3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2788" y="3248025"/>
              <a:ext cx="128587" cy="468312"/>
            </a:xfrm>
            <a:custGeom>
              <a:avLst/>
              <a:gdLst>
                <a:gd name="T0" fmla="*/ 75 w 241"/>
                <a:gd name="T1" fmla="*/ 0 h 885"/>
                <a:gd name="T2" fmla="*/ 88 w 241"/>
                <a:gd name="T3" fmla="*/ 12 h 885"/>
                <a:gd name="T4" fmla="*/ 100 w 241"/>
                <a:gd name="T5" fmla="*/ 30 h 885"/>
                <a:gd name="T6" fmla="*/ 109 w 241"/>
                <a:gd name="T7" fmla="*/ 53 h 885"/>
                <a:gd name="T8" fmla="*/ 122 w 241"/>
                <a:gd name="T9" fmla="*/ 114 h 885"/>
                <a:gd name="T10" fmla="*/ 131 w 241"/>
                <a:gd name="T11" fmla="*/ 192 h 885"/>
                <a:gd name="T12" fmla="*/ 141 w 241"/>
                <a:gd name="T13" fmla="*/ 324 h 885"/>
                <a:gd name="T14" fmla="*/ 150 w 241"/>
                <a:gd name="T15" fmla="*/ 417 h 885"/>
                <a:gd name="T16" fmla="*/ 164 w 241"/>
                <a:gd name="T17" fmla="*/ 508 h 885"/>
                <a:gd name="T18" fmla="*/ 185 w 241"/>
                <a:gd name="T19" fmla="*/ 593 h 885"/>
                <a:gd name="T20" fmla="*/ 199 w 241"/>
                <a:gd name="T21" fmla="*/ 611 h 885"/>
                <a:gd name="T22" fmla="*/ 224 w 241"/>
                <a:gd name="T23" fmla="*/ 648 h 885"/>
                <a:gd name="T24" fmla="*/ 234 w 241"/>
                <a:gd name="T25" fmla="*/ 667 h 885"/>
                <a:gd name="T26" fmla="*/ 239 w 241"/>
                <a:gd name="T27" fmla="*/ 689 h 885"/>
                <a:gd name="T28" fmla="*/ 241 w 241"/>
                <a:gd name="T29" fmla="*/ 711 h 885"/>
                <a:gd name="T30" fmla="*/ 237 w 241"/>
                <a:gd name="T31" fmla="*/ 735 h 885"/>
                <a:gd name="T32" fmla="*/ 228 w 241"/>
                <a:gd name="T33" fmla="*/ 761 h 885"/>
                <a:gd name="T34" fmla="*/ 203 w 241"/>
                <a:gd name="T35" fmla="*/ 776 h 885"/>
                <a:gd name="T36" fmla="*/ 140 w 241"/>
                <a:gd name="T37" fmla="*/ 823 h 885"/>
                <a:gd name="T38" fmla="*/ 61 w 241"/>
                <a:gd name="T39" fmla="*/ 885 h 885"/>
                <a:gd name="T40" fmla="*/ 126 w 241"/>
                <a:gd name="T41" fmla="*/ 802 h 885"/>
                <a:gd name="T42" fmla="*/ 142 w 241"/>
                <a:gd name="T43" fmla="*/ 775 h 885"/>
                <a:gd name="T44" fmla="*/ 136 w 241"/>
                <a:gd name="T45" fmla="*/ 755 h 885"/>
                <a:gd name="T46" fmla="*/ 122 w 241"/>
                <a:gd name="T47" fmla="*/ 722 h 885"/>
                <a:gd name="T48" fmla="*/ 108 w 241"/>
                <a:gd name="T49" fmla="*/ 693 h 885"/>
                <a:gd name="T50" fmla="*/ 84 w 241"/>
                <a:gd name="T51" fmla="*/ 660 h 885"/>
                <a:gd name="T52" fmla="*/ 52 w 241"/>
                <a:gd name="T53" fmla="*/ 626 h 885"/>
                <a:gd name="T54" fmla="*/ 18 w 241"/>
                <a:gd name="T55" fmla="*/ 598 h 885"/>
                <a:gd name="T56" fmla="*/ 9 w 241"/>
                <a:gd name="T57" fmla="*/ 565 h 885"/>
                <a:gd name="T58" fmla="*/ 3 w 241"/>
                <a:gd name="T59" fmla="*/ 532 h 885"/>
                <a:gd name="T60" fmla="*/ 0 w 241"/>
                <a:gd name="T61" fmla="*/ 461 h 885"/>
                <a:gd name="T62" fmla="*/ 5 w 241"/>
                <a:gd name="T63" fmla="*/ 387 h 885"/>
                <a:gd name="T64" fmla="*/ 17 w 241"/>
                <a:gd name="T65" fmla="*/ 311 h 885"/>
                <a:gd name="T66" fmla="*/ 49 w 241"/>
                <a:gd name="T67" fmla="*/ 154 h 885"/>
                <a:gd name="T68" fmla="*/ 70 w 241"/>
                <a:gd name="T69" fmla="*/ 38 h 885"/>
                <a:gd name="T70" fmla="*/ 75 w 241"/>
                <a:gd name="T71" fmla="*/ 0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885">
                  <a:moveTo>
                    <a:pt x="75" y="0"/>
                  </a:moveTo>
                  <a:lnTo>
                    <a:pt x="75" y="0"/>
                  </a:lnTo>
                  <a:lnTo>
                    <a:pt x="82" y="6"/>
                  </a:lnTo>
                  <a:lnTo>
                    <a:pt x="88" y="12"/>
                  </a:lnTo>
                  <a:lnTo>
                    <a:pt x="95" y="20"/>
                  </a:lnTo>
                  <a:lnTo>
                    <a:pt x="100" y="30"/>
                  </a:lnTo>
                  <a:lnTo>
                    <a:pt x="104" y="41"/>
                  </a:lnTo>
                  <a:lnTo>
                    <a:pt x="109" y="53"/>
                  </a:lnTo>
                  <a:lnTo>
                    <a:pt x="115" y="82"/>
                  </a:lnTo>
                  <a:lnTo>
                    <a:pt x="122" y="114"/>
                  </a:lnTo>
                  <a:lnTo>
                    <a:pt x="127" y="152"/>
                  </a:lnTo>
                  <a:lnTo>
                    <a:pt x="131" y="192"/>
                  </a:lnTo>
                  <a:lnTo>
                    <a:pt x="135" y="233"/>
                  </a:lnTo>
                  <a:lnTo>
                    <a:pt x="141" y="324"/>
                  </a:lnTo>
                  <a:lnTo>
                    <a:pt x="145" y="370"/>
                  </a:lnTo>
                  <a:lnTo>
                    <a:pt x="150" y="417"/>
                  </a:lnTo>
                  <a:lnTo>
                    <a:pt x="157" y="463"/>
                  </a:lnTo>
                  <a:lnTo>
                    <a:pt x="164" y="508"/>
                  </a:lnTo>
                  <a:lnTo>
                    <a:pt x="174" y="552"/>
                  </a:lnTo>
                  <a:lnTo>
                    <a:pt x="185" y="593"/>
                  </a:lnTo>
                  <a:lnTo>
                    <a:pt x="185" y="593"/>
                  </a:lnTo>
                  <a:lnTo>
                    <a:pt x="199" y="611"/>
                  </a:lnTo>
                  <a:lnTo>
                    <a:pt x="212" y="629"/>
                  </a:lnTo>
                  <a:lnTo>
                    <a:pt x="224" y="648"/>
                  </a:lnTo>
                  <a:lnTo>
                    <a:pt x="229" y="658"/>
                  </a:lnTo>
                  <a:lnTo>
                    <a:pt x="234" y="667"/>
                  </a:lnTo>
                  <a:lnTo>
                    <a:pt x="237" y="678"/>
                  </a:lnTo>
                  <a:lnTo>
                    <a:pt x="239" y="689"/>
                  </a:lnTo>
                  <a:lnTo>
                    <a:pt x="241" y="700"/>
                  </a:lnTo>
                  <a:lnTo>
                    <a:pt x="241" y="711"/>
                  </a:lnTo>
                  <a:lnTo>
                    <a:pt x="239" y="723"/>
                  </a:lnTo>
                  <a:lnTo>
                    <a:pt x="237" y="735"/>
                  </a:lnTo>
                  <a:lnTo>
                    <a:pt x="233" y="748"/>
                  </a:lnTo>
                  <a:lnTo>
                    <a:pt x="228" y="761"/>
                  </a:lnTo>
                  <a:lnTo>
                    <a:pt x="228" y="761"/>
                  </a:lnTo>
                  <a:lnTo>
                    <a:pt x="203" y="776"/>
                  </a:lnTo>
                  <a:lnTo>
                    <a:pt x="181" y="792"/>
                  </a:lnTo>
                  <a:lnTo>
                    <a:pt x="140" y="823"/>
                  </a:lnTo>
                  <a:lnTo>
                    <a:pt x="61" y="885"/>
                  </a:lnTo>
                  <a:lnTo>
                    <a:pt x="61" y="885"/>
                  </a:lnTo>
                  <a:lnTo>
                    <a:pt x="106" y="829"/>
                  </a:lnTo>
                  <a:lnTo>
                    <a:pt x="126" y="802"/>
                  </a:lnTo>
                  <a:lnTo>
                    <a:pt x="135" y="788"/>
                  </a:lnTo>
                  <a:lnTo>
                    <a:pt x="142" y="775"/>
                  </a:lnTo>
                  <a:lnTo>
                    <a:pt x="142" y="775"/>
                  </a:lnTo>
                  <a:lnTo>
                    <a:pt x="136" y="755"/>
                  </a:lnTo>
                  <a:lnTo>
                    <a:pt x="130" y="737"/>
                  </a:lnTo>
                  <a:lnTo>
                    <a:pt x="122" y="722"/>
                  </a:lnTo>
                  <a:lnTo>
                    <a:pt x="115" y="706"/>
                  </a:lnTo>
                  <a:lnTo>
                    <a:pt x="108" y="693"/>
                  </a:lnTo>
                  <a:lnTo>
                    <a:pt x="100" y="682"/>
                  </a:lnTo>
                  <a:lnTo>
                    <a:pt x="84" y="660"/>
                  </a:lnTo>
                  <a:lnTo>
                    <a:pt x="69" y="642"/>
                  </a:lnTo>
                  <a:lnTo>
                    <a:pt x="52" y="626"/>
                  </a:lnTo>
                  <a:lnTo>
                    <a:pt x="18" y="598"/>
                  </a:lnTo>
                  <a:lnTo>
                    <a:pt x="18" y="598"/>
                  </a:lnTo>
                  <a:lnTo>
                    <a:pt x="13" y="581"/>
                  </a:lnTo>
                  <a:lnTo>
                    <a:pt x="9" y="565"/>
                  </a:lnTo>
                  <a:lnTo>
                    <a:pt x="5" y="549"/>
                  </a:lnTo>
                  <a:lnTo>
                    <a:pt x="3" y="532"/>
                  </a:lnTo>
                  <a:lnTo>
                    <a:pt x="0" y="497"/>
                  </a:lnTo>
                  <a:lnTo>
                    <a:pt x="0" y="461"/>
                  </a:lnTo>
                  <a:lnTo>
                    <a:pt x="2" y="424"/>
                  </a:lnTo>
                  <a:lnTo>
                    <a:pt x="5" y="387"/>
                  </a:lnTo>
                  <a:lnTo>
                    <a:pt x="11" y="349"/>
                  </a:lnTo>
                  <a:lnTo>
                    <a:pt x="17" y="311"/>
                  </a:lnTo>
                  <a:lnTo>
                    <a:pt x="33" y="233"/>
                  </a:lnTo>
                  <a:lnTo>
                    <a:pt x="49" y="154"/>
                  </a:lnTo>
                  <a:lnTo>
                    <a:pt x="64" y="77"/>
                  </a:lnTo>
                  <a:lnTo>
                    <a:pt x="70" y="38"/>
                  </a:lnTo>
                  <a:lnTo>
                    <a:pt x="75" y="0"/>
                  </a:lnTo>
                  <a:lnTo>
                    <a:pt x="75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2" name="Line 288">
              <a:extLst>
                <a:ext uri="{FF2B5EF4-FFF2-40B4-BE49-F238E27FC236}">
                  <a16:creationId xmlns:a16="http://schemas.microsoft.com/office/drawing/2014/main" xmlns="" id="{866B9BCB-A448-4876-A10A-40BA83F1E6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2475" y="3248025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3" name="Freeform 289">
              <a:extLst>
                <a:ext uri="{FF2B5EF4-FFF2-40B4-BE49-F238E27FC236}">
                  <a16:creationId xmlns:a16="http://schemas.microsoft.com/office/drawing/2014/main" xmlns="" id="{BE4FB922-CA30-4106-A06B-84F2A5C456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1113" y="3198813"/>
              <a:ext cx="252412" cy="388937"/>
            </a:xfrm>
            <a:custGeom>
              <a:avLst/>
              <a:gdLst>
                <a:gd name="T0" fmla="*/ 371 w 476"/>
                <a:gd name="T1" fmla="*/ 0 h 736"/>
                <a:gd name="T2" fmla="*/ 283 w 476"/>
                <a:gd name="T3" fmla="*/ 43 h 736"/>
                <a:gd name="T4" fmla="*/ 200 w 476"/>
                <a:gd name="T5" fmla="*/ 91 h 736"/>
                <a:gd name="T6" fmla="*/ 121 w 476"/>
                <a:gd name="T7" fmla="*/ 143 h 736"/>
                <a:gd name="T8" fmla="*/ 48 w 476"/>
                <a:gd name="T9" fmla="*/ 199 h 736"/>
                <a:gd name="T10" fmla="*/ 48 w 476"/>
                <a:gd name="T11" fmla="*/ 227 h 736"/>
                <a:gd name="T12" fmla="*/ 47 w 476"/>
                <a:gd name="T13" fmla="*/ 280 h 736"/>
                <a:gd name="T14" fmla="*/ 40 w 476"/>
                <a:gd name="T15" fmla="*/ 357 h 736"/>
                <a:gd name="T16" fmla="*/ 16 w 476"/>
                <a:gd name="T17" fmla="*/ 506 h 736"/>
                <a:gd name="T18" fmla="*/ 0 w 476"/>
                <a:gd name="T19" fmla="*/ 607 h 736"/>
                <a:gd name="T20" fmla="*/ 10 w 476"/>
                <a:gd name="T21" fmla="*/ 632 h 736"/>
                <a:gd name="T22" fmla="*/ 34 w 476"/>
                <a:gd name="T23" fmla="*/ 676 h 736"/>
                <a:gd name="T24" fmla="*/ 59 w 476"/>
                <a:gd name="T25" fmla="*/ 707 h 736"/>
                <a:gd name="T26" fmla="*/ 85 w 476"/>
                <a:gd name="T27" fmla="*/ 727 h 736"/>
                <a:gd name="T28" fmla="*/ 115 w 476"/>
                <a:gd name="T29" fmla="*/ 735 h 736"/>
                <a:gd name="T30" fmla="*/ 146 w 476"/>
                <a:gd name="T31" fmla="*/ 735 h 736"/>
                <a:gd name="T32" fmla="*/ 177 w 476"/>
                <a:gd name="T33" fmla="*/ 726 h 736"/>
                <a:gd name="T34" fmla="*/ 211 w 476"/>
                <a:gd name="T35" fmla="*/ 710 h 736"/>
                <a:gd name="T36" fmla="*/ 229 w 476"/>
                <a:gd name="T37" fmla="*/ 700 h 736"/>
                <a:gd name="T38" fmla="*/ 260 w 476"/>
                <a:gd name="T39" fmla="*/ 687 h 736"/>
                <a:gd name="T40" fmla="*/ 284 w 476"/>
                <a:gd name="T41" fmla="*/ 673 h 736"/>
                <a:gd name="T42" fmla="*/ 306 w 476"/>
                <a:gd name="T43" fmla="*/ 657 h 736"/>
                <a:gd name="T44" fmla="*/ 340 w 476"/>
                <a:gd name="T45" fmla="*/ 620 h 736"/>
                <a:gd name="T46" fmla="*/ 370 w 476"/>
                <a:gd name="T47" fmla="*/ 581 h 736"/>
                <a:gd name="T48" fmla="*/ 419 w 476"/>
                <a:gd name="T49" fmla="*/ 567 h 736"/>
                <a:gd name="T50" fmla="*/ 429 w 476"/>
                <a:gd name="T51" fmla="*/ 548 h 736"/>
                <a:gd name="T52" fmla="*/ 446 w 476"/>
                <a:gd name="T53" fmla="*/ 514 h 736"/>
                <a:gd name="T54" fmla="*/ 458 w 476"/>
                <a:gd name="T55" fmla="*/ 479 h 736"/>
                <a:gd name="T56" fmla="*/ 468 w 476"/>
                <a:gd name="T57" fmla="*/ 442 h 736"/>
                <a:gd name="T58" fmla="*/ 473 w 476"/>
                <a:gd name="T59" fmla="*/ 408 h 736"/>
                <a:gd name="T60" fmla="*/ 476 w 476"/>
                <a:gd name="T61" fmla="*/ 355 h 736"/>
                <a:gd name="T62" fmla="*/ 469 w 476"/>
                <a:gd name="T63" fmla="*/ 283 h 736"/>
                <a:gd name="T64" fmla="*/ 454 w 476"/>
                <a:gd name="T65" fmla="*/ 212 h 736"/>
                <a:gd name="T66" fmla="*/ 430 w 476"/>
                <a:gd name="T67" fmla="*/ 141 h 736"/>
                <a:gd name="T68" fmla="*/ 403 w 476"/>
                <a:gd name="T69" fmla="*/ 71 h 736"/>
                <a:gd name="T70" fmla="*/ 371 w 476"/>
                <a:gd name="T71" fmla="*/ 0 h 736"/>
                <a:gd name="T72" fmla="*/ 371 w 476"/>
                <a:gd name="T73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6" h="736">
                  <a:moveTo>
                    <a:pt x="371" y="0"/>
                  </a:moveTo>
                  <a:lnTo>
                    <a:pt x="371" y="0"/>
                  </a:lnTo>
                  <a:lnTo>
                    <a:pt x="327" y="21"/>
                  </a:lnTo>
                  <a:lnTo>
                    <a:pt x="283" y="43"/>
                  </a:lnTo>
                  <a:lnTo>
                    <a:pt x="240" y="66"/>
                  </a:lnTo>
                  <a:lnTo>
                    <a:pt x="200" y="91"/>
                  </a:lnTo>
                  <a:lnTo>
                    <a:pt x="160" y="117"/>
                  </a:lnTo>
                  <a:lnTo>
                    <a:pt x="121" y="143"/>
                  </a:lnTo>
                  <a:lnTo>
                    <a:pt x="84" y="171"/>
                  </a:lnTo>
                  <a:lnTo>
                    <a:pt x="48" y="199"/>
                  </a:lnTo>
                  <a:lnTo>
                    <a:pt x="48" y="199"/>
                  </a:lnTo>
                  <a:lnTo>
                    <a:pt x="48" y="227"/>
                  </a:lnTo>
                  <a:lnTo>
                    <a:pt x="48" y="254"/>
                  </a:lnTo>
                  <a:lnTo>
                    <a:pt x="47" y="280"/>
                  </a:lnTo>
                  <a:lnTo>
                    <a:pt x="45" y="305"/>
                  </a:lnTo>
                  <a:lnTo>
                    <a:pt x="40" y="357"/>
                  </a:lnTo>
                  <a:lnTo>
                    <a:pt x="32" y="406"/>
                  </a:lnTo>
                  <a:lnTo>
                    <a:pt x="16" y="506"/>
                  </a:lnTo>
                  <a:lnTo>
                    <a:pt x="8" y="556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0" y="632"/>
                  </a:lnTo>
                  <a:lnTo>
                    <a:pt x="22" y="656"/>
                  </a:lnTo>
                  <a:lnTo>
                    <a:pt x="34" y="676"/>
                  </a:lnTo>
                  <a:lnTo>
                    <a:pt x="47" y="693"/>
                  </a:lnTo>
                  <a:lnTo>
                    <a:pt x="59" y="707"/>
                  </a:lnTo>
                  <a:lnTo>
                    <a:pt x="72" y="718"/>
                  </a:lnTo>
                  <a:lnTo>
                    <a:pt x="85" y="727"/>
                  </a:lnTo>
                  <a:lnTo>
                    <a:pt x="100" y="732"/>
                  </a:lnTo>
                  <a:lnTo>
                    <a:pt x="115" y="735"/>
                  </a:lnTo>
                  <a:lnTo>
                    <a:pt x="131" y="736"/>
                  </a:lnTo>
                  <a:lnTo>
                    <a:pt x="146" y="735"/>
                  </a:lnTo>
                  <a:lnTo>
                    <a:pt x="162" y="731"/>
                  </a:lnTo>
                  <a:lnTo>
                    <a:pt x="177" y="726"/>
                  </a:lnTo>
                  <a:lnTo>
                    <a:pt x="194" y="719"/>
                  </a:lnTo>
                  <a:lnTo>
                    <a:pt x="211" y="710"/>
                  </a:lnTo>
                  <a:lnTo>
                    <a:pt x="229" y="700"/>
                  </a:lnTo>
                  <a:lnTo>
                    <a:pt x="229" y="700"/>
                  </a:lnTo>
                  <a:lnTo>
                    <a:pt x="244" y="693"/>
                  </a:lnTo>
                  <a:lnTo>
                    <a:pt x="260" y="687"/>
                  </a:lnTo>
                  <a:lnTo>
                    <a:pt x="273" y="680"/>
                  </a:lnTo>
                  <a:lnTo>
                    <a:pt x="284" y="673"/>
                  </a:lnTo>
                  <a:lnTo>
                    <a:pt x="296" y="665"/>
                  </a:lnTo>
                  <a:lnTo>
                    <a:pt x="306" y="657"/>
                  </a:lnTo>
                  <a:lnTo>
                    <a:pt x="324" y="639"/>
                  </a:lnTo>
                  <a:lnTo>
                    <a:pt x="340" y="620"/>
                  </a:lnTo>
                  <a:lnTo>
                    <a:pt x="354" y="600"/>
                  </a:lnTo>
                  <a:lnTo>
                    <a:pt x="370" y="581"/>
                  </a:lnTo>
                  <a:lnTo>
                    <a:pt x="385" y="563"/>
                  </a:lnTo>
                  <a:lnTo>
                    <a:pt x="419" y="567"/>
                  </a:lnTo>
                  <a:lnTo>
                    <a:pt x="419" y="567"/>
                  </a:lnTo>
                  <a:lnTo>
                    <a:pt x="429" y="548"/>
                  </a:lnTo>
                  <a:lnTo>
                    <a:pt x="437" y="532"/>
                  </a:lnTo>
                  <a:lnTo>
                    <a:pt x="446" y="514"/>
                  </a:lnTo>
                  <a:lnTo>
                    <a:pt x="452" y="495"/>
                  </a:lnTo>
                  <a:lnTo>
                    <a:pt x="458" y="479"/>
                  </a:lnTo>
                  <a:lnTo>
                    <a:pt x="463" y="461"/>
                  </a:lnTo>
                  <a:lnTo>
                    <a:pt x="468" y="442"/>
                  </a:lnTo>
                  <a:lnTo>
                    <a:pt x="470" y="424"/>
                  </a:lnTo>
                  <a:lnTo>
                    <a:pt x="473" y="408"/>
                  </a:lnTo>
                  <a:lnTo>
                    <a:pt x="474" y="389"/>
                  </a:lnTo>
                  <a:lnTo>
                    <a:pt x="476" y="355"/>
                  </a:lnTo>
                  <a:lnTo>
                    <a:pt x="474" y="318"/>
                  </a:lnTo>
                  <a:lnTo>
                    <a:pt x="469" y="283"/>
                  </a:lnTo>
                  <a:lnTo>
                    <a:pt x="463" y="249"/>
                  </a:lnTo>
                  <a:lnTo>
                    <a:pt x="454" y="212"/>
                  </a:lnTo>
                  <a:lnTo>
                    <a:pt x="443" y="177"/>
                  </a:lnTo>
                  <a:lnTo>
                    <a:pt x="430" y="141"/>
                  </a:lnTo>
                  <a:lnTo>
                    <a:pt x="417" y="106"/>
                  </a:lnTo>
                  <a:lnTo>
                    <a:pt x="403" y="71"/>
                  </a:lnTo>
                  <a:lnTo>
                    <a:pt x="371" y="0"/>
                  </a:lnTo>
                  <a:lnTo>
                    <a:pt x="371" y="0"/>
                  </a:lnTo>
                  <a:close/>
                  <a:moveTo>
                    <a:pt x="371" y="0"/>
                  </a:moveTo>
                  <a:lnTo>
                    <a:pt x="371" y="0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4" name="Freeform 290">
              <a:extLst>
                <a:ext uri="{FF2B5EF4-FFF2-40B4-BE49-F238E27FC236}">
                  <a16:creationId xmlns:a16="http://schemas.microsoft.com/office/drawing/2014/main" xmlns="" id="{F7B5F819-7C37-4177-A0F9-8C90F08DD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113" y="3198813"/>
              <a:ext cx="252412" cy="388937"/>
            </a:xfrm>
            <a:custGeom>
              <a:avLst/>
              <a:gdLst>
                <a:gd name="T0" fmla="*/ 371 w 476"/>
                <a:gd name="T1" fmla="*/ 0 h 736"/>
                <a:gd name="T2" fmla="*/ 283 w 476"/>
                <a:gd name="T3" fmla="*/ 43 h 736"/>
                <a:gd name="T4" fmla="*/ 200 w 476"/>
                <a:gd name="T5" fmla="*/ 91 h 736"/>
                <a:gd name="T6" fmla="*/ 121 w 476"/>
                <a:gd name="T7" fmla="*/ 143 h 736"/>
                <a:gd name="T8" fmla="*/ 48 w 476"/>
                <a:gd name="T9" fmla="*/ 199 h 736"/>
                <a:gd name="T10" fmla="*/ 48 w 476"/>
                <a:gd name="T11" fmla="*/ 227 h 736"/>
                <a:gd name="T12" fmla="*/ 47 w 476"/>
                <a:gd name="T13" fmla="*/ 280 h 736"/>
                <a:gd name="T14" fmla="*/ 40 w 476"/>
                <a:gd name="T15" fmla="*/ 357 h 736"/>
                <a:gd name="T16" fmla="*/ 16 w 476"/>
                <a:gd name="T17" fmla="*/ 506 h 736"/>
                <a:gd name="T18" fmla="*/ 0 w 476"/>
                <a:gd name="T19" fmla="*/ 607 h 736"/>
                <a:gd name="T20" fmla="*/ 10 w 476"/>
                <a:gd name="T21" fmla="*/ 632 h 736"/>
                <a:gd name="T22" fmla="*/ 34 w 476"/>
                <a:gd name="T23" fmla="*/ 676 h 736"/>
                <a:gd name="T24" fmla="*/ 59 w 476"/>
                <a:gd name="T25" fmla="*/ 707 h 736"/>
                <a:gd name="T26" fmla="*/ 85 w 476"/>
                <a:gd name="T27" fmla="*/ 727 h 736"/>
                <a:gd name="T28" fmla="*/ 115 w 476"/>
                <a:gd name="T29" fmla="*/ 735 h 736"/>
                <a:gd name="T30" fmla="*/ 146 w 476"/>
                <a:gd name="T31" fmla="*/ 735 h 736"/>
                <a:gd name="T32" fmla="*/ 177 w 476"/>
                <a:gd name="T33" fmla="*/ 726 h 736"/>
                <a:gd name="T34" fmla="*/ 211 w 476"/>
                <a:gd name="T35" fmla="*/ 710 h 736"/>
                <a:gd name="T36" fmla="*/ 229 w 476"/>
                <a:gd name="T37" fmla="*/ 700 h 736"/>
                <a:gd name="T38" fmla="*/ 260 w 476"/>
                <a:gd name="T39" fmla="*/ 687 h 736"/>
                <a:gd name="T40" fmla="*/ 284 w 476"/>
                <a:gd name="T41" fmla="*/ 673 h 736"/>
                <a:gd name="T42" fmla="*/ 306 w 476"/>
                <a:gd name="T43" fmla="*/ 657 h 736"/>
                <a:gd name="T44" fmla="*/ 340 w 476"/>
                <a:gd name="T45" fmla="*/ 620 h 736"/>
                <a:gd name="T46" fmla="*/ 370 w 476"/>
                <a:gd name="T47" fmla="*/ 581 h 736"/>
                <a:gd name="T48" fmla="*/ 419 w 476"/>
                <a:gd name="T49" fmla="*/ 567 h 736"/>
                <a:gd name="T50" fmla="*/ 429 w 476"/>
                <a:gd name="T51" fmla="*/ 548 h 736"/>
                <a:gd name="T52" fmla="*/ 446 w 476"/>
                <a:gd name="T53" fmla="*/ 514 h 736"/>
                <a:gd name="T54" fmla="*/ 458 w 476"/>
                <a:gd name="T55" fmla="*/ 479 h 736"/>
                <a:gd name="T56" fmla="*/ 468 w 476"/>
                <a:gd name="T57" fmla="*/ 442 h 736"/>
                <a:gd name="T58" fmla="*/ 473 w 476"/>
                <a:gd name="T59" fmla="*/ 408 h 736"/>
                <a:gd name="T60" fmla="*/ 476 w 476"/>
                <a:gd name="T61" fmla="*/ 355 h 736"/>
                <a:gd name="T62" fmla="*/ 469 w 476"/>
                <a:gd name="T63" fmla="*/ 283 h 736"/>
                <a:gd name="T64" fmla="*/ 454 w 476"/>
                <a:gd name="T65" fmla="*/ 212 h 736"/>
                <a:gd name="T66" fmla="*/ 430 w 476"/>
                <a:gd name="T67" fmla="*/ 141 h 736"/>
                <a:gd name="T68" fmla="*/ 403 w 476"/>
                <a:gd name="T69" fmla="*/ 71 h 736"/>
                <a:gd name="T70" fmla="*/ 371 w 476"/>
                <a:gd name="T7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6" h="736">
                  <a:moveTo>
                    <a:pt x="371" y="0"/>
                  </a:moveTo>
                  <a:lnTo>
                    <a:pt x="371" y="0"/>
                  </a:lnTo>
                  <a:lnTo>
                    <a:pt x="327" y="21"/>
                  </a:lnTo>
                  <a:lnTo>
                    <a:pt x="283" y="43"/>
                  </a:lnTo>
                  <a:lnTo>
                    <a:pt x="240" y="66"/>
                  </a:lnTo>
                  <a:lnTo>
                    <a:pt x="200" y="91"/>
                  </a:lnTo>
                  <a:lnTo>
                    <a:pt x="160" y="117"/>
                  </a:lnTo>
                  <a:lnTo>
                    <a:pt x="121" y="143"/>
                  </a:lnTo>
                  <a:lnTo>
                    <a:pt x="84" y="171"/>
                  </a:lnTo>
                  <a:lnTo>
                    <a:pt x="48" y="199"/>
                  </a:lnTo>
                  <a:lnTo>
                    <a:pt x="48" y="199"/>
                  </a:lnTo>
                  <a:lnTo>
                    <a:pt x="48" y="227"/>
                  </a:lnTo>
                  <a:lnTo>
                    <a:pt x="48" y="254"/>
                  </a:lnTo>
                  <a:lnTo>
                    <a:pt x="47" y="280"/>
                  </a:lnTo>
                  <a:lnTo>
                    <a:pt x="45" y="305"/>
                  </a:lnTo>
                  <a:lnTo>
                    <a:pt x="40" y="357"/>
                  </a:lnTo>
                  <a:lnTo>
                    <a:pt x="32" y="406"/>
                  </a:lnTo>
                  <a:lnTo>
                    <a:pt x="16" y="506"/>
                  </a:lnTo>
                  <a:lnTo>
                    <a:pt x="8" y="556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0" y="632"/>
                  </a:lnTo>
                  <a:lnTo>
                    <a:pt x="22" y="656"/>
                  </a:lnTo>
                  <a:lnTo>
                    <a:pt x="34" y="676"/>
                  </a:lnTo>
                  <a:lnTo>
                    <a:pt x="47" y="693"/>
                  </a:lnTo>
                  <a:lnTo>
                    <a:pt x="59" y="707"/>
                  </a:lnTo>
                  <a:lnTo>
                    <a:pt x="72" y="718"/>
                  </a:lnTo>
                  <a:lnTo>
                    <a:pt x="85" y="727"/>
                  </a:lnTo>
                  <a:lnTo>
                    <a:pt x="100" y="732"/>
                  </a:lnTo>
                  <a:lnTo>
                    <a:pt x="115" y="735"/>
                  </a:lnTo>
                  <a:lnTo>
                    <a:pt x="131" y="736"/>
                  </a:lnTo>
                  <a:lnTo>
                    <a:pt x="146" y="735"/>
                  </a:lnTo>
                  <a:lnTo>
                    <a:pt x="162" y="731"/>
                  </a:lnTo>
                  <a:lnTo>
                    <a:pt x="177" y="726"/>
                  </a:lnTo>
                  <a:lnTo>
                    <a:pt x="194" y="719"/>
                  </a:lnTo>
                  <a:lnTo>
                    <a:pt x="211" y="710"/>
                  </a:lnTo>
                  <a:lnTo>
                    <a:pt x="229" y="700"/>
                  </a:lnTo>
                  <a:lnTo>
                    <a:pt x="229" y="700"/>
                  </a:lnTo>
                  <a:lnTo>
                    <a:pt x="244" y="693"/>
                  </a:lnTo>
                  <a:lnTo>
                    <a:pt x="260" y="687"/>
                  </a:lnTo>
                  <a:lnTo>
                    <a:pt x="273" y="680"/>
                  </a:lnTo>
                  <a:lnTo>
                    <a:pt x="284" y="673"/>
                  </a:lnTo>
                  <a:lnTo>
                    <a:pt x="296" y="665"/>
                  </a:lnTo>
                  <a:lnTo>
                    <a:pt x="306" y="657"/>
                  </a:lnTo>
                  <a:lnTo>
                    <a:pt x="324" y="639"/>
                  </a:lnTo>
                  <a:lnTo>
                    <a:pt x="340" y="620"/>
                  </a:lnTo>
                  <a:lnTo>
                    <a:pt x="354" y="600"/>
                  </a:lnTo>
                  <a:lnTo>
                    <a:pt x="370" y="581"/>
                  </a:lnTo>
                  <a:lnTo>
                    <a:pt x="385" y="563"/>
                  </a:lnTo>
                  <a:lnTo>
                    <a:pt x="419" y="567"/>
                  </a:lnTo>
                  <a:lnTo>
                    <a:pt x="419" y="567"/>
                  </a:lnTo>
                  <a:lnTo>
                    <a:pt x="429" y="548"/>
                  </a:lnTo>
                  <a:lnTo>
                    <a:pt x="437" y="532"/>
                  </a:lnTo>
                  <a:lnTo>
                    <a:pt x="446" y="514"/>
                  </a:lnTo>
                  <a:lnTo>
                    <a:pt x="452" y="495"/>
                  </a:lnTo>
                  <a:lnTo>
                    <a:pt x="458" y="479"/>
                  </a:lnTo>
                  <a:lnTo>
                    <a:pt x="463" y="461"/>
                  </a:lnTo>
                  <a:lnTo>
                    <a:pt x="468" y="442"/>
                  </a:lnTo>
                  <a:lnTo>
                    <a:pt x="470" y="424"/>
                  </a:lnTo>
                  <a:lnTo>
                    <a:pt x="473" y="408"/>
                  </a:lnTo>
                  <a:lnTo>
                    <a:pt x="474" y="389"/>
                  </a:lnTo>
                  <a:lnTo>
                    <a:pt x="476" y="355"/>
                  </a:lnTo>
                  <a:lnTo>
                    <a:pt x="474" y="318"/>
                  </a:lnTo>
                  <a:lnTo>
                    <a:pt x="469" y="283"/>
                  </a:lnTo>
                  <a:lnTo>
                    <a:pt x="463" y="249"/>
                  </a:lnTo>
                  <a:lnTo>
                    <a:pt x="454" y="212"/>
                  </a:lnTo>
                  <a:lnTo>
                    <a:pt x="443" y="177"/>
                  </a:lnTo>
                  <a:lnTo>
                    <a:pt x="430" y="141"/>
                  </a:lnTo>
                  <a:lnTo>
                    <a:pt x="417" y="106"/>
                  </a:lnTo>
                  <a:lnTo>
                    <a:pt x="403" y="71"/>
                  </a:lnTo>
                  <a:lnTo>
                    <a:pt x="371" y="0"/>
                  </a:lnTo>
                  <a:lnTo>
                    <a:pt x="37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5" name="Line 291">
              <a:extLst>
                <a:ext uri="{FF2B5EF4-FFF2-40B4-BE49-F238E27FC236}">
                  <a16:creationId xmlns:a16="http://schemas.microsoft.com/office/drawing/2014/main" xmlns="" id="{B2192F18-08F9-444A-AE55-905DB8E8F8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7963" y="3198813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6" name="Freeform 292">
              <a:extLst>
                <a:ext uri="{FF2B5EF4-FFF2-40B4-BE49-F238E27FC236}">
                  <a16:creationId xmlns:a16="http://schemas.microsoft.com/office/drawing/2014/main" xmlns="" id="{95C5EA48-46A2-4568-88AC-C1CADE152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113" y="3198813"/>
              <a:ext cx="252412" cy="388937"/>
            </a:xfrm>
            <a:custGeom>
              <a:avLst/>
              <a:gdLst>
                <a:gd name="T0" fmla="*/ 371 w 476"/>
                <a:gd name="T1" fmla="*/ 0 h 736"/>
                <a:gd name="T2" fmla="*/ 283 w 476"/>
                <a:gd name="T3" fmla="*/ 43 h 736"/>
                <a:gd name="T4" fmla="*/ 200 w 476"/>
                <a:gd name="T5" fmla="*/ 91 h 736"/>
                <a:gd name="T6" fmla="*/ 121 w 476"/>
                <a:gd name="T7" fmla="*/ 143 h 736"/>
                <a:gd name="T8" fmla="*/ 48 w 476"/>
                <a:gd name="T9" fmla="*/ 199 h 736"/>
                <a:gd name="T10" fmla="*/ 48 w 476"/>
                <a:gd name="T11" fmla="*/ 227 h 736"/>
                <a:gd name="T12" fmla="*/ 47 w 476"/>
                <a:gd name="T13" fmla="*/ 280 h 736"/>
                <a:gd name="T14" fmla="*/ 40 w 476"/>
                <a:gd name="T15" fmla="*/ 357 h 736"/>
                <a:gd name="T16" fmla="*/ 16 w 476"/>
                <a:gd name="T17" fmla="*/ 506 h 736"/>
                <a:gd name="T18" fmla="*/ 0 w 476"/>
                <a:gd name="T19" fmla="*/ 607 h 736"/>
                <a:gd name="T20" fmla="*/ 10 w 476"/>
                <a:gd name="T21" fmla="*/ 632 h 736"/>
                <a:gd name="T22" fmla="*/ 34 w 476"/>
                <a:gd name="T23" fmla="*/ 676 h 736"/>
                <a:gd name="T24" fmla="*/ 59 w 476"/>
                <a:gd name="T25" fmla="*/ 707 h 736"/>
                <a:gd name="T26" fmla="*/ 85 w 476"/>
                <a:gd name="T27" fmla="*/ 727 h 736"/>
                <a:gd name="T28" fmla="*/ 115 w 476"/>
                <a:gd name="T29" fmla="*/ 735 h 736"/>
                <a:gd name="T30" fmla="*/ 146 w 476"/>
                <a:gd name="T31" fmla="*/ 735 h 736"/>
                <a:gd name="T32" fmla="*/ 177 w 476"/>
                <a:gd name="T33" fmla="*/ 726 h 736"/>
                <a:gd name="T34" fmla="*/ 211 w 476"/>
                <a:gd name="T35" fmla="*/ 710 h 736"/>
                <a:gd name="T36" fmla="*/ 229 w 476"/>
                <a:gd name="T37" fmla="*/ 700 h 736"/>
                <a:gd name="T38" fmla="*/ 260 w 476"/>
                <a:gd name="T39" fmla="*/ 687 h 736"/>
                <a:gd name="T40" fmla="*/ 284 w 476"/>
                <a:gd name="T41" fmla="*/ 673 h 736"/>
                <a:gd name="T42" fmla="*/ 306 w 476"/>
                <a:gd name="T43" fmla="*/ 657 h 736"/>
                <a:gd name="T44" fmla="*/ 340 w 476"/>
                <a:gd name="T45" fmla="*/ 620 h 736"/>
                <a:gd name="T46" fmla="*/ 370 w 476"/>
                <a:gd name="T47" fmla="*/ 581 h 736"/>
                <a:gd name="T48" fmla="*/ 419 w 476"/>
                <a:gd name="T49" fmla="*/ 567 h 736"/>
                <a:gd name="T50" fmla="*/ 429 w 476"/>
                <a:gd name="T51" fmla="*/ 548 h 736"/>
                <a:gd name="T52" fmla="*/ 446 w 476"/>
                <a:gd name="T53" fmla="*/ 514 h 736"/>
                <a:gd name="T54" fmla="*/ 458 w 476"/>
                <a:gd name="T55" fmla="*/ 477 h 736"/>
                <a:gd name="T56" fmla="*/ 468 w 476"/>
                <a:gd name="T57" fmla="*/ 442 h 736"/>
                <a:gd name="T58" fmla="*/ 473 w 476"/>
                <a:gd name="T59" fmla="*/ 408 h 736"/>
                <a:gd name="T60" fmla="*/ 476 w 476"/>
                <a:gd name="T61" fmla="*/ 355 h 736"/>
                <a:gd name="T62" fmla="*/ 469 w 476"/>
                <a:gd name="T63" fmla="*/ 283 h 736"/>
                <a:gd name="T64" fmla="*/ 454 w 476"/>
                <a:gd name="T65" fmla="*/ 212 h 736"/>
                <a:gd name="T66" fmla="*/ 430 w 476"/>
                <a:gd name="T67" fmla="*/ 141 h 736"/>
                <a:gd name="T68" fmla="*/ 403 w 476"/>
                <a:gd name="T69" fmla="*/ 71 h 736"/>
                <a:gd name="T70" fmla="*/ 371 w 476"/>
                <a:gd name="T7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6" h="736">
                  <a:moveTo>
                    <a:pt x="371" y="0"/>
                  </a:moveTo>
                  <a:lnTo>
                    <a:pt x="371" y="0"/>
                  </a:lnTo>
                  <a:lnTo>
                    <a:pt x="327" y="21"/>
                  </a:lnTo>
                  <a:lnTo>
                    <a:pt x="283" y="43"/>
                  </a:lnTo>
                  <a:lnTo>
                    <a:pt x="240" y="66"/>
                  </a:lnTo>
                  <a:lnTo>
                    <a:pt x="200" y="91"/>
                  </a:lnTo>
                  <a:lnTo>
                    <a:pt x="160" y="117"/>
                  </a:lnTo>
                  <a:lnTo>
                    <a:pt x="121" y="143"/>
                  </a:lnTo>
                  <a:lnTo>
                    <a:pt x="84" y="171"/>
                  </a:lnTo>
                  <a:lnTo>
                    <a:pt x="48" y="199"/>
                  </a:lnTo>
                  <a:lnTo>
                    <a:pt x="48" y="199"/>
                  </a:lnTo>
                  <a:lnTo>
                    <a:pt x="48" y="227"/>
                  </a:lnTo>
                  <a:lnTo>
                    <a:pt x="48" y="254"/>
                  </a:lnTo>
                  <a:lnTo>
                    <a:pt x="47" y="280"/>
                  </a:lnTo>
                  <a:lnTo>
                    <a:pt x="45" y="305"/>
                  </a:lnTo>
                  <a:lnTo>
                    <a:pt x="40" y="357"/>
                  </a:lnTo>
                  <a:lnTo>
                    <a:pt x="32" y="406"/>
                  </a:lnTo>
                  <a:lnTo>
                    <a:pt x="16" y="506"/>
                  </a:lnTo>
                  <a:lnTo>
                    <a:pt x="8" y="556"/>
                  </a:lnTo>
                  <a:lnTo>
                    <a:pt x="0" y="607"/>
                  </a:lnTo>
                  <a:lnTo>
                    <a:pt x="0" y="607"/>
                  </a:lnTo>
                  <a:lnTo>
                    <a:pt x="10" y="632"/>
                  </a:lnTo>
                  <a:lnTo>
                    <a:pt x="22" y="656"/>
                  </a:lnTo>
                  <a:lnTo>
                    <a:pt x="34" y="676"/>
                  </a:lnTo>
                  <a:lnTo>
                    <a:pt x="47" y="693"/>
                  </a:lnTo>
                  <a:lnTo>
                    <a:pt x="59" y="707"/>
                  </a:lnTo>
                  <a:lnTo>
                    <a:pt x="72" y="718"/>
                  </a:lnTo>
                  <a:lnTo>
                    <a:pt x="85" y="727"/>
                  </a:lnTo>
                  <a:lnTo>
                    <a:pt x="100" y="732"/>
                  </a:lnTo>
                  <a:lnTo>
                    <a:pt x="115" y="735"/>
                  </a:lnTo>
                  <a:lnTo>
                    <a:pt x="131" y="736"/>
                  </a:lnTo>
                  <a:lnTo>
                    <a:pt x="146" y="735"/>
                  </a:lnTo>
                  <a:lnTo>
                    <a:pt x="162" y="731"/>
                  </a:lnTo>
                  <a:lnTo>
                    <a:pt x="177" y="726"/>
                  </a:lnTo>
                  <a:lnTo>
                    <a:pt x="194" y="719"/>
                  </a:lnTo>
                  <a:lnTo>
                    <a:pt x="211" y="710"/>
                  </a:lnTo>
                  <a:lnTo>
                    <a:pt x="229" y="700"/>
                  </a:lnTo>
                  <a:lnTo>
                    <a:pt x="229" y="700"/>
                  </a:lnTo>
                  <a:lnTo>
                    <a:pt x="244" y="693"/>
                  </a:lnTo>
                  <a:lnTo>
                    <a:pt x="260" y="687"/>
                  </a:lnTo>
                  <a:lnTo>
                    <a:pt x="273" y="680"/>
                  </a:lnTo>
                  <a:lnTo>
                    <a:pt x="284" y="673"/>
                  </a:lnTo>
                  <a:lnTo>
                    <a:pt x="296" y="665"/>
                  </a:lnTo>
                  <a:lnTo>
                    <a:pt x="306" y="657"/>
                  </a:lnTo>
                  <a:lnTo>
                    <a:pt x="324" y="639"/>
                  </a:lnTo>
                  <a:lnTo>
                    <a:pt x="340" y="620"/>
                  </a:lnTo>
                  <a:lnTo>
                    <a:pt x="354" y="600"/>
                  </a:lnTo>
                  <a:lnTo>
                    <a:pt x="370" y="581"/>
                  </a:lnTo>
                  <a:lnTo>
                    <a:pt x="385" y="561"/>
                  </a:lnTo>
                  <a:lnTo>
                    <a:pt x="419" y="567"/>
                  </a:lnTo>
                  <a:lnTo>
                    <a:pt x="419" y="567"/>
                  </a:lnTo>
                  <a:lnTo>
                    <a:pt x="429" y="548"/>
                  </a:lnTo>
                  <a:lnTo>
                    <a:pt x="437" y="530"/>
                  </a:lnTo>
                  <a:lnTo>
                    <a:pt x="446" y="514"/>
                  </a:lnTo>
                  <a:lnTo>
                    <a:pt x="452" y="495"/>
                  </a:lnTo>
                  <a:lnTo>
                    <a:pt x="458" y="477"/>
                  </a:lnTo>
                  <a:lnTo>
                    <a:pt x="463" y="461"/>
                  </a:lnTo>
                  <a:lnTo>
                    <a:pt x="468" y="442"/>
                  </a:lnTo>
                  <a:lnTo>
                    <a:pt x="470" y="424"/>
                  </a:lnTo>
                  <a:lnTo>
                    <a:pt x="473" y="408"/>
                  </a:lnTo>
                  <a:lnTo>
                    <a:pt x="474" y="389"/>
                  </a:lnTo>
                  <a:lnTo>
                    <a:pt x="476" y="355"/>
                  </a:lnTo>
                  <a:lnTo>
                    <a:pt x="474" y="318"/>
                  </a:lnTo>
                  <a:lnTo>
                    <a:pt x="469" y="283"/>
                  </a:lnTo>
                  <a:lnTo>
                    <a:pt x="463" y="249"/>
                  </a:lnTo>
                  <a:lnTo>
                    <a:pt x="454" y="212"/>
                  </a:lnTo>
                  <a:lnTo>
                    <a:pt x="443" y="177"/>
                  </a:lnTo>
                  <a:lnTo>
                    <a:pt x="430" y="141"/>
                  </a:lnTo>
                  <a:lnTo>
                    <a:pt x="417" y="106"/>
                  </a:lnTo>
                  <a:lnTo>
                    <a:pt x="403" y="71"/>
                  </a:lnTo>
                  <a:lnTo>
                    <a:pt x="371" y="0"/>
                  </a:lnTo>
                  <a:lnTo>
                    <a:pt x="371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7" name="Line 293">
              <a:extLst>
                <a:ext uri="{FF2B5EF4-FFF2-40B4-BE49-F238E27FC236}">
                  <a16:creationId xmlns:a16="http://schemas.microsoft.com/office/drawing/2014/main" xmlns="" id="{552039F9-58FA-4D1B-81CD-92F5AEF4C7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7963" y="3198813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8" name="Freeform 294">
              <a:extLst>
                <a:ext uri="{FF2B5EF4-FFF2-40B4-BE49-F238E27FC236}">
                  <a16:creationId xmlns:a16="http://schemas.microsoft.com/office/drawing/2014/main" xmlns="" id="{8940472D-DAE9-4CBE-BBB5-A73F377D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54613" y="2967038"/>
              <a:ext cx="158750" cy="322262"/>
            </a:xfrm>
            <a:custGeom>
              <a:avLst/>
              <a:gdLst>
                <a:gd name="T0" fmla="*/ 42 w 301"/>
                <a:gd name="T1" fmla="*/ 492 h 611"/>
                <a:gd name="T2" fmla="*/ 4 w 301"/>
                <a:gd name="T3" fmla="*/ 362 h 611"/>
                <a:gd name="T4" fmla="*/ 3 w 301"/>
                <a:gd name="T5" fmla="*/ 342 h 611"/>
                <a:gd name="T6" fmla="*/ 0 w 301"/>
                <a:gd name="T7" fmla="*/ 323 h 611"/>
                <a:gd name="T8" fmla="*/ 3 w 301"/>
                <a:gd name="T9" fmla="*/ 314 h 611"/>
                <a:gd name="T10" fmla="*/ 9 w 301"/>
                <a:gd name="T11" fmla="*/ 305 h 611"/>
                <a:gd name="T12" fmla="*/ 21 w 301"/>
                <a:gd name="T13" fmla="*/ 297 h 611"/>
                <a:gd name="T14" fmla="*/ 39 w 301"/>
                <a:gd name="T15" fmla="*/ 289 h 611"/>
                <a:gd name="T16" fmla="*/ 38 w 301"/>
                <a:gd name="T17" fmla="*/ 276 h 611"/>
                <a:gd name="T18" fmla="*/ 39 w 301"/>
                <a:gd name="T19" fmla="*/ 264 h 611"/>
                <a:gd name="T20" fmla="*/ 48 w 301"/>
                <a:gd name="T21" fmla="*/ 252 h 611"/>
                <a:gd name="T22" fmla="*/ 70 w 301"/>
                <a:gd name="T23" fmla="*/ 243 h 611"/>
                <a:gd name="T24" fmla="*/ 70 w 301"/>
                <a:gd name="T25" fmla="*/ 234 h 611"/>
                <a:gd name="T26" fmla="*/ 75 w 301"/>
                <a:gd name="T27" fmla="*/ 223 h 611"/>
                <a:gd name="T28" fmla="*/ 85 w 301"/>
                <a:gd name="T29" fmla="*/ 220 h 611"/>
                <a:gd name="T30" fmla="*/ 109 w 301"/>
                <a:gd name="T31" fmla="*/ 221 h 611"/>
                <a:gd name="T32" fmla="*/ 110 w 301"/>
                <a:gd name="T33" fmla="*/ 211 h 611"/>
                <a:gd name="T34" fmla="*/ 115 w 301"/>
                <a:gd name="T35" fmla="*/ 201 h 611"/>
                <a:gd name="T36" fmla="*/ 127 w 301"/>
                <a:gd name="T37" fmla="*/ 196 h 611"/>
                <a:gd name="T38" fmla="*/ 146 w 301"/>
                <a:gd name="T39" fmla="*/ 196 h 611"/>
                <a:gd name="T40" fmla="*/ 144 w 301"/>
                <a:gd name="T41" fmla="*/ 176 h 611"/>
                <a:gd name="T42" fmla="*/ 141 w 301"/>
                <a:gd name="T43" fmla="*/ 133 h 611"/>
                <a:gd name="T44" fmla="*/ 142 w 301"/>
                <a:gd name="T45" fmla="*/ 70 h 611"/>
                <a:gd name="T46" fmla="*/ 144 w 301"/>
                <a:gd name="T47" fmla="*/ 28 h 611"/>
                <a:gd name="T48" fmla="*/ 149 w 301"/>
                <a:gd name="T49" fmla="*/ 8 h 611"/>
                <a:gd name="T50" fmla="*/ 155 w 301"/>
                <a:gd name="T51" fmla="*/ 0 h 611"/>
                <a:gd name="T52" fmla="*/ 163 w 301"/>
                <a:gd name="T53" fmla="*/ 0 h 611"/>
                <a:gd name="T54" fmla="*/ 176 w 301"/>
                <a:gd name="T55" fmla="*/ 10 h 611"/>
                <a:gd name="T56" fmla="*/ 185 w 301"/>
                <a:gd name="T57" fmla="*/ 19 h 611"/>
                <a:gd name="T58" fmla="*/ 195 w 301"/>
                <a:gd name="T59" fmla="*/ 70 h 611"/>
                <a:gd name="T60" fmla="*/ 212 w 301"/>
                <a:gd name="T61" fmla="*/ 146 h 611"/>
                <a:gd name="T62" fmla="*/ 215 w 301"/>
                <a:gd name="T63" fmla="*/ 201 h 611"/>
                <a:gd name="T64" fmla="*/ 213 w 301"/>
                <a:gd name="T65" fmla="*/ 231 h 611"/>
                <a:gd name="T66" fmla="*/ 232 w 301"/>
                <a:gd name="T67" fmla="*/ 245 h 611"/>
                <a:gd name="T68" fmla="*/ 265 w 301"/>
                <a:gd name="T69" fmla="*/ 271 h 611"/>
                <a:gd name="T70" fmla="*/ 274 w 301"/>
                <a:gd name="T71" fmla="*/ 276 h 611"/>
                <a:gd name="T72" fmla="*/ 288 w 301"/>
                <a:gd name="T73" fmla="*/ 296 h 611"/>
                <a:gd name="T74" fmla="*/ 295 w 301"/>
                <a:gd name="T75" fmla="*/ 320 h 611"/>
                <a:gd name="T76" fmla="*/ 301 w 301"/>
                <a:gd name="T77" fmla="*/ 364 h 611"/>
                <a:gd name="T78" fmla="*/ 296 w 301"/>
                <a:gd name="T79" fmla="*/ 389 h 611"/>
                <a:gd name="T80" fmla="*/ 282 w 301"/>
                <a:gd name="T81" fmla="*/ 430 h 611"/>
                <a:gd name="T82" fmla="*/ 264 w 301"/>
                <a:gd name="T83" fmla="*/ 464 h 611"/>
                <a:gd name="T84" fmla="*/ 243 w 301"/>
                <a:gd name="T85" fmla="*/ 492 h 611"/>
                <a:gd name="T86" fmla="*/ 215 w 301"/>
                <a:gd name="T87" fmla="*/ 563 h 611"/>
                <a:gd name="T88" fmla="*/ 212 w 301"/>
                <a:gd name="T89" fmla="*/ 571 h 611"/>
                <a:gd name="T90" fmla="*/ 203 w 301"/>
                <a:gd name="T91" fmla="*/ 583 h 611"/>
                <a:gd name="T92" fmla="*/ 191 w 301"/>
                <a:gd name="T93" fmla="*/ 593 h 611"/>
                <a:gd name="T94" fmla="*/ 172 w 301"/>
                <a:gd name="T95" fmla="*/ 602 h 611"/>
                <a:gd name="T96" fmla="*/ 141 w 301"/>
                <a:gd name="T97" fmla="*/ 610 h 611"/>
                <a:gd name="T98" fmla="*/ 106 w 301"/>
                <a:gd name="T99" fmla="*/ 611 h 611"/>
                <a:gd name="T100" fmla="*/ 92 w 301"/>
                <a:gd name="T101" fmla="*/ 606 h 611"/>
                <a:gd name="T102" fmla="*/ 71 w 301"/>
                <a:gd name="T103" fmla="*/ 596 h 611"/>
                <a:gd name="T104" fmla="*/ 58 w 301"/>
                <a:gd name="T105" fmla="*/ 584 h 611"/>
                <a:gd name="T106" fmla="*/ 51 w 301"/>
                <a:gd name="T107" fmla="*/ 571 h 611"/>
                <a:gd name="T108" fmla="*/ 45 w 301"/>
                <a:gd name="T109" fmla="*/ 553 h 611"/>
                <a:gd name="T110" fmla="*/ 44 w 301"/>
                <a:gd name="T111" fmla="*/ 527 h 611"/>
                <a:gd name="T112" fmla="*/ 42 w 301"/>
                <a:gd name="T113" fmla="*/ 514 h 611"/>
                <a:gd name="T114" fmla="*/ 42 w 301"/>
                <a:gd name="T115" fmla="*/ 514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1" h="611">
                  <a:moveTo>
                    <a:pt x="42" y="514"/>
                  </a:moveTo>
                  <a:lnTo>
                    <a:pt x="42" y="492"/>
                  </a:lnTo>
                  <a:lnTo>
                    <a:pt x="4" y="362"/>
                  </a:lnTo>
                  <a:lnTo>
                    <a:pt x="4" y="362"/>
                  </a:lnTo>
                  <a:lnTo>
                    <a:pt x="4" y="353"/>
                  </a:lnTo>
                  <a:lnTo>
                    <a:pt x="3" y="342"/>
                  </a:lnTo>
                  <a:lnTo>
                    <a:pt x="0" y="333"/>
                  </a:lnTo>
                  <a:lnTo>
                    <a:pt x="0" y="323"/>
                  </a:lnTo>
                  <a:lnTo>
                    <a:pt x="1" y="319"/>
                  </a:lnTo>
                  <a:lnTo>
                    <a:pt x="3" y="314"/>
                  </a:lnTo>
                  <a:lnTo>
                    <a:pt x="5" y="310"/>
                  </a:lnTo>
                  <a:lnTo>
                    <a:pt x="9" y="305"/>
                  </a:lnTo>
                  <a:lnTo>
                    <a:pt x="14" y="301"/>
                  </a:lnTo>
                  <a:lnTo>
                    <a:pt x="21" y="297"/>
                  </a:lnTo>
                  <a:lnTo>
                    <a:pt x="29" y="293"/>
                  </a:lnTo>
                  <a:lnTo>
                    <a:pt x="39" y="289"/>
                  </a:lnTo>
                  <a:lnTo>
                    <a:pt x="39" y="289"/>
                  </a:lnTo>
                  <a:lnTo>
                    <a:pt x="38" y="276"/>
                  </a:lnTo>
                  <a:lnTo>
                    <a:pt x="38" y="270"/>
                  </a:lnTo>
                  <a:lnTo>
                    <a:pt x="39" y="264"/>
                  </a:lnTo>
                  <a:lnTo>
                    <a:pt x="43" y="257"/>
                  </a:lnTo>
                  <a:lnTo>
                    <a:pt x="48" y="252"/>
                  </a:lnTo>
                  <a:lnTo>
                    <a:pt x="57" y="247"/>
                  </a:lnTo>
                  <a:lnTo>
                    <a:pt x="70" y="243"/>
                  </a:lnTo>
                  <a:lnTo>
                    <a:pt x="70" y="243"/>
                  </a:lnTo>
                  <a:lnTo>
                    <a:pt x="70" y="234"/>
                  </a:lnTo>
                  <a:lnTo>
                    <a:pt x="73" y="227"/>
                  </a:lnTo>
                  <a:lnTo>
                    <a:pt x="75" y="223"/>
                  </a:lnTo>
                  <a:lnTo>
                    <a:pt x="80" y="221"/>
                  </a:lnTo>
                  <a:lnTo>
                    <a:pt x="85" y="220"/>
                  </a:lnTo>
                  <a:lnTo>
                    <a:pt x="93" y="220"/>
                  </a:lnTo>
                  <a:lnTo>
                    <a:pt x="109" y="221"/>
                  </a:lnTo>
                  <a:lnTo>
                    <a:pt x="109" y="221"/>
                  </a:lnTo>
                  <a:lnTo>
                    <a:pt x="110" y="211"/>
                  </a:lnTo>
                  <a:lnTo>
                    <a:pt x="113" y="205"/>
                  </a:lnTo>
                  <a:lnTo>
                    <a:pt x="115" y="201"/>
                  </a:lnTo>
                  <a:lnTo>
                    <a:pt x="120" y="199"/>
                  </a:lnTo>
                  <a:lnTo>
                    <a:pt x="127" y="196"/>
                  </a:lnTo>
                  <a:lnTo>
                    <a:pt x="135" y="196"/>
                  </a:lnTo>
                  <a:lnTo>
                    <a:pt x="146" y="196"/>
                  </a:lnTo>
                  <a:lnTo>
                    <a:pt x="146" y="196"/>
                  </a:lnTo>
                  <a:lnTo>
                    <a:pt x="144" y="176"/>
                  </a:lnTo>
                  <a:lnTo>
                    <a:pt x="141" y="154"/>
                  </a:lnTo>
                  <a:lnTo>
                    <a:pt x="141" y="133"/>
                  </a:lnTo>
                  <a:lnTo>
                    <a:pt x="141" y="112"/>
                  </a:lnTo>
                  <a:lnTo>
                    <a:pt x="142" y="70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6" y="17"/>
                  </a:lnTo>
                  <a:lnTo>
                    <a:pt x="149" y="8"/>
                  </a:lnTo>
                  <a:lnTo>
                    <a:pt x="153" y="2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63" y="0"/>
                  </a:lnTo>
                  <a:lnTo>
                    <a:pt x="170" y="4"/>
                  </a:lnTo>
                  <a:lnTo>
                    <a:pt x="176" y="10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9" y="45"/>
                  </a:lnTo>
                  <a:lnTo>
                    <a:pt x="195" y="70"/>
                  </a:lnTo>
                  <a:lnTo>
                    <a:pt x="207" y="120"/>
                  </a:lnTo>
                  <a:lnTo>
                    <a:pt x="212" y="146"/>
                  </a:lnTo>
                  <a:lnTo>
                    <a:pt x="215" y="172"/>
                  </a:lnTo>
                  <a:lnTo>
                    <a:pt x="215" y="201"/>
                  </a:lnTo>
                  <a:lnTo>
                    <a:pt x="215" y="216"/>
                  </a:lnTo>
                  <a:lnTo>
                    <a:pt x="213" y="231"/>
                  </a:lnTo>
                  <a:lnTo>
                    <a:pt x="213" y="231"/>
                  </a:lnTo>
                  <a:lnTo>
                    <a:pt x="232" y="245"/>
                  </a:lnTo>
                  <a:lnTo>
                    <a:pt x="265" y="271"/>
                  </a:lnTo>
                  <a:lnTo>
                    <a:pt x="265" y="271"/>
                  </a:lnTo>
                  <a:lnTo>
                    <a:pt x="270" y="274"/>
                  </a:lnTo>
                  <a:lnTo>
                    <a:pt x="274" y="276"/>
                  </a:lnTo>
                  <a:lnTo>
                    <a:pt x="282" y="286"/>
                  </a:lnTo>
                  <a:lnTo>
                    <a:pt x="288" y="296"/>
                  </a:lnTo>
                  <a:lnTo>
                    <a:pt x="292" y="307"/>
                  </a:lnTo>
                  <a:lnTo>
                    <a:pt x="295" y="320"/>
                  </a:lnTo>
                  <a:lnTo>
                    <a:pt x="297" y="335"/>
                  </a:lnTo>
                  <a:lnTo>
                    <a:pt x="301" y="364"/>
                  </a:lnTo>
                  <a:lnTo>
                    <a:pt x="301" y="364"/>
                  </a:lnTo>
                  <a:lnTo>
                    <a:pt x="296" y="389"/>
                  </a:lnTo>
                  <a:lnTo>
                    <a:pt x="290" y="411"/>
                  </a:lnTo>
                  <a:lnTo>
                    <a:pt x="282" y="430"/>
                  </a:lnTo>
                  <a:lnTo>
                    <a:pt x="273" y="448"/>
                  </a:lnTo>
                  <a:lnTo>
                    <a:pt x="264" y="464"/>
                  </a:lnTo>
                  <a:lnTo>
                    <a:pt x="254" y="479"/>
                  </a:lnTo>
                  <a:lnTo>
                    <a:pt x="243" y="492"/>
                  </a:lnTo>
                  <a:lnTo>
                    <a:pt x="232" y="505"/>
                  </a:lnTo>
                  <a:lnTo>
                    <a:pt x="215" y="563"/>
                  </a:lnTo>
                  <a:lnTo>
                    <a:pt x="215" y="563"/>
                  </a:lnTo>
                  <a:lnTo>
                    <a:pt x="212" y="571"/>
                  </a:lnTo>
                  <a:lnTo>
                    <a:pt x="207" y="578"/>
                  </a:lnTo>
                  <a:lnTo>
                    <a:pt x="203" y="583"/>
                  </a:lnTo>
                  <a:lnTo>
                    <a:pt x="198" y="588"/>
                  </a:lnTo>
                  <a:lnTo>
                    <a:pt x="191" y="593"/>
                  </a:lnTo>
                  <a:lnTo>
                    <a:pt x="186" y="597"/>
                  </a:lnTo>
                  <a:lnTo>
                    <a:pt x="172" y="602"/>
                  </a:lnTo>
                  <a:lnTo>
                    <a:pt x="157" y="607"/>
                  </a:lnTo>
                  <a:lnTo>
                    <a:pt x="141" y="610"/>
                  </a:lnTo>
                  <a:lnTo>
                    <a:pt x="124" y="611"/>
                  </a:lnTo>
                  <a:lnTo>
                    <a:pt x="106" y="611"/>
                  </a:lnTo>
                  <a:lnTo>
                    <a:pt x="106" y="611"/>
                  </a:lnTo>
                  <a:lnTo>
                    <a:pt x="92" y="606"/>
                  </a:lnTo>
                  <a:lnTo>
                    <a:pt x="80" y="601"/>
                  </a:lnTo>
                  <a:lnTo>
                    <a:pt x="71" y="596"/>
                  </a:lnTo>
                  <a:lnTo>
                    <a:pt x="64" y="589"/>
                  </a:lnTo>
                  <a:lnTo>
                    <a:pt x="58" y="584"/>
                  </a:lnTo>
                  <a:lnTo>
                    <a:pt x="53" y="578"/>
                  </a:lnTo>
                  <a:lnTo>
                    <a:pt x="51" y="571"/>
                  </a:lnTo>
                  <a:lnTo>
                    <a:pt x="48" y="565"/>
                  </a:lnTo>
                  <a:lnTo>
                    <a:pt x="45" y="553"/>
                  </a:lnTo>
                  <a:lnTo>
                    <a:pt x="45" y="540"/>
                  </a:lnTo>
                  <a:lnTo>
                    <a:pt x="44" y="527"/>
                  </a:lnTo>
                  <a:lnTo>
                    <a:pt x="42" y="514"/>
                  </a:lnTo>
                  <a:lnTo>
                    <a:pt x="42" y="514"/>
                  </a:lnTo>
                  <a:close/>
                  <a:moveTo>
                    <a:pt x="42" y="514"/>
                  </a:moveTo>
                  <a:lnTo>
                    <a:pt x="42" y="5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69" name="Freeform 295">
              <a:extLst>
                <a:ext uri="{FF2B5EF4-FFF2-40B4-BE49-F238E27FC236}">
                  <a16:creationId xmlns:a16="http://schemas.microsoft.com/office/drawing/2014/main" xmlns="" id="{80D1CA47-B9E2-4445-A850-5B8A4D6D7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613" y="2967038"/>
              <a:ext cx="158750" cy="322262"/>
            </a:xfrm>
            <a:custGeom>
              <a:avLst/>
              <a:gdLst>
                <a:gd name="T0" fmla="*/ 42 w 301"/>
                <a:gd name="T1" fmla="*/ 492 h 611"/>
                <a:gd name="T2" fmla="*/ 4 w 301"/>
                <a:gd name="T3" fmla="*/ 362 h 611"/>
                <a:gd name="T4" fmla="*/ 3 w 301"/>
                <a:gd name="T5" fmla="*/ 342 h 611"/>
                <a:gd name="T6" fmla="*/ 0 w 301"/>
                <a:gd name="T7" fmla="*/ 323 h 611"/>
                <a:gd name="T8" fmla="*/ 3 w 301"/>
                <a:gd name="T9" fmla="*/ 314 h 611"/>
                <a:gd name="T10" fmla="*/ 9 w 301"/>
                <a:gd name="T11" fmla="*/ 305 h 611"/>
                <a:gd name="T12" fmla="*/ 21 w 301"/>
                <a:gd name="T13" fmla="*/ 297 h 611"/>
                <a:gd name="T14" fmla="*/ 39 w 301"/>
                <a:gd name="T15" fmla="*/ 289 h 611"/>
                <a:gd name="T16" fmla="*/ 38 w 301"/>
                <a:gd name="T17" fmla="*/ 276 h 611"/>
                <a:gd name="T18" fmla="*/ 39 w 301"/>
                <a:gd name="T19" fmla="*/ 264 h 611"/>
                <a:gd name="T20" fmla="*/ 48 w 301"/>
                <a:gd name="T21" fmla="*/ 252 h 611"/>
                <a:gd name="T22" fmla="*/ 70 w 301"/>
                <a:gd name="T23" fmla="*/ 243 h 611"/>
                <a:gd name="T24" fmla="*/ 70 w 301"/>
                <a:gd name="T25" fmla="*/ 234 h 611"/>
                <a:gd name="T26" fmla="*/ 75 w 301"/>
                <a:gd name="T27" fmla="*/ 223 h 611"/>
                <a:gd name="T28" fmla="*/ 85 w 301"/>
                <a:gd name="T29" fmla="*/ 220 h 611"/>
                <a:gd name="T30" fmla="*/ 109 w 301"/>
                <a:gd name="T31" fmla="*/ 221 h 611"/>
                <a:gd name="T32" fmla="*/ 110 w 301"/>
                <a:gd name="T33" fmla="*/ 211 h 611"/>
                <a:gd name="T34" fmla="*/ 115 w 301"/>
                <a:gd name="T35" fmla="*/ 201 h 611"/>
                <a:gd name="T36" fmla="*/ 127 w 301"/>
                <a:gd name="T37" fmla="*/ 196 h 611"/>
                <a:gd name="T38" fmla="*/ 146 w 301"/>
                <a:gd name="T39" fmla="*/ 196 h 611"/>
                <a:gd name="T40" fmla="*/ 144 w 301"/>
                <a:gd name="T41" fmla="*/ 176 h 611"/>
                <a:gd name="T42" fmla="*/ 141 w 301"/>
                <a:gd name="T43" fmla="*/ 133 h 611"/>
                <a:gd name="T44" fmla="*/ 142 w 301"/>
                <a:gd name="T45" fmla="*/ 70 h 611"/>
                <a:gd name="T46" fmla="*/ 144 w 301"/>
                <a:gd name="T47" fmla="*/ 28 h 611"/>
                <a:gd name="T48" fmla="*/ 149 w 301"/>
                <a:gd name="T49" fmla="*/ 8 h 611"/>
                <a:gd name="T50" fmla="*/ 155 w 301"/>
                <a:gd name="T51" fmla="*/ 0 h 611"/>
                <a:gd name="T52" fmla="*/ 163 w 301"/>
                <a:gd name="T53" fmla="*/ 0 h 611"/>
                <a:gd name="T54" fmla="*/ 176 w 301"/>
                <a:gd name="T55" fmla="*/ 10 h 611"/>
                <a:gd name="T56" fmla="*/ 185 w 301"/>
                <a:gd name="T57" fmla="*/ 19 h 611"/>
                <a:gd name="T58" fmla="*/ 195 w 301"/>
                <a:gd name="T59" fmla="*/ 70 h 611"/>
                <a:gd name="T60" fmla="*/ 212 w 301"/>
                <a:gd name="T61" fmla="*/ 146 h 611"/>
                <a:gd name="T62" fmla="*/ 215 w 301"/>
                <a:gd name="T63" fmla="*/ 201 h 611"/>
                <a:gd name="T64" fmla="*/ 213 w 301"/>
                <a:gd name="T65" fmla="*/ 231 h 611"/>
                <a:gd name="T66" fmla="*/ 232 w 301"/>
                <a:gd name="T67" fmla="*/ 245 h 611"/>
                <a:gd name="T68" fmla="*/ 265 w 301"/>
                <a:gd name="T69" fmla="*/ 271 h 611"/>
                <a:gd name="T70" fmla="*/ 274 w 301"/>
                <a:gd name="T71" fmla="*/ 276 h 611"/>
                <a:gd name="T72" fmla="*/ 288 w 301"/>
                <a:gd name="T73" fmla="*/ 296 h 611"/>
                <a:gd name="T74" fmla="*/ 295 w 301"/>
                <a:gd name="T75" fmla="*/ 320 h 611"/>
                <a:gd name="T76" fmla="*/ 301 w 301"/>
                <a:gd name="T77" fmla="*/ 364 h 611"/>
                <a:gd name="T78" fmla="*/ 296 w 301"/>
                <a:gd name="T79" fmla="*/ 389 h 611"/>
                <a:gd name="T80" fmla="*/ 282 w 301"/>
                <a:gd name="T81" fmla="*/ 430 h 611"/>
                <a:gd name="T82" fmla="*/ 264 w 301"/>
                <a:gd name="T83" fmla="*/ 464 h 611"/>
                <a:gd name="T84" fmla="*/ 243 w 301"/>
                <a:gd name="T85" fmla="*/ 492 h 611"/>
                <a:gd name="T86" fmla="*/ 215 w 301"/>
                <a:gd name="T87" fmla="*/ 563 h 611"/>
                <a:gd name="T88" fmla="*/ 212 w 301"/>
                <a:gd name="T89" fmla="*/ 571 h 611"/>
                <a:gd name="T90" fmla="*/ 203 w 301"/>
                <a:gd name="T91" fmla="*/ 583 h 611"/>
                <a:gd name="T92" fmla="*/ 191 w 301"/>
                <a:gd name="T93" fmla="*/ 593 h 611"/>
                <a:gd name="T94" fmla="*/ 172 w 301"/>
                <a:gd name="T95" fmla="*/ 602 h 611"/>
                <a:gd name="T96" fmla="*/ 141 w 301"/>
                <a:gd name="T97" fmla="*/ 610 h 611"/>
                <a:gd name="T98" fmla="*/ 106 w 301"/>
                <a:gd name="T99" fmla="*/ 611 h 611"/>
                <a:gd name="T100" fmla="*/ 92 w 301"/>
                <a:gd name="T101" fmla="*/ 606 h 611"/>
                <a:gd name="T102" fmla="*/ 71 w 301"/>
                <a:gd name="T103" fmla="*/ 596 h 611"/>
                <a:gd name="T104" fmla="*/ 58 w 301"/>
                <a:gd name="T105" fmla="*/ 584 h 611"/>
                <a:gd name="T106" fmla="*/ 51 w 301"/>
                <a:gd name="T107" fmla="*/ 571 h 611"/>
                <a:gd name="T108" fmla="*/ 45 w 301"/>
                <a:gd name="T109" fmla="*/ 553 h 611"/>
                <a:gd name="T110" fmla="*/ 44 w 301"/>
                <a:gd name="T111" fmla="*/ 527 h 611"/>
                <a:gd name="T112" fmla="*/ 42 w 301"/>
                <a:gd name="T113" fmla="*/ 514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1" h="611">
                  <a:moveTo>
                    <a:pt x="42" y="514"/>
                  </a:moveTo>
                  <a:lnTo>
                    <a:pt x="42" y="492"/>
                  </a:lnTo>
                  <a:lnTo>
                    <a:pt x="4" y="362"/>
                  </a:lnTo>
                  <a:lnTo>
                    <a:pt x="4" y="362"/>
                  </a:lnTo>
                  <a:lnTo>
                    <a:pt x="4" y="353"/>
                  </a:lnTo>
                  <a:lnTo>
                    <a:pt x="3" y="342"/>
                  </a:lnTo>
                  <a:lnTo>
                    <a:pt x="0" y="333"/>
                  </a:lnTo>
                  <a:lnTo>
                    <a:pt x="0" y="323"/>
                  </a:lnTo>
                  <a:lnTo>
                    <a:pt x="1" y="319"/>
                  </a:lnTo>
                  <a:lnTo>
                    <a:pt x="3" y="314"/>
                  </a:lnTo>
                  <a:lnTo>
                    <a:pt x="5" y="310"/>
                  </a:lnTo>
                  <a:lnTo>
                    <a:pt x="9" y="305"/>
                  </a:lnTo>
                  <a:lnTo>
                    <a:pt x="14" y="301"/>
                  </a:lnTo>
                  <a:lnTo>
                    <a:pt x="21" y="297"/>
                  </a:lnTo>
                  <a:lnTo>
                    <a:pt x="29" y="293"/>
                  </a:lnTo>
                  <a:lnTo>
                    <a:pt x="39" y="289"/>
                  </a:lnTo>
                  <a:lnTo>
                    <a:pt x="39" y="289"/>
                  </a:lnTo>
                  <a:lnTo>
                    <a:pt x="38" y="276"/>
                  </a:lnTo>
                  <a:lnTo>
                    <a:pt x="38" y="270"/>
                  </a:lnTo>
                  <a:lnTo>
                    <a:pt x="39" y="264"/>
                  </a:lnTo>
                  <a:lnTo>
                    <a:pt x="43" y="257"/>
                  </a:lnTo>
                  <a:lnTo>
                    <a:pt x="48" y="252"/>
                  </a:lnTo>
                  <a:lnTo>
                    <a:pt x="57" y="247"/>
                  </a:lnTo>
                  <a:lnTo>
                    <a:pt x="70" y="243"/>
                  </a:lnTo>
                  <a:lnTo>
                    <a:pt x="70" y="243"/>
                  </a:lnTo>
                  <a:lnTo>
                    <a:pt x="70" y="234"/>
                  </a:lnTo>
                  <a:lnTo>
                    <a:pt x="73" y="227"/>
                  </a:lnTo>
                  <a:lnTo>
                    <a:pt x="75" y="223"/>
                  </a:lnTo>
                  <a:lnTo>
                    <a:pt x="80" y="221"/>
                  </a:lnTo>
                  <a:lnTo>
                    <a:pt x="85" y="220"/>
                  </a:lnTo>
                  <a:lnTo>
                    <a:pt x="93" y="220"/>
                  </a:lnTo>
                  <a:lnTo>
                    <a:pt x="109" y="221"/>
                  </a:lnTo>
                  <a:lnTo>
                    <a:pt x="109" y="221"/>
                  </a:lnTo>
                  <a:lnTo>
                    <a:pt x="110" y="211"/>
                  </a:lnTo>
                  <a:lnTo>
                    <a:pt x="113" y="205"/>
                  </a:lnTo>
                  <a:lnTo>
                    <a:pt x="115" y="201"/>
                  </a:lnTo>
                  <a:lnTo>
                    <a:pt x="120" y="199"/>
                  </a:lnTo>
                  <a:lnTo>
                    <a:pt x="127" y="196"/>
                  </a:lnTo>
                  <a:lnTo>
                    <a:pt x="135" y="196"/>
                  </a:lnTo>
                  <a:lnTo>
                    <a:pt x="146" y="196"/>
                  </a:lnTo>
                  <a:lnTo>
                    <a:pt x="146" y="196"/>
                  </a:lnTo>
                  <a:lnTo>
                    <a:pt x="144" y="176"/>
                  </a:lnTo>
                  <a:lnTo>
                    <a:pt x="141" y="154"/>
                  </a:lnTo>
                  <a:lnTo>
                    <a:pt x="141" y="133"/>
                  </a:lnTo>
                  <a:lnTo>
                    <a:pt x="141" y="112"/>
                  </a:lnTo>
                  <a:lnTo>
                    <a:pt x="142" y="70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6" y="17"/>
                  </a:lnTo>
                  <a:lnTo>
                    <a:pt x="149" y="8"/>
                  </a:lnTo>
                  <a:lnTo>
                    <a:pt x="153" y="2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63" y="0"/>
                  </a:lnTo>
                  <a:lnTo>
                    <a:pt x="170" y="4"/>
                  </a:lnTo>
                  <a:lnTo>
                    <a:pt x="176" y="10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9" y="45"/>
                  </a:lnTo>
                  <a:lnTo>
                    <a:pt x="195" y="70"/>
                  </a:lnTo>
                  <a:lnTo>
                    <a:pt x="207" y="120"/>
                  </a:lnTo>
                  <a:lnTo>
                    <a:pt x="212" y="146"/>
                  </a:lnTo>
                  <a:lnTo>
                    <a:pt x="215" y="172"/>
                  </a:lnTo>
                  <a:lnTo>
                    <a:pt x="215" y="201"/>
                  </a:lnTo>
                  <a:lnTo>
                    <a:pt x="215" y="216"/>
                  </a:lnTo>
                  <a:lnTo>
                    <a:pt x="213" y="231"/>
                  </a:lnTo>
                  <a:lnTo>
                    <a:pt x="213" y="231"/>
                  </a:lnTo>
                  <a:lnTo>
                    <a:pt x="232" y="245"/>
                  </a:lnTo>
                  <a:lnTo>
                    <a:pt x="265" y="271"/>
                  </a:lnTo>
                  <a:lnTo>
                    <a:pt x="265" y="271"/>
                  </a:lnTo>
                  <a:lnTo>
                    <a:pt x="270" y="274"/>
                  </a:lnTo>
                  <a:lnTo>
                    <a:pt x="274" y="276"/>
                  </a:lnTo>
                  <a:lnTo>
                    <a:pt x="282" y="286"/>
                  </a:lnTo>
                  <a:lnTo>
                    <a:pt x="288" y="296"/>
                  </a:lnTo>
                  <a:lnTo>
                    <a:pt x="292" y="307"/>
                  </a:lnTo>
                  <a:lnTo>
                    <a:pt x="295" y="320"/>
                  </a:lnTo>
                  <a:lnTo>
                    <a:pt x="297" y="335"/>
                  </a:lnTo>
                  <a:lnTo>
                    <a:pt x="301" y="364"/>
                  </a:lnTo>
                  <a:lnTo>
                    <a:pt x="301" y="364"/>
                  </a:lnTo>
                  <a:lnTo>
                    <a:pt x="296" y="389"/>
                  </a:lnTo>
                  <a:lnTo>
                    <a:pt x="290" y="411"/>
                  </a:lnTo>
                  <a:lnTo>
                    <a:pt x="282" y="430"/>
                  </a:lnTo>
                  <a:lnTo>
                    <a:pt x="273" y="448"/>
                  </a:lnTo>
                  <a:lnTo>
                    <a:pt x="264" y="464"/>
                  </a:lnTo>
                  <a:lnTo>
                    <a:pt x="254" y="479"/>
                  </a:lnTo>
                  <a:lnTo>
                    <a:pt x="243" y="492"/>
                  </a:lnTo>
                  <a:lnTo>
                    <a:pt x="232" y="505"/>
                  </a:lnTo>
                  <a:lnTo>
                    <a:pt x="215" y="563"/>
                  </a:lnTo>
                  <a:lnTo>
                    <a:pt x="215" y="563"/>
                  </a:lnTo>
                  <a:lnTo>
                    <a:pt x="212" y="571"/>
                  </a:lnTo>
                  <a:lnTo>
                    <a:pt x="207" y="578"/>
                  </a:lnTo>
                  <a:lnTo>
                    <a:pt x="203" y="583"/>
                  </a:lnTo>
                  <a:lnTo>
                    <a:pt x="198" y="588"/>
                  </a:lnTo>
                  <a:lnTo>
                    <a:pt x="191" y="593"/>
                  </a:lnTo>
                  <a:lnTo>
                    <a:pt x="186" y="597"/>
                  </a:lnTo>
                  <a:lnTo>
                    <a:pt x="172" y="602"/>
                  </a:lnTo>
                  <a:lnTo>
                    <a:pt x="157" y="607"/>
                  </a:lnTo>
                  <a:lnTo>
                    <a:pt x="141" y="610"/>
                  </a:lnTo>
                  <a:lnTo>
                    <a:pt x="124" y="611"/>
                  </a:lnTo>
                  <a:lnTo>
                    <a:pt x="106" y="611"/>
                  </a:lnTo>
                  <a:lnTo>
                    <a:pt x="106" y="611"/>
                  </a:lnTo>
                  <a:lnTo>
                    <a:pt x="92" y="606"/>
                  </a:lnTo>
                  <a:lnTo>
                    <a:pt x="80" y="601"/>
                  </a:lnTo>
                  <a:lnTo>
                    <a:pt x="71" y="596"/>
                  </a:lnTo>
                  <a:lnTo>
                    <a:pt x="64" y="589"/>
                  </a:lnTo>
                  <a:lnTo>
                    <a:pt x="58" y="584"/>
                  </a:lnTo>
                  <a:lnTo>
                    <a:pt x="53" y="578"/>
                  </a:lnTo>
                  <a:lnTo>
                    <a:pt x="51" y="571"/>
                  </a:lnTo>
                  <a:lnTo>
                    <a:pt x="48" y="565"/>
                  </a:lnTo>
                  <a:lnTo>
                    <a:pt x="45" y="553"/>
                  </a:lnTo>
                  <a:lnTo>
                    <a:pt x="45" y="540"/>
                  </a:lnTo>
                  <a:lnTo>
                    <a:pt x="44" y="527"/>
                  </a:lnTo>
                  <a:lnTo>
                    <a:pt x="42" y="514"/>
                  </a:lnTo>
                  <a:lnTo>
                    <a:pt x="42" y="51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0" name="Line 296">
              <a:extLst>
                <a:ext uri="{FF2B5EF4-FFF2-40B4-BE49-F238E27FC236}">
                  <a16:creationId xmlns:a16="http://schemas.microsoft.com/office/drawing/2014/main" xmlns="" id="{8905DA8B-C66D-49F2-A2BD-354D67006D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6838" y="32385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1" name="Freeform 297">
              <a:extLst>
                <a:ext uri="{FF2B5EF4-FFF2-40B4-BE49-F238E27FC236}">
                  <a16:creationId xmlns:a16="http://schemas.microsoft.com/office/drawing/2014/main" xmlns="" id="{7A294A91-754B-44F2-B5AF-DE749DF08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613" y="2967038"/>
              <a:ext cx="158750" cy="322262"/>
            </a:xfrm>
            <a:custGeom>
              <a:avLst/>
              <a:gdLst>
                <a:gd name="T0" fmla="*/ 42 w 301"/>
                <a:gd name="T1" fmla="*/ 492 h 611"/>
                <a:gd name="T2" fmla="*/ 4 w 301"/>
                <a:gd name="T3" fmla="*/ 362 h 611"/>
                <a:gd name="T4" fmla="*/ 3 w 301"/>
                <a:gd name="T5" fmla="*/ 342 h 611"/>
                <a:gd name="T6" fmla="*/ 0 w 301"/>
                <a:gd name="T7" fmla="*/ 323 h 611"/>
                <a:gd name="T8" fmla="*/ 3 w 301"/>
                <a:gd name="T9" fmla="*/ 314 h 611"/>
                <a:gd name="T10" fmla="*/ 9 w 301"/>
                <a:gd name="T11" fmla="*/ 305 h 611"/>
                <a:gd name="T12" fmla="*/ 21 w 301"/>
                <a:gd name="T13" fmla="*/ 297 h 611"/>
                <a:gd name="T14" fmla="*/ 39 w 301"/>
                <a:gd name="T15" fmla="*/ 289 h 611"/>
                <a:gd name="T16" fmla="*/ 38 w 301"/>
                <a:gd name="T17" fmla="*/ 276 h 611"/>
                <a:gd name="T18" fmla="*/ 39 w 301"/>
                <a:gd name="T19" fmla="*/ 264 h 611"/>
                <a:gd name="T20" fmla="*/ 48 w 301"/>
                <a:gd name="T21" fmla="*/ 252 h 611"/>
                <a:gd name="T22" fmla="*/ 70 w 301"/>
                <a:gd name="T23" fmla="*/ 243 h 611"/>
                <a:gd name="T24" fmla="*/ 70 w 301"/>
                <a:gd name="T25" fmla="*/ 234 h 611"/>
                <a:gd name="T26" fmla="*/ 75 w 301"/>
                <a:gd name="T27" fmla="*/ 223 h 611"/>
                <a:gd name="T28" fmla="*/ 85 w 301"/>
                <a:gd name="T29" fmla="*/ 220 h 611"/>
                <a:gd name="T30" fmla="*/ 109 w 301"/>
                <a:gd name="T31" fmla="*/ 221 h 611"/>
                <a:gd name="T32" fmla="*/ 110 w 301"/>
                <a:gd name="T33" fmla="*/ 211 h 611"/>
                <a:gd name="T34" fmla="*/ 115 w 301"/>
                <a:gd name="T35" fmla="*/ 201 h 611"/>
                <a:gd name="T36" fmla="*/ 127 w 301"/>
                <a:gd name="T37" fmla="*/ 196 h 611"/>
                <a:gd name="T38" fmla="*/ 146 w 301"/>
                <a:gd name="T39" fmla="*/ 196 h 611"/>
                <a:gd name="T40" fmla="*/ 144 w 301"/>
                <a:gd name="T41" fmla="*/ 176 h 611"/>
                <a:gd name="T42" fmla="*/ 141 w 301"/>
                <a:gd name="T43" fmla="*/ 133 h 611"/>
                <a:gd name="T44" fmla="*/ 142 w 301"/>
                <a:gd name="T45" fmla="*/ 70 h 611"/>
                <a:gd name="T46" fmla="*/ 144 w 301"/>
                <a:gd name="T47" fmla="*/ 28 h 611"/>
                <a:gd name="T48" fmla="*/ 149 w 301"/>
                <a:gd name="T49" fmla="*/ 8 h 611"/>
                <a:gd name="T50" fmla="*/ 155 w 301"/>
                <a:gd name="T51" fmla="*/ 0 h 611"/>
                <a:gd name="T52" fmla="*/ 163 w 301"/>
                <a:gd name="T53" fmla="*/ 0 h 611"/>
                <a:gd name="T54" fmla="*/ 176 w 301"/>
                <a:gd name="T55" fmla="*/ 10 h 611"/>
                <a:gd name="T56" fmla="*/ 185 w 301"/>
                <a:gd name="T57" fmla="*/ 19 h 611"/>
                <a:gd name="T58" fmla="*/ 195 w 301"/>
                <a:gd name="T59" fmla="*/ 70 h 611"/>
                <a:gd name="T60" fmla="*/ 212 w 301"/>
                <a:gd name="T61" fmla="*/ 146 h 611"/>
                <a:gd name="T62" fmla="*/ 215 w 301"/>
                <a:gd name="T63" fmla="*/ 201 h 611"/>
                <a:gd name="T64" fmla="*/ 213 w 301"/>
                <a:gd name="T65" fmla="*/ 231 h 611"/>
                <a:gd name="T66" fmla="*/ 232 w 301"/>
                <a:gd name="T67" fmla="*/ 245 h 611"/>
                <a:gd name="T68" fmla="*/ 265 w 301"/>
                <a:gd name="T69" fmla="*/ 271 h 611"/>
                <a:gd name="T70" fmla="*/ 274 w 301"/>
                <a:gd name="T71" fmla="*/ 276 h 611"/>
                <a:gd name="T72" fmla="*/ 288 w 301"/>
                <a:gd name="T73" fmla="*/ 296 h 611"/>
                <a:gd name="T74" fmla="*/ 295 w 301"/>
                <a:gd name="T75" fmla="*/ 320 h 611"/>
                <a:gd name="T76" fmla="*/ 301 w 301"/>
                <a:gd name="T77" fmla="*/ 364 h 611"/>
                <a:gd name="T78" fmla="*/ 296 w 301"/>
                <a:gd name="T79" fmla="*/ 389 h 611"/>
                <a:gd name="T80" fmla="*/ 282 w 301"/>
                <a:gd name="T81" fmla="*/ 430 h 611"/>
                <a:gd name="T82" fmla="*/ 264 w 301"/>
                <a:gd name="T83" fmla="*/ 464 h 611"/>
                <a:gd name="T84" fmla="*/ 243 w 301"/>
                <a:gd name="T85" fmla="*/ 492 h 611"/>
                <a:gd name="T86" fmla="*/ 215 w 301"/>
                <a:gd name="T87" fmla="*/ 563 h 611"/>
                <a:gd name="T88" fmla="*/ 212 w 301"/>
                <a:gd name="T89" fmla="*/ 571 h 611"/>
                <a:gd name="T90" fmla="*/ 203 w 301"/>
                <a:gd name="T91" fmla="*/ 583 h 611"/>
                <a:gd name="T92" fmla="*/ 191 w 301"/>
                <a:gd name="T93" fmla="*/ 593 h 611"/>
                <a:gd name="T94" fmla="*/ 172 w 301"/>
                <a:gd name="T95" fmla="*/ 602 h 611"/>
                <a:gd name="T96" fmla="*/ 141 w 301"/>
                <a:gd name="T97" fmla="*/ 610 h 611"/>
                <a:gd name="T98" fmla="*/ 106 w 301"/>
                <a:gd name="T99" fmla="*/ 611 h 611"/>
                <a:gd name="T100" fmla="*/ 92 w 301"/>
                <a:gd name="T101" fmla="*/ 606 h 611"/>
                <a:gd name="T102" fmla="*/ 71 w 301"/>
                <a:gd name="T103" fmla="*/ 596 h 611"/>
                <a:gd name="T104" fmla="*/ 58 w 301"/>
                <a:gd name="T105" fmla="*/ 584 h 611"/>
                <a:gd name="T106" fmla="*/ 51 w 301"/>
                <a:gd name="T107" fmla="*/ 571 h 611"/>
                <a:gd name="T108" fmla="*/ 45 w 301"/>
                <a:gd name="T109" fmla="*/ 553 h 611"/>
                <a:gd name="T110" fmla="*/ 44 w 301"/>
                <a:gd name="T111" fmla="*/ 527 h 611"/>
                <a:gd name="T112" fmla="*/ 42 w 301"/>
                <a:gd name="T113" fmla="*/ 514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1" h="611">
                  <a:moveTo>
                    <a:pt x="42" y="514"/>
                  </a:moveTo>
                  <a:lnTo>
                    <a:pt x="42" y="492"/>
                  </a:lnTo>
                  <a:lnTo>
                    <a:pt x="4" y="362"/>
                  </a:lnTo>
                  <a:lnTo>
                    <a:pt x="4" y="362"/>
                  </a:lnTo>
                  <a:lnTo>
                    <a:pt x="4" y="353"/>
                  </a:lnTo>
                  <a:lnTo>
                    <a:pt x="3" y="342"/>
                  </a:lnTo>
                  <a:lnTo>
                    <a:pt x="0" y="333"/>
                  </a:lnTo>
                  <a:lnTo>
                    <a:pt x="0" y="323"/>
                  </a:lnTo>
                  <a:lnTo>
                    <a:pt x="1" y="319"/>
                  </a:lnTo>
                  <a:lnTo>
                    <a:pt x="3" y="314"/>
                  </a:lnTo>
                  <a:lnTo>
                    <a:pt x="5" y="310"/>
                  </a:lnTo>
                  <a:lnTo>
                    <a:pt x="9" y="305"/>
                  </a:lnTo>
                  <a:lnTo>
                    <a:pt x="14" y="301"/>
                  </a:lnTo>
                  <a:lnTo>
                    <a:pt x="21" y="297"/>
                  </a:lnTo>
                  <a:lnTo>
                    <a:pt x="29" y="293"/>
                  </a:lnTo>
                  <a:lnTo>
                    <a:pt x="39" y="289"/>
                  </a:lnTo>
                  <a:lnTo>
                    <a:pt x="39" y="289"/>
                  </a:lnTo>
                  <a:lnTo>
                    <a:pt x="38" y="276"/>
                  </a:lnTo>
                  <a:lnTo>
                    <a:pt x="38" y="270"/>
                  </a:lnTo>
                  <a:lnTo>
                    <a:pt x="39" y="264"/>
                  </a:lnTo>
                  <a:lnTo>
                    <a:pt x="43" y="258"/>
                  </a:lnTo>
                  <a:lnTo>
                    <a:pt x="48" y="252"/>
                  </a:lnTo>
                  <a:lnTo>
                    <a:pt x="57" y="247"/>
                  </a:lnTo>
                  <a:lnTo>
                    <a:pt x="70" y="243"/>
                  </a:lnTo>
                  <a:lnTo>
                    <a:pt x="70" y="243"/>
                  </a:lnTo>
                  <a:lnTo>
                    <a:pt x="70" y="234"/>
                  </a:lnTo>
                  <a:lnTo>
                    <a:pt x="73" y="227"/>
                  </a:lnTo>
                  <a:lnTo>
                    <a:pt x="75" y="223"/>
                  </a:lnTo>
                  <a:lnTo>
                    <a:pt x="80" y="221"/>
                  </a:lnTo>
                  <a:lnTo>
                    <a:pt x="85" y="220"/>
                  </a:lnTo>
                  <a:lnTo>
                    <a:pt x="93" y="220"/>
                  </a:lnTo>
                  <a:lnTo>
                    <a:pt x="109" y="221"/>
                  </a:lnTo>
                  <a:lnTo>
                    <a:pt x="109" y="221"/>
                  </a:lnTo>
                  <a:lnTo>
                    <a:pt x="110" y="211"/>
                  </a:lnTo>
                  <a:lnTo>
                    <a:pt x="113" y="205"/>
                  </a:lnTo>
                  <a:lnTo>
                    <a:pt x="115" y="201"/>
                  </a:lnTo>
                  <a:lnTo>
                    <a:pt x="120" y="199"/>
                  </a:lnTo>
                  <a:lnTo>
                    <a:pt x="127" y="196"/>
                  </a:lnTo>
                  <a:lnTo>
                    <a:pt x="135" y="196"/>
                  </a:lnTo>
                  <a:lnTo>
                    <a:pt x="146" y="196"/>
                  </a:lnTo>
                  <a:lnTo>
                    <a:pt x="146" y="196"/>
                  </a:lnTo>
                  <a:lnTo>
                    <a:pt x="144" y="176"/>
                  </a:lnTo>
                  <a:lnTo>
                    <a:pt x="141" y="154"/>
                  </a:lnTo>
                  <a:lnTo>
                    <a:pt x="141" y="133"/>
                  </a:lnTo>
                  <a:lnTo>
                    <a:pt x="141" y="112"/>
                  </a:lnTo>
                  <a:lnTo>
                    <a:pt x="142" y="70"/>
                  </a:lnTo>
                  <a:lnTo>
                    <a:pt x="144" y="28"/>
                  </a:lnTo>
                  <a:lnTo>
                    <a:pt x="144" y="28"/>
                  </a:lnTo>
                  <a:lnTo>
                    <a:pt x="146" y="17"/>
                  </a:lnTo>
                  <a:lnTo>
                    <a:pt x="149" y="8"/>
                  </a:lnTo>
                  <a:lnTo>
                    <a:pt x="153" y="2"/>
                  </a:lnTo>
                  <a:lnTo>
                    <a:pt x="155" y="0"/>
                  </a:lnTo>
                  <a:lnTo>
                    <a:pt x="157" y="0"/>
                  </a:lnTo>
                  <a:lnTo>
                    <a:pt x="163" y="0"/>
                  </a:lnTo>
                  <a:lnTo>
                    <a:pt x="170" y="4"/>
                  </a:lnTo>
                  <a:lnTo>
                    <a:pt x="176" y="10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9" y="45"/>
                  </a:lnTo>
                  <a:lnTo>
                    <a:pt x="195" y="70"/>
                  </a:lnTo>
                  <a:lnTo>
                    <a:pt x="207" y="120"/>
                  </a:lnTo>
                  <a:lnTo>
                    <a:pt x="212" y="146"/>
                  </a:lnTo>
                  <a:lnTo>
                    <a:pt x="215" y="172"/>
                  </a:lnTo>
                  <a:lnTo>
                    <a:pt x="215" y="201"/>
                  </a:lnTo>
                  <a:lnTo>
                    <a:pt x="215" y="216"/>
                  </a:lnTo>
                  <a:lnTo>
                    <a:pt x="213" y="231"/>
                  </a:lnTo>
                  <a:lnTo>
                    <a:pt x="213" y="231"/>
                  </a:lnTo>
                  <a:lnTo>
                    <a:pt x="232" y="245"/>
                  </a:lnTo>
                  <a:lnTo>
                    <a:pt x="265" y="271"/>
                  </a:lnTo>
                  <a:lnTo>
                    <a:pt x="265" y="271"/>
                  </a:lnTo>
                  <a:lnTo>
                    <a:pt x="270" y="274"/>
                  </a:lnTo>
                  <a:lnTo>
                    <a:pt x="274" y="276"/>
                  </a:lnTo>
                  <a:lnTo>
                    <a:pt x="282" y="286"/>
                  </a:lnTo>
                  <a:lnTo>
                    <a:pt x="288" y="296"/>
                  </a:lnTo>
                  <a:lnTo>
                    <a:pt x="292" y="307"/>
                  </a:lnTo>
                  <a:lnTo>
                    <a:pt x="295" y="320"/>
                  </a:lnTo>
                  <a:lnTo>
                    <a:pt x="297" y="335"/>
                  </a:lnTo>
                  <a:lnTo>
                    <a:pt x="301" y="364"/>
                  </a:lnTo>
                  <a:lnTo>
                    <a:pt x="301" y="364"/>
                  </a:lnTo>
                  <a:lnTo>
                    <a:pt x="296" y="389"/>
                  </a:lnTo>
                  <a:lnTo>
                    <a:pt x="290" y="411"/>
                  </a:lnTo>
                  <a:lnTo>
                    <a:pt x="282" y="430"/>
                  </a:lnTo>
                  <a:lnTo>
                    <a:pt x="273" y="448"/>
                  </a:lnTo>
                  <a:lnTo>
                    <a:pt x="264" y="464"/>
                  </a:lnTo>
                  <a:lnTo>
                    <a:pt x="254" y="479"/>
                  </a:lnTo>
                  <a:lnTo>
                    <a:pt x="243" y="492"/>
                  </a:lnTo>
                  <a:lnTo>
                    <a:pt x="232" y="505"/>
                  </a:lnTo>
                  <a:lnTo>
                    <a:pt x="215" y="563"/>
                  </a:lnTo>
                  <a:lnTo>
                    <a:pt x="215" y="563"/>
                  </a:lnTo>
                  <a:lnTo>
                    <a:pt x="212" y="571"/>
                  </a:lnTo>
                  <a:lnTo>
                    <a:pt x="207" y="578"/>
                  </a:lnTo>
                  <a:lnTo>
                    <a:pt x="203" y="583"/>
                  </a:lnTo>
                  <a:lnTo>
                    <a:pt x="198" y="588"/>
                  </a:lnTo>
                  <a:lnTo>
                    <a:pt x="191" y="593"/>
                  </a:lnTo>
                  <a:lnTo>
                    <a:pt x="186" y="597"/>
                  </a:lnTo>
                  <a:lnTo>
                    <a:pt x="172" y="602"/>
                  </a:lnTo>
                  <a:lnTo>
                    <a:pt x="157" y="607"/>
                  </a:lnTo>
                  <a:lnTo>
                    <a:pt x="141" y="610"/>
                  </a:lnTo>
                  <a:lnTo>
                    <a:pt x="124" y="611"/>
                  </a:lnTo>
                  <a:lnTo>
                    <a:pt x="106" y="611"/>
                  </a:lnTo>
                  <a:lnTo>
                    <a:pt x="106" y="611"/>
                  </a:lnTo>
                  <a:lnTo>
                    <a:pt x="92" y="606"/>
                  </a:lnTo>
                  <a:lnTo>
                    <a:pt x="80" y="601"/>
                  </a:lnTo>
                  <a:lnTo>
                    <a:pt x="71" y="596"/>
                  </a:lnTo>
                  <a:lnTo>
                    <a:pt x="64" y="589"/>
                  </a:lnTo>
                  <a:lnTo>
                    <a:pt x="58" y="584"/>
                  </a:lnTo>
                  <a:lnTo>
                    <a:pt x="53" y="578"/>
                  </a:lnTo>
                  <a:lnTo>
                    <a:pt x="51" y="571"/>
                  </a:lnTo>
                  <a:lnTo>
                    <a:pt x="48" y="565"/>
                  </a:lnTo>
                  <a:lnTo>
                    <a:pt x="45" y="553"/>
                  </a:lnTo>
                  <a:lnTo>
                    <a:pt x="45" y="540"/>
                  </a:lnTo>
                  <a:lnTo>
                    <a:pt x="44" y="527"/>
                  </a:lnTo>
                  <a:lnTo>
                    <a:pt x="42" y="514"/>
                  </a:lnTo>
                  <a:lnTo>
                    <a:pt x="42" y="514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2" name="Line 298">
              <a:extLst>
                <a:ext uri="{FF2B5EF4-FFF2-40B4-BE49-F238E27FC236}">
                  <a16:creationId xmlns:a16="http://schemas.microsoft.com/office/drawing/2014/main" xmlns="" id="{E8D55408-9E8D-42F4-84F2-84DCDF737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6838" y="3238500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3" name="Freeform 299">
              <a:extLst>
                <a:ext uri="{FF2B5EF4-FFF2-40B4-BE49-F238E27FC236}">
                  <a16:creationId xmlns:a16="http://schemas.microsoft.com/office/drawing/2014/main" xmlns="" id="{0A810093-4545-40CC-BFCE-E4F4CD1DDF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0325" y="3222625"/>
              <a:ext cx="141287" cy="149225"/>
            </a:xfrm>
            <a:custGeom>
              <a:avLst/>
              <a:gdLst>
                <a:gd name="T0" fmla="*/ 62 w 267"/>
                <a:gd name="T1" fmla="*/ 0 h 282"/>
                <a:gd name="T2" fmla="*/ 11 w 267"/>
                <a:gd name="T3" fmla="*/ 133 h 282"/>
                <a:gd name="T4" fmla="*/ 11 w 267"/>
                <a:gd name="T5" fmla="*/ 133 h 282"/>
                <a:gd name="T6" fmla="*/ 6 w 267"/>
                <a:gd name="T7" fmla="*/ 157 h 282"/>
                <a:gd name="T8" fmla="*/ 3 w 267"/>
                <a:gd name="T9" fmla="*/ 170 h 282"/>
                <a:gd name="T10" fmla="*/ 2 w 267"/>
                <a:gd name="T11" fmla="*/ 181 h 282"/>
                <a:gd name="T12" fmla="*/ 0 w 267"/>
                <a:gd name="T13" fmla="*/ 196 h 282"/>
                <a:gd name="T14" fmla="*/ 2 w 267"/>
                <a:gd name="T15" fmla="*/ 210 h 282"/>
                <a:gd name="T16" fmla="*/ 3 w 267"/>
                <a:gd name="T17" fmla="*/ 224 h 282"/>
                <a:gd name="T18" fmla="*/ 6 w 267"/>
                <a:gd name="T19" fmla="*/ 239 h 282"/>
                <a:gd name="T20" fmla="*/ 6 w 267"/>
                <a:gd name="T21" fmla="*/ 239 h 282"/>
                <a:gd name="T22" fmla="*/ 33 w 267"/>
                <a:gd name="T23" fmla="*/ 254 h 282"/>
                <a:gd name="T24" fmla="*/ 59 w 267"/>
                <a:gd name="T25" fmla="*/ 267 h 282"/>
                <a:gd name="T26" fmla="*/ 71 w 267"/>
                <a:gd name="T27" fmla="*/ 272 h 282"/>
                <a:gd name="T28" fmla="*/ 84 w 267"/>
                <a:gd name="T29" fmla="*/ 276 h 282"/>
                <a:gd name="T30" fmla="*/ 97 w 267"/>
                <a:gd name="T31" fmla="*/ 278 h 282"/>
                <a:gd name="T32" fmla="*/ 110 w 267"/>
                <a:gd name="T33" fmla="*/ 281 h 282"/>
                <a:gd name="T34" fmla="*/ 123 w 267"/>
                <a:gd name="T35" fmla="*/ 282 h 282"/>
                <a:gd name="T36" fmla="*/ 137 w 267"/>
                <a:gd name="T37" fmla="*/ 281 h 282"/>
                <a:gd name="T38" fmla="*/ 150 w 267"/>
                <a:gd name="T39" fmla="*/ 278 h 282"/>
                <a:gd name="T40" fmla="*/ 163 w 267"/>
                <a:gd name="T41" fmla="*/ 274 h 282"/>
                <a:gd name="T42" fmla="*/ 176 w 267"/>
                <a:gd name="T43" fmla="*/ 269 h 282"/>
                <a:gd name="T44" fmla="*/ 189 w 267"/>
                <a:gd name="T45" fmla="*/ 261 h 282"/>
                <a:gd name="T46" fmla="*/ 202 w 267"/>
                <a:gd name="T47" fmla="*/ 251 h 282"/>
                <a:gd name="T48" fmla="*/ 215 w 267"/>
                <a:gd name="T49" fmla="*/ 239 h 282"/>
                <a:gd name="T50" fmla="*/ 215 w 267"/>
                <a:gd name="T51" fmla="*/ 239 h 282"/>
                <a:gd name="T52" fmla="*/ 215 w 267"/>
                <a:gd name="T53" fmla="*/ 227 h 282"/>
                <a:gd name="T54" fmla="*/ 215 w 267"/>
                <a:gd name="T55" fmla="*/ 212 h 282"/>
                <a:gd name="T56" fmla="*/ 216 w 267"/>
                <a:gd name="T57" fmla="*/ 199 h 282"/>
                <a:gd name="T58" fmla="*/ 219 w 267"/>
                <a:gd name="T59" fmla="*/ 186 h 282"/>
                <a:gd name="T60" fmla="*/ 225 w 267"/>
                <a:gd name="T61" fmla="*/ 159 h 282"/>
                <a:gd name="T62" fmla="*/ 233 w 267"/>
                <a:gd name="T63" fmla="*/ 132 h 282"/>
                <a:gd name="T64" fmla="*/ 252 w 267"/>
                <a:gd name="T65" fmla="*/ 79 h 282"/>
                <a:gd name="T66" fmla="*/ 260 w 267"/>
                <a:gd name="T67" fmla="*/ 52 h 282"/>
                <a:gd name="T68" fmla="*/ 267 w 267"/>
                <a:gd name="T69" fmla="*/ 25 h 282"/>
                <a:gd name="T70" fmla="*/ 267 w 267"/>
                <a:gd name="T71" fmla="*/ 25 h 282"/>
                <a:gd name="T72" fmla="*/ 243 w 267"/>
                <a:gd name="T73" fmla="*/ 56 h 282"/>
                <a:gd name="T74" fmla="*/ 232 w 267"/>
                <a:gd name="T75" fmla="*/ 70 h 282"/>
                <a:gd name="T76" fmla="*/ 224 w 267"/>
                <a:gd name="T77" fmla="*/ 77 h 282"/>
                <a:gd name="T78" fmla="*/ 216 w 267"/>
                <a:gd name="T79" fmla="*/ 83 h 282"/>
                <a:gd name="T80" fmla="*/ 208 w 267"/>
                <a:gd name="T81" fmla="*/ 90 h 282"/>
                <a:gd name="T82" fmla="*/ 199 w 267"/>
                <a:gd name="T83" fmla="*/ 95 h 282"/>
                <a:gd name="T84" fmla="*/ 189 w 267"/>
                <a:gd name="T85" fmla="*/ 100 h 282"/>
                <a:gd name="T86" fmla="*/ 177 w 267"/>
                <a:gd name="T87" fmla="*/ 104 h 282"/>
                <a:gd name="T88" fmla="*/ 164 w 267"/>
                <a:gd name="T89" fmla="*/ 106 h 282"/>
                <a:gd name="T90" fmla="*/ 149 w 267"/>
                <a:gd name="T91" fmla="*/ 109 h 282"/>
                <a:gd name="T92" fmla="*/ 133 w 267"/>
                <a:gd name="T93" fmla="*/ 110 h 282"/>
                <a:gd name="T94" fmla="*/ 115 w 267"/>
                <a:gd name="T95" fmla="*/ 111 h 282"/>
                <a:gd name="T96" fmla="*/ 115 w 267"/>
                <a:gd name="T97" fmla="*/ 111 h 282"/>
                <a:gd name="T98" fmla="*/ 100 w 267"/>
                <a:gd name="T99" fmla="*/ 97 h 282"/>
                <a:gd name="T100" fmla="*/ 88 w 267"/>
                <a:gd name="T101" fmla="*/ 83 h 282"/>
                <a:gd name="T102" fmla="*/ 79 w 267"/>
                <a:gd name="T103" fmla="*/ 70 h 282"/>
                <a:gd name="T104" fmla="*/ 74 w 267"/>
                <a:gd name="T105" fmla="*/ 56 h 282"/>
                <a:gd name="T106" fmla="*/ 70 w 267"/>
                <a:gd name="T107" fmla="*/ 42 h 282"/>
                <a:gd name="T108" fmla="*/ 66 w 267"/>
                <a:gd name="T109" fmla="*/ 29 h 282"/>
                <a:gd name="T110" fmla="*/ 62 w 267"/>
                <a:gd name="T111" fmla="*/ 0 h 282"/>
                <a:gd name="T112" fmla="*/ 62 w 267"/>
                <a:gd name="T113" fmla="*/ 0 h 282"/>
                <a:gd name="T114" fmla="*/ 62 w 267"/>
                <a:gd name="T115" fmla="*/ 0 h 282"/>
                <a:gd name="T116" fmla="*/ 62 w 267"/>
                <a:gd name="T117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7" h="282">
                  <a:moveTo>
                    <a:pt x="62" y="0"/>
                  </a:moveTo>
                  <a:lnTo>
                    <a:pt x="11" y="133"/>
                  </a:lnTo>
                  <a:lnTo>
                    <a:pt x="11" y="133"/>
                  </a:lnTo>
                  <a:lnTo>
                    <a:pt x="6" y="157"/>
                  </a:lnTo>
                  <a:lnTo>
                    <a:pt x="3" y="170"/>
                  </a:lnTo>
                  <a:lnTo>
                    <a:pt x="2" y="181"/>
                  </a:lnTo>
                  <a:lnTo>
                    <a:pt x="0" y="196"/>
                  </a:lnTo>
                  <a:lnTo>
                    <a:pt x="2" y="210"/>
                  </a:lnTo>
                  <a:lnTo>
                    <a:pt x="3" y="224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33" y="254"/>
                  </a:lnTo>
                  <a:lnTo>
                    <a:pt x="59" y="267"/>
                  </a:lnTo>
                  <a:lnTo>
                    <a:pt x="71" y="272"/>
                  </a:lnTo>
                  <a:lnTo>
                    <a:pt x="84" y="276"/>
                  </a:lnTo>
                  <a:lnTo>
                    <a:pt x="97" y="278"/>
                  </a:lnTo>
                  <a:lnTo>
                    <a:pt x="110" y="281"/>
                  </a:lnTo>
                  <a:lnTo>
                    <a:pt x="123" y="282"/>
                  </a:lnTo>
                  <a:lnTo>
                    <a:pt x="137" y="281"/>
                  </a:lnTo>
                  <a:lnTo>
                    <a:pt x="150" y="278"/>
                  </a:lnTo>
                  <a:lnTo>
                    <a:pt x="163" y="274"/>
                  </a:lnTo>
                  <a:lnTo>
                    <a:pt x="176" y="269"/>
                  </a:lnTo>
                  <a:lnTo>
                    <a:pt x="189" y="261"/>
                  </a:lnTo>
                  <a:lnTo>
                    <a:pt x="202" y="251"/>
                  </a:lnTo>
                  <a:lnTo>
                    <a:pt x="215" y="239"/>
                  </a:lnTo>
                  <a:lnTo>
                    <a:pt x="215" y="239"/>
                  </a:lnTo>
                  <a:lnTo>
                    <a:pt x="215" y="227"/>
                  </a:lnTo>
                  <a:lnTo>
                    <a:pt x="215" y="212"/>
                  </a:lnTo>
                  <a:lnTo>
                    <a:pt x="216" y="199"/>
                  </a:lnTo>
                  <a:lnTo>
                    <a:pt x="219" y="186"/>
                  </a:lnTo>
                  <a:lnTo>
                    <a:pt x="225" y="159"/>
                  </a:lnTo>
                  <a:lnTo>
                    <a:pt x="233" y="132"/>
                  </a:lnTo>
                  <a:lnTo>
                    <a:pt x="252" y="79"/>
                  </a:lnTo>
                  <a:lnTo>
                    <a:pt x="260" y="52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43" y="56"/>
                  </a:lnTo>
                  <a:lnTo>
                    <a:pt x="232" y="70"/>
                  </a:lnTo>
                  <a:lnTo>
                    <a:pt x="224" y="77"/>
                  </a:lnTo>
                  <a:lnTo>
                    <a:pt x="216" y="83"/>
                  </a:lnTo>
                  <a:lnTo>
                    <a:pt x="208" y="90"/>
                  </a:lnTo>
                  <a:lnTo>
                    <a:pt x="199" y="95"/>
                  </a:lnTo>
                  <a:lnTo>
                    <a:pt x="189" y="100"/>
                  </a:lnTo>
                  <a:lnTo>
                    <a:pt x="177" y="104"/>
                  </a:lnTo>
                  <a:lnTo>
                    <a:pt x="164" y="106"/>
                  </a:lnTo>
                  <a:lnTo>
                    <a:pt x="149" y="109"/>
                  </a:lnTo>
                  <a:lnTo>
                    <a:pt x="133" y="110"/>
                  </a:lnTo>
                  <a:lnTo>
                    <a:pt x="115" y="111"/>
                  </a:lnTo>
                  <a:lnTo>
                    <a:pt x="115" y="111"/>
                  </a:lnTo>
                  <a:lnTo>
                    <a:pt x="100" y="97"/>
                  </a:lnTo>
                  <a:lnTo>
                    <a:pt x="88" y="83"/>
                  </a:lnTo>
                  <a:lnTo>
                    <a:pt x="79" y="70"/>
                  </a:lnTo>
                  <a:lnTo>
                    <a:pt x="74" y="56"/>
                  </a:lnTo>
                  <a:lnTo>
                    <a:pt x="70" y="42"/>
                  </a:lnTo>
                  <a:lnTo>
                    <a:pt x="66" y="29"/>
                  </a:lnTo>
                  <a:lnTo>
                    <a:pt x="62" y="0"/>
                  </a:lnTo>
                  <a:lnTo>
                    <a:pt x="62" y="0"/>
                  </a:lnTo>
                  <a:close/>
                  <a:moveTo>
                    <a:pt x="62" y="0"/>
                  </a:moveTo>
                  <a:lnTo>
                    <a:pt x="6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4" name="Freeform 300">
              <a:extLst>
                <a:ext uri="{FF2B5EF4-FFF2-40B4-BE49-F238E27FC236}">
                  <a16:creationId xmlns:a16="http://schemas.microsoft.com/office/drawing/2014/main" xmlns="" id="{AB4E0E1F-F96D-47F9-8DCB-EB6F5E063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325" y="3222625"/>
              <a:ext cx="141287" cy="149225"/>
            </a:xfrm>
            <a:custGeom>
              <a:avLst/>
              <a:gdLst>
                <a:gd name="T0" fmla="*/ 62 w 267"/>
                <a:gd name="T1" fmla="*/ 0 h 282"/>
                <a:gd name="T2" fmla="*/ 11 w 267"/>
                <a:gd name="T3" fmla="*/ 133 h 282"/>
                <a:gd name="T4" fmla="*/ 11 w 267"/>
                <a:gd name="T5" fmla="*/ 133 h 282"/>
                <a:gd name="T6" fmla="*/ 6 w 267"/>
                <a:gd name="T7" fmla="*/ 157 h 282"/>
                <a:gd name="T8" fmla="*/ 3 w 267"/>
                <a:gd name="T9" fmla="*/ 170 h 282"/>
                <a:gd name="T10" fmla="*/ 2 w 267"/>
                <a:gd name="T11" fmla="*/ 181 h 282"/>
                <a:gd name="T12" fmla="*/ 0 w 267"/>
                <a:gd name="T13" fmla="*/ 196 h 282"/>
                <a:gd name="T14" fmla="*/ 2 w 267"/>
                <a:gd name="T15" fmla="*/ 210 h 282"/>
                <a:gd name="T16" fmla="*/ 3 w 267"/>
                <a:gd name="T17" fmla="*/ 224 h 282"/>
                <a:gd name="T18" fmla="*/ 6 w 267"/>
                <a:gd name="T19" fmla="*/ 239 h 282"/>
                <a:gd name="T20" fmla="*/ 6 w 267"/>
                <a:gd name="T21" fmla="*/ 239 h 282"/>
                <a:gd name="T22" fmla="*/ 33 w 267"/>
                <a:gd name="T23" fmla="*/ 254 h 282"/>
                <a:gd name="T24" fmla="*/ 59 w 267"/>
                <a:gd name="T25" fmla="*/ 267 h 282"/>
                <a:gd name="T26" fmla="*/ 71 w 267"/>
                <a:gd name="T27" fmla="*/ 272 h 282"/>
                <a:gd name="T28" fmla="*/ 84 w 267"/>
                <a:gd name="T29" fmla="*/ 276 h 282"/>
                <a:gd name="T30" fmla="*/ 97 w 267"/>
                <a:gd name="T31" fmla="*/ 278 h 282"/>
                <a:gd name="T32" fmla="*/ 110 w 267"/>
                <a:gd name="T33" fmla="*/ 281 h 282"/>
                <a:gd name="T34" fmla="*/ 123 w 267"/>
                <a:gd name="T35" fmla="*/ 282 h 282"/>
                <a:gd name="T36" fmla="*/ 137 w 267"/>
                <a:gd name="T37" fmla="*/ 281 h 282"/>
                <a:gd name="T38" fmla="*/ 150 w 267"/>
                <a:gd name="T39" fmla="*/ 278 h 282"/>
                <a:gd name="T40" fmla="*/ 163 w 267"/>
                <a:gd name="T41" fmla="*/ 274 h 282"/>
                <a:gd name="T42" fmla="*/ 176 w 267"/>
                <a:gd name="T43" fmla="*/ 269 h 282"/>
                <a:gd name="T44" fmla="*/ 189 w 267"/>
                <a:gd name="T45" fmla="*/ 261 h 282"/>
                <a:gd name="T46" fmla="*/ 202 w 267"/>
                <a:gd name="T47" fmla="*/ 251 h 282"/>
                <a:gd name="T48" fmla="*/ 215 w 267"/>
                <a:gd name="T49" fmla="*/ 239 h 282"/>
                <a:gd name="T50" fmla="*/ 215 w 267"/>
                <a:gd name="T51" fmla="*/ 239 h 282"/>
                <a:gd name="T52" fmla="*/ 215 w 267"/>
                <a:gd name="T53" fmla="*/ 227 h 282"/>
                <a:gd name="T54" fmla="*/ 215 w 267"/>
                <a:gd name="T55" fmla="*/ 212 h 282"/>
                <a:gd name="T56" fmla="*/ 216 w 267"/>
                <a:gd name="T57" fmla="*/ 199 h 282"/>
                <a:gd name="T58" fmla="*/ 219 w 267"/>
                <a:gd name="T59" fmla="*/ 186 h 282"/>
                <a:gd name="T60" fmla="*/ 225 w 267"/>
                <a:gd name="T61" fmla="*/ 159 h 282"/>
                <a:gd name="T62" fmla="*/ 233 w 267"/>
                <a:gd name="T63" fmla="*/ 132 h 282"/>
                <a:gd name="T64" fmla="*/ 252 w 267"/>
                <a:gd name="T65" fmla="*/ 79 h 282"/>
                <a:gd name="T66" fmla="*/ 260 w 267"/>
                <a:gd name="T67" fmla="*/ 52 h 282"/>
                <a:gd name="T68" fmla="*/ 267 w 267"/>
                <a:gd name="T69" fmla="*/ 25 h 282"/>
                <a:gd name="T70" fmla="*/ 267 w 267"/>
                <a:gd name="T71" fmla="*/ 25 h 282"/>
                <a:gd name="T72" fmla="*/ 243 w 267"/>
                <a:gd name="T73" fmla="*/ 56 h 282"/>
                <a:gd name="T74" fmla="*/ 232 w 267"/>
                <a:gd name="T75" fmla="*/ 70 h 282"/>
                <a:gd name="T76" fmla="*/ 224 w 267"/>
                <a:gd name="T77" fmla="*/ 77 h 282"/>
                <a:gd name="T78" fmla="*/ 216 w 267"/>
                <a:gd name="T79" fmla="*/ 83 h 282"/>
                <a:gd name="T80" fmla="*/ 208 w 267"/>
                <a:gd name="T81" fmla="*/ 90 h 282"/>
                <a:gd name="T82" fmla="*/ 199 w 267"/>
                <a:gd name="T83" fmla="*/ 95 h 282"/>
                <a:gd name="T84" fmla="*/ 189 w 267"/>
                <a:gd name="T85" fmla="*/ 100 h 282"/>
                <a:gd name="T86" fmla="*/ 177 w 267"/>
                <a:gd name="T87" fmla="*/ 104 h 282"/>
                <a:gd name="T88" fmla="*/ 164 w 267"/>
                <a:gd name="T89" fmla="*/ 106 h 282"/>
                <a:gd name="T90" fmla="*/ 149 w 267"/>
                <a:gd name="T91" fmla="*/ 109 h 282"/>
                <a:gd name="T92" fmla="*/ 133 w 267"/>
                <a:gd name="T93" fmla="*/ 110 h 282"/>
                <a:gd name="T94" fmla="*/ 115 w 267"/>
                <a:gd name="T95" fmla="*/ 111 h 282"/>
                <a:gd name="T96" fmla="*/ 115 w 267"/>
                <a:gd name="T97" fmla="*/ 111 h 282"/>
                <a:gd name="T98" fmla="*/ 100 w 267"/>
                <a:gd name="T99" fmla="*/ 97 h 282"/>
                <a:gd name="T100" fmla="*/ 88 w 267"/>
                <a:gd name="T101" fmla="*/ 83 h 282"/>
                <a:gd name="T102" fmla="*/ 79 w 267"/>
                <a:gd name="T103" fmla="*/ 70 h 282"/>
                <a:gd name="T104" fmla="*/ 74 w 267"/>
                <a:gd name="T105" fmla="*/ 56 h 282"/>
                <a:gd name="T106" fmla="*/ 70 w 267"/>
                <a:gd name="T107" fmla="*/ 42 h 282"/>
                <a:gd name="T108" fmla="*/ 66 w 267"/>
                <a:gd name="T109" fmla="*/ 29 h 282"/>
                <a:gd name="T110" fmla="*/ 62 w 267"/>
                <a:gd name="T111" fmla="*/ 0 h 282"/>
                <a:gd name="T112" fmla="*/ 62 w 267"/>
                <a:gd name="T11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7" h="282">
                  <a:moveTo>
                    <a:pt x="62" y="0"/>
                  </a:moveTo>
                  <a:lnTo>
                    <a:pt x="11" y="133"/>
                  </a:lnTo>
                  <a:lnTo>
                    <a:pt x="11" y="133"/>
                  </a:lnTo>
                  <a:lnTo>
                    <a:pt x="6" y="157"/>
                  </a:lnTo>
                  <a:lnTo>
                    <a:pt x="3" y="170"/>
                  </a:lnTo>
                  <a:lnTo>
                    <a:pt x="2" y="181"/>
                  </a:lnTo>
                  <a:lnTo>
                    <a:pt x="0" y="196"/>
                  </a:lnTo>
                  <a:lnTo>
                    <a:pt x="2" y="210"/>
                  </a:lnTo>
                  <a:lnTo>
                    <a:pt x="3" y="224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33" y="254"/>
                  </a:lnTo>
                  <a:lnTo>
                    <a:pt x="59" y="267"/>
                  </a:lnTo>
                  <a:lnTo>
                    <a:pt x="71" y="272"/>
                  </a:lnTo>
                  <a:lnTo>
                    <a:pt x="84" y="276"/>
                  </a:lnTo>
                  <a:lnTo>
                    <a:pt x="97" y="278"/>
                  </a:lnTo>
                  <a:lnTo>
                    <a:pt x="110" y="281"/>
                  </a:lnTo>
                  <a:lnTo>
                    <a:pt x="123" y="282"/>
                  </a:lnTo>
                  <a:lnTo>
                    <a:pt x="137" y="281"/>
                  </a:lnTo>
                  <a:lnTo>
                    <a:pt x="150" y="278"/>
                  </a:lnTo>
                  <a:lnTo>
                    <a:pt x="163" y="274"/>
                  </a:lnTo>
                  <a:lnTo>
                    <a:pt x="176" y="269"/>
                  </a:lnTo>
                  <a:lnTo>
                    <a:pt x="189" y="261"/>
                  </a:lnTo>
                  <a:lnTo>
                    <a:pt x="202" y="251"/>
                  </a:lnTo>
                  <a:lnTo>
                    <a:pt x="215" y="239"/>
                  </a:lnTo>
                  <a:lnTo>
                    <a:pt x="215" y="239"/>
                  </a:lnTo>
                  <a:lnTo>
                    <a:pt x="215" y="227"/>
                  </a:lnTo>
                  <a:lnTo>
                    <a:pt x="215" y="212"/>
                  </a:lnTo>
                  <a:lnTo>
                    <a:pt x="216" y="199"/>
                  </a:lnTo>
                  <a:lnTo>
                    <a:pt x="219" y="186"/>
                  </a:lnTo>
                  <a:lnTo>
                    <a:pt x="225" y="159"/>
                  </a:lnTo>
                  <a:lnTo>
                    <a:pt x="233" y="132"/>
                  </a:lnTo>
                  <a:lnTo>
                    <a:pt x="252" y="79"/>
                  </a:lnTo>
                  <a:lnTo>
                    <a:pt x="260" y="52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43" y="56"/>
                  </a:lnTo>
                  <a:lnTo>
                    <a:pt x="232" y="70"/>
                  </a:lnTo>
                  <a:lnTo>
                    <a:pt x="224" y="77"/>
                  </a:lnTo>
                  <a:lnTo>
                    <a:pt x="216" y="83"/>
                  </a:lnTo>
                  <a:lnTo>
                    <a:pt x="208" y="90"/>
                  </a:lnTo>
                  <a:lnTo>
                    <a:pt x="199" y="95"/>
                  </a:lnTo>
                  <a:lnTo>
                    <a:pt x="189" y="100"/>
                  </a:lnTo>
                  <a:lnTo>
                    <a:pt x="177" y="104"/>
                  </a:lnTo>
                  <a:lnTo>
                    <a:pt x="164" y="106"/>
                  </a:lnTo>
                  <a:lnTo>
                    <a:pt x="149" y="109"/>
                  </a:lnTo>
                  <a:lnTo>
                    <a:pt x="133" y="110"/>
                  </a:lnTo>
                  <a:lnTo>
                    <a:pt x="115" y="111"/>
                  </a:lnTo>
                  <a:lnTo>
                    <a:pt x="115" y="111"/>
                  </a:lnTo>
                  <a:lnTo>
                    <a:pt x="100" y="97"/>
                  </a:lnTo>
                  <a:lnTo>
                    <a:pt x="88" y="83"/>
                  </a:lnTo>
                  <a:lnTo>
                    <a:pt x="79" y="70"/>
                  </a:lnTo>
                  <a:lnTo>
                    <a:pt x="74" y="56"/>
                  </a:lnTo>
                  <a:lnTo>
                    <a:pt x="70" y="42"/>
                  </a:lnTo>
                  <a:lnTo>
                    <a:pt x="66" y="29"/>
                  </a:lnTo>
                  <a:lnTo>
                    <a:pt x="62" y="0"/>
                  </a:lnTo>
                  <a:lnTo>
                    <a:pt x="62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5" name="Line 301">
              <a:extLst>
                <a:ext uri="{FF2B5EF4-FFF2-40B4-BE49-F238E27FC236}">
                  <a16:creationId xmlns:a16="http://schemas.microsoft.com/office/drawing/2014/main" xmlns="" id="{7ABCC348-25C7-4D7F-B761-2D19FC96C6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3663" y="32226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6" name="Freeform 302">
              <a:extLst>
                <a:ext uri="{FF2B5EF4-FFF2-40B4-BE49-F238E27FC236}">
                  <a16:creationId xmlns:a16="http://schemas.microsoft.com/office/drawing/2014/main" xmlns="" id="{279D0EE8-EFE5-4379-957C-FE852D242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325" y="3222625"/>
              <a:ext cx="141287" cy="149225"/>
            </a:xfrm>
            <a:custGeom>
              <a:avLst/>
              <a:gdLst>
                <a:gd name="T0" fmla="*/ 62 w 267"/>
                <a:gd name="T1" fmla="*/ 0 h 282"/>
                <a:gd name="T2" fmla="*/ 11 w 267"/>
                <a:gd name="T3" fmla="*/ 133 h 282"/>
                <a:gd name="T4" fmla="*/ 11 w 267"/>
                <a:gd name="T5" fmla="*/ 133 h 282"/>
                <a:gd name="T6" fmla="*/ 6 w 267"/>
                <a:gd name="T7" fmla="*/ 157 h 282"/>
                <a:gd name="T8" fmla="*/ 3 w 267"/>
                <a:gd name="T9" fmla="*/ 170 h 282"/>
                <a:gd name="T10" fmla="*/ 2 w 267"/>
                <a:gd name="T11" fmla="*/ 181 h 282"/>
                <a:gd name="T12" fmla="*/ 0 w 267"/>
                <a:gd name="T13" fmla="*/ 196 h 282"/>
                <a:gd name="T14" fmla="*/ 2 w 267"/>
                <a:gd name="T15" fmla="*/ 210 h 282"/>
                <a:gd name="T16" fmla="*/ 3 w 267"/>
                <a:gd name="T17" fmla="*/ 224 h 282"/>
                <a:gd name="T18" fmla="*/ 6 w 267"/>
                <a:gd name="T19" fmla="*/ 239 h 282"/>
                <a:gd name="T20" fmla="*/ 6 w 267"/>
                <a:gd name="T21" fmla="*/ 239 h 282"/>
                <a:gd name="T22" fmla="*/ 33 w 267"/>
                <a:gd name="T23" fmla="*/ 254 h 282"/>
                <a:gd name="T24" fmla="*/ 59 w 267"/>
                <a:gd name="T25" fmla="*/ 267 h 282"/>
                <a:gd name="T26" fmla="*/ 71 w 267"/>
                <a:gd name="T27" fmla="*/ 272 h 282"/>
                <a:gd name="T28" fmla="*/ 84 w 267"/>
                <a:gd name="T29" fmla="*/ 276 h 282"/>
                <a:gd name="T30" fmla="*/ 97 w 267"/>
                <a:gd name="T31" fmla="*/ 278 h 282"/>
                <a:gd name="T32" fmla="*/ 110 w 267"/>
                <a:gd name="T33" fmla="*/ 281 h 282"/>
                <a:gd name="T34" fmla="*/ 123 w 267"/>
                <a:gd name="T35" fmla="*/ 282 h 282"/>
                <a:gd name="T36" fmla="*/ 137 w 267"/>
                <a:gd name="T37" fmla="*/ 281 h 282"/>
                <a:gd name="T38" fmla="*/ 150 w 267"/>
                <a:gd name="T39" fmla="*/ 278 h 282"/>
                <a:gd name="T40" fmla="*/ 163 w 267"/>
                <a:gd name="T41" fmla="*/ 274 h 282"/>
                <a:gd name="T42" fmla="*/ 176 w 267"/>
                <a:gd name="T43" fmla="*/ 269 h 282"/>
                <a:gd name="T44" fmla="*/ 189 w 267"/>
                <a:gd name="T45" fmla="*/ 261 h 282"/>
                <a:gd name="T46" fmla="*/ 202 w 267"/>
                <a:gd name="T47" fmla="*/ 251 h 282"/>
                <a:gd name="T48" fmla="*/ 215 w 267"/>
                <a:gd name="T49" fmla="*/ 239 h 282"/>
                <a:gd name="T50" fmla="*/ 215 w 267"/>
                <a:gd name="T51" fmla="*/ 239 h 282"/>
                <a:gd name="T52" fmla="*/ 215 w 267"/>
                <a:gd name="T53" fmla="*/ 227 h 282"/>
                <a:gd name="T54" fmla="*/ 215 w 267"/>
                <a:gd name="T55" fmla="*/ 212 h 282"/>
                <a:gd name="T56" fmla="*/ 216 w 267"/>
                <a:gd name="T57" fmla="*/ 199 h 282"/>
                <a:gd name="T58" fmla="*/ 219 w 267"/>
                <a:gd name="T59" fmla="*/ 186 h 282"/>
                <a:gd name="T60" fmla="*/ 225 w 267"/>
                <a:gd name="T61" fmla="*/ 159 h 282"/>
                <a:gd name="T62" fmla="*/ 233 w 267"/>
                <a:gd name="T63" fmla="*/ 132 h 282"/>
                <a:gd name="T64" fmla="*/ 252 w 267"/>
                <a:gd name="T65" fmla="*/ 79 h 282"/>
                <a:gd name="T66" fmla="*/ 260 w 267"/>
                <a:gd name="T67" fmla="*/ 52 h 282"/>
                <a:gd name="T68" fmla="*/ 267 w 267"/>
                <a:gd name="T69" fmla="*/ 25 h 282"/>
                <a:gd name="T70" fmla="*/ 267 w 267"/>
                <a:gd name="T71" fmla="*/ 25 h 282"/>
                <a:gd name="T72" fmla="*/ 243 w 267"/>
                <a:gd name="T73" fmla="*/ 56 h 282"/>
                <a:gd name="T74" fmla="*/ 232 w 267"/>
                <a:gd name="T75" fmla="*/ 70 h 282"/>
                <a:gd name="T76" fmla="*/ 224 w 267"/>
                <a:gd name="T77" fmla="*/ 77 h 282"/>
                <a:gd name="T78" fmla="*/ 216 w 267"/>
                <a:gd name="T79" fmla="*/ 83 h 282"/>
                <a:gd name="T80" fmla="*/ 208 w 267"/>
                <a:gd name="T81" fmla="*/ 90 h 282"/>
                <a:gd name="T82" fmla="*/ 199 w 267"/>
                <a:gd name="T83" fmla="*/ 95 h 282"/>
                <a:gd name="T84" fmla="*/ 189 w 267"/>
                <a:gd name="T85" fmla="*/ 100 h 282"/>
                <a:gd name="T86" fmla="*/ 177 w 267"/>
                <a:gd name="T87" fmla="*/ 104 h 282"/>
                <a:gd name="T88" fmla="*/ 164 w 267"/>
                <a:gd name="T89" fmla="*/ 106 h 282"/>
                <a:gd name="T90" fmla="*/ 149 w 267"/>
                <a:gd name="T91" fmla="*/ 109 h 282"/>
                <a:gd name="T92" fmla="*/ 133 w 267"/>
                <a:gd name="T93" fmla="*/ 110 h 282"/>
                <a:gd name="T94" fmla="*/ 115 w 267"/>
                <a:gd name="T95" fmla="*/ 111 h 282"/>
                <a:gd name="T96" fmla="*/ 115 w 267"/>
                <a:gd name="T97" fmla="*/ 111 h 282"/>
                <a:gd name="T98" fmla="*/ 100 w 267"/>
                <a:gd name="T99" fmla="*/ 97 h 282"/>
                <a:gd name="T100" fmla="*/ 88 w 267"/>
                <a:gd name="T101" fmla="*/ 83 h 282"/>
                <a:gd name="T102" fmla="*/ 79 w 267"/>
                <a:gd name="T103" fmla="*/ 70 h 282"/>
                <a:gd name="T104" fmla="*/ 74 w 267"/>
                <a:gd name="T105" fmla="*/ 56 h 282"/>
                <a:gd name="T106" fmla="*/ 70 w 267"/>
                <a:gd name="T107" fmla="*/ 42 h 282"/>
                <a:gd name="T108" fmla="*/ 66 w 267"/>
                <a:gd name="T109" fmla="*/ 29 h 282"/>
                <a:gd name="T110" fmla="*/ 62 w 267"/>
                <a:gd name="T111" fmla="*/ 0 h 282"/>
                <a:gd name="T112" fmla="*/ 62 w 267"/>
                <a:gd name="T11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7" h="282">
                  <a:moveTo>
                    <a:pt x="62" y="0"/>
                  </a:moveTo>
                  <a:lnTo>
                    <a:pt x="11" y="133"/>
                  </a:lnTo>
                  <a:lnTo>
                    <a:pt x="11" y="133"/>
                  </a:lnTo>
                  <a:lnTo>
                    <a:pt x="6" y="157"/>
                  </a:lnTo>
                  <a:lnTo>
                    <a:pt x="3" y="170"/>
                  </a:lnTo>
                  <a:lnTo>
                    <a:pt x="2" y="181"/>
                  </a:lnTo>
                  <a:lnTo>
                    <a:pt x="0" y="196"/>
                  </a:lnTo>
                  <a:lnTo>
                    <a:pt x="2" y="210"/>
                  </a:lnTo>
                  <a:lnTo>
                    <a:pt x="3" y="224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33" y="254"/>
                  </a:lnTo>
                  <a:lnTo>
                    <a:pt x="59" y="267"/>
                  </a:lnTo>
                  <a:lnTo>
                    <a:pt x="71" y="272"/>
                  </a:lnTo>
                  <a:lnTo>
                    <a:pt x="84" y="276"/>
                  </a:lnTo>
                  <a:lnTo>
                    <a:pt x="97" y="278"/>
                  </a:lnTo>
                  <a:lnTo>
                    <a:pt x="110" y="281"/>
                  </a:lnTo>
                  <a:lnTo>
                    <a:pt x="123" y="282"/>
                  </a:lnTo>
                  <a:lnTo>
                    <a:pt x="137" y="281"/>
                  </a:lnTo>
                  <a:lnTo>
                    <a:pt x="150" y="278"/>
                  </a:lnTo>
                  <a:lnTo>
                    <a:pt x="163" y="274"/>
                  </a:lnTo>
                  <a:lnTo>
                    <a:pt x="176" y="269"/>
                  </a:lnTo>
                  <a:lnTo>
                    <a:pt x="189" y="261"/>
                  </a:lnTo>
                  <a:lnTo>
                    <a:pt x="202" y="251"/>
                  </a:lnTo>
                  <a:lnTo>
                    <a:pt x="215" y="239"/>
                  </a:lnTo>
                  <a:lnTo>
                    <a:pt x="215" y="239"/>
                  </a:lnTo>
                  <a:lnTo>
                    <a:pt x="215" y="227"/>
                  </a:lnTo>
                  <a:lnTo>
                    <a:pt x="215" y="212"/>
                  </a:lnTo>
                  <a:lnTo>
                    <a:pt x="216" y="199"/>
                  </a:lnTo>
                  <a:lnTo>
                    <a:pt x="219" y="186"/>
                  </a:lnTo>
                  <a:lnTo>
                    <a:pt x="225" y="159"/>
                  </a:lnTo>
                  <a:lnTo>
                    <a:pt x="233" y="132"/>
                  </a:lnTo>
                  <a:lnTo>
                    <a:pt x="252" y="79"/>
                  </a:lnTo>
                  <a:lnTo>
                    <a:pt x="260" y="52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43" y="56"/>
                  </a:lnTo>
                  <a:lnTo>
                    <a:pt x="232" y="70"/>
                  </a:lnTo>
                  <a:lnTo>
                    <a:pt x="224" y="77"/>
                  </a:lnTo>
                  <a:lnTo>
                    <a:pt x="216" y="83"/>
                  </a:lnTo>
                  <a:lnTo>
                    <a:pt x="208" y="90"/>
                  </a:lnTo>
                  <a:lnTo>
                    <a:pt x="199" y="95"/>
                  </a:lnTo>
                  <a:lnTo>
                    <a:pt x="189" y="100"/>
                  </a:lnTo>
                  <a:lnTo>
                    <a:pt x="177" y="104"/>
                  </a:lnTo>
                  <a:lnTo>
                    <a:pt x="164" y="106"/>
                  </a:lnTo>
                  <a:lnTo>
                    <a:pt x="149" y="109"/>
                  </a:lnTo>
                  <a:lnTo>
                    <a:pt x="133" y="110"/>
                  </a:lnTo>
                  <a:lnTo>
                    <a:pt x="115" y="111"/>
                  </a:lnTo>
                  <a:lnTo>
                    <a:pt x="115" y="111"/>
                  </a:lnTo>
                  <a:lnTo>
                    <a:pt x="100" y="97"/>
                  </a:lnTo>
                  <a:lnTo>
                    <a:pt x="88" y="83"/>
                  </a:lnTo>
                  <a:lnTo>
                    <a:pt x="79" y="70"/>
                  </a:lnTo>
                  <a:lnTo>
                    <a:pt x="74" y="56"/>
                  </a:lnTo>
                  <a:lnTo>
                    <a:pt x="70" y="42"/>
                  </a:lnTo>
                  <a:lnTo>
                    <a:pt x="66" y="29"/>
                  </a:lnTo>
                  <a:lnTo>
                    <a:pt x="62" y="0"/>
                  </a:lnTo>
                  <a:lnTo>
                    <a:pt x="62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7" name="Line 303">
              <a:extLst>
                <a:ext uri="{FF2B5EF4-FFF2-40B4-BE49-F238E27FC236}">
                  <a16:creationId xmlns:a16="http://schemas.microsoft.com/office/drawing/2014/main" xmlns="" id="{E3FF948C-D3C0-40AF-9C44-232439680F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3663" y="3222625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8" name="Freeform 304">
              <a:extLst>
                <a:ext uri="{FF2B5EF4-FFF2-40B4-BE49-F238E27FC236}">
                  <a16:creationId xmlns:a16="http://schemas.microsoft.com/office/drawing/2014/main" xmlns="" id="{867A6D87-005B-450A-826C-C68F6E82DE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5" y="3641725"/>
              <a:ext cx="80962" cy="69850"/>
            </a:xfrm>
            <a:custGeom>
              <a:avLst/>
              <a:gdLst>
                <a:gd name="T0" fmla="*/ 0 w 151"/>
                <a:gd name="T1" fmla="*/ 71 h 131"/>
                <a:gd name="T2" fmla="*/ 0 w 151"/>
                <a:gd name="T3" fmla="*/ 71 h 131"/>
                <a:gd name="T4" fmla="*/ 3 w 151"/>
                <a:gd name="T5" fmla="*/ 75 h 131"/>
                <a:gd name="T6" fmla="*/ 5 w 151"/>
                <a:gd name="T7" fmla="*/ 79 h 131"/>
                <a:gd name="T8" fmla="*/ 7 w 151"/>
                <a:gd name="T9" fmla="*/ 85 h 131"/>
                <a:gd name="T10" fmla="*/ 8 w 151"/>
                <a:gd name="T11" fmla="*/ 93 h 131"/>
                <a:gd name="T12" fmla="*/ 11 w 151"/>
                <a:gd name="T13" fmla="*/ 101 h 131"/>
                <a:gd name="T14" fmla="*/ 12 w 151"/>
                <a:gd name="T15" fmla="*/ 105 h 131"/>
                <a:gd name="T16" fmla="*/ 16 w 151"/>
                <a:gd name="T17" fmla="*/ 109 h 131"/>
                <a:gd name="T18" fmla="*/ 20 w 151"/>
                <a:gd name="T19" fmla="*/ 113 h 131"/>
                <a:gd name="T20" fmla="*/ 26 w 151"/>
                <a:gd name="T21" fmla="*/ 116 h 131"/>
                <a:gd name="T22" fmla="*/ 34 w 151"/>
                <a:gd name="T23" fmla="*/ 119 h 131"/>
                <a:gd name="T24" fmla="*/ 44 w 151"/>
                <a:gd name="T25" fmla="*/ 123 h 131"/>
                <a:gd name="T26" fmla="*/ 70 w 151"/>
                <a:gd name="T27" fmla="*/ 131 h 131"/>
                <a:gd name="T28" fmla="*/ 70 w 151"/>
                <a:gd name="T29" fmla="*/ 131 h 131"/>
                <a:gd name="T30" fmla="*/ 89 w 151"/>
                <a:gd name="T31" fmla="*/ 116 h 131"/>
                <a:gd name="T32" fmla="*/ 105 w 151"/>
                <a:gd name="T33" fmla="*/ 102 h 131"/>
                <a:gd name="T34" fmla="*/ 119 w 151"/>
                <a:gd name="T35" fmla="*/ 87 h 131"/>
                <a:gd name="T36" fmla="*/ 130 w 151"/>
                <a:gd name="T37" fmla="*/ 70 h 131"/>
                <a:gd name="T38" fmla="*/ 137 w 151"/>
                <a:gd name="T39" fmla="*/ 53 h 131"/>
                <a:gd name="T40" fmla="*/ 144 w 151"/>
                <a:gd name="T41" fmla="*/ 36 h 131"/>
                <a:gd name="T42" fmla="*/ 148 w 151"/>
                <a:gd name="T43" fmla="*/ 18 h 131"/>
                <a:gd name="T44" fmla="*/ 151 w 151"/>
                <a:gd name="T45" fmla="*/ 0 h 131"/>
                <a:gd name="T46" fmla="*/ 151 w 151"/>
                <a:gd name="T47" fmla="*/ 0 h 131"/>
                <a:gd name="T48" fmla="*/ 133 w 151"/>
                <a:gd name="T49" fmla="*/ 13 h 131"/>
                <a:gd name="T50" fmla="*/ 115 w 151"/>
                <a:gd name="T51" fmla="*/ 26 h 131"/>
                <a:gd name="T52" fmla="*/ 97 w 151"/>
                <a:gd name="T53" fmla="*/ 36 h 131"/>
                <a:gd name="T54" fmla="*/ 78 w 151"/>
                <a:gd name="T55" fmla="*/ 47 h 131"/>
                <a:gd name="T56" fmla="*/ 60 w 151"/>
                <a:gd name="T57" fmla="*/ 56 h 131"/>
                <a:gd name="T58" fmla="*/ 40 w 151"/>
                <a:gd name="T59" fmla="*/ 62 h 131"/>
                <a:gd name="T60" fmla="*/ 21 w 151"/>
                <a:gd name="T61" fmla="*/ 67 h 131"/>
                <a:gd name="T62" fmla="*/ 0 w 151"/>
                <a:gd name="T63" fmla="*/ 71 h 131"/>
                <a:gd name="T64" fmla="*/ 0 w 151"/>
                <a:gd name="T65" fmla="*/ 71 h 131"/>
                <a:gd name="T66" fmla="*/ 0 w 151"/>
                <a:gd name="T67" fmla="*/ 71 h 131"/>
                <a:gd name="T68" fmla="*/ 0 w 151"/>
                <a:gd name="T69" fmla="*/ 7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131">
                  <a:moveTo>
                    <a:pt x="0" y="71"/>
                  </a:moveTo>
                  <a:lnTo>
                    <a:pt x="0" y="71"/>
                  </a:lnTo>
                  <a:lnTo>
                    <a:pt x="3" y="75"/>
                  </a:lnTo>
                  <a:lnTo>
                    <a:pt x="5" y="79"/>
                  </a:lnTo>
                  <a:lnTo>
                    <a:pt x="7" y="85"/>
                  </a:lnTo>
                  <a:lnTo>
                    <a:pt x="8" y="93"/>
                  </a:lnTo>
                  <a:lnTo>
                    <a:pt x="11" y="101"/>
                  </a:lnTo>
                  <a:lnTo>
                    <a:pt x="12" y="105"/>
                  </a:lnTo>
                  <a:lnTo>
                    <a:pt x="16" y="109"/>
                  </a:lnTo>
                  <a:lnTo>
                    <a:pt x="20" y="113"/>
                  </a:lnTo>
                  <a:lnTo>
                    <a:pt x="26" y="116"/>
                  </a:lnTo>
                  <a:lnTo>
                    <a:pt x="34" y="119"/>
                  </a:lnTo>
                  <a:lnTo>
                    <a:pt x="44" y="123"/>
                  </a:lnTo>
                  <a:lnTo>
                    <a:pt x="70" y="131"/>
                  </a:lnTo>
                  <a:lnTo>
                    <a:pt x="70" y="131"/>
                  </a:lnTo>
                  <a:lnTo>
                    <a:pt x="89" y="116"/>
                  </a:lnTo>
                  <a:lnTo>
                    <a:pt x="105" y="102"/>
                  </a:lnTo>
                  <a:lnTo>
                    <a:pt x="119" y="87"/>
                  </a:lnTo>
                  <a:lnTo>
                    <a:pt x="130" y="70"/>
                  </a:lnTo>
                  <a:lnTo>
                    <a:pt x="137" y="53"/>
                  </a:lnTo>
                  <a:lnTo>
                    <a:pt x="144" y="36"/>
                  </a:lnTo>
                  <a:lnTo>
                    <a:pt x="148" y="18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3" y="13"/>
                  </a:lnTo>
                  <a:lnTo>
                    <a:pt x="115" y="26"/>
                  </a:lnTo>
                  <a:lnTo>
                    <a:pt x="97" y="36"/>
                  </a:lnTo>
                  <a:lnTo>
                    <a:pt x="78" y="47"/>
                  </a:lnTo>
                  <a:lnTo>
                    <a:pt x="60" y="56"/>
                  </a:lnTo>
                  <a:lnTo>
                    <a:pt x="40" y="62"/>
                  </a:lnTo>
                  <a:lnTo>
                    <a:pt x="21" y="67"/>
                  </a:lnTo>
                  <a:lnTo>
                    <a:pt x="0" y="71"/>
                  </a:lnTo>
                  <a:lnTo>
                    <a:pt x="0" y="71"/>
                  </a:lnTo>
                  <a:close/>
                  <a:moveTo>
                    <a:pt x="0" y="71"/>
                  </a:moveTo>
                  <a:lnTo>
                    <a:pt x="0" y="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79" name="Freeform 305">
              <a:extLst>
                <a:ext uri="{FF2B5EF4-FFF2-40B4-BE49-F238E27FC236}">
                  <a16:creationId xmlns:a16="http://schemas.microsoft.com/office/drawing/2014/main" xmlns="" id="{919EE03A-89F5-432D-BEDA-48E9A4F50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5" y="3641725"/>
              <a:ext cx="80962" cy="69850"/>
            </a:xfrm>
            <a:custGeom>
              <a:avLst/>
              <a:gdLst>
                <a:gd name="T0" fmla="*/ 0 w 151"/>
                <a:gd name="T1" fmla="*/ 71 h 131"/>
                <a:gd name="T2" fmla="*/ 0 w 151"/>
                <a:gd name="T3" fmla="*/ 71 h 131"/>
                <a:gd name="T4" fmla="*/ 3 w 151"/>
                <a:gd name="T5" fmla="*/ 75 h 131"/>
                <a:gd name="T6" fmla="*/ 5 w 151"/>
                <a:gd name="T7" fmla="*/ 79 h 131"/>
                <a:gd name="T8" fmla="*/ 7 w 151"/>
                <a:gd name="T9" fmla="*/ 85 h 131"/>
                <a:gd name="T10" fmla="*/ 8 w 151"/>
                <a:gd name="T11" fmla="*/ 93 h 131"/>
                <a:gd name="T12" fmla="*/ 11 w 151"/>
                <a:gd name="T13" fmla="*/ 101 h 131"/>
                <a:gd name="T14" fmla="*/ 12 w 151"/>
                <a:gd name="T15" fmla="*/ 105 h 131"/>
                <a:gd name="T16" fmla="*/ 16 w 151"/>
                <a:gd name="T17" fmla="*/ 109 h 131"/>
                <a:gd name="T18" fmla="*/ 20 w 151"/>
                <a:gd name="T19" fmla="*/ 113 h 131"/>
                <a:gd name="T20" fmla="*/ 26 w 151"/>
                <a:gd name="T21" fmla="*/ 116 h 131"/>
                <a:gd name="T22" fmla="*/ 34 w 151"/>
                <a:gd name="T23" fmla="*/ 119 h 131"/>
                <a:gd name="T24" fmla="*/ 44 w 151"/>
                <a:gd name="T25" fmla="*/ 123 h 131"/>
                <a:gd name="T26" fmla="*/ 70 w 151"/>
                <a:gd name="T27" fmla="*/ 131 h 131"/>
                <a:gd name="T28" fmla="*/ 70 w 151"/>
                <a:gd name="T29" fmla="*/ 131 h 131"/>
                <a:gd name="T30" fmla="*/ 89 w 151"/>
                <a:gd name="T31" fmla="*/ 116 h 131"/>
                <a:gd name="T32" fmla="*/ 105 w 151"/>
                <a:gd name="T33" fmla="*/ 102 h 131"/>
                <a:gd name="T34" fmla="*/ 119 w 151"/>
                <a:gd name="T35" fmla="*/ 87 h 131"/>
                <a:gd name="T36" fmla="*/ 130 w 151"/>
                <a:gd name="T37" fmla="*/ 70 h 131"/>
                <a:gd name="T38" fmla="*/ 137 w 151"/>
                <a:gd name="T39" fmla="*/ 53 h 131"/>
                <a:gd name="T40" fmla="*/ 144 w 151"/>
                <a:gd name="T41" fmla="*/ 36 h 131"/>
                <a:gd name="T42" fmla="*/ 148 w 151"/>
                <a:gd name="T43" fmla="*/ 18 h 131"/>
                <a:gd name="T44" fmla="*/ 151 w 151"/>
                <a:gd name="T45" fmla="*/ 0 h 131"/>
                <a:gd name="T46" fmla="*/ 151 w 151"/>
                <a:gd name="T47" fmla="*/ 0 h 131"/>
                <a:gd name="T48" fmla="*/ 133 w 151"/>
                <a:gd name="T49" fmla="*/ 13 h 131"/>
                <a:gd name="T50" fmla="*/ 115 w 151"/>
                <a:gd name="T51" fmla="*/ 26 h 131"/>
                <a:gd name="T52" fmla="*/ 97 w 151"/>
                <a:gd name="T53" fmla="*/ 36 h 131"/>
                <a:gd name="T54" fmla="*/ 78 w 151"/>
                <a:gd name="T55" fmla="*/ 47 h 131"/>
                <a:gd name="T56" fmla="*/ 60 w 151"/>
                <a:gd name="T57" fmla="*/ 56 h 131"/>
                <a:gd name="T58" fmla="*/ 40 w 151"/>
                <a:gd name="T59" fmla="*/ 62 h 131"/>
                <a:gd name="T60" fmla="*/ 21 w 151"/>
                <a:gd name="T61" fmla="*/ 67 h 131"/>
                <a:gd name="T62" fmla="*/ 0 w 151"/>
                <a:gd name="T63" fmla="*/ 71 h 131"/>
                <a:gd name="T64" fmla="*/ 0 w 151"/>
                <a:gd name="T65" fmla="*/ 7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131">
                  <a:moveTo>
                    <a:pt x="0" y="71"/>
                  </a:moveTo>
                  <a:lnTo>
                    <a:pt x="0" y="71"/>
                  </a:lnTo>
                  <a:lnTo>
                    <a:pt x="3" y="75"/>
                  </a:lnTo>
                  <a:lnTo>
                    <a:pt x="5" y="79"/>
                  </a:lnTo>
                  <a:lnTo>
                    <a:pt x="7" y="85"/>
                  </a:lnTo>
                  <a:lnTo>
                    <a:pt x="8" y="93"/>
                  </a:lnTo>
                  <a:lnTo>
                    <a:pt x="11" y="101"/>
                  </a:lnTo>
                  <a:lnTo>
                    <a:pt x="12" y="105"/>
                  </a:lnTo>
                  <a:lnTo>
                    <a:pt x="16" y="109"/>
                  </a:lnTo>
                  <a:lnTo>
                    <a:pt x="20" y="113"/>
                  </a:lnTo>
                  <a:lnTo>
                    <a:pt x="26" y="116"/>
                  </a:lnTo>
                  <a:lnTo>
                    <a:pt x="34" y="119"/>
                  </a:lnTo>
                  <a:lnTo>
                    <a:pt x="44" y="123"/>
                  </a:lnTo>
                  <a:lnTo>
                    <a:pt x="70" y="131"/>
                  </a:lnTo>
                  <a:lnTo>
                    <a:pt x="70" y="131"/>
                  </a:lnTo>
                  <a:lnTo>
                    <a:pt x="89" y="116"/>
                  </a:lnTo>
                  <a:lnTo>
                    <a:pt x="105" y="102"/>
                  </a:lnTo>
                  <a:lnTo>
                    <a:pt x="119" y="87"/>
                  </a:lnTo>
                  <a:lnTo>
                    <a:pt x="130" y="70"/>
                  </a:lnTo>
                  <a:lnTo>
                    <a:pt x="137" y="53"/>
                  </a:lnTo>
                  <a:lnTo>
                    <a:pt x="144" y="36"/>
                  </a:lnTo>
                  <a:lnTo>
                    <a:pt x="148" y="18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3" y="13"/>
                  </a:lnTo>
                  <a:lnTo>
                    <a:pt x="115" y="26"/>
                  </a:lnTo>
                  <a:lnTo>
                    <a:pt x="97" y="36"/>
                  </a:lnTo>
                  <a:lnTo>
                    <a:pt x="78" y="47"/>
                  </a:lnTo>
                  <a:lnTo>
                    <a:pt x="60" y="56"/>
                  </a:lnTo>
                  <a:lnTo>
                    <a:pt x="40" y="62"/>
                  </a:lnTo>
                  <a:lnTo>
                    <a:pt x="21" y="67"/>
                  </a:lnTo>
                  <a:lnTo>
                    <a:pt x="0" y="71"/>
                  </a:lnTo>
                  <a:lnTo>
                    <a:pt x="0" y="71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0" name="Line 306">
              <a:extLst>
                <a:ext uri="{FF2B5EF4-FFF2-40B4-BE49-F238E27FC236}">
                  <a16:creationId xmlns:a16="http://schemas.microsoft.com/office/drawing/2014/main" xmlns="" id="{227D3EB7-12C3-44A7-9445-1CD4CCF0A5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88025" y="36798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1" name="Freeform 307">
              <a:extLst>
                <a:ext uri="{FF2B5EF4-FFF2-40B4-BE49-F238E27FC236}">
                  <a16:creationId xmlns:a16="http://schemas.microsoft.com/office/drawing/2014/main" xmlns="" id="{DCA2F396-568E-4685-A412-517EE73F2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5" y="3641725"/>
              <a:ext cx="80962" cy="69850"/>
            </a:xfrm>
            <a:custGeom>
              <a:avLst/>
              <a:gdLst>
                <a:gd name="T0" fmla="*/ 0 w 151"/>
                <a:gd name="T1" fmla="*/ 71 h 131"/>
                <a:gd name="T2" fmla="*/ 0 w 151"/>
                <a:gd name="T3" fmla="*/ 71 h 131"/>
                <a:gd name="T4" fmla="*/ 3 w 151"/>
                <a:gd name="T5" fmla="*/ 75 h 131"/>
                <a:gd name="T6" fmla="*/ 5 w 151"/>
                <a:gd name="T7" fmla="*/ 79 h 131"/>
                <a:gd name="T8" fmla="*/ 7 w 151"/>
                <a:gd name="T9" fmla="*/ 85 h 131"/>
                <a:gd name="T10" fmla="*/ 8 w 151"/>
                <a:gd name="T11" fmla="*/ 93 h 131"/>
                <a:gd name="T12" fmla="*/ 11 w 151"/>
                <a:gd name="T13" fmla="*/ 101 h 131"/>
                <a:gd name="T14" fmla="*/ 12 w 151"/>
                <a:gd name="T15" fmla="*/ 105 h 131"/>
                <a:gd name="T16" fmla="*/ 16 w 151"/>
                <a:gd name="T17" fmla="*/ 109 h 131"/>
                <a:gd name="T18" fmla="*/ 20 w 151"/>
                <a:gd name="T19" fmla="*/ 113 h 131"/>
                <a:gd name="T20" fmla="*/ 26 w 151"/>
                <a:gd name="T21" fmla="*/ 116 h 131"/>
                <a:gd name="T22" fmla="*/ 34 w 151"/>
                <a:gd name="T23" fmla="*/ 119 h 131"/>
                <a:gd name="T24" fmla="*/ 44 w 151"/>
                <a:gd name="T25" fmla="*/ 123 h 131"/>
                <a:gd name="T26" fmla="*/ 70 w 151"/>
                <a:gd name="T27" fmla="*/ 131 h 131"/>
                <a:gd name="T28" fmla="*/ 70 w 151"/>
                <a:gd name="T29" fmla="*/ 131 h 131"/>
                <a:gd name="T30" fmla="*/ 89 w 151"/>
                <a:gd name="T31" fmla="*/ 116 h 131"/>
                <a:gd name="T32" fmla="*/ 106 w 151"/>
                <a:gd name="T33" fmla="*/ 102 h 131"/>
                <a:gd name="T34" fmla="*/ 119 w 151"/>
                <a:gd name="T35" fmla="*/ 87 h 131"/>
                <a:gd name="T36" fmla="*/ 130 w 151"/>
                <a:gd name="T37" fmla="*/ 70 h 131"/>
                <a:gd name="T38" fmla="*/ 137 w 151"/>
                <a:gd name="T39" fmla="*/ 53 h 131"/>
                <a:gd name="T40" fmla="*/ 144 w 151"/>
                <a:gd name="T41" fmla="*/ 36 h 131"/>
                <a:gd name="T42" fmla="*/ 148 w 151"/>
                <a:gd name="T43" fmla="*/ 18 h 131"/>
                <a:gd name="T44" fmla="*/ 151 w 151"/>
                <a:gd name="T45" fmla="*/ 0 h 131"/>
                <a:gd name="T46" fmla="*/ 151 w 151"/>
                <a:gd name="T47" fmla="*/ 0 h 131"/>
                <a:gd name="T48" fmla="*/ 133 w 151"/>
                <a:gd name="T49" fmla="*/ 13 h 131"/>
                <a:gd name="T50" fmla="*/ 115 w 151"/>
                <a:gd name="T51" fmla="*/ 26 h 131"/>
                <a:gd name="T52" fmla="*/ 97 w 151"/>
                <a:gd name="T53" fmla="*/ 36 h 131"/>
                <a:gd name="T54" fmla="*/ 78 w 151"/>
                <a:gd name="T55" fmla="*/ 47 h 131"/>
                <a:gd name="T56" fmla="*/ 60 w 151"/>
                <a:gd name="T57" fmla="*/ 56 h 131"/>
                <a:gd name="T58" fmla="*/ 40 w 151"/>
                <a:gd name="T59" fmla="*/ 62 h 131"/>
                <a:gd name="T60" fmla="*/ 21 w 151"/>
                <a:gd name="T61" fmla="*/ 67 h 131"/>
                <a:gd name="T62" fmla="*/ 0 w 151"/>
                <a:gd name="T63" fmla="*/ 71 h 131"/>
                <a:gd name="T64" fmla="*/ 0 w 151"/>
                <a:gd name="T65" fmla="*/ 7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131">
                  <a:moveTo>
                    <a:pt x="0" y="71"/>
                  </a:moveTo>
                  <a:lnTo>
                    <a:pt x="0" y="71"/>
                  </a:lnTo>
                  <a:lnTo>
                    <a:pt x="3" y="75"/>
                  </a:lnTo>
                  <a:lnTo>
                    <a:pt x="5" y="79"/>
                  </a:lnTo>
                  <a:lnTo>
                    <a:pt x="7" y="85"/>
                  </a:lnTo>
                  <a:lnTo>
                    <a:pt x="8" y="93"/>
                  </a:lnTo>
                  <a:lnTo>
                    <a:pt x="11" y="101"/>
                  </a:lnTo>
                  <a:lnTo>
                    <a:pt x="12" y="105"/>
                  </a:lnTo>
                  <a:lnTo>
                    <a:pt x="16" y="109"/>
                  </a:lnTo>
                  <a:lnTo>
                    <a:pt x="20" y="113"/>
                  </a:lnTo>
                  <a:lnTo>
                    <a:pt x="26" y="116"/>
                  </a:lnTo>
                  <a:lnTo>
                    <a:pt x="34" y="119"/>
                  </a:lnTo>
                  <a:lnTo>
                    <a:pt x="44" y="123"/>
                  </a:lnTo>
                  <a:lnTo>
                    <a:pt x="70" y="131"/>
                  </a:lnTo>
                  <a:lnTo>
                    <a:pt x="70" y="131"/>
                  </a:lnTo>
                  <a:lnTo>
                    <a:pt x="89" y="116"/>
                  </a:lnTo>
                  <a:lnTo>
                    <a:pt x="106" y="102"/>
                  </a:lnTo>
                  <a:lnTo>
                    <a:pt x="119" y="87"/>
                  </a:lnTo>
                  <a:lnTo>
                    <a:pt x="130" y="70"/>
                  </a:lnTo>
                  <a:lnTo>
                    <a:pt x="137" y="53"/>
                  </a:lnTo>
                  <a:lnTo>
                    <a:pt x="144" y="36"/>
                  </a:lnTo>
                  <a:lnTo>
                    <a:pt x="148" y="18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3" y="13"/>
                  </a:lnTo>
                  <a:lnTo>
                    <a:pt x="115" y="26"/>
                  </a:lnTo>
                  <a:lnTo>
                    <a:pt x="97" y="36"/>
                  </a:lnTo>
                  <a:lnTo>
                    <a:pt x="78" y="47"/>
                  </a:lnTo>
                  <a:lnTo>
                    <a:pt x="60" y="56"/>
                  </a:lnTo>
                  <a:lnTo>
                    <a:pt x="40" y="62"/>
                  </a:lnTo>
                  <a:lnTo>
                    <a:pt x="21" y="67"/>
                  </a:lnTo>
                  <a:lnTo>
                    <a:pt x="0" y="71"/>
                  </a:lnTo>
                  <a:lnTo>
                    <a:pt x="0" y="71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2" name="Line 308">
              <a:extLst>
                <a:ext uri="{FF2B5EF4-FFF2-40B4-BE49-F238E27FC236}">
                  <a16:creationId xmlns:a16="http://schemas.microsoft.com/office/drawing/2014/main" xmlns="" id="{CBFD425E-07EF-4B79-B4FC-CADB2A7588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88025" y="3679825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3" name="Freeform 309">
              <a:extLst>
                <a:ext uri="{FF2B5EF4-FFF2-40B4-BE49-F238E27FC236}">
                  <a16:creationId xmlns:a16="http://schemas.microsoft.com/office/drawing/2014/main" xmlns="" id="{D2B58586-B764-4D65-BCF4-9E94B4E896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4363" y="3527425"/>
              <a:ext cx="179387" cy="152400"/>
            </a:xfrm>
            <a:custGeom>
              <a:avLst/>
              <a:gdLst>
                <a:gd name="T0" fmla="*/ 248 w 340"/>
                <a:gd name="T1" fmla="*/ 35 h 286"/>
                <a:gd name="T2" fmla="*/ 251 w 340"/>
                <a:gd name="T3" fmla="*/ 20 h 286"/>
                <a:gd name="T4" fmla="*/ 248 w 340"/>
                <a:gd name="T5" fmla="*/ 13 h 286"/>
                <a:gd name="T6" fmla="*/ 240 w 340"/>
                <a:gd name="T7" fmla="*/ 8 h 286"/>
                <a:gd name="T8" fmla="*/ 226 w 340"/>
                <a:gd name="T9" fmla="*/ 4 h 286"/>
                <a:gd name="T10" fmla="*/ 212 w 340"/>
                <a:gd name="T11" fmla="*/ 0 h 286"/>
                <a:gd name="T12" fmla="*/ 194 w 340"/>
                <a:gd name="T13" fmla="*/ 4 h 286"/>
                <a:gd name="T14" fmla="*/ 161 w 340"/>
                <a:gd name="T15" fmla="*/ 14 h 286"/>
                <a:gd name="T16" fmla="*/ 133 w 340"/>
                <a:gd name="T17" fmla="*/ 29 h 286"/>
                <a:gd name="T18" fmla="*/ 110 w 340"/>
                <a:gd name="T19" fmla="*/ 47 h 286"/>
                <a:gd name="T20" fmla="*/ 21 w 340"/>
                <a:gd name="T21" fmla="*/ 115 h 286"/>
                <a:gd name="T22" fmla="*/ 14 w 340"/>
                <a:gd name="T23" fmla="*/ 119 h 286"/>
                <a:gd name="T24" fmla="*/ 5 w 340"/>
                <a:gd name="T25" fmla="*/ 128 h 286"/>
                <a:gd name="T26" fmla="*/ 1 w 340"/>
                <a:gd name="T27" fmla="*/ 137 h 286"/>
                <a:gd name="T28" fmla="*/ 1 w 340"/>
                <a:gd name="T29" fmla="*/ 145 h 286"/>
                <a:gd name="T30" fmla="*/ 4 w 340"/>
                <a:gd name="T31" fmla="*/ 151 h 286"/>
                <a:gd name="T32" fmla="*/ 12 w 340"/>
                <a:gd name="T33" fmla="*/ 157 h 286"/>
                <a:gd name="T34" fmla="*/ 22 w 340"/>
                <a:gd name="T35" fmla="*/ 158 h 286"/>
                <a:gd name="T36" fmla="*/ 34 w 340"/>
                <a:gd name="T37" fmla="*/ 155 h 286"/>
                <a:gd name="T38" fmla="*/ 79 w 340"/>
                <a:gd name="T39" fmla="*/ 145 h 286"/>
                <a:gd name="T40" fmla="*/ 70 w 340"/>
                <a:gd name="T41" fmla="*/ 151 h 286"/>
                <a:gd name="T42" fmla="*/ 57 w 340"/>
                <a:gd name="T43" fmla="*/ 164 h 286"/>
                <a:gd name="T44" fmla="*/ 52 w 340"/>
                <a:gd name="T45" fmla="*/ 175 h 286"/>
                <a:gd name="T46" fmla="*/ 53 w 340"/>
                <a:gd name="T47" fmla="*/ 184 h 286"/>
                <a:gd name="T48" fmla="*/ 58 w 340"/>
                <a:gd name="T49" fmla="*/ 191 h 286"/>
                <a:gd name="T50" fmla="*/ 67 w 340"/>
                <a:gd name="T51" fmla="*/ 197 h 286"/>
                <a:gd name="T52" fmla="*/ 77 w 340"/>
                <a:gd name="T53" fmla="*/ 199 h 286"/>
                <a:gd name="T54" fmla="*/ 88 w 340"/>
                <a:gd name="T55" fmla="*/ 198 h 286"/>
                <a:gd name="T56" fmla="*/ 93 w 340"/>
                <a:gd name="T57" fmla="*/ 197 h 286"/>
                <a:gd name="T58" fmla="*/ 75 w 340"/>
                <a:gd name="T59" fmla="*/ 216 h 286"/>
                <a:gd name="T60" fmla="*/ 68 w 340"/>
                <a:gd name="T61" fmla="*/ 229 h 286"/>
                <a:gd name="T62" fmla="*/ 70 w 340"/>
                <a:gd name="T63" fmla="*/ 237 h 286"/>
                <a:gd name="T64" fmla="*/ 76 w 340"/>
                <a:gd name="T65" fmla="*/ 243 h 286"/>
                <a:gd name="T66" fmla="*/ 87 w 340"/>
                <a:gd name="T67" fmla="*/ 248 h 286"/>
                <a:gd name="T68" fmla="*/ 115 w 340"/>
                <a:gd name="T69" fmla="*/ 254 h 286"/>
                <a:gd name="T70" fmla="*/ 143 w 340"/>
                <a:gd name="T71" fmla="*/ 250 h 286"/>
                <a:gd name="T72" fmla="*/ 139 w 340"/>
                <a:gd name="T73" fmla="*/ 269 h 286"/>
                <a:gd name="T74" fmla="*/ 143 w 340"/>
                <a:gd name="T75" fmla="*/ 279 h 286"/>
                <a:gd name="T76" fmla="*/ 158 w 340"/>
                <a:gd name="T77" fmla="*/ 285 h 286"/>
                <a:gd name="T78" fmla="*/ 169 w 340"/>
                <a:gd name="T79" fmla="*/ 285 h 286"/>
                <a:gd name="T80" fmla="*/ 198 w 340"/>
                <a:gd name="T81" fmla="*/ 285 h 286"/>
                <a:gd name="T82" fmla="*/ 224 w 340"/>
                <a:gd name="T83" fmla="*/ 278 h 286"/>
                <a:gd name="T84" fmla="*/ 245 w 340"/>
                <a:gd name="T85" fmla="*/ 266 h 286"/>
                <a:gd name="T86" fmla="*/ 267 w 340"/>
                <a:gd name="T87" fmla="*/ 252 h 286"/>
                <a:gd name="T88" fmla="*/ 284 w 340"/>
                <a:gd name="T89" fmla="*/ 248 h 286"/>
                <a:gd name="T90" fmla="*/ 301 w 340"/>
                <a:gd name="T91" fmla="*/ 241 h 286"/>
                <a:gd name="T92" fmla="*/ 336 w 340"/>
                <a:gd name="T93" fmla="*/ 216 h 286"/>
                <a:gd name="T94" fmla="*/ 339 w 340"/>
                <a:gd name="T95" fmla="*/ 206 h 286"/>
                <a:gd name="T96" fmla="*/ 339 w 340"/>
                <a:gd name="T97" fmla="*/ 184 h 286"/>
                <a:gd name="T98" fmla="*/ 331 w 340"/>
                <a:gd name="T99" fmla="*/ 162 h 286"/>
                <a:gd name="T100" fmla="*/ 322 w 340"/>
                <a:gd name="T101" fmla="*/ 148 h 286"/>
                <a:gd name="T102" fmla="*/ 315 w 340"/>
                <a:gd name="T103" fmla="*/ 145 h 286"/>
                <a:gd name="T104" fmla="*/ 313 w 340"/>
                <a:gd name="T105" fmla="*/ 127 h 286"/>
                <a:gd name="T106" fmla="*/ 308 w 340"/>
                <a:gd name="T107" fmla="*/ 114 h 286"/>
                <a:gd name="T108" fmla="*/ 297 w 340"/>
                <a:gd name="T109" fmla="*/ 102 h 286"/>
                <a:gd name="T110" fmla="*/ 288 w 340"/>
                <a:gd name="T111" fmla="*/ 98 h 286"/>
                <a:gd name="T112" fmla="*/ 286 w 340"/>
                <a:gd name="T113" fmla="*/ 82 h 286"/>
                <a:gd name="T114" fmla="*/ 283 w 340"/>
                <a:gd name="T115" fmla="*/ 65 h 286"/>
                <a:gd name="T116" fmla="*/ 276 w 340"/>
                <a:gd name="T117" fmla="*/ 52 h 286"/>
                <a:gd name="T118" fmla="*/ 269 w 340"/>
                <a:gd name="T119" fmla="*/ 44 h 286"/>
                <a:gd name="T120" fmla="*/ 248 w 340"/>
                <a:gd name="T121" fmla="*/ 35 h 286"/>
                <a:gd name="T122" fmla="*/ 248 w 340"/>
                <a:gd name="T123" fmla="*/ 3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0" h="286">
                  <a:moveTo>
                    <a:pt x="248" y="35"/>
                  </a:moveTo>
                  <a:lnTo>
                    <a:pt x="248" y="35"/>
                  </a:lnTo>
                  <a:lnTo>
                    <a:pt x="251" y="23"/>
                  </a:lnTo>
                  <a:lnTo>
                    <a:pt x="251" y="20"/>
                  </a:lnTo>
                  <a:lnTo>
                    <a:pt x="249" y="16"/>
                  </a:lnTo>
                  <a:lnTo>
                    <a:pt x="248" y="13"/>
                  </a:lnTo>
                  <a:lnTo>
                    <a:pt x="247" y="10"/>
                  </a:lnTo>
                  <a:lnTo>
                    <a:pt x="240" y="8"/>
                  </a:lnTo>
                  <a:lnTo>
                    <a:pt x="234" y="5"/>
                  </a:lnTo>
                  <a:lnTo>
                    <a:pt x="226" y="4"/>
                  </a:lnTo>
                  <a:lnTo>
                    <a:pt x="218" y="3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194" y="4"/>
                  </a:lnTo>
                  <a:lnTo>
                    <a:pt x="177" y="8"/>
                  </a:lnTo>
                  <a:lnTo>
                    <a:pt x="161" y="14"/>
                  </a:lnTo>
                  <a:lnTo>
                    <a:pt x="146" y="21"/>
                  </a:lnTo>
                  <a:lnTo>
                    <a:pt x="133" y="29"/>
                  </a:lnTo>
                  <a:lnTo>
                    <a:pt x="121" y="36"/>
                  </a:lnTo>
                  <a:lnTo>
                    <a:pt x="110" y="47"/>
                  </a:lnTo>
                  <a:lnTo>
                    <a:pt x="101" y="57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14" y="119"/>
                  </a:lnTo>
                  <a:lnTo>
                    <a:pt x="9" y="123"/>
                  </a:lnTo>
                  <a:lnTo>
                    <a:pt x="5" y="128"/>
                  </a:lnTo>
                  <a:lnTo>
                    <a:pt x="3" y="132"/>
                  </a:lnTo>
                  <a:lnTo>
                    <a:pt x="1" y="137"/>
                  </a:lnTo>
                  <a:lnTo>
                    <a:pt x="0" y="141"/>
                  </a:lnTo>
                  <a:lnTo>
                    <a:pt x="1" y="145"/>
                  </a:lnTo>
                  <a:lnTo>
                    <a:pt x="3" y="149"/>
                  </a:lnTo>
                  <a:lnTo>
                    <a:pt x="4" y="151"/>
                  </a:lnTo>
                  <a:lnTo>
                    <a:pt x="8" y="154"/>
                  </a:lnTo>
                  <a:lnTo>
                    <a:pt x="12" y="157"/>
                  </a:lnTo>
                  <a:lnTo>
                    <a:pt x="17" y="158"/>
                  </a:lnTo>
                  <a:lnTo>
                    <a:pt x="22" y="158"/>
                  </a:lnTo>
                  <a:lnTo>
                    <a:pt x="27" y="158"/>
                  </a:lnTo>
                  <a:lnTo>
                    <a:pt x="34" y="155"/>
                  </a:lnTo>
                  <a:lnTo>
                    <a:pt x="41" y="153"/>
                  </a:lnTo>
                  <a:lnTo>
                    <a:pt x="79" y="145"/>
                  </a:lnTo>
                  <a:lnTo>
                    <a:pt x="79" y="145"/>
                  </a:lnTo>
                  <a:lnTo>
                    <a:pt x="70" y="151"/>
                  </a:lnTo>
                  <a:lnTo>
                    <a:pt x="62" y="158"/>
                  </a:lnTo>
                  <a:lnTo>
                    <a:pt x="57" y="164"/>
                  </a:lnTo>
                  <a:lnTo>
                    <a:pt x="54" y="170"/>
                  </a:lnTo>
                  <a:lnTo>
                    <a:pt x="52" y="175"/>
                  </a:lnTo>
                  <a:lnTo>
                    <a:pt x="52" y="180"/>
                  </a:lnTo>
                  <a:lnTo>
                    <a:pt x="53" y="184"/>
                  </a:lnTo>
                  <a:lnTo>
                    <a:pt x="55" y="188"/>
                  </a:lnTo>
                  <a:lnTo>
                    <a:pt x="58" y="191"/>
                  </a:lnTo>
                  <a:lnTo>
                    <a:pt x="62" y="194"/>
                  </a:lnTo>
                  <a:lnTo>
                    <a:pt x="67" y="197"/>
                  </a:lnTo>
                  <a:lnTo>
                    <a:pt x="72" y="198"/>
                  </a:lnTo>
                  <a:lnTo>
                    <a:pt x="77" y="199"/>
                  </a:lnTo>
                  <a:lnTo>
                    <a:pt x="83" y="199"/>
                  </a:lnTo>
                  <a:lnTo>
                    <a:pt x="88" y="198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83" y="207"/>
                  </a:lnTo>
                  <a:lnTo>
                    <a:pt x="75" y="216"/>
                  </a:lnTo>
                  <a:lnTo>
                    <a:pt x="70" y="225"/>
                  </a:lnTo>
                  <a:lnTo>
                    <a:pt x="68" y="229"/>
                  </a:lnTo>
                  <a:lnTo>
                    <a:pt x="68" y="233"/>
                  </a:lnTo>
                  <a:lnTo>
                    <a:pt x="70" y="237"/>
                  </a:lnTo>
                  <a:lnTo>
                    <a:pt x="72" y="241"/>
                  </a:lnTo>
                  <a:lnTo>
                    <a:pt x="76" y="243"/>
                  </a:lnTo>
                  <a:lnTo>
                    <a:pt x="80" y="246"/>
                  </a:lnTo>
                  <a:lnTo>
                    <a:pt x="87" y="248"/>
                  </a:lnTo>
                  <a:lnTo>
                    <a:pt x="94" y="251"/>
                  </a:lnTo>
                  <a:lnTo>
                    <a:pt x="115" y="254"/>
                  </a:lnTo>
                  <a:lnTo>
                    <a:pt x="143" y="250"/>
                  </a:lnTo>
                  <a:lnTo>
                    <a:pt x="143" y="250"/>
                  </a:lnTo>
                  <a:lnTo>
                    <a:pt x="139" y="264"/>
                  </a:lnTo>
                  <a:lnTo>
                    <a:pt x="139" y="269"/>
                  </a:lnTo>
                  <a:lnTo>
                    <a:pt x="141" y="276"/>
                  </a:lnTo>
                  <a:lnTo>
                    <a:pt x="143" y="279"/>
                  </a:lnTo>
                  <a:lnTo>
                    <a:pt x="149" y="283"/>
                  </a:lnTo>
                  <a:lnTo>
                    <a:pt x="158" y="285"/>
                  </a:lnTo>
                  <a:lnTo>
                    <a:pt x="169" y="285"/>
                  </a:lnTo>
                  <a:lnTo>
                    <a:pt x="169" y="285"/>
                  </a:lnTo>
                  <a:lnTo>
                    <a:pt x="185" y="286"/>
                  </a:lnTo>
                  <a:lnTo>
                    <a:pt x="198" y="285"/>
                  </a:lnTo>
                  <a:lnTo>
                    <a:pt x="211" y="282"/>
                  </a:lnTo>
                  <a:lnTo>
                    <a:pt x="224" y="278"/>
                  </a:lnTo>
                  <a:lnTo>
                    <a:pt x="235" y="272"/>
                  </a:lnTo>
                  <a:lnTo>
                    <a:pt x="245" y="266"/>
                  </a:lnTo>
                  <a:lnTo>
                    <a:pt x="267" y="252"/>
                  </a:lnTo>
                  <a:lnTo>
                    <a:pt x="267" y="252"/>
                  </a:lnTo>
                  <a:lnTo>
                    <a:pt x="275" y="251"/>
                  </a:lnTo>
                  <a:lnTo>
                    <a:pt x="284" y="248"/>
                  </a:lnTo>
                  <a:lnTo>
                    <a:pt x="293" y="244"/>
                  </a:lnTo>
                  <a:lnTo>
                    <a:pt x="301" y="241"/>
                  </a:lnTo>
                  <a:lnTo>
                    <a:pt x="319" y="229"/>
                  </a:lnTo>
                  <a:lnTo>
                    <a:pt x="336" y="216"/>
                  </a:lnTo>
                  <a:lnTo>
                    <a:pt x="336" y="216"/>
                  </a:lnTo>
                  <a:lnTo>
                    <a:pt x="339" y="206"/>
                  </a:lnTo>
                  <a:lnTo>
                    <a:pt x="340" y="195"/>
                  </a:lnTo>
                  <a:lnTo>
                    <a:pt x="339" y="184"/>
                  </a:lnTo>
                  <a:lnTo>
                    <a:pt x="336" y="172"/>
                  </a:lnTo>
                  <a:lnTo>
                    <a:pt x="331" y="162"/>
                  </a:lnTo>
                  <a:lnTo>
                    <a:pt x="327" y="154"/>
                  </a:lnTo>
                  <a:lnTo>
                    <a:pt x="322" y="148"/>
                  </a:lnTo>
                  <a:lnTo>
                    <a:pt x="315" y="145"/>
                  </a:lnTo>
                  <a:lnTo>
                    <a:pt x="315" y="145"/>
                  </a:lnTo>
                  <a:lnTo>
                    <a:pt x="314" y="133"/>
                  </a:lnTo>
                  <a:lnTo>
                    <a:pt x="313" y="127"/>
                  </a:lnTo>
                  <a:lnTo>
                    <a:pt x="311" y="120"/>
                  </a:lnTo>
                  <a:lnTo>
                    <a:pt x="308" y="114"/>
                  </a:lnTo>
                  <a:lnTo>
                    <a:pt x="304" y="107"/>
                  </a:lnTo>
                  <a:lnTo>
                    <a:pt x="297" y="102"/>
                  </a:lnTo>
                  <a:lnTo>
                    <a:pt x="288" y="98"/>
                  </a:lnTo>
                  <a:lnTo>
                    <a:pt x="288" y="98"/>
                  </a:lnTo>
                  <a:lnTo>
                    <a:pt x="287" y="91"/>
                  </a:lnTo>
                  <a:lnTo>
                    <a:pt x="286" y="82"/>
                  </a:lnTo>
                  <a:lnTo>
                    <a:pt x="286" y="73"/>
                  </a:lnTo>
                  <a:lnTo>
                    <a:pt x="283" y="65"/>
                  </a:lnTo>
                  <a:lnTo>
                    <a:pt x="280" y="56"/>
                  </a:lnTo>
                  <a:lnTo>
                    <a:pt x="276" y="52"/>
                  </a:lnTo>
                  <a:lnTo>
                    <a:pt x="274" y="48"/>
                  </a:lnTo>
                  <a:lnTo>
                    <a:pt x="269" y="44"/>
                  </a:lnTo>
                  <a:lnTo>
                    <a:pt x="264" y="42"/>
                  </a:lnTo>
                  <a:lnTo>
                    <a:pt x="248" y="35"/>
                  </a:lnTo>
                  <a:lnTo>
                    <a:pt x="248" y="35"/>
                  </a:lnTo>
                  <a:close/>
                  <a:moveTo>
                    <a:pt x="248" y="35"/>
                  </a:moveTo>
                  <a:lnTo>
                    <a:pt x="248" y="3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4" name="Freeform 310">
              <a:extLst>
                <a:ext uri="{FF2B5EF4-FFF2-40B4-BE49-F238E27FC236}">
                  <a16:creationId xmlns:a16="http://schemas.microsoft.com/office/drawing/2014/main" xmlns="" id="{B9E449E0-F28F-4160-8C25-6AFD9662F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4363" y="3527425"/>
              <a:ext cx="179387" cy="152400"/>
            </a:xfrm>
            <a:custGeom>
              <a:avLst/>
              <a:gdLst>
                <a:gd name="T0" fmla="*/ 248 w 340"/>
                <a:gd name="T1" fmla="*/ 35 h 286"/>
                <a:gd name="T2" fmla="*/ 251 w 340"/>
                <a:gd name="T3" fmla="*/ 20 h 286"/>
                <a:gd name="T4" fmla="*/ 248 w 340"/>
                <a:gd name="T5" fmla="*/ 13 h 286"/>
                <a:gd name="T6" fmla="*/ 240 w 340"/>
                <a:gd name="T7" fmla="*/ 8 h 286"/>
                <a:gd name="T8" fmla="*/ 226 w 340"/>
                <a:gd name="T9" fmla="*/ 4 h 286"/>
                <a:gd name="T10" fmla="*/ 212 w 340"/>
                <a:gd name="T11" fmla="*/ 0 h 286"/>
                <a:gd name="T12" fmla="*/ 194 w 340"/>
                <a:gd name="T13" fmla="*/ 4 h 286"/>
                <a:gd name="T14" fmla="*/ 161 w 340"/>
                <a:gd name="T15" fmla="*/ 14 h 286"/>
                <a:gd name="T16" fmla="*/ 133 w 340"/>
                <a:gd name="T17" fmla="*/ 29 h 286"/>
                <a:gd name="T18" fmla="*/ 110 w 340"/>
                <a:gd name="T19" fmla="*/ 47 h 286"/>
                <a:gd name="T20" fmla="*/ 21 w 340"/>
                <a:gd name="T21" fmla="*/ 115 h 286"/>
                <a:gd name="T22" fmla="*/ 14 w 340"/>
                <a:gd name="T23" fmla="*/ 119 h 286"/>
                <a:gd name="T24" fmla="*/ 5 w 340"/>
                <a:gd name="T25" fmla="*/ 128 h 286"/>
                <a:gd name="T26" fmla="*/ 1 w 340"/>
                <a:gd name="T27" fmla="*/ 137 h 286"/>
                <a:gd name="T28" fmla="*/ 1 w 340"/>
                <a:gd name="T29" fmla="*/ 145 h 286"/>
                <a:gd name="T30" fmla="*/ 4 w 340"/>
                <a:gd name="T31" fmla="*/ 151 h 286"/>
                <a:gd name="T32" fmla="*/ 12 w 340"/>
                <a:gd name="T33" fmla="*/ 157 h 286"/>
                <a:gd name="T34" fmla="*/ 22 w 340"/>
                <a:gd name="T35" fmla="*/ 158 h 286"/>
                <a:gd name="T36" fmla="*/ 34 w 340"/>
                <a:gd name="T37" fmla="*/ 155 h 286"/>
                <a:gd name="T38" fmla="*/ 79 w 340"/>
                <a:gd name="T39" fmla="*/ 145 h 286"/>
                <a:gd name="T40" fmla="*/ 70 w 340"/>
                <a:gd name="T41" fmla="*/ 151 h 286"/>
                <a:gd name="T42" fmla="*/ 57 w 340"/>
                <a:gd name="T43" fmla="*/ 164 h 286"/>
                <a:gd name="T44" fmla="*/ 52 w 340"/>
                <a:gd name="T45" fmla="*/ 175 h 286"/>
                <a:gd name="T46" fmla="*/ 53 w 340"/>
                <a:gd name="T47" fmla="*/ 184 h 286"/>
                <a:gd name="T48" fmla="*/ 58 w 340"/>
                <a:gd name="T49" fmla="*/ 191 h 286"/>
                <a:gd name="T50" fmla="*/ 67 w 340"/>
                <a:gd name="T51" fmla="*/ 197 h 286"/>
                <a:gd name="T52" fmla="*/ 77 w 340"/>
                <a:gd name="T53" fmla="*/ 199 h 286"/>
                <a:gd name="T54" fmla="*/ 88 w 340"/>
                <a:gd name="T55" fmla="*/ 198 h 286"/>
                <a:gd name="T56" fmla="*/ 93 w 340"/>
                <a:gd name="T57" fmla="*/ 197 h 286"/>
                <a:gd name="T58" fmla="*/ 75 w 340"/>
                <a:gd name="T59" fmla="*/ 216 h 286"/>
                <a:gd name="T60" fmla="*/ 68 w 340"/>
                <a:gd name="T61" fmla="*/ 229 h 286"/>
                <a:gd name="T62" fmla="*/ 70 w 340"/>
                <a:gd name="T63" fmla="*/ 237 h 286"/>
                <a:gd name="T64" fmla="*/ 76 w 340"/>
                <a:gd name="T65" fmla="*/ 243 h 286"/>
                <a:gd name="T66" fmla="*/ 87 w 340"/>
                <a:gd name="T67" fmla="*/ 248 h 286"/>
                <a:gd name="T68" fmla="*/ 115 w 340"/>
                <a:gd name="T69" fmla="*/ 254 h 286"/>
                <a:gd name="T70" fmla="*/ 143 w 340"/>
                <a:gd name="T71" fmla="*/ 250 h 286"/>
                <a:gd name="T72" fmla="*/ 139 w 340"/>
                <a:gd name="T73" fmla="*/ 269 h 286"/>
                <a:gd name="T74" fmla="*/ 143 w 340"/>
                <a:gd name="T75" fmla="*/ 279 h 286"/>
                <a:gd name="T76" fmla="*/ 158 w 340"/>
                <a:gd name="T77" fmla="*/ 285 h 286"/>
                <a:gd name="T78" fmla="*/ 169 w 340"/>
                <a:gd name="T79" fmla="*/ 285 h 286"/>
                <a:gd name="T80" fmla="*/ 198 w 340"/>
                <a:gd name="T81" fmla="*/ 285 h 286"/>
                <a:gd name="T82" fmla="*/ 224 w 340"/>
                <a:gd name="T83" fmla="*/ 278 h 286"/>
                <a:gd name="T84" fmla="*/ 245 w 340"/>
                <a:gd name="T85" fmla="*/ 266 h 286"/>
                <a:gd name="T86" fmla="*/ 267 w 340"/>
                <a:gd name="T87" fmla="*/ 252 h 286"/>
                <a:gd name="T88" fmla="*/ 284 w 340"/>
                <a:gd name="T89" fmla="*/ 248 h 286"/>
                <a:gd name="T90" fmla="*/ 301 w 340"/>
                <a:gd name="T91" fmla="*/ 241 h 286"/>
                <a:gd name="T92" fmla="*/ 336 w 340"/>
                <a:gd name="T93" fmla="*/ 216 h 286"/>
                <a:gd name="T94" fmla="*/ 339 w 340"/>
                <a:gd name="T95" fmla="*/ 206 h 286"/>
                <a:gd name="T96" fmla="*/ 339 w 340"/>
                <a:gd name="T97" fmla="*/ 184 h 286"/>
                <a:gd name="T98" fmla="*/ 331 w 340"/>
                <a:gd name="T99" fmla="*/ 162 h 286"/>
                <a:gd name="T100" fmla="*/ 322 w 340"/>
                <a:gd name="T101" fmla="*/ 148 h 286"/>
                <a:gd name="T102" fmla="*/ 315 w 340"/>
                <a:gd name="T103" fmla="*/ 145 h 286"/>
                <a:gd name="T104" fmla="*/ 313 w 340"/>
                <a:gd name="T105" fmla="*/ 127 h 286"/>
                <a:gd name="T106" fmla="*/ 308 w 340"/>
                <a:gd name="T107" fmla="*/ 114 h 286"/>
                <a:gd name="T108" fmla="*/ 297 w 340"/>
                <a:gd name="T109" fmla="*/ 102 h 286"/>
                <a:gd name="T110" fmla="*/ 288 w 340"/>
                <a:gd name="T111" fmla="*/ 98 h 286"/>
                <a:gd name="T112" fmla="*/ 286 w 340"/>
                <a:gd name="T113" fmla="*/ 82 h 286"/>
                <a:gd name="T114" fmla="*/ 283 w 340"/>
                <a:gd name="T115" fmla="*/ 65 h 286"/>
                <a:gd name="T116" fmla="*/ 276 w 340"/>
                <a:gd name="T117" fmla="*/ 52 h 286"/>
                <a:gd name="T118" fmla="*/ 269 w 340"/>
                <a:gd name="T119" fmla="*/ 44 h 286"/>
                <a:gd name="T120" fmla="*/ 248 w 340"/>
                <a:gd name="T121" fmla="*/ 3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0" h="286">
                  <a:moveTo>
                    <a:pt x="248" y="35"/>
                  </a:moveTo>
                  <a:lnTo>
                    <a:pt x="248" y="35"/>
                  </a:lnTo>
                  <a:lnTo>
                    <a:pt x="251" y="23"/>
                  </a:lnTo>
                  <a:lnTo>
                    <a:pt x="251" y="20"/>
                  </a:lnTo>
                  <a:lnTo>
                    <a:pt x="249" y="16"/>
                  </a:lnTo>
                  <a:lnTo>
                    <a:pt x="248" y="13"/>
                  </a:lnTo>
                  <a:lnTo>
                    <a:pt x="247" y="10"/>
                  </a:lnTo>
                  <a:lnTo>
                    <a:pt x="240" y="8"/>
                  </a:lnTo>
                  <a:lnTo>
                    <a:pt x="234" y="5"/>
                  </a:lnTo>
                  <a:lnTo>
                    <a:pt x="226" y="4"/>
                  </a:lnTo>
                  <a:lnTo>
                    <a:pt x="218" y="3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194" y="4"/>
                  </a:lnTo>
                  <a:lnTo>
                    <a:pt x="177" y="8"/>
                  </a:lnTo>
                  <a:lnTo>
                    <a:pt x="161" y="14"/>
                  </a:lnTo>
                  <a:lnTo>
                    <a:pt x="146" y="21"/>
                  </a:lnTo>
                  <a:lnTo>
                    <a:pt x="133" y="29"/>
                  </a:lnTo>
                  <a:lnTo>
                    <a:pt x="121" y="36"/>
                  </a:lnTo>
                  <a:lnTo>
                    <a:pt x="110" y="47"/>
                  </a:lnTo>
                  <a:lnTo>
                    <a:pt x="101" y="57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14" y="119"/>
                  </a:lnTo>
                  <a:lnTo>
                    <a:pt x="9" y="123"/>
                  </a:lnTo>
                  <a:lnTo>
                    <a:pt x="5" y="128"/>
                  </a:lnTo>
                  <a:lnTo>
                    <a:pt x="3" y="132"/>
                  </a:lnTo>
                  <a:lnTo>
                    <a:pt x="1" y="137"/>
                  </a:lnTo>
                  <a:lnTo>
                    <a:pt x="0" y="141"/>
                  </a:lnTo>
                  <a:lnTo>
                    <a:pt x="1" y="145"/>
                  </a:lnTo>
                  <a:lnTo>
                    <a:pt x="3" y="149"/>
                  </a:lnTo>
                  <a:lnTo>
                    <a:pt x="4" y="151"/>
                  </a:lnTo>
                  <a:lnTo>
                    <a:pt x="8" y="154"/>
                  </a:lnTo>
                  <a:lnTo>
                    <a:pt x="12" y="157"/>
                  </a:lnTo>
                  <a:lnTo>
                    <a:pt x="17" y="158"/>
                  </a:lnTo>
                  <a:lnTo>
                    <a:pt x="22" y="158"/>
                  </a:lnTo>
                  <a:lnTo>
                    <a:pt x="27" y="158"/>
                  </a:lnTo>
                  <a:lnTo>
                    <a:pt x="34" y="155"/>
                  </a:lnTo>
                  <a:lnTo>
                    <a:pt x="41" y="153"/>
                  </a:lnTo>
                  <a:lnTo>
                    <a:pt x="79" y="145"/>
                  </a:lnTo>
                  <a:lnTo>
                    <a:pt x="79" y="145"/>
                  </a:lnTo>
                  <a:lnTo>
                    <a:pt x="70" y="151"/>
                  </a:lnTo>
                  <a:lnTo>
                    <a:pt x="62" y="158"/>
                  </a:lnTo>
                  <a:lnTo>
                    <a:pt x="57" y="164"/>
                  </a:lnTo>
                  <a:lnTo>
                    <a:pt x="54" y="170"/>
                  </a:lnTo>
                  <a:lnTo>
                    <a:pt x="52" y="175"/>
                  </a:lnTo>
                  <a:lnTo>
                    <a:pt x="52" y="180"/>
                  </a:lnTo>
                  <a:lnTo>
                    <a:pt x="53" y="184"/>
                  </a:lnTo>
                  <a:lnTo>
                    <a:pt x="55" y="188"/>
                  </a:lnTo>
                  <a:lnTo>
                    <a:pt x="58" y="191"/>
                  </a:lnTo>
                  <a:lnTo>
                    <a:pt x="62" y="194"/>
                  </a:lnTo>
                  <a:lnTo>
                    <a:pt x="67" y="197"/>
                  </a:lnTo>
                  <a:lnTo>
                    <a:pt x="72" y="198"/>
                  </a:lnTo>
                  <a:lnTo>
                    <a:pt x="77" y="199"/>
                  </a:lnTo>
                  <a:lnTo>
                    <a:pt x="83" y="199"/>
                  </a:lnTo>
                  <a:lnTo>
                    <a:pt x="88" y="198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83" y="207"/>
                  </a:lnTo>
                  <a:lnTo>
                    <a:pt x="75" y="216"/>
                  </a:lnTo>
                  <a:lnTo>
                    <a:pt x="70" y="225"/>
                  </a:lnTo>
                  <a:lnTo>
                    <a:pt x="68" y="229"/>
                  </a:lnTo>
                  <a:lnTo>
                    <a:pt x="68" y="233"/>
                  </a:lnTo>
                  <a:lnTo>
                    <a:pt x="70" y="237"/>
                  </a:lnTo>
                  <a:lnTo>
                    <a:pt x="72" y="241"/>
                  </a:lnTo>
                  <a:lnTo>
                    <a:pt x="76" y="243"/>
                  </a:lnTo>
                  <a:lnTo>
                    <a:pt x="80" y="246"/>
                  </a:lnTo>
                  <a:lnTo>
                    <a:pt x="87" y="248"/>
                  </a:lnTo>
                  <a:lnTo>
                    <a:pt x="94" y="251"/>
                  </a:lnTo>
                  <a:lnTo>
                    <a:pt x="115" y="254"/>
                  </a:lnTo>
                  <a:lnTo>
                    <a:pt x="143" y="250"/>
                  </a:lnTo>
                  <a:lnTo>
                    <a:pt x="143" y="250"/>
                  </a:lnTo>
                  <a:lnTo>
                    <a:pt x="139" y="264"/>
                  </a:lnTo>
                  <a:lnTo>
                    <a:pt x="139" y="269"/>
                  </a:lnTo>
                  <a:lnTo>
                    <a:pt x="141" y="276"/>
                  </a:lnTo>
                  <a:lnTo>
                    <a:pt x="143" y="279"/>
                  </a:lnTo>
                  <a:lnTo>
                    <a:pt x="149" y="283"/>
                  </a:lnTo>
                  <a:lnTo>
                    <a:pt x="158" y="285"/>
                  </a:lnTo>
                  <a:lnTo>
                    <a:pt x="169" y="285"/>
                  </a:lnTo>
                  <a:lnTo>
                    <a:pt x="169" y="285"/>
                  </a:lnTo>
                  <a:lnTo>
                    <a:pt x="185" y="286"/>
                  </a:lnTo>
                  <a:lnTo>
                    <a:pt x="198" y="285"/>
                  </a:lnTo>
                  <a:lnTo>
                    <a:pt x="211" y="282"/>
                  </a:lnTo>
                  <a:lnTo>
                    <a:pt x="224" y="278"/>
                  </a:lnTo>
                  <a:lnTo>
                    <a:pt x="235" y="272"/>
                  </a:lnTo>
                  <a:lnTo>
                    <a:pt x="245" y="266"/>
                  </a:lnTo>
                  <a:lnTo>
                    <a:pt x="267" y="252"/>
                  </a:lnTo>
                  <a:lnTo>
                    <a:pt x="267" y="252"/>
                  </a:lnTo>
                  <a:lnTo>
                    <a:pt x="275" y="251"/>
                  </a:lnTo>
                  <a:lnTo>
                    <a:pt x="284" y="248"/>
                  </a:lnTo>
                  <a:lnTo>
                    <a:pt x="293" y="244"/>
                  </a:lnTo>
                  <a:lnTo>
                    <a:pt x="301" y="241"/>
                  </a:lnTo>
                  <a:lnTo>
                    <a:pt x="319" y="229"/>
                  </a:lnTo>
                  <a:lnTo>
                    <a:pt x="336" y="216"/>
                  </a:lnTo>
                  <a:lnTo>
                    <a:pt x="336" y="216"/>
                  </a:lnTo>
                  <a:lnTo>
                    <a:pt x="339" y="206"/>
                  </a:lnTo>
                  <a:lnTo>
                    <a:pt x="340" y="195"/>
                  </a:lnTo>
                  <a:lnTo>
                    <a:pt x="339" y="184"/>
                  </a:lnTo>
                  <a:lnTo>
                    <a:pt x="336" y="172"/>
                  </a:lnTo>
                  <a:lnTo>
                    <a:pt x="331" y="162"/>
                  </a:lnTo>
                  <a:lnTo>
                    <a:pt x="327" y="154"/>
                  </a:lnTo>
                  <a:lnTo>
                    <a:pt x="322" y="148"/>
                  </a:lnTo>
                  <a:lnTo>
                    <a:pt x="315" y="145"/>
                  </a:lnTo>
                  <a:lnTo>
                    <a:pt x="315" y="145"/>
                  </a:lnTo>
                  <a:lnTo>
                    <a:pt x="314" y="133"/>
                  </a:lnTo>
                  <a:lnTo>
                    <a:pt x="313" y="127"/>
                  </a:lnTo>
                  <a:lnTo>
                    <a:pt x="311" y="120"/>
                  </a:lnTo>
                  <a:lnTo>
                    <a:pt x="308" y="114"/>
                  </a:lnTo>
                  <a:lnTo>
                    <a:pt x="304" y="107"/>
                  </a:lnTo>
                  <a:lnTo>
                    <a:pt x="297" y="102"/>
                  </a:lnTo>
                  <a:lnTo>
                    <a:pt x="288" y="98"/>
                  </a:lnTo>
                  <a:lnTo>
                    <a:pt x="288" y="98"/>
                  </a:lnTo>
                  <a:lnTo>
                    <a:pt x="287" y="91"/>
                  </a:lnTo>
                  <a:lnTo>
                    <a:pt x="286" y="82"/>
                  </a:lnTo>
                  <a:lnTo>
                    <a:pt x="286" y="73"/>
                  </a:lnTo>
                  <a:lnTo>
                    <a:pt x="283" y="65"/>
                  </a:lnTo>
                  <a:lnTo>
                    <a:pt x="280" y="56"/>
                  </a:lnTo>
                  <a:lnTo>
                    <a:pt x="276" y="52"/>
                  </a:lnTo>
                  <a:lnTo>
                    <a:pt x="274" y="48"/>
                  </a:lnTo>
                  <a:lnTo>
                    <a:pt x="269" y="44"/>
                  </a:lnTo>
                  <a:lnTo>
                    <a:pt x="264" y="42"/>
                  </a:lnTo>
                  <a:lnTo>
                    <a:pt x="248" y="35"/>
                  </a:lnTo>
                  <a:lnTo>
                    <a:pt x="248" y="3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5" name="Line 311">
              <a:extLst>
                <a:ext uri="{FF2B5EF4-FFF2-40B4-BE49-F238E27FC236}">
                  <a16:creationId xmlns:a16="http://schemas.microsoft.com/office/drawing/2014/main" xmlns="" id="{20D18567-75E8-4787-BCF6-F4C50852CC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6125" y="354647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6" name="Freeform 312">
              <a:extLst>
                <a:ext uri="{FF2B5EF4-FFF2-40B4-BE49-F238E27FC236}">
                  <a16:creationId xmlns:a16="http://schemas.microsoft.com/office/drawing/2014/main" xmlns="" id="{9CCE17C5-727F-4F30-8652-C7A1C073D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4363" y="3527425"/>
              <a:ext cx="179387" cy="152400"/>
            </a:xfrm>
            <a:custGeom>
              <a:avLst/>
              <a:gdLst>
                <a:gd name="T0" fmla="*/ 248 w 340"/>
                <a:gd name="T1" fmla="*/ 35 h 286"/>
                <a:gd name="T2" fmla="*/ 251 w 340"/>
                <a:gd name="T3" fmla="*/ 20 h 286"/>
                <a:gd name="T4" fmla="*/ 248 w 340"/>
                <a:gd name="T5" fmla="*/ 13 h 286"/>
                <a:gd name="T6" fmla="*/ 240 w 340"/>
                <a:gd name="T7" fmla="*/ 8 h 286"/>
                <a:gd name="T8" fmla="*/ 226 w 340"/>
                <a:gd name="T9" fmla="*/ 4 h 286"/>
                <a:gd name="T10" fmla="*/ 212 w 340"/>
                <a:gd name="T11" fmla="*/ 0 h 286"/>
                <a:gd name="T12" fmla="*/ 194 w 340"/>
                <a:gd name="T13" fmla="*/ 4 h 286"/>
                <a:gd name="T14" fmla="*/ 161 w 340"/>
                <a:gd name="T15" fmla="*/ 14 h 286"/>
                <a:gd name="T16" fmla="*/ 133 w 340"/>
                <a:gd name="T17" fmla="*/ 29 h 286"/>
                <a:gd name="T18" fmla="*/ 110 w 340"/>
                <a:gd name="T19" fmla="*/ 47 h 286"/>
                <a:gd name="T20" fmla="*/ 21 w 340"/>
                <a:gd name="T21" fmla="*/ 115 h 286"/>
                <a:gd name="T22" fmla="*/ 14 w 340"/>
                <a:gd name="T23" fmla="*/ 119 h 286"/>
                <a:gd name="T24" fmla="*/ 5 w 340"/>
                <a:gd name="T25" fmla="*/ 128 h 286"/>
                <a:gd name="T26" fmla="*/ 1 w 340"/>
                <a:gd name="T27" fmla="*/ 137 h 286"/>
                <a:gd name="T28" fmla="*/ 1 w 340"/>
                <a:gd name="T29" fmla="*/ 145 h 286"/>
                <a:gd name="T30" fmla="*/ 4 w 340"/>
                <a:gd name="T31" fmla="*/ 151 h 286"/>
                <a:gd name="T32" fmla="*/ 12 w 340"/>
                <a:gd name="T33" fmla="*/ 157 h 286"/>
                <a:gd name="T34" fmla="*/ 22 w 340"/>
                <a:gd name="T35" fmla="*/ 158 h 286"/>
                <a:gd name="T36" fmla="*/ 34 w 340"/>
                <a:gd name="T37" fmla="*/ 155 h 286"/>
                <a:gd name="T38" fmla="*/ 79 w 340"/>
                <a:gd name="T39" fmla="*/ 146 h 286"/>
                <a:gd name="T40" fmla="*/ 70 w 340"/>
                <a:gd name="T41" fmla="*/ 151 h 286"/>
                <a:gd name="T42" fmla="*/ 57 w 340"/>
                <a:gd name="T43" fmla="*/ 164 h 286"/>
                <a:gd name="T44" fmla="*/ 52 w 340"/>
                <a:gd name="T45" fmla="*/ 175 h 286"/>
                <a:gd name="T46" fmla="*/ 53 w 340"/>
                <a:gd name="T47" fmla="*/ 184 h 286"/>
                <a:gd name="T48" fmla="*/ 58 w 340"/>
                <a:gd name="T49" fmla="*/ 191 h 286"/>
                <a:gd name="T50" fmla="*/ 67 w 340"/>
                <a:gd name="T51" fmla="*/ 197 h 286"/>
                <a:gd name="T52" fmla="*/ 77 w 340"/>
                <a:gd name="T53" fmla="*/ 199 h 286"/>
                <a:gd name="T54" fmla="*/ 88 w 340"/>
                <a:gd name="T55" fmla="*/ 198 h 286"/>
                <a:gd name="T56" fmla="*/ 93 w 340"/>
                <a:gd name="T57" fmla="*/ 197 h 286"/>
                <a:gd name="T58" fmla="*/ 75 w 340"/>
                <a:gd name="T59" fmla="*/ 216 h 286"/>
                <a:gd name="T60" fmla="*/ 68 w 340"/>
                <a:gd name="T61" fmla="*/ 229 h 286"/>
                <a:gd name="T62" fmla="*/ 70 w 340"/>
                <a:gd name="T63" fmla="*/ 237 h 286"/>
                <a:gd name="T64" fmla="*/ 76 w 340"/>
                <a:gd name="T65" fmla="*/ 243 h 286"/>
                <a:gd name="T66" fmla="*/ 87 w 340"/>
                <a:gd name="T67" fmla="*/ 248 h 286"/>
                <a:gd name="T68" fmla="*/ 115 w 340"/>
                <a:gd name="T69" fmla="*/ 254 h 286"/>
                <a:gd name="T70" fmla="*/ 143 w 340"/>
                <a:gd name="T71" fmla="*/ 250 h 286"/>
                <a:gd name="T72" fmla="*/ 139 w 340"/>
                <a:gd name="T73" fmla="*/ 269 h 286"/>
                <a:gd name="T74" fmla="*/ 143 w 340"/>
                <a:gd name="T75" fmla="*/ 279 h 286"/>
                <a:gd name="T76" fmla="*/ 158 w 340"/>
                <a:gd name="T77" fmla="*/ 285 h 286"/>
                <a:gd name="T78" fmla="*/ 169 w 340"/>
                <a:gd name="T79" fmla="*/ 285 h 286"/>
                <a:gd name="T80" fmla="*/ 198 w 340"/>
                <a:gd name="T81" fmla="*/ 285 h 286"/>
                <a:gd name="T82" fmla="*/ 224 w 340"/>
                <a:gd name="T83" fmla="*/ 278 h 286"/>
                <a:gd name="T84" fmla="*/ 245 w 340"/>
                <a:gd name="T85" fmla="*/ 266 h 286"/>
                <a:gd name="T86" fmla="*/ 267 w 340"/>
                <a:gd name="T87" fmla="*/ 252 h 286"/>
                <a:gd name="T88" fmla="*/ 284 w 340"/>
                <a:gd name="T89" fmla="*/ 248 h 286"/>
                <a:gd name="T90" fmla="*/ 301 w 340"/>
                <a:gd name="T91" fmla="*/ 241 h 286"/>
                <a:gd name="T92" fmla="*/ 336 w 340"/>
                <a:gd name="T93" fmla="*/ 216 h 286"/>
                <a:gd name="T94" fmla="*/ 339 w 340"/>
                <a:gd name="T95" fmla="*/ 206 h 286"/>
                <a:gd name="T96" fmla="*/ 339 w 340"/>
                <a:gd name="T97" fmla="*/ 184 h 286"/>
                <a:gd name="T98" fmla="*/ 331 w 340"/>
                <a:gd name="T99" fmla="*/ 162 h 286"/>
                <a:gd name="T100" fmla="*/ 322 w 340"/>
                <a:gd name="T101" fmla="*/ 148 h 286"/>
                <a:gd name="T102" fmla="*/ 315 w 340"/>
                <a:gd name="T103" fmla="*/ 145 h 286"/>
                <a:gd name="T104" fmla="*/ 313 w 340"/>
                <a:gd name="T105" fmla="*/ 127 h 286"/>
                <a:gd name="T106" fmla="*/ 308 w 340"/>
                <a:gd name="T107" fmla="*/ 114 h 286"/>
                <a:gd name="T108" fmla="*/ 297 w 340"/>
                <a:gd name="T109" fmla="*/ 102 h 286"/>
                <a:gd name="T110" fmla="*/ 288 w 340"/>
                <a:gd name="T111" fmla="*/ 98 h 286"/>
                <a:gd name="T112" fmla="*/ 286 w 340"/>
                <a:gd name="T113" fmla="*/ 82 h 286"/>
                <a:gd name="T114" fmla="*/ 283 w 340"/>
                <a:gd name="T115" fmla="*/ 65 h 286"/>
                <a:gd name="T116" fmla="*/ 278 w 340"/>
                <a:gd name="T117" fmla="*/ 52 h 286"/>
                <a:gd name="T118" fmla="*/ 269 w 340"/>
                <a:gd name="T119" fmla="*/ 44 h 286"/>
                <a:gd name="T120" fmla="*/ 248 w 340"/>
                <a:gd name="T121" fmla="*/ 3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0" h="286">
                  <a:moveTo>
                    <a:pt x="248" y="35"/>
                  </a:moveTo>
                  <a:lnTo>
                    <a:pt x="248" y="35"/>
                  </a:lnTo>
                  <a:lnTo>
                    <a:pt x="251" y="23"/>
                  </a:lnTo>
                  <a:lnTo>
                    <a:pt x="251" y="20"/>
                  </a:lnTo>
                  <a:lnTo>
                    <a:pt x="251" y="16"/>
                  </a:lnTo>
                  <a:lnTo>
                    <a:pt x="248" y="13"/>
                  </a:lnTo>
                  <a:lnTo>
                    <a:pt x="247" y="10"/>
                  </a:lnTo>
                  <a:lnTo>
                    <a:pt x="240" y="8"/>
                  </a:lnTo>
                  <a:lnTo>
                    <a:pt x="234" y="5"/>
                  </a:lnTo>
                  <a:lnTo>
                    <a:pt x="226" y="4"/>
                  </a:lnTo>
                  <a:lnTo>
                    <a:pt x="218" y="3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194" y="4"/>
                  </a:lnTo>
                  <a:lnTo>
                    <a:pt x="177" y="8"/>
                  </a:lnTo>
                  <a:lnTo>
                    <a:pt x="161" y="14"/>
                  </a:lnTo>
                  <a:lnTo>
                    <a:pt x="146" y="21"/>
                  </a:lnTo>
                  <a:lnTo>
                    <a:pt x="133" y="29"/>
                  </a:lnTo>
                  <a:lnTo>
                    <a:pt x="121" y="36"/>
                  </a:lnTo>
                  <a:lnTo>
                    <a:pt x="110" y="47"/>
                  </a:lnTo>
                  <a:lnTo>
                    <a:pt x="101" y="57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14" y="119"/>
                  </a:lnTo>
                  <a:lnTo>
                    <a:pt x="9" y="123"/>
                  </a:lnTo>
                  <a:lnTo>
                    <a:pt x="5" y="128"/>
                  </a:lnTo>
                  <a:lnTo>
                    <a:pt x="3" y="132"/>
                  </a:lnTo>
                  <a:lnTo>
                    <a:pt x="1" y="137"/>
                  </a:lnTo>
                  <a:lnTo>
                    <a:pt x="0" y="141"/>
                  </a:lnTo>
                  <a:lnTo>
                    <a:pt x="1" y="145"/>
                  </a:lnTo>
                  <a:lnTo>
                    <a:pt x="3" y="149"/>
                  </a:lnTo>
                  <a:lnTo>
                    <a:pt x="4" y="151"/>
                  </a:lnTo>
                  <a:lnTo>
                    <a:pt x="8" y="154"/>
                  </a:lnTo>
                  <a:lnTo>
                    <a:pt x="12" y="157"/>
                  </a:lnTo>
                  <a:lnTo>
                    <a:pt x="17" y="158"/>
                  </a:lnTo>
                  <a:lnTo>
                    <a:pt x="22" y="158"/>
                  </a:lnTo>
                  <a:lnTo>
                    <a:pt x="27" y="157"/>
                  </a:lnTo>
                  <a:lnTo>
                    <a:pt x="34" y="155"/>
                  </a:lnTo>
                  <a:lnTo>
                    <a:pt x="41" y="153"/>
                  </a:lnTo>
                  <a:lnTo>
                    <a:pt x="79" y="146"/>
                  </a:lnTo>
                  <a:lnTo>
                    <a:pt x="79" y="146"/>
                  </a:lnTo>
                  <a:lnTo>
                    <a:pt x="70" y="151"/>
                  </a:lnTo>
                  <a:lnTo>
                    <a:pt x="62" y="158"/>
                  </a:lnTo>
                  <a:lnTo>
                    <a:pt x="57" y="164"/>
                  </a:lnTo>
                  <a:lnTo>
                    <a:pt x="54" y="170"/>
                  </a:lnTo>
                  <a:lnTo>
                    <a:pt x="52" y="175"/>
                  </a:lnTo>
                  <a:lnTo>
                    <a:pt x="52" y="180"/>
                  </a:lnTo>
                  <a:lnTo>
                    <a:pt x="53" y="184"/>
                  </a:lnTo>
                  <a:lnTo>
                    <a:pt x="55" y="189"/>
                  </a:lnTo>
                  <a:lnTo>
                    <a:pt x="58" y="191"/>
                  </a:lnTo>
                  <a:lnTo>
                    <a:pt x="62" y="194"/>
                  </a:lnTo>
                  <a:lnTo>
                    <a:pt x="67" y="197"/>
                  </a:lnTo>
                  <a:lnTo>
                    <a:pt x="72" y="198"/>
                  </a:lnTo>
                  <a:lnTo>
                    <a:pt x="77" y="199"/>
                  </a:lnTo>
                  <a:lnTo>
                    <a:pt x="83" y="199"/>
                  </a:lnTo>
                  <a:lnTo>
                    <a:pt x="88" y="198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83" y="207"/>
                  </a:lnTo>
                  <a:lnTo>
                    <a:pt x="75" y="216"/>
                  </a:lnTo>
                  <a:lnTo>
                    <a:pt x="70" y="225"/>
                  </a:lnTo>
                  <a:lnTo>
                    <a:pt x="68" y="229"/>
                  </a:lnTo>
                  <a:lnTo>
                    <a:pt x="68" y="233"/>
                  </a:lnTo>
                  <a:lnTo>
                    <a:pt x="70" y="237"/>
                  </a:lnTo>
                  <a:lnTo>
                    <a:pt x="72" y="241"/>
                  </a:lnTo>
                  <a:lnTo>
                    <a:pt x="76" y="243"/>
                  </a:lnTo>
                  <a:lnTo>
                    <a:pt x="80" y="246"/>
                  </a:lnTo>
                  <a:lnTo>
                    <a:pt x="87" y="248"/>
                  </a:lnTo>
                  <a:lnTo>
                    <a:pt x="94" y="251"/>
                  </a:lnTo>
                  <a:lnTo>
                    <a:pt x="115" y="254"/>
                  </a:lnTo>
                  <a:lnTo>
                    <a:pt x="143" y="250"/>
                  </a:lnTo>
                  <a:lnTo>
                    <a:pt x="143" y="250"/>
                  </a:lnTo>
                  <a:lnTo>
                    <a:pt x="139" y="264"/>
                  </a:lnTo>
                  <a:lnTo>
                    <a:pt x="139" y="269"/>
                  </a:lnTo>
                  <a:lnTo>
                    <a:pt x="141" y="276"/>
                  </a:lnTo>
                  <a:lnTo>
                    <a:pt x="143" y="279"/>
                  </a:lnTo>
                  <a:lnTo>
                    <a:pt x="149" y="283"/>
                  </a:lnTo>
                  <a:lnTo>
                    <a:pt x="158" y="285"/>
                  </a:lnTo>
                  <a:lnTo>
                    <a:pt x="169" y="285"/>
                  </a:lnTo>
                  <a:lnTo>
                    <a:pt x="169" y="285"/>
                  </a:lnTo>
                  <a:lnTo>
                    <a:pt x="185" y="286"/>
                  </a:lnTo>
                  <a:lnTo>
                    <a:pt x="198" y="285"/>
                  </a:lnTo>
                  <a:lnTo>
                    <a:pt x="211" y="282"/>
                  </a:lnTo>
                  <a:lnTo>
                    <a:pt x="224" y="278"/>
                  </a:lnTo>
                  <a:lnTo>
                    <a:pt x="235" y="272"/>
                  </a:lnTo>
                  <a:lnTo>
                    <a:pt x="245" y="266"/>
                  </a:lnTo>
                  <a:lnTo>
                    <a:pt x="267" y="252"/>
                  </a:lnTo>
                  <a:lnTo>
                    <a:pt x="267" y="252"/>
                  </a:lnTo>
                  <a:lnTo>
                    <a:pt x="275" y="251"/>
                  </a:lnTo>
                  <a:lnTo>
                    <a:pt x="284" y="248"/>
                  </a:lnTo>
                  <a:lnTo>
                    <a:pt x="293" y="244"/>
                  </a:lnTo>
                  <a:lnTo>
                    <a:pt x="301" y="241"/>
                  </a:lnTo>
                  <a:lnTo>
                    <a:pt x="319" y="229"/>
                  </a:lnTo>
                  <a:lnTo>
                    <a:pt x="336" y="216"/>
                  </a:lnTo>
                  <a:lnTo>
                    <a:pt x="336" y="216"/>
                  </a:lnTo>
                  <a:lnTo>
                    <a:pt x="339" y="206"/>
                  </a:lnTo>
                  <a:lnTo>
                    <a:pt x="340" y="194"/>
                  </a:lnTo>
                  <a:lnTo>
                    <a:pt x="339" y="184"/>
                  </a:lnTo>
                  <a:lnTo>
                    <a:pt x="336" y="172"/>
                  </a:lnTo>
                  <a:lnTo>
                    <a:pt x="331" y="162"/>
                  </a:lnTo>
                  <a:lnTo>
                    <a:pt x="327" y="154"/>
                  </a:lnTo>
                  <a:lnTo>
                    <a:pt x="322" y="148"/>
                  </a:lnTo>
                  <a:lnTo>
                    <a:pt x="315" y="145"/>
                  </a:lnTo>
                  <a:lnTo>
                    <a:pt x="315" y="145"/>
                  </a:lnTo>
                  <a:lnTo>
                    <a:pt x="314" y="133"/>
                  </a:lnTo>
                  <a:lnTo>
                    <a:pt x="313" y="127"/>
                  </a:lnTo>
                  <a:lnTo>
                    <a:pt x="311" y="120"/>
                  </a:lnTo>
                  <a:lnTo>
                    <a:pt x="308" y="114"/>
                  </a:lnTo>
                  <a:lnTo>
                    <a:pt x="304" y="107"/>
                  </a:lnTo>
                  <a:lnTo>
                    <a:pt x="297" y="102"/>
                  </a:lnTo>
                  <a:lnTo>
                    <a:pt x="288" y="98"/>
                  </a:lnTo>
                  <a:lnTo>
                    <a:pt x="288" y="98"/>
                  </a:lnTo>
                  <a:lnTo>
                    <a:pt x="287" y="91"/>
                  </a:lnTo>
                  <a:lnTo>
                    <a:pt x="286" y="82"/>
                  </a:lnTo>
                  <a:lnTo>
                    <a:pt x="286" y="73"/>
                  </a:lnTo>
                  <a:lnTo>
                    <a:pt x="283" y="65"/>
                  </a:lnTo>
                  <a:lnTo>
                    <a:pt x="280" y="56"/>
                  </a:lnTo>
                  <a:lnTo>
                    <a:pt x="278" y="52"/>
                  </a:lnTo>
                  <a:lnTo>
                    <a:pt x="274" y="48"/>
                  </a:lnTo>
                  <a:lnTo>
                    <a:pt x="269" y="44"/>
                  </a:lnTo>
                  <a:lnTo>
                    <a:pt x="264" y="42"/>
                  </a:lnTo>
                  <a:lnTo>
                    <a:pt x="248" y="35"/>
                  </a:lnTo>
                  <a:lnTo>
                    <a:pt x="248" y="35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7" name="Line 313">
              <a:extLst>
                <a:ext uri="{FF2B5EF4-FFF2-40B4-BE49-F238E27FC236}">
                  <a16:creationId xmlns:a16="http://schemas.microsoft.com/office/drawing/2014/main" xmlns="" id="{F21E3C4E-27A7-4A09-9ABF-36C90A1E31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6125" y="3546475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8" name="Freeform 314">
              <a:extLst>
                <a:ext uri="{FF2B5EF4-FFF2-40B4-BE49-F238E27FC236}">
                  <a16:creationId xmlns:a16="http://schemas.microsoft.com/office/drawing/2014/main" xmlns="" id="{4648D769-184D-4933-A340-EF44128F2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14988" y="3124200"/>
              <a:ext cx="60325" cy="130175"/>
            </a:xfrm>
            <a:custGeom>
              <a:avLst/>
              <a:gdLst>
                <a:gd name="T0" fmla="*/ 70 w 114"/>
                <a:gd name="T1" fmla="*/ 0 h 247"/>
                <a:gd name="T2" fmla="*/ 70 w 114"/>
                <a:gd name="T3" fmla="*/ 0 h 247"/>
                <a:gd name="T4" fmla="*/ 63 w 114"/>
                <a:gd name="T5" fmla="*/ 18 h 247"/>
                <a:gd name="T6" fmla="*/ 56 w 114"/>
                <a:gd name="T7" fmla="*/ 34 h 247"/>
                <a:gd name="T8" fmla="*/ 48 w 114"/>
                <a:gd name="T9" fmla="*/ 48 h 247"/>
                <a:gd name="T10" fmla="*/ 39 w 114"/>
                <a:gd name="T11" fmla="*/ 60 h 247"/>
                <a:gd name="T12" fmla="*/ 19 w 114"/>
                <a:gd name="T13" fmla="*/ 80 h 247"/>
                <a:gd name="T14" fmla="*/ 9 w 114"/>
                <a:gd name="T15" fmla="*/ 91 h 247"/>
                <a:gd name="T16" fmla="*/ 0 w 114"/>
                <a:gd name="T17" fmla="*/ 102 h 247"/>
                <a:gd name="T18" fmla="*/ 0 w 114"/>
                <a:gd name="T19" fmla="*/ 102 h 247"/>
                <a:gd name="T20" fmla="*/ 12 w 114"/>
                <a:gd name="T21" fmla="*/ 122 h 247"/>
                <a:gd name="T22" fmla="*/ 23 w 114"/>
                <a:gd name="T23" fmla="*/ 140 h 247"/>
                <a:gd name="T24" fmla="*/ 36 w 114"/>
                <a:gd name="T25" fmla="*/ 159 h 247"/>
                <a:gd name="T26" fmla="*/ 50 w 114"/>
                <a:gd name="T27" fmla="*/ 177 h 247"/>
                <a:gd name="T28" fmla="*/ 65 w 114"/>
                <a:gd name="T29" fmla="*/ 195 h 247"/>
                <a:gd name="T30" fmla="*/ 80 w 114"/>
                <a:gd name="T31" fmla="*/ 212 h 247"/>
                <a:gd name="T32" fmla="*/ 114 w 114"/>
                <a:gd name="T33" fmla="*/ 247 h 247"/>
                <a:gd name="T34" fmla="*/ 114 w 114"/>
                <a:gd name="T35" fmla="*/ 247 h 247"/>
                <a:gd name="T36" fmla="*/ 114 w 114"/>
                <a:gd name="T37" fmla="*/ 221 h 247"/>
                <a:gd name="T38" fmla="*/ 111 w 114"/>
                <a:gd name="T39" fmla="*/ 195 h 247"/>
                <a:gd name="T40" fmla="*/ 109 w 114"/>
                <a:gd name="T41" fmla="*/ 169 h 247"/>
                <a:gd name="T42" fmla="*/ 105 w 114"/>
                <a:gd name="T43" fmla="*/ 142 h 247"/>
                <a:gd name="T44" fmla="*/ 96 w 114"/>
                <a:gd name="T45" fmla="*/ 91 h 247"/>
                <a:gd name="T46" fmla="*/ 87 w 114"/>
                <a:gd name="T47" fmla="*/ 39 h 247"/>
                <a:gd name="T48" fmla="*/ 70 w 114"/>
                <a:gd name="T49" fmla="*/ 0 h 247"/>
                <a:gd name="T50" fmla="*/ 70 w 114"/>
                <a:gd name="T51" fmla="*/ 0 h 247"/>
                <a:gd name="T52" fmla="*/ 70 w 114"/>
                <a:gd name="T53" fmla="*/ 0 h 247"/>
                <a:gd name="T54" fmla="*/ 70 w 114"/>
                <a:gd name="T5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247">
                  <a:moveTo>
                    <a:pt x="70" y="0"/>
                  </a:moveTo>
                  <a:lnTo>
                    <a:pt x="70" y="0"/>
                  </a:lnTo>
                  <a:lnTo>
                    <a:pt x="63" y="18"/>
                  </a:lnTo>
                  <a:lnTo>
                    <a:pt x="56" y="34"/>
                  </a:lnTo>
                  <a:lnTo>
                    <a:pt x="48" y="48"/>
                  </a:lnTo>
                  <a:lnTo>
                    <a:pt x="39" y="60"/>
                  </a:lnTo>
                  <a:lnTo>
                    <a:pt x="19" y="80"/>
                  </a:lnTo>
                  <a:lnTo>
                    <a:pt x="9" y="91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2" y="122"/>
                  </a:lnTo>
                  <a:lnTo>
                    <a:pt x="23" y="140"/>
                  </a:lnTo>
                  <a:lnTo>
                    <a:pt x="36" y="159"/>
                  </a:lnTo>
                  <a:lnTo>
                    <a:pt x="50" y="177"/>
                  </a:lnTo>
                  <a:lnTo>
                    <a:pt x="65" y="195"/>
                  </a:lnTo>
                  <a:lnTo>
                    <a:pt x="80" y="212"/>
                  </a:lnTo>
                  <a:lnTo>
                    <a:pt x="114" y="247"/>
                  </a:lnTo>
                  <a:lnTo>
                    <a:pt x="114" y="247"/>
                  </a:lnTo>
                  <a:lnTo>
                    <a:pt x="114" y="221"/>
                  </a:lnTo>
                  <a:lnTo>
                    <a:pt x="111" y="195"/>
                  </a:lnTo>
                  <a:lnTo>
                    <a:pt x="109" y="169"/>
                  </a:lnTo>
                  <a:lnTo>
                    <a:pt x="105" y="142"/>
                  </a:lnTo>
                  <a:lnTo>
                    <a:pt x="96" y="91"/>
                  </a:lnTo>
                  <a:lnTo>
                    <a:pt x="87" y="39"/>
                  </a:lnTo>
                  <a:lnTo>
                    <a:pt x="70" y="0"/>
                  </a:lnTo>
                  <a:lnTo>
                    <a:pt x="70" y="0"/>
                  </a:lnTo>
                  <a:close/>
                  <a:moveTo>
                    <a:pt x="70" y="0"/>
                  </a:moveTo>
                  <a:lnTo>
                    <a:pt x="7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89" name="Freeform 315">
              <a:extLst>
                <a:ext uri="{FF2B5EF4-FFF2-40B4-BE49-F238E27FC236}">
                  <a16:creationId xmlns:a16="http://schemas.microsoft.com/office/drawing/2014/main" xmlns="" id="{721A9F48-DC26-4DB6-A6AB-75EBC65D8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988" y="3124200"/>
              <a:ext cx="60325" cy="130175"/>
            </a:xfrm>
            <a:custGeom>
              <a:avLst/>
              <a:gdLst>
                <a:gd name="T0" fmla="*/ 70 w 114"/>
                <a:gd name="T1" fmla="*/ 0 h 247"/>
                <a:gd name="T2" fmla="*/ 70 w 114"/>
                <a:gd name="T3" fmla="*/ 0 h 247"/>
                <a:gd name="T4" fmla="*/ 63 w 114"/>
                <a:gd name="T5" fmla="*/ 18 h 247"/>
                <a:gd name="T6" fmla="*/ 56 w 114"/>
                <a:gd name="T7" fmla="*/ 34 h 247"/>
                <a:gd name="T8" fmla="*/ 48 w 114"/>
                <a:gd name="T9" fmla="*/ 48 h 247"/>
                <a:gd name="T10" fmla="*/ 39 w 114"/>
                <a:gd name="T11" fmla="*/ 60 h 247"/>
                <a:gd name="T12" fmla="*/ 19 w 114"/>
                <a:gd name="T13" fmla="*/ 80 h 247"/>
                <a:gd name="T14" fmla="*/ 9 w 114"/>
                <a:gd name="T15" fmla="*/ 91 h 247"/>
                <a:gd name="T16" fmla="*/ 0 w 114"/>
                <a:gd name="T17" fmla="*/ 102 h 247"/>
                <a:gd name="T18" fmla="*/ 0 w 114"/>
                <a:gd name="T19" fmla="*/ 102 h 247"/>
                <a:gd name="T20" fmla="*/ 12 w 114"/>
                <a:gd name="T21" fmla="*/ 122 h 247"/>
                <a:gd name="T22" fmla="*/ 23 w 114"/>
                <a:gd name="T23" fmla="*/ 140 h 247"/>
                <a:gd name="T24" fmla="*/ 36 w 114"/>
                <a:gd name="T25" fmla="*/ 159 h 247"/>
                <a:gd name="T26" fmla="*/ 50 w 114"/>
                <a:gd name="T27" fmla="*/ 177 h 247"/>
                <a:gd name="T28" fmla="*/ 65 w 114"/>
                <a:gd name="T29" fmla="*/ 195 h 247"/>
                <a:gd name="T30" fmla="*/ 80 w 114"/>
                <a:gd name="T31" fmla="*/ 212 h 247"/>
                <a:gd name="T32" fmla="*/ 114 w 114"/>
                <a:gd name="T33" fmla="*/ 247 h 247"/>
                <a:gd name="T34" fmla="*/ 114 w 114"/>
                <a:gd name="T35" fmla="*/ 247 h 247"/>
                <a:gd name="T36" fmla="*/ 114 w 114"/>
                <a:gd name="T37" fmla="*/ 221 h 247"/>
                <a:gd name="T38" fmla="*/ 111 w 114"/>
                <a:gd name="T39" fmla="*/ 195 h 247"/>
                <a:gd name="T40" fmla="*/ 109 w 114"/>
                <a:gd name="T41" fmla="*/ 169 h 247"/>
                <a:gd name="T42" fmla="*/ 105 w 114"/>
                <a:gd name="T43" fmla="*/ 142 h 247"/>
                <a:gd name="T44" fmla="*/ 96 w 114"/>
                <a:gd name="T45" fmla="*/ 91 h 247"/>
                <a:gd name="T46" fmla="*/ 87 w 114"/>
                <a:gd name="T47" fmla="*/ 39 h 247"/>
                <a:gd name="T48" fmla="*/ 70 w 114"/>
                <a:gd name="T49" fmla="*/ 0 h 247"/>
                <a:gd name="T50" fmla="*/ 70 w 114"/>
                <a:gd name="T51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4" h="247">
                  <a:moveTo>
                    <a:pt x="70" y="0"/>
                  </a:moveTo>
                  <a:lnTo>
                    <a:pt x="70" y="0"/>
                  </a:lnTo>
                  <a:lnTo>
                    <a:pt x="63" y="18"/>
                  </a:lnTo>
                  <a:lnTo>
                    <a:pt x="56" y="34"/>
                  </a:lnTo>
                  <a:lnTo>
                    <a:pt x="48" y="48"/>
                  </a:lnTo>
                  <a:lnTo>
                    <a:pt x="39" y="60"/>
                  </a:lnTo>
                  <a:lnTo>
                    <a:pt x="19" y="80"/>
                  </a:lnTo>
                  <a:lnTo>
                    <a:pt x="9" y="91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2" y="122"/>
                  </a:lnTo>
                  <a:lnTo>
                    <a:pt x="23" y="140"/>
                  </a:lnTo>
                  <a:lnTo>
                    <a:pt x="36" y="159"/>
                  </a:lnTo>
                  <a:lnTo>
                    <a:pt x="50" y="177"/>
                  </a:lnTo>
                  <a:lnTo>
                    <a:pt x="65" y="195"/>
                  </a:lnTo>
                  <a:lnTo>
                    <a:pt x="80" y="212"/>
                  </a:lnTo>
                  <a:lnTo>
                    <a:pt x="114" y="247"/>
                  </a:lnTo>
                  <a:lnTo>
                    <a:pt x="114" y="247"/>
                  </a:lnTo>
                  <a:lnTo>
                    <a:pt x="114" y="221"/>
                  </a:lnTo>
                  <a:lnTo>
                    <a:pt x="111" y="195"/>
                  </a:lnTo>
                  <a:lnTo>
                    <a:pt x="109" y="169"/>
                  </a:lnTo>
                  <a:lnTo>
                    <a:pt x="105" y="142"/>
                  </a:lnTo>
                  <a:lnTo>
                    <a:pt x="96" y="91"/>
                  </a:lnTo>
                  <a:lnTo>
                    <a:pt x="87" y="39"/>
                  </a:lnTo>
                  <a:lnTo>
                    <a:pt x="70" y="0"/>
                  </a:lnTo>
                  <a:lnTo>
                    <a:pt x="7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0" name="Line 316">
              <a:extLst>
                <a:ext uri="{FF2B5EF4-FFF2-40B4-BE49-F238E27FC236}">
                  <a16:creationId xmlns:a16="http://schemas.microsoft.com/office/drawing/2014/main" xmlns="" id="{3D9AB5AE-CE70-4BE4-8CE4-48C890AA33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1500" y="31242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1" name="Freeform 317">
              <a:extLst>
                <a:ext uri="{FF2B5EF4-FFF2-40B4-BE49-F238E27FC236}">
                  <a16:creationId xmlns:a16="http://schemas.microsoft.com/office/drawing/2014/main" xmlns="" id="{7246EB6D-2805-49F5-8842-E7ABC62D3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988" y="3124200"/>
              <a:ext cx="60325" cy="130175"/>
            </a:xfrm>
            <a:custGeom>
              <a:avLst/>
              <a:gdLst>
                <a:gd name="T0" fmla="*/ 70 w 114"/>
                <a:gd name="T1" fmla="*/ 0 h 247"/>
                <a:gd name="T2" fmla="*/ 70 w 114"/>
                <a:gd name="T3" fmla="*/ 0 h 247"/>
                <a:gd name="T4" fmla="*/ 63 w 114"/>
                <a:gd name="T5" fmla="*/ 18 h 247"/>
                <a:gd name="T6" fmla="*/ 56 w 114"/>
                <a:gd name="T7" fmla="*/ 34 h 247"/>
                <a:gd name="T8" fmla="*/ 48 w 114"/>
                <a:gd name="T9" fmla="*/ 48 h 247"/>
                <a:gd name="T10" fmla="*/ 39 w 114"/>
                <a:gd name="T11" fmla="*/ 60 h 247"/>
                <a:gd name="T12" fmla="*/ 19 w 114"/>
                <a:gd name="T13" fmla="*/ 80 h 247"/>
                <a:gd name="T14" fmla="*/ 9 w 114"/>
                <a:gd name="T15" fmla="*/ 91 h 247"/>
                <a:gd name="T16" fmla="*/ 0 w 114"/>
                <a:gd name="T17" fmla="*/ 102 h 247"/>
                <a:gd name="T18" fmla="*/ 0 w 114"/>
                <a:gd name="T19" fmla="*/ 102 h 247"/>
                <a:gd name="T20" fmla="*/ 12 w 114"/>
                <a:gd name="T21" fmla="*/ 122 h 247"/>
                <a:gd name="T22" fmla="*/ 23 w 114"/>
                <a:gd name="T23" fmla="*/ 140 h 247"/>
                <a:gd name="T24" fmla="*/ 36 w 114"/>
                <a:gd name="T25" fmla="*/ 159 h 247"/>
                <a:gd name="T26" fmla="*/ 50 w 114"/>
                <a:gd name="T27" fmla="*/ 177 h 247"/>
                <a:gd name="T28" fmla="*/ 65 w 114"/>
                <a:gd name="T29" fmla="*/ 195 h 247"/>
                <a:gd name="T30" fmla="*/ 80 w 114"/>
                <a:gd name="T31" fmla="*/ 212 h 247"/>
                <a:gd name="T32" fmla="*/ 114 w 114"/>
                <a:gd name="T33" fmla="*/ 247 h 247"/>
                <a:gd name="T34" fmla="*/ 114 w 114"/>
                <a:gd name="T35" fmla="*/ 247 h 247"/>
                <a:gd name="T36" fmla="*/ 114 w 114"/>
                <a:gd name="T37" fmla="*/ 221 h 247"/>
                <a:gd name="T38" fmla="*/ 111 w 114"/>
                <a:gd name="T39" fmla="*/ 195 h 247"/>
                <a:gd name="T40" fmla="*/ 109 w 114"/>
                <a:gd name="T41" fmla="*/ 169 h 247"/>
                <a:gd name="T42" fmla="*/ 105 w 114"/>
                <a:gd name="T43" fmla="*/ 142 h 247"/>
                <a:gd name="T44" fmla="*/ 96 w 114"/>
                <a:gd name="T45" fmla="*/ 91 h 247"/>
                <a:gd name="T46" fmla="*/ 87 w 114"/>
                <a:gd name="T47" fmla="*/ 39 h 247"/>
                <a:gd name="T48" fmla="*/ 70 w 114"/>
                <a:gd name="T49" fmla="*/ 0 h 247"/>
                <a:gd name="T50" fmla="*/ 70 w 114"/>
                <a:gd name="T51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4" h="247">
                  <a:moveTo>
                    <a:pt x="70" y="0"/>
                  </a:moveTo>
                  <a:lnTo>
                    <a:pt x="70" y="0"/>
                  </a:lnTo>
                  <a:lnTo>
                    <a:pt x="63" y="18"/>
                  </a:lnTo>
                  <a:lnTo>
                    <a:pt x="56" y="34"/>
                  </a:lnTo>
                  <a:lnTo>
                    <a:pt x="48" y="48"/>
                  </a:lnTo>
                  <a:lnTo>
                    <a:pt x="39" y="60"/>
                  </a:lnTo>
                  <a:lnTo>
                    <a:pt x="19" y="80"/>
                  </a:lnTo>
                  <a:lnTo>
                    <a:pt x="9" y="91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2" y="122"/>
                  </a:lnTo>
                  <a:lnTo>
                    <a:pt x="23" y="140"/>
                  </a:lnTo>
                  <a:lnTo>
                    <a:pt x="36" y="159"/>
                  </a:lnTo>
                  <a:lnTo>
                    <a:pt x="50" y="177"/>
                  </a:lnTo>
                  <a:lnTo>
                    <a:pt x="65" y="195"/>
                  </a:lnTo>
                  <a:lnTo>
                    <a:pt x="80" y="212"/>
                  </a:lnTo>
                  <a:lnTo>
                    <a:pt x="114" y="247"/>
                  </a:lnTo>
                  <a:lnTo>
                    <a:pt x="114" y="247"/>
                  </a:lnTo>
                  <a:lnTo>
                    <a:pt x="114" y="221"/>
                  </a:lnTo>
                  <a:lnTo>
                    <a:pt x="111" y="195"/>
                  </a:lnTo>
                  <a:lnTo>
                    <a:pt x="109" y="169"/>
                  </a:lnTo>
                  <a:lnTo>
                    <a:pt x="105" y="142"/>
                  </a:lnTo>
                  <a:lnTo>
                    <a:pt x="96" y="91"/>
                  </a:lnTo>
                  <a:lnTo>
                    <a:pt x="87" y="39"/>
                  </a:lnTo>
                  <a:lnTo>
                    <a:pt x="70" y="0"/>
                  </a:lnTo>
                  <a:lnTo>
                    <a:pt x="70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2" name="Line 318">
              <a:extLst>
                <a:ext uri="{FF2B5EF4-FFF2-40B4-BE49-F238E27FC236}">
                  <a16:creationId xmlns:a16="http://schemas.microsoft.com/office/drawing/2014/main" xmlns="" id="{88F28820-1254-4590-80E6-7009716283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1500" y="3124200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3" name="Freeform 319">
              <a:extLst>
                <a:ext uri="{FF2B5EF4-FFF2-40B4-BE49-F238E27FC236}">
                  <a16:creationId xmlns:a16="http://schemas.microsoft.com/office/drawing/2014/main" xmlns="" id="{B2EE54A7-1086-4A64-AC30-2DCC9A97A3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27663" y="2789238"/>
              <a:ext cx="268287" cy="207962"/>
            </a:xfrm>
            <a:custGeom>
              <a:avLst/>
              <a:gdLst>
                <a:gd name="T0" fmla="*/ 69 w 509"/>
                <a:gd name="T1" fmla="*/ 393 h 394"/>
                <a:gd name="T2" fmla="*/ 82 w 509"/>
                <a:gd name="T3" fmla="*/ 388 h 394"/>
                <a:gd name="T4" fmla="*/ 80 w 509"/>
                <a:gd name="T5" fmla="*/ 352 h 394"/>
                <a:gd name="T6" fmla="*/ 71 w 509"/>
                <a:gd name="T7" fmla="*/ 284 h 394"/>
                <a:gd name="T8" fmla="*/ 75 w 509"/>
                <a:gd name="T9" fmla="*/ 251 h 394"/>
                <a:gd name="T10" fmla="*/ 108 w 509"/>
                <a:gd name="T11" fmla="*/ 191 h 394"/>
                <a:gd name="T12" fmla="*/ 121 w 509"/>
                <a:gd name="T13" fmla="*/ 147 h 394"/>
                <a:gd name="T14" fmla="*/ 143 w 509"/>
                <a:gd name="T15" fmla="*/ 141 h 394"/>
                <a:gd name="T16" fmla="*/ 182 w 509"/>
                <a:gd name="T17" fmla="*/ 118 h 394"/>
                <a:gd name="T18" fmla="*/ 234 w 509"/>
                <a:gd name="T19" fmla="*/ 125 h 394"/>
                <a:gd name="T20" fmla="*/ 289 w 509"/>
                <a:gd name="T21" fmla="*/ 127 h 394"/>
                <a:gd name="T22" fmla="*/ 330 w 509"/>
                <a:gd name="T23" fmla="*/ 122 h 394"/>
                <a:gd name="T24" fmla="*/ 373 w 509"/>
                <a:gd name="T25" fmla="*/ 165 h 394"/>
                <a:gd name="T26" fmla="*/ 416 w 509"/>
                <a:gd name="T27" fmla="*/ 194 h 394"/>
                <a:gd name="T28" fmla="*/ 439 w 509"/>
                <a:gd name="T29" fmla="*/ 216 h 394"/>
                <a:gd name="T30" fmla="*/ 456 w 509"/>
                <a:gd name="T31" fmla="*/ 270 h 394"/>
                <a:gd name="T32" fmla="*/ 461 w 509"/>
                <a:gd name="T33" fmla="*/ 319 h 394"/>
                <a:gd name="T34" fmla="*/ 466 w 509"/>
                <a:gd name="T35" fmla="*/ 371 h 394"/>
                <a:gd name="T36" fmla="*/ 478 w 509"/>
                <a:gd name="T37" fmla="*/ 366 h 394"/>
                <a:gd name="T38" fmla="*/ 480 w 509"/>
                <a:gd name="T39" fmla="*/ 327 h 394"/>
                <a:gd name="T40" fmla="*/ 502 w 509"/>
                <a:gd name="T41" fmla="*/ 278 h 394"/>
                <a:gd name="T42" fmla="*/ 506 w 509"/>
                <a:gd name="T43" fmla="*/ 242 h 394"/>
                <a:gd name="T44" fmla="*/ 509 w 509"/>
                <a:gd name="T45" fmla="*/ 189 h 394"/>
                <a:gd name="T46" fmla="*/ 498 w 509"/>
                <a:gd name="T47" fmla="*/ 145 h 394"/>
                <a:gd name="T48" fmla="*/ 487 w 509"/>
                <a:gd name="T49" fmla="*/ 120 h 394"/>
                <a:gd name="T50" fmla="*/ 458 w 509"/>
                <a:gd name="T51" fmla="*/ 80 h 394"/>
                <a:gd name="T52" fmla="*/ 420 w 509"/>
                <a:gd name="T53" fmla="*/ 49 h 394"/>
                <a:gd name="T54" fmla="*/ 399 w 509"/>
                <a:gd name="T55" fmla="*/ 34 h 394"/>
                <a:gd name="T56" fmla="*/ 361 w 509"/>
                <a:gd name="T57" fmla="*/ 13 h 394"/>
                <a:gd name="T58" fmla="*/ 311 w 509"/>
                <a:gd name="T59" fmla="*/ 3 h 394"/>
                <a:gd name="T60" fmla="*/ 235 w 509"/>
                <a:gd name="T61" fmla="*/ 1 h 394"/>
                <a:gd name="T62" fmla="*/ 178 w 509"/>
                <a:gd name="T63" fmla="*/ 9 h 394"/>
                <a:gd name="T64" fmla="*/ 128 w 509"/>
                <a:gd name="T65" fmla="*/ 28 h 394"/>
                <a:gd name="T66" fmla="*/ 95 w 509"/>
                <a:gd name="T67" fmla="*/ 40 h 394"/>
                <a:gd name="T68" fmla="*/ 50 w 509"/>
                <a:gd name="T69" fmla="*/ 59 h 394"/>
                <a:gd name="T70" fmla="*/ 33 w 509"/>
                <a:gd name="T71" fmla="*/ 76 h 394"/>
                <a:gd name="T72" fmla="*/ 22 w 509"/>
                <a:gd name="T73" fmla="*/ 103 h 394"/>
                <a:gd name="T74" fmla="*/ 20 w 509"/>
                <a:gd name="T75" fmla="*/ 141 h 394"/>
                <a:gd name="T76" fmla="*/ 5 w 509"/>
                <a:gd name="T77" fmla="*/ 194 h 394"/>
                <a:gd name="T78" fmla="*/ 1 w 509"/>
                <a:gd name="T79" fmla="*/ 220 h 394"/>
                <a:gd name="T80" fmla="*/ 0 w 509"/>
                <a:gd name="T81" fmla="*/ 275 h 394"/>
                <a:gd name="T82" fmla="*/ 7 w 509"/>
                <a:gd name="T83" fmla="*/ 318 h 394"/>
                <a:gd name="T84" fmla="*/ 59 w 509"/>
                <a:gd name="T85" fmla="*/ 335 h 394"/>
                <a:gd name="T86" fmla="*/ 64 w 509"/>
                <a:gd name="T87" fmla="*/ 394 h 394"/>
                <a:gd name="T88" fmla="*/ 64 w 509"/>
                <a:gd name="T8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09" h="394">
                  <a:moveTo>
                    <a:pt x="64" y="394"/>
                  </a:moveTo>
                  <a:lnTo>
                    <a:pt x="64" y="394"/>
                  </a:lnTo>
                  <a:lnTo>
                    <a:pt x="69" y="393"/>
                  </a:lnTo>
                  <a:lnTo>
                    <a:pt x="75" y="393"/>
                  </a:lnTo>
                  <a:lnTo>
                    <a:pt x="80" y="390"/>
                  </a:lnTo>
                  <a:lnTo>
                    <a:pt x="82" y="388"/>
                  </a:lnTo>
                  <a:lnTo>
                    <a:pt x="84" y="385"/>
                  </a:lnTo>
                  <a:lnTo>
                    <a:pt x="84" y="385"/>
                  </a:lnTo>
                  <a:lnTo>
                    <a:pt x="80" y="352"/>
                  </a:lnTo>
                  <a:lnTo>
                    <a:pt x="75" y="318"/>
                  </a:lnTo>
                  <a:lnTo>
                    <a:pt x="72" y="301"/>
                  </a:lnTo>
                  <a:lnTo>
                    <a:pt x="71" y="284"/>
                  </a:lnTo>
                  <a:lnTo>
                    <a:pt x="72" y="268"/>
                  </a:lnTo>
                  <a:lnTo>
                    <a:pt x="75" y="251"/>
                  </a:lnTo>
                  <a:lnTo>
                    <a:pt x="75" y="251"/>
                  </a:lnTo>
                  <a:lnTo>
                    <a:pt x="87" y="226"/>
                  </a:lnTo>
                  <a:lnTo>
                    <a:pt x="102" y="204"/>
                  </a:lnTo>
                  <a:lnTo>
                    <a:pt x="108" y="191"/>
                  </a:lnTo>
                  <a:lnTo>
                    <a:pt x="113" y="178"/>
                  </a:lnTo>
                  <a:lnTo>
                    <a:pt x="118" y="164"/>
                  </a:lnTo>
                  <a:lnTo>
                    <a:pt x="121" y="147"/>
                  </a:lnTo>
                  <a:lnTo>
                    <a:pt x="121" y="147"/>
                  </a:lnTo>
                  <a:lnTo>
                    <a:pt x="133" y="145"/>
                  </a:lnTo>
                  <a:lnTo>
                    <a:pt x="143" y="141"/>
                  </a:lnTo>
                  <a:lnTo>
                    <a:pt x="157" y="133"/>
                  </a:lnTo>
                  <a:lnTo>
                    <a:pt x="170" y="125"/>
                  </a:lnTo>
                  <a:lnTo>
                    <a:pt x="182" y="118"/>
                  </a:lnTo>
                  <a:lnTo>
                    <a:pt x="182" y="118"/>
                  </a:lnTo>
                  <a:lnTo>
                    <a:pt x="215" y="123"/>
                  </a:lnTo>
                  <a:lnTo>
                    <a:pt x="234" y="125"/>
                  </a:lnTo>
                  <a:lnTo>
                    <a:pt x="252" y="127"/>
                  </a:lnTo>
                  <a:lnTo>
                    <a:pt x="270" y="127"/>
                  </a:lnTo>
                  <a:lnTo>
                    <a:pt x="289" y="127"/>
                  </a:lnTo>
                  <a:lnTo>
                    <a:pt x="308" y="124"/>
                  </a:lnTo>
                  <a:lnTo>
                    <a:pt x="330" y="122"/>
                  </a:lnTo>
                  <a:lnTo>
                    <a:pt x="330" y="122"/>
                  </a:lnTo>
                  <a:lnTo>
                    <a:pt x="351" y="143"/>
                  </a:lnTo>
                  <a:lnTo>
                    <a:pt x="361" y="154"/>
                  </a:lnTo>
                  <a:lnTo>
                    <a:pt x="373" y="165"/>
                  </a:lnTo>
                  <a:lnTo>
                    <a:pt x="386" y="176"/>
                  </a:lnTo>
                  <a:lnTo>
                    <a:pt x="400" y="185"/>
                  </a:lnTo>
                  <a:lnTo>
                    <a:pt x="416" y="194"/>
                  </a:lnTo>
                  <a:lnTo>
                    <a:pt x="436" y="202"/>
                  </a:lnTo>
                  <a:lnTo>
                    <a:pt x="436" y="202"/>
                  </a:lnTo>
                  <a:lnTo>
                    <a:pt x="439" y="216"/>
                  </a:lnTo>
                  <a:lnTo>
                    <a:pt x="444" y="229"/>
                  </a:lnTo>
                  <a:lnTo>
                    <a:pt x="452" y="256"/>
                  </a:lnTo>
                  <a:lnTo>
                    <a:pt x="456" y="270"/>
                  </a:lnTo>
                  <a:lnTo>
                    <a:pt x="460" y="286"/>
                  </a:lnTo>
                  <a:lnTo>
                    <a:pt x="461" y="301"/>
                  </a:lnTo>
                  <a:lnTo>
                    <a:pt x="461" y="319"/>
                  </a:lnTo>
                  <a:lnTo>
                    <a:pt x="461" y="371"/>
                  </a:lnTo>
                  <a:lnTo>
                    <a:pt x="461" y="371"/>
                  </a:lnTo>
                  <a:lnTo>
                    <a:pt x="466" y="371"/>
                  </a:lnTo>
                  <a:lnTo>
                    <a:pt x="470" y="371"/>
                  </a:lnTo>
                  <a:lnTo>
                    <a:pt x="473" y="370"/>
                  </a:lnTo>
                  <a:lnTo>
                    <a:pt x="478" y="366"/>
                  </a:lnTo>
                  <a:lnTo>
                    <a:pt x="478" y="366"/>
                  </a:lnTo>
                  <a:lnTo>
                    <a:pt x="478" y="345"/>
                  </a:lnTo>
                  <a:lnTo>
                    <a:pt x="480" y="327"/>
                  </a:lnTo>
                  <a:lnTo>
                    <a:pt x="484" y="313"/>
                  </a:lnTo>
                  <a:lnTo>
                    <a:pt x="489" y="299"/>
                  </a:lnTo>
                  <a:lnTo>
                    <a:pt x="502" y="278"/>
                  </a:lnTo>
                  <a:lnTo>
                    <a:pt x="502" y="278"/>
                  </a:lnTo>
                  <a:lnTo>
                    <a:pt x="504" y="260"/>
                  </a:lnTo>
                  <a:lnTo>
                    <a:pt x="506" y="242"/>
                  </a:lnTo>
                  <a:lnTo>
                    <a:pt x="508" y="225"/>
                  </a:lnTo>
                  <a:lnTo>
                    <a:pt x="509" y="207"/>
                  </a:lnTo>
                  <a:lnTo>
                    <a:pt x="509" y="189"/>
                  </a:lnTo>
                  <a:lnTo>
                    <a:pt x="506" y="171"/>
                  </a:lnTo>
                  <a:lnTo>
                    <a:pt x="502" y="154"/>
                  </a:lnTo>
                  <a:lnTo>
                    <a:pt x="498" y="145"/>
                  </a:lnTo>
                  <a:lnTo>
                    <a:pt x="493" y="136"/>
                  </a:lnTo>
                  <a:lnTo>
                    <a:pt x="493" y="136"/>
                  </a:lnTo>
                  <a:lnTo>
                    <a:pt x="487" y="120"/>
                  </a:lnTo>
                  <a:lnTo>
                    <a:pt x="479" y="106"/>
                  </a:lnTo>
                  <a:lnTo>
                    <a:pt x="470" y="92"/>
                  </a:lnTo>
                  <a:lnTo>
                    <a:pt x="458" y="80"/>
                  </a:lnTo>
                  <a:lnTo>
                    <a:pt x="447" y="69"/>
                  </a:lnTo>
                  <a:lnTo>
                    <a:pt x="434" y="58"/>
                  </a:lnTo>
                  <a:lnTo>
                    <a:pt x="420" y="49"/>
                  </a:lnTo>
                  <a:lnTo>
                    <a:pt x="405" y="40"/>
                  </a:lnTo>
                  <a:lnTo>
                    <a:pt x="405" y="40"/>
                  </a:lnTo>
                  <a:lnTo>
                    <a:pt x="399" y="34"/>
                  </a:lnTo>
                  <a:lnTo>
                    <a:pt x="391" y="28"/>
                  </a:lnTo>
                  <a:lnTo>
                    <a:pt x="377" y="19"/>
                  </a:lnTo>
                  <a:lnTo>
                    <a:pt x="361" y="13"/>
                  </a:lnTo>
                  <a:lnTo>
                    <a:pt x="346" y="9"/>
                  </a:lnTo>
                  <a:lnTo>
                    <a:pt x="328" y="5"/>
                  </a:lnTo>
                  <a:lnTo>
                    <a:pt x="311" y="3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35" y="1"/>
                  </a:lnTo>
                  <a:lnTo>
                    <a:pt x="215" y="3"/>
                  </a:lnTo>
                  <a:lnTo>
                    <a:pt x="196" y="5"/>
                  </a:lnTo>
                  <a:lnTo>
                    <a:pt x="178" y="9"/>
                  </a:lnTo>
                  <a:lnTo>
                    <a:pt x="161" y="14"/>
                  </a:lnTo>
                  <a:lnTo>
                    <a:pt x="144" y="21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12" y="35"/>
                  </a:lnTo>
                  <a:lnTo>
                    <a:pt x="95" y="40"/>
                  </a:lnTo>
                  <a:lnTo>
                    <a:pt x="80" y="45"/>
                  </a:lnTo>
                  <a:lnTo>
                    <a:pt x="64" y="52"/>
                  </a:lnTo>
                  <a:lnTo>
                    <a:pt x="50" y="59"/>
                  </a:lnTo>
                  <a:lnTo>
                    <a:pt x="45" y="63"/>
                  </a:lnTo>
                  <a:lnTo>
                    <a:pt x="38" y="70"/>
                  </a:lnTo>
                  <a:lnTo>
                    <a:pt x="33" y="76"/>
                  </a:lnTo>
                  <a:lnTo>
                    <a:pt x="29" y="84"/>
                  </a:lnTo>
                  <a:lnTo>
                    <a:pt x="25" y="93"/>
                  </a:lnTo>
                  <a:lnTo>
                    <a:pt x="22" y="103"/>
                  </a:lnTo>
                  <a:lnTo>
                    <a:pt x="22" y="103"/>
                  </a:lnTo>
                  <a:lnTo>
                    <a:pt x="22" y="123"/>
                  </a:lnTo>
                  <a:lnTo>
                    <a:pt x="20" y="141"/>
                  </a:lnTo>
                  <a:lnTo>
                    <a:pt x="16" y="156"/>
                  </a:lnTo>
                  <a:lnTo>
                    <a:pt x="13" y="169"/>
                  </a:lnTo>
                  <a:lnTo>
                    <a:pt x="5" y="194"/>
                  </a:lnTo>
                  <a:lnTo>
                    <a:pt x="2" y="206"/>
                  </a:lnTo>
                  <a:lnTo>
                    <a:pt x="1" y="220"/>
                  </a:lnTo>
                  <a:lnTo>
                    <a:pt x="1" y="220"/>
                  </a:lnTo>
                  <a:lnTo>
                    <a:pt x="0" y="247"/>
                  </a:lnTo>
                  <a:lnTo>
                    <a:pt x="0" y="261"/>
                  </a:lnTo>
                  <a:lnTo>
                    <a:pt x="0" y="275"/>
                  </a:lnTo>
                  <a:lnTo>
                    <a:pt x="1" y="290"/>
                  </a:lnTo>
                  <a:lnTo>
                    <a:pt x="3" y="304"/>
                  </a:lnTo>
                  <a:lnTo>
                    <a:pt x="7" y="318"/>
                  </a:lnTo>
                  <a:lnTo>
                    <a:pt x="13" y="332"/>
                  </a:lnTo>
                  <a:lnTo>
                    <a:pt x="59" y="335"/>
                  </a:lnTo>
                  <a:lnTo>
                    <a:pt x="59" y="335"/>
                  </a:lnTo>
                  <a:lnTo>
                    <a:pt x="63" y="362"/>
                  </a:lnTo>
                  <a:lnTo>
                    <a:pt x="64" y="376"/>
                  </a:lnTo>
                  <a:lnTo>
                    <a:pt x="64" y="394"/>
                  </a:lnTo>
                  <a:lnTo>
                    <a:pt x="64" y="394"/>
                  </a:lnTo>
                  <a:close/>
                  <a:moveTo>
                    <a:pt x="64" y="394"/>
                  </a:moveTo>
                  <a:lnTo>
                    <a:pt x="64" y="39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4" name="Freeform 320">
              <a:extLst>
                <a:ext uri="{FF2B5EF4-FFF2-40B4-BE49-F238E27FC236}">
                  <a16:creationId xmlns:a16="http://schemas.microsoft.com/office/drawing/2014/main" xmlns="" id="{3FEA2A65-5D40-4C82-AF81-95C2C85ED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663" y="2789238"/>
              <a:ext cx="268287" cy="207962"/>
            </a:xfrm>
            <a:custGeom>
              <a:avLst/>
              <a:gdLst>
                <a:gd name="T0" fmla="*/ 69 w 509"/>
                <a:gd name="T1" fmla="*/ 393 h 394"/>
                <a:gd name="T2" fmla="*/ 82 w 509"/>
                <a:gd name="T3" fmla="*/ 388 h 394"/>
                <a:gd name="T4" fmla="*/ 80 w 509"/>
                <a:gd name="T5" fmla="*/ 352 h 394"/>
                <a:gd name="T6" fmla="*/ 71 w 509"/>
                <a:gd name="T7" fmla="*/ 284 h 394"/>
                <a:gd name="T8" fmla="*/ 75 w 509"/>
                <a:gd name="T9" fmla="*/ 251 h 394"/>
                <a:gd name="T10" fmla="*/ 108 w 509"/>
                <a:gd name="T11" fmla="*/ 191 h 394"/>
                <a:gd name="T12" fmla="*/ 121 w 509"/>
                <a:gd name="T13" fmla="*/ 147 h 394"/>
                <a:gd name="T14" fmla="*/ 143 w 509"/>
                <a:gd name="T15" fmla="*/ 141 h 394"/>
                <a:gd name="T16" fmla="*/ 182 w 509"/>
                <a:gd name="T17" fmla="*/ 118 h 394"/>
                <a:gd name="T18" fmla="*/ 234 w 509"/>
                <a:gd name="T19" fmla="*/ 125 h 394"/>
                <a:gd name="T20" fmla="*/ 289 w 509"/>
                <a:gd name="T21" fmla="*/ 127 h 394"/>
                <a:gd name="T22" fmla="*/ 330 w 509"/>
                <a:gd name="T23" fmla="*/ 122 h 394"/>
                <a:gd name="T24" fmla="*/ 373 w 509"/>
                <a:gd name="T25" fmla="*/ 165 h 394"/>
                <a:gd name="T26" fmla="*/ 416 w 509"/>
                <a:gd name="T27" fmla="*/ 194 h 394"/>
                <a:gd name="T28" fmla="*/ 439 w 509"/>
                <a:gd name="T29" fmla="*/ 216 h 394"/>
                <a:gd name="T30" fmla="*/ 456 w 509"/>
                <a:gd name="T31" fmla="*/ 270 h 394"/>
                <a:gd name="T32" fmla="*/ 461 w 509"/>
                <a:gd name="T33" fmla="*/ 319 h 394"/>
                <a:gd name="T34" fmla="*/ 466 w 509"/>
                <a:gd name="T35" fmla="*/ 371 h 394"/>
                <a:gd name="T36" fmla="*/ 478 w 509"/>
                <a:gd name="T37" fmla="*/ 366 h 394"/>
                <a:gd name="T38" fmla="*/ 480 w 509"/>
                <a:gd name="T39" fmla="*/ 327 h 394"/>
                <a:gd name="T40" fmla="*/ 502 w 509"/>
                <a:gd name="T41" fmla="*/ 278 h 394"/>
                <a:gd name="T42" fmla="*/ 506 w 509"/>
                <a:gd name="T43" fmla="*/ 242 h 394"/>
                <a:gd name="T44" fmla="*/ 509 w 509"/>
                <a:gd name="T45" fmla="*/ 189 h 394"/>
                <a:gd name="T46" fmla="*/ 498 w 509"/>
                <a:gd name="T47" fmla="*/ 145 h 394"/>
                <a:gd name="T48" fmla="*/ 487 w 509"/>
                <a:gd name="T49" fmla="*/ 120 h 394"/>
                <a:gd name="T50" fmla="*/ 458 w 509"/>
                <a:gd name="T51" fmla="*/ 80 h 394"/>
                <a:gd name="T52" fmla="*/ 420 w 509"/>
                <a:gd name="T53" fmla="*/ 49 h 394"/>
                <a:gd name="T54" fmla="*/ 399 w 509"/>
                <a:gd name="T55" fmla="*/ 34 h 394"/>
                <a:gd name="T56" fmla="*/ 361 w 509"/>
                <a:gd name="T57" fmla="*/ 13 h 394"/>
                <a:gd name="T58" fmla="*/ 311 w 509"/>
                <a:gd name="T59" fmla="*/ 3 h 394"/>
                <a:gd name="T60" fmla="*/ 235 w 509"/>
                <a:gd name="T61" fmla="*/ 1 h 394"/>
                <a:gd name="T62" fmla="*/ 178 w 509"/>
                <a:gd name="T63" fmla="*/ 9 h 394"/>
                <a:gd name="T64" fmla="*/ 128 w 509"/>
                <a:gd name="T65" fmla="*/ 28 h 394"/>
                <a:gd name="T66" fmla="*/ 95 w 509"/>
                <a:gd name="T67" fmla="*/ 40 h 394"/>
                <a:gd name="T68" fmla="*/ 50 w 509"/>
                <a:gd name="T69" fmla="*/ 59 h 394"/>
                <a:gd name="T70" fmla="*/ 33 w 509"/>
                <a:gd name="T71" fmla="*/ 76 h 394"/>
                <a:gd name="T72" fmla="*/ 22 w 509"/>
                <a:gd name="T73" fmla="*/ 103 h 394"/>
                <a:gd name="T74" fmla="*/ 20 w 509"/>
                <a:gd name="T75" fmla="*/ 141 h 394"/>
                <a:gd name="T76" fmla="*/ 5 w 509"/>
                <a:gd name="T77" fmla="*/ 194 h 394"/>
                <a:gd name="T78" fmla="*/ 1 w 509"/>
                <a:gd name="T79" fmla="*/ 220 h 394"/>
                <a:gd name="T80" fmla="*/ 0 w 509"/>
                <a:gd name="T81" fmla="*/ 275 h 394"/>
                <a:gd name="T82" fmla="*/ 7 w 509"/>
                <a:gd name="T83" fmla="*/ 318 h 394"/>
                <a:gd name="T84" fmla="*/ 59 w 509"/>
                <a:gd name="T85" fmla="*/ 335 h 394"/>
                <a:gd name="T86" fmla="*/ 64 w 509"/>
                <a:gd name="T87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9" h="394">
                  <a:moveTo>
                    <a:pt x="64" y="394"/>
                  </a:moveTo>
                  <a:lnTo>
                    <a:pt x="64" y="394"/>
                  </a:lnTo>
                  <a:lnTo>
                    <a:pt x="69" y="393"/>
                  </a:lnTo>
                  <a:lnTo>
                    <a:pt x="75" y="393"/>
                  </a:lnTo>
                  <a:lnTo>
                    <a:pt x="80" y="390"/>
                  </a:lnTo>
                  <a:lnTo>
                    <a:pt x="82" y="388"/>
                  </a:lnTo>
                  <a:lnTo>
                    <a:pt x="84" y="385"/>
                  </a:lnTo>
                  <a:lnTo>
                    <a:pt x="84" y="385"/>
                  </a:lnTo>
                  <a:lnTo>
                    <a:pt x="80" y="352"/>
                  </a:lnTo>
                  <a:lnTo>
                    <a:pt x="75" y="318"/>
                  </a:lnTo>
                  <a:lnTo>
                    <a:pt x="72" y="301"/>
                  </a:lnTo>
                  <a:lnTo>
                    <a:pt x="71" y="284"/>
                  </a:lnTo>
                  <a:lnTo>
                    <a:pt x="72" y="268"/>
                  </a:lnTo>
                  <a:lnTo>
                    <a:pt x="75" y="251"/>
                  </a:lnTo>
                  <a:lnTo>
                    <a:pt x="75" y="251"/>
                  </a:lnTo>
                  <a:lnTo>
                    <a:pt x="87" y="226"/>
                  </a:lnTo>
                  <a:lnTo>
                    <a:pt x="102" y="204"/>
                  </a:lnTo>
                  <a:lnTo>
                    <a:pt x="108" y="191"/>
                  </a:lnTo>
                  <a:lnTo>
                    <a:pt x="113" y="178"/>
                  </a:lnTo>
                  <a:lnTo>
                    <a:pt x="118" y="164"/>
                  </a:lnTo>
                  <a:lnTo>
                    <a:pt x="121" y="147"/>
                  </a:lnTo>
                  <a:lnTo>
                    <a:pt x="121" y="147"/>
                  </a:lnTo>
                  <a:lnTo>
                    <a:pt x="133" y="145"/>
                  </a:lnTo>
                  <a:lnTo>
                    <a:pt x="143" y="141"/>
                  </a:lnTo>
                  <a:lnTo>
                    <a:pt x="157" y="133"/>
                  </a:lnTo>
                  <a:lnTo>
                    <a:pt x="170" y="125"/>
                  </a:lnTo>
                  <a:lnTo>
                    <a:pt x="182" y="118"/>
                  </a:lnTo>
                  <a:lnTo>
                    <a:pt x="182" y="118"/>
                  </a:lnTo>
                  <a:lnTo>
                    <a:pt x="215" y="123"/>
                  </a:lnTo>
                  <a:lnTo>
                    <a:pt x="234" y="125"/>
                  </a:lnTo>
                  <a:lnTo>
                    <a:pt x="252" y="127"/>
                  </a:lnTo>
                  <a:lnTo>
                    <a:pt x="270" y="127"/>
                  </a:lnTo>
                  <a:lnTo>
                    <a:pt x="289" y="127"/>
                  </a:lnTo>
                  <a:lnTo>
                    <a:pt x="308" y="124"/>
                  </a:lnTo>
                  <a:lnTo>
                    <a:pt x="330" y="122"/>
                  </a:lnTo>
                  <a:lnTo>
                    <a:pt x="330" y="122"/>
                  </a:lnTo>
                  <a:lnTo>
                    <a:pt x="351" y="143"/>
                  </a:lnTo>
                  <a:lnTo>
                    <a:pt x="361" y="154"/>
                  </a:lnTo>
                  <a:lnTo>
                    <a:pt x="373" y="165"/>
                  </a:lnTo>
                  <a:lnTo>
                    <a:pt x="386" y="176"/>
                  </a:lnTo>
                  <a:lnTo>
                    <a:pt x="400" y="185"/>
                  </a:lnTo>
                  <a:lnTo>
                    <a:pt x="416" y="194"/>
                  </a:lnTo>
                  <a:lnTo>
                    <a:pt x="436" y="202"/>
                  </a:lnTo>
                  <a:lnTo>
                    <a:pt x="436" y="202"/>
                  </a:lnTo>
                  <a:lnTo>
                    <a:pt x="439" y="216"/>
                  </a:lnTo>
                  <a:lnTo>
                    <a:pt x="444" y="229"/>
                  </a:lnTo>
                  <a:lnTo>
                    <a:pt x="452" y="256"/>
                  </a:lnTo>
                  <a:lnTo>
                    <a:pt x="456" y="270"/>
                  </a:lnTo>
                  <a:lnTo>
                    <a:pt x="460" y="286"/>
                  </a:lnTo>
                  <a:lnTo>
                    <a:pt x="461" y="301"/>
                  </a:lnTo>
                  <a:lnTo>
                    <a:pt x="461" y="319"/>
                  </a:lnTo>
                  <a:lnTo>
                    <a:pt x="461" y="371"/>
                  </a:lnTo>
                  <a:lnTo>
                    <a:pt x="461" y="371"/>
                  </a:lnTo>
                  <a:lnTo>
                    <a:pt x="466" y="371"/>
                  </a:lnTo>
                  <a:lnTo>
                    <a:pt x="470" y="371"/>
                  </a:lnTo>
                  <a:lnTo>
                    <a:pt x="473" y="370"/>
                  </a:lnTo>
                  <a:lnTo>
                    <a:pt x="478" y="366"/>
                  </a:lnTo>
                  <a:lnTo>
                    <a:pt x="478" y="366"/>
                  </a:lnTo>
                  <a:lnTo>
                    <a:pt x="478" y="345"/>
                  </a:lnTo>
                  <a:lnTo>
                    <a:pt x="480" y="327"/>
                  </a:lnTo>
                  <a:lnTo>
                    <a:pt x="484" y="313"/>
                  </a:lnTo>
                  <a:lnTo>
                    <a:pt x="489" y="299"/>
                  </a:lnTo>
                  <a:lnTo>
                    <a:pt x="502" y="278"/>
                  </a:lnTo>
                  <a:lnTo>
                    <a:pt x="502" y="278"/>
                  </a:lnTo>
                  <a:lnTo>
                    <a:pt x="504" y="260"/>
                  </a:lnTo>
                  <a:lnTo>
                    <a:pt x="506" y="242"/>
                  </a:lnTo>
                  <a:lnTo>
                    <a:pt x="508" y="225"/>
                  </a:lnTo>
                  <a:lnTo>
                    <a:pt x="509" y="207"/>
                  </a:lnTo>
                  <a:lnTo>
                    <a:pt x="509" y="189"/>
                  </a:lnTo>
                  <a:lnTo>
                    <a:pt x="506" y="171"/>
                  </a:lnTo>
                  <a:lnTo>
                    <a:pt x="502" y="154"/>
                  </a:lnTo>
                  <a:lnTo>
                    <a:pt x="498" y="145"/>
                  </a:lnTo>
                  <a:lnTo>
                    <a:pt x="493" y="136"/>
                  </a:lnTo>
                  <a:lnTo>
                    <a:pt x="493" y="136"/>
                  </a:lnTo>
                  <a:lnTo>
                    <a:pt x="487" y="120"/>
                  </a:lnTo>
                  <a:lnTo>
                    <a:pt x="479" y="106"/>
                  </a:lnTo>
                  <a:lnTo>
                    <a:pt x="470" y="92"/>
                  </a:lnTo>
                  <a:lnTo>
                    <a:pt x="458" y="80"/>
                  </a:lnTo>
                  <a:lnTo>
                    <a:pt x="447" y="69"/>
                  </a:lnTo>
                  <a:lnTo>
                    <a:pt x="434" y="58"/>
                  </a:lnTo>
                  <a:lnTo>
                    <a:pt x="420" y="49"/>
                  </a:lnTo>
                  <a:lnTo>
                    <a:pt x="405" y="40"/>
                  </a:lnTo>
                  <a:lnTo>
                    <a:pt x="405" y="40"/>
                  </a:lnTo>
                  <a:lnTo>
                    <a:pt x="399" y="34"/>
                  </a:lnTo>
                  <a:lnTo>
                    <a:pt x="391" y="28"/>
                  </a:lnTo>
                  <a:lnTo>
                    <a:pt x="377" y="19"/>
                  </a:lnTo>
                  <a:lnTo>
                    <a:pt x="361" y="13"/>
                  </a:lnTo>
                  <a:lnTo>
                    <a:pt x="346" y="9"/>
                  </a:lnTo>
                  <a:lnTo>
                    <a:pt x="328" y="5"/>
                  </a:lnTo>
                  <a:lnTo>
                    <a:pt x="311" y="3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35" y="1"/>
                  </a:lnTo>
                  <a:lnTo>
                    <a:pt x="215" y="3"/>
                  </a:lnTo>
                  <a:lnTo>
                    <a:pt x="196" y="5"/>
                  </a:lnTo>
                  <a:lnTo>
                    <a:pt x="178" y="9"/>
                  </a:lnTo>
                  <a:lnTo>
                    <a:pt x="161" y="14"/>
                  </a:lnTo>
                  <a:lnTo>
                    <a:pt x="144" y="21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12" y="35"/>
                  </a:lnTo>
                  <a:lnTo>
                    <a:pt x="95" y="40"/>
                  </a:lnTo>
                  <a:lnTo>
                    <a:pt x="80" y="45"/>
                  </a:lnTo>
                  <a:lnTo>
                    <a:pt x="64" y="52"/>
                  </a:lnTo>
                  <a:lnTo>
                    <a:pt x="50" y="59"/>
                  </a:lnTo>
                  <a:lnTo>
                    <a:pt x="45" y="63"/>
                  </a:lnTo>
                  <a:lnTo>
                    <a:pt x="38" y="70"/>
                  </a:lnTo>
                  <a:lnTo>
                    <a:pt x="33" y="76"/>
                  </a:lnTo>
                  <a:lnTo>
                    <a:pt x="29" y="84"/>
                  </a:lnTo>
                  <a:lnTo>
                    <a:pt x="25" y="93"/>
                  </a:lnTo>
                  <a:lnTo>
                    <a:pt x="22" y="103"/>
                  </a:lnTo>
                  <a:lnTo>
                    <a:pt x="22" y="103"/>
                  </a:lnTo>
                  <a:lnTo>
                    <a:pt x="22" y="123"/>
                  </a:lnTo>
                  <a:lnTo>
                    <a:pt x="20" y="141"/>
                  </a:lnTo>
                  <a:lnTo>
                    <a:pt x="16" y="156"/>
                  </a:lnTo>
                  <a:lnTo>
                    <a:pt x="13" y="169"/>
                  </a:lnTo>
                  <a:lnTo>
                    <a:pt x="5" y="194"/>
                  </a:lnTo>
                  <a:lnTo>
                    <a:pt x="2" y="206"/>
                  </a:lnTo>
                  <a:lnTo>
                    <a:pt x="1" y="220"/>
                  </a:lnTo>
                  <a:lnTo>
                    <a:pt x="1" y="220"/>
                  </a:lnTo>
                  <a:lnTo>
                    <a:pt x="0" y="247"/>
                  </a:lnTo>
                  <a:lnTo>
                    <a:pt x="0" y="261"/>
                  </a:lnTo>
                  <a:lnTo>
                    <a:pt x="0" y="275"/>
                  </a:lnTo>
                  <a:lnTo>
                    <a:pt x="1" y="290"/>
                  </a:lnTo>
                  <a:lnTo>
                    <a:pt x="3" y="304"/>
                  </a:lnTo>
                  <a:lnTo>
                    <a:pt x="7" y="318"/>
                  </a:lnTo>
                  <a:lnTo>
                    <a:pt x="13" y="332"/>
                  </a:lnTo>
                  <a:lnTo>
                    <a:pt x="59" y="335"/>
                  </a:lnTo>
                  <a:lnTo>
                    <a:pt x="59" y="335"/>
                  </a:lnTo>
                  <a:lnTo>
                    <a:pt x="63" y="362"/>
                  </a:lnTo>
                  <a:lnTo>
                    <a:pt x="64" y="376"/>
                  </a:lnTo>
                  <a:lnTo>
                    <a:pt x="64" y="394"/>
                  </a:lnTo>
                  <a:lnTo>
                    <a:pt x="64" y="39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5" name="Line 321">
              <a:extLst>
                <a:ext uri="{FF2B5EF4-FFF2-40B4-BE49-F238E27FC236}">
                  <a16:creationId xmlns:a16="http://schemas.microsoft.com/office/drawing/2014/main" xmlns="" id="{1925FC81-1509-4E93-BC96-C59CD3A0B4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1000" y="29972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6" name="Freeform 322">
              <a:extLst>
                <a:ext uri="{FF2B5EF4-FFF2-40B4-BE49-F238E27FC236}">
                  <a16:creationId xmlns:a16="http://schemas.microsoft.com/office/drawing/2014/main" xmlns="" id="{278D63BA-6ADE-4F27-9D4E-B1AC1BB19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663" y="2789238"/>
              <a:ext cx="268287" cy="207962"/>
            </a:xfrm>
            <a:custGeom>
              <a:avLst/>
              <a:gdLst>
                <a:gd name="T0" fmla="*/ 75 w 509"/>
                <a:gd name="T1" fmla="*/ 393 h 394"/>
                <a:gd name="T2" fmla="*/ 84 w 509"/>
                <a:gd name="T3" fmla="*/ 385 h 394"/>
                <a:gd name="T4" fmla="*/ 75 w 509"/>
                <a:gd name="T5" fmla="*/ 318 h 394"/>
                <a:gd name="T6" fmla="*/ 72 w 509"/>
                <a:gd name="T7" fmla="*/ 268 h 394"/>
                <a:gd name="T8" fmla="*/ 87 w 509"/>
                <a:gd name="T9" fmla="*/ 226 h 394"/>
                <a:gd name="T10" fmla="*/ 113 w 509"/>
                <a:gd name="T11" fmla="*/ 178 h 394"/>
                <a:gd name="T12" fmla="*/ 121 w 509"/>
                <a:gd name="T13" fmla="*/ 147 h 394"/>
                <a:gd name="T14" fmla="*/ 157 w 509"/>
                <a:gd name="T15" fmla="*/ 133 h 394"/>
                <a:gd name="T16" fmla="*/ 182 w 509"/>
                <a:gd name="T17" fmla="*/ 118 h 394"/>
                <a:gd name="T18" fmla="*/ 252 w 509"/>
                <a:gd name="T19" fmla="*/ 127 h 394"/>
                <a:gd name="T20" fmla="*/ 308 w 509"/>
                <a:gd name="T21" fmla="*/ 124 h 394"/>
                <a:gd name="T22" fmla="*/ 351 w 509"/>
                <a:gd name="T23" fmla="*/ 143 h 394"/>
                <a:gd name="T24" fmla="*/ 386 w 509"/>
                <a:gd name="T25" fmla="*/ 176 h 394"/>
                <a:gd name="T26" fmla="*/ 436 w 509"/>
                <a:gd name="T27" fmla="*/ 202 h 394"/>
                <a:gd name="T28" fmla="*/ 444 w 509"/>
                <a:gd name="T29" fmla="*/ 229 h 394"/>
                <a:gd name="T30" fmla="*/ 460 w 509"/>
                <a:gd name="T31" fmla="*/ 286 h 394"/>
                <a:gd name="T32" fmla="*/ 461 w 509"/>
                <a:gd name="T33" fmla="*/ 371 h 394"/>
                <a:gd name="T34" fmla="*/ 470 w 509"/>
                <a:gd name="T35" fmla="*/ 371 h 394"/>
                <a:gd name="T36" fmla="*/ 478 w 509"/>
                <a:gd name="T37" fmla="*/ 366 h 394"/>
                <a:gd name="T38" fmla="*/ 484 w 509"/>
                <a:gd name="T39" fmla="*/ 313 h 394"/>
                <a:gd name="T40" fmla="*/ 502 w 509"/>
                <a:gd name="T41" fmla="*/ 278 h 394"/>
                <a:gd name="T42" fmla="*/ 508 w 509"/>
                <a:gd name="T43" fmla="*/ 225 h 394"/>
                <a:gd name="T44" fmla="*/ 506 w 509"/>
                <a:gd name="T45" fmla="*/ 171 h 394"/>
                <a:gd name="T46" fmla="*/ 493 w 509"/>
                <a:gd name="T47" fmla="*/ 136 h 394"/>
                <a:gd name="T48" fmla="*/ 479 w 509"/>
                <a:gd name="T49" fmla="*/ 106 h 394"/>
                <a:gd name="T50" fmla="*/ 447 w 509"/>
                <a:gd name="T51" fmla="*/ 69 h 394"/>
                <a:gd name="T52" fmla="*/ 405 w 509"/>
                <a:gd name="T53" fmla="*/ 40 h 394"/>
                <a:gd name="T54" fmla="*/ 391 w 509"/>
                <a:gd name="T55" fmla="*/ 28 h 394"/>
                <a:gd name="T56" fmla="*/ 346 w 509"/>
                <a:gd name="T57" fmla="*/ 9 h 394"/>
                <a:gd name="T58" fmla="*/ 274 w 509"/>
                <a:gd name="T59" fmla="*/ 0 h 394"/>
                <a:gd name="T60" fmla="*/ 235 w 509"/>
                <a:gd name="T61" fmla="*/ 1 h 394"/>
                <a:gd name="T62" fmla="*/ 178 w 509"/>
                <a:gd name="T63" fmla="*/ 9 h 394"/>
                <a:gd name="T64" fmla="*/ 128 w 509"/>
                <a:gd name="T65" fmla="*/ 28 h 394"/>
                <a:gd name="T66" fmla="*/ 95 w 509"/>
                <a:gd name="T67" fmla="*/ 40 h 394"/>
                <a:gd name="T68" fmla="*/ 50 w 509"/>
                <a:gd name="T69" fmla="*/ 59 h 394"/>
                <a:gd name="T70" fmla="*/ 33 w 509"/>
                <a:gd name="T71" fmla="*/ 76 h 394"/>
                <a:gd name="T72" fmla="*/ 22 w 509"/>
                <a:gd name="T73" fmla="*/ 103 h 394"/>
                <a:gd name="T74" fmla="*/ 20 w 509"/>
                <a:gd name="T75" fmla="*/ 141 h 394"/>
                <a:gd name="T76" fmla="*/ 5 w 509"/>
                <a:gd name="T77" fmla="*/ 194 h 394"/>
                <a:gd name="T78" fmla="*/ 1 w 509"/>
                <a:gd name="T79" fmla="*/ 220 h 394"/>
                <a:gd name="T80" fmla="*/ 0 w 509"/>
                <a:gd name="T81" fmla="*/ 275 h 394"/>
                <a:gd name="T82" fmla="*/ 7 w 509"/>
                <a:gd name="T83" fmla="*/ 318 h 394"/>
                <a:gd name="T84" fmla="*/ 59 w 509"/>
                <a:gd name="T85" fmla="*/ 335 h 394"/>
                <a:gd name="T86" fmla="*/ 64 w 509"/>
                <a:gd name="T87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9" h="394">
                  <a:moveTo>
                    <a:pt x="64" y="394"/>
                  </a:moveTo>
                  <a:lnTo>
                    <a:pt x="64" y="394"/>
                  </a:lnTo>
                  <a:lnTo>
                    <a:pt x="75" y="393"/>
                  </a:lnTo>
                  <a:lnTo>
                    <a:pt x="80" y="390"/>
                  </a:lnTo>
                  <a:lnTo>
                    <a:pt x="82" y="388"/>
                  </a:lnTo>
                  <a:lnTo>
                    <a:pt x="84" y="385"/>
                  </a:lnTo>
                  <a:lnTo>
                    <a:pt x="84" y="385"/>
                  </a:lnTo>
                  <a:lnTo>
                    <a:pt x="80" y="352"/>
                  </a:lnTo>
                  <a:lnTo>
                    <a:pt x="75" y="318"/>
                  </a:lnTo>
                  <a:lnTo>
                    <a:pt x="72" y="301"/>
                  </a:lnTo>
                  <a:lnTo>
                    <a:pt x="71" y="284"/>
                  </a:lnTo>
                  <a:lnTo>
                    <a:pt x="72" y="268"/>
                  </a:lnTo>
                  <a:lnTo>
                    <a:pt x="75" y="251"/>
                  </a:lnTo>
                  <a:lnTo>
                    <a:pt x="75" y="251"/>
                  </a:lnTo>
                  <a:lnTo>
                    <a:pt x="87" y="226"/>
                  </a:lnTo>
                  <a:lnTo>
                    <a:pt x="102" y="204"/>
                  </a:lnTo>
                  <a:lnTo>
                    <a:pt x="108" y="191"/>
                  </a:lnTo>
                  <a:lnTo>
                    <a:pt x="113" y="178"/>
                  </a:lnTo>
                  <a:lnTo>
                    <a:pt x="118" y="164"/>
                  </a:lnTo>
                  <a:lnTo>
                    <a:pt x="121" y="147"/>
                  </a:lnTo>
                  <a:lnTo>
                    <a:pt x="121" y="147"/>
                  </a:lnTo>
                  <a:lnTo>
                    <a:pt x="133" y="145"/>
                  </a:lnTo>
                  <a:lnTo>
                    <a:pt x="143" y="141"/>
                  </a:lnTo>
                  <a:lnTo>
                    <a:pt x="157" y="133"/>
                  </a:lnTo>
                  <a:lnTo>
                    <a:pt x="170" y="125"/>
                  </a:lnTo>
                  <a:lnTo>
                    <a:pt x="182" y="118"/>
                  </a:lnTo>
                  <a:lnTo>
                    <a:pt x="182" y="118"/>
                  </a:lnTo>
                  <a:lnTo>
                    <a:pt x="215" y="123"/>
                  </a:lnTo>
                  <a:lnTo>
                    <a:pt x="234" y="125"/>
                  </a:lnTo>
                  <a:lnTo>
                    <a:pt x="252" y="127"/>
                  </a:lnTo>
                  <a:lnTo>
                    <a:pt x="270" y="128"/>
                  </a:lnTo>
                  <a:lnTo>
                    <a:pt x="289" y="127"/>
                  </a:lnTo>
                  <a:lnTo>
                    <a:pt x="308" y="124"/>
                  </a:lnTo>
                  <a:lnTo>
                    <a:pt x="330" y="122"/>
                  </a:lnTo>
                  <a:lnTo>
                    <a:pt x="330" y="122"/>
                  </a:lnTo>
                  <a:lnTo>
                    <a:pt x="351" y="143"/>
                  </a:lnTo>
                  <a:lnTo>
                    <a:pt x="361" y="154"/>
                  </a:lnTo>
                  <a:lnTo>
                    <a:pt x="373" y="165"/>
                  </a:lnTo>
                  <a:lnTo>
                    <a:pt x="386" y="176"/>
                  </a:lnTo>
                  <a:lnTo>
                    <a:pt x="400" y="185"/>
                  </a:lnTo>
                  <a:lnTo>
                    <a:pt x="416" y="194"/>
                  </a:lnTo>
                  <a:lnTo>
                    <a:pt x="436" y="202"/>
                  </a:lnTo>
                  <a:lnTo>
                    <a:pt x="436" y="202"/>
                  </a:lnTo>
                  <a:lnTo>
                    <a:pt x="439" y="216"/>
                  </a:lnTo>
                  <a:lnTo>
                    <a:pt x="444" y="229"/>
                  </a:lnTo>
                  <a:lnTo>
                    <a:pt x="452" y="256"/>
                  </a:lnTo>
                  <a:lnTo>
                    <a:pt x="456" y="270"/>
                  </a:lnTo>
                  <a:lnTo>
                    <a:pt x="460" y="286"/>
                  </a:lnTo>
                  <a:lnTo>
                    <a:pt x="461" y="301"/>
                  </a:lnTo>
                  <a:lnTo>
                    <a:pt x="461" y="319"/>
                  </a:lnTo>
                  <a:lnTo>
                    <a:pt x="461" y="371"/>
                  </a:lnTo>
                  <a:lnTo>
                    <a:pt x="461" y="371"/>
                  </a:lnTo>
                  <a:lnTo>
                    <a:pt x="466" y="371"/>
                  </a:lnTo>
                  <a:lnTo>
                    <a:pt x="470" y="371"/>
                  </a:lnTo>
                  <a:lnTo>
                    <a:pt x="473" y="370"/>
                  </a:lnTo>
                  <a:lnTo>
                    <a:pt x="478" y="366"/>
                  </a:lnTo>
                  <a:lnTo>
                    <a:pt x="478" y="366"/>
                  </a:lnTo>
                  <a:lnTo>
                    <a:pt x="478" y="345"/>
                  </a:lnTo>
                  <a:lnTo>
                    <a:pt x="480" y="327"/>
                  </a:lnTo>
                  <a:lnTo>
                    <a:pt x="484" y="313"/>
                  </a:lnTo>
                  <a:lnTo>
                    <a:pt x="489" y="299"/>
                  </a:lnTo>
                  <a:lnTo>
                    <a:pt x="502" y="278"/>
                  </a:lnTo>
                  <a:lnTo>
                    <a:pt x="502" y="278"/>
                  </a:lnTo>
                  <a:lnTo>
                    <a:pt x="504" y="260"/>
                  </a:lnTo>
                  <a:lnTo>
                    <a:pt x="506" y="242"/>
                  </a:lnTo>
                  <a:lnTo>
                    <a:pt x="508" y="225"/>
                  </a:lnTo>
                  <a:lnTo>
                    <a:pt x="509" y="207"/>
                  </a:lnTo>
                  <a:lnTo>
                    <a:pt x="509" y="189"/>
                  </a:lnTo>
                  <a:lnTo>
                    <a:pt x="506" y="171"/>
                  </a:lnTo>
                  <a:lnTo>
                    <a:pt x="502" y="153"/>
                  </a:lnTo>
                  <a:lnTo>
                    <a:pt x="498" y="145"/>
                  </a:lnTo>
                  <a:lnTo>
                    <a:pt x="493" y="136"/>
                  </a:lnTo>
                  <a:lnTo>
                    <a:pt x="493" y="136"/>
                  </a:lnTo>
                  <a:lnTo>
                    <a:pt x="487" y="120"/>
                  </a:lnTo>
                  <a:lnTo>
                    <a:pt x="479" y="106"/>
                  </a:lnTo>
                  <a:lnTo>
                    <a:pt x="470" y="92"/>
                  </a:lnTo>
                  <a:lnTo>
                    <a:pt x="458" y="80"/>
                  </a:lnTo>
                  <a:lnTo>
                    <a:pt x="447" y="69"/>
                  </a:lnTo>
                  <a:lnTo>
                    <a:pt x="434" y="58"/>
                  </a:lnTo>
                  <a:lnTo>
                    <a:pt x="420" y="49"/>
                  </a:lnTo>
                  <a:lnTo>
                    <a:pt x="405" y="40"/>
                  </a:lnTo>
                  <a:lnTo>
                    <a:pt x="405" y="40"/>
                  </a:lnTo>
                  <a:lnTo>
                    <a:pt x="399" y="34"/>
                  </a:lnTo>
                  <a:lnTo>
                    <a:pt x="391" y="28"/>
                  </a:lnTo>
                  <a:lnTo>
                    <a:pt x="377" y="19"/>
                  </a:lnTo>
                  <a:lnTo>
                    <a:pt x="361" y="13"/>
                  </a:lnTo>
                  <a:lnTo>
                    <a:pt x="346" y="9"/>
                  </a:lnTo>
                  <a:lnTo>
                    <a:pt x="328" y="5"/>
                  </a:lnTo>
                  <a:lnTo>
                    <a:pt x="311" y="3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54" y="0"/>
                  </a:lnTo>
                  <a:lnTo>
                    <a:pt x="235" y="1"/>
                  </a:lnTo>
                  <a:lnTo>
                    <a:pt x="215" y="3"/>
                  </a:lnTo>
                  <a:lnTo>
                    <a:pt x="196" y="5"/>
                  </a:lnTo>
                  <a:lnTo>
                    <a:pt x="178" y="9"/>
                  </a:lnTo>
                  <a:lnTo>
                    <a:pt x="161" y="14"/>
                  </a:lnTo>
                  <a:lnTo>
                    <a:pt x="144" y="21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12" y="35"/>
                  </a:lnTo>
                  <a:lnTo>
                    <a:pt x="95" y="40"/>
                  </a:lnTo>
                  <a:lnTo>
                    <a:pt x="80" y="45"/>
                  </a:lnTo>
                  <a:lnTo>
                    <a:pt x="64" y="52"/>
                  </a:lnTo>
                  <a:lnTo>
                    <a:pt x="50" y="59"/>
                  </a:lnTo>
                  <a:lnTo>
                    <a:pt x="45" y="63"/>
                  </a:lnTo>
                  <a:lnTo>
                    <a:pt x="38" y="70"/>
                  </a:lnTo>
                  <a:lnTo>
                    <a:pt x="33" y="76"/>
                  </a:lnTo>
                  <a:lnTo>
                    <a:pt x="29" y="84"/>
                  </a:lnTo>
                  <a:lnTo>
                    <a:pt x="25" y="93"/>
                  </a:lnTo>
                  <a:lnTo>
                    <a:pt x="22" y="103"/>
                  </a:lnTo>
                  <a:lnTo>
                    <a:pt x="22" y="103"/>
                  </a:lnTo>
                  <a:lnTo>
                    <a:pt x="22" y="123"/>
                  </a:lnTo>
                  <a:lnTo>
                    <a:pt x="20" y="141"/>
                  </a:lnTo>
                  <a:lnTo>
                    <a:pt x="16" y="155"/>
                  </a:lnTo>
                  <a:lnTo>
                    <a:pt x="13" y="169"/>
                  </a:lnTo>
                  <a:lnTo>
                    <a:pt x="5" y="194"/>
                  </a:lnTo>
                  <a:lnTo>
                    <a:pt x="2" y="206"/>
                  </a:lnTo>
                  <a:lnTo>
                    <a:pt x="1" y="220"/>
                  </a:lnTo>
                  <a:lnTo>
                    <a:pt x="1" y="220"/>
                  </a:lnTo>
                  <a:lnTo>
                    <a:pt x="0" y="247"/>
                  </a:lnTo>
                  <a:lnTo>
                    <a:pt x="0" y="261"/>
                  </a:lnTo>
                  <a:lnTo>
                    <a:pt x="0" y="275"/>
                  </a:lnTo>
                  <a:lnTo>
                    <a:pt x="1" y="290"/>
                  </a:lnTo>
                  <a:lnTo>
                    <a:pt x="3" y="304"/>
                  </a:lnTo>
                  <a:lnTo>
                    <a:pt x="7" y="318"/>
                  </a:lnTo>
                  <a:lnTo>
                    <a:pt x="13" y="332"/>
                  </a:lnTo>
                  <a:lnTo>
                    <a:pt x="59" y="335"/>
                  </a:lnTo>
                  <a:lnTo>
                    <a:pt x="59" y="335"/>
                  </a:lnTo>
                  <a:lnTo>
                    <a:pt x="63" y="362"/>
                  </a:lnTo>
                  <a:lnTo>
                    <a:pt x="64" y="376"/>
                  </a:lnTo>
                  <a:lnTo>
                    <a:pt x="64" y="394"/>
                  </a:lnTo>
                  <a:lnTo>
                    <a:pt x="64" y="394"/>
                  </a:lnTo>
                </a:path>
              </a:pathLst>
            </a:custGeom>
            <a:solidFill>
              <a:srgbClr val="222D47"/>
            </a:solidFill>
            <a:ln w="0">
              <a:solidFill>
                <a:srgbClr val="222D4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7" name="Line 323">
              <a:extLst>
                <a:ext uri="{FF2B5EF4-FFF2-40B4-BE49-F238E27FC236}">
                  <a16:creationId xmlns:a16="http://schemas.microsoft.com/office/drawing/2014/main" xmlns="" id="{9F6BE4A0-C627-49DD-820D-AFE06F7DA9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1000" y="2997200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8" name="Freeform 324">
              <a:extLst>
                <a:ext uri="{FF2B5EF4-FFF2-40B4-BE49-F238E27FC236}">
                  <a16:creationId xmlns:a16="http://schemas.microsoft.com/office/drawing/2014/main" xmlns="" id="{4BDD4AA4-EEA4-46B1-AF59-F024993B70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5588" y="3730625"/>
              <a:ext cx="174625" cy="71437"/>
            </a:xfrm>
            <a:custGeom>
              <a:avLst/>
              <a:gdLst>
                <a:gd name="T0" fmla="*/ 51 w 330"/>
                <a:gd name="T1" fmla="*/ 0 h 137"/>
                <a:gd name="T2" fmla="*/ 51 w 330"/>
                <a:gd name="T3" fmla="*/ 0 h 137"/>
                <a:gd name="T4" fmla="*/ 34 w 330"/>
                <a:gd name="T5" fmla="*/ 33 h 137"/>
                <a:gd name="T6" fmla="*/ 18 w 330"/>
                <a:gd name="T7" fmla="*/ 65 h 137"/>
                <a:gd name="T8" fmla="*/ 13 w 330"/>
                <a:gd name="T9" fmla="*/ 82 h 137"/>
                <a:gd name="T10" fmla="*/ 8 w 330"/>
                <a:gd name="T11" fmla="*/ 99 h 137"/>
                <a:gd name="T12" fmla="*/ 3 w 330"/>
                <a:gd name="T13" fmla="*/ 115 h 137"/>
                <a:gd name="T14" fmla="*/ 0 w 330"/>
                <a:gd name="T15" fmla="*/ 131 h 137"/>
                <a:gd name="T16" fmla="*/ 0 w 330"/>
                <a:gd name="T17" fmla="*/ 131 h 137"/>
                <a:gd name="T18" fmla="*/ 34 w 330"/>
                <a:gd name="T19" fmla="*/ 135 h 137"/>
                <a:gd name="T20" fmla="*/ 70 w 330"/>
                <a:gd name="T21" fmla="*/ 137 h 137"/>
                <a:gd name="T22" fmla="*/ 106 w 330"/>
                <a:gd name="T23" fmla="*/ 137 h 137"/>
                <a:gd name="T24" fmla="*/ 144 w 330"/>
                <a:gd name="T25" fmla="*/ 135 h 137"/>
                <a:gd name="T26" fmla="*/ 181 w 330"/>
                <a:gd name="T27" fmla="*/ 133 h 137"/>
                <a:gd name="T28" fmla="*/ 220 w 330"/>
                <a:gd name="T29" fmla="*/ 130 h 137"/>
                <a:gd name="T30" fmla="*/ 299 w 330"/>
                <a:gd name="T31" fmla="*/ 122 h 137"/>
                <a:gd name="T32" fmla="*/ 299 w 330"/>
                <a:gd name="T33" fmla="*/ 122 h 137"/>
                <a:gd name="T34" fmla="*/ 309 w 330"/>
                <a:gd name="T35" fmla="*/ 107 h 137"/>
                <a:gd name="T36" fmla="*/ 317 w 330"/>
                <a:gd name="T37" fmla="*/ 93 h 137"/>
                <a:gd name="T38" fmla="*/ 321 w 330"/>
                <a:gd name="T39" fmla="*/ 78 h 137"/>
                <a:gd name="T40" fmla="*/ 324 w 330"/>
                <a:gd name="T41" fmla="*/ 64 h 137"/>
                <a:gd name="T42" fmla="*/ 326 w 330"/>
                <a:gd name="T43" fmla="*/ 34 h 137"/>
                <a:gd name="T44" fmla="*/ 327 w 330"/>
                <a:gd name="T45" fmla="*/ 20 h 137"/>
                <a:gd name="T46" fmla="*/ 330 w 330"/>
                <a:gd name="T47" fmla="*/ 6 h 137"/>
                <a:gd name="T48" fmla="*/ 51 w 330"/>
                <a:gd name="T49" fmla="*/ 0 h 137"/>
                <a:gd name="T50" fmla="*/ 51 w 330"/>
                <a:gd name="T51" fmla="*/ 0 h 137"/>
                <a:gd name="T52" fmla="*/ 51 w 330"/>
                <a:gd name="T53" fmla="*/ 0 h 137"/>
                <a:gd name="T54" fmla="*/ 51 w 330"/>
                <a:gd name="T5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0" h="137">
                  <a:moveTo>
                    <a:pt x="51" y="0"/>
                  </a:moveTo>
                  <a:lnTo>
                    <a:pt x="51" y="0"/>
                  </a:lnTo>
                  <a:lnTo>
                    <a:pt x="34" y="33"/>
                  </a:lnTo>
                  <a:lnTo>
                    <a:pt x="18" y="65"/>
                  </a:lnTo>
                  <a:lnTo>
                    <a:pt x="13" y="82"/>
                  </a:lnTo>
                  <a:lnTo>
                    <a:pt x="8" y="99"/>
                  </a:lnTo>
                  <a:lnTo>
                    <a:pt x="3" y="115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34" y="135"/>
                  </a:lnTo>
                  <a:lnTo>
                    <a:pt x="70" y="137"/>
                  </a:lnTo>
                  <a:lnTo>
                    <a:pt x="106" y="137"/>
                  </a:lnTo>
                  <a:lnTo>
                    <a:pt x="144" y="135"/>
                  </a:lnTo>
                  <a:lnTo>
                    <a:pt x="181" y="133"/>
                  </a:lnTo>
                  <a:lnTo>
                    <a:pt x="220" y="130"/>
                  </a:lnTo>
                  <a:lnTo>
                    <a:pt x="299" y="122"/>
                  </a:lnTo>
                  <a:lnTo>
                    <a:pt x="299" y="122"/>
                  </a:lnTo>
                  <a:lnTo>
                    <a:pt x="309" y="107"/>
                  </a:lnTo>
                  <a:lnTo>
                    <a:pt x="317" y="93"/>
                  </a:lnTo>
                  <a:lnTo>
                    <a:pt x="321" y="78"/>
                  </a:lnTo>
                  <a:lnTo>
                    <a:pt x="324" y="64"/>
                  </a:lnTo>
                  <a:lnTo>
                    <a:pt x="326" y="34"/>
                  </a:lnTo>
                  <a:lnTo>
                    <a:pt x="327" y="20"/>
                  </a:lnTo>
                  <a:lnTo>
                    <a:pt x="330" y="6"/>
                  </a:lnTo>
                  <a:lnTo>
                    <a:pt x="51" y="0"/>
                  </a:lnTo>
                  <a:lnTo>
                    <a:pt x="51" y="0"/>
                  </a:lnTo>
                  <a:close/>
                  <a:moveTo>
                    <a:pt x="51" y="0"/>
                  </a:moveTo>
                  <a:lnTo>
                    <a:pt x="51" y="0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99" name="Freeform 325">
              <a:extLst>
                <a:ext uri="{FF2B5EF4-FFF2-40B4-BE49-F238E27FC236}">
                  <a16:creationId xmlns:a16="http://schemas.microsoft.com/office/drawing/2014/main" xmlns="" id="{F9A52C78-1530-4FEA-AC45-EF70EA95B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3730625"/>
              <a:ext cx="174625" cy="71437"/>
            </a:xfrm>
            <a:custGeom>
              <a:avLst/>
              <a:gdLst>
                <a:gd name="T0" fmla="*/ 51 w 330"/>
                <a:gd name="T1" fmla="*/ 0 h 137"/>
                <a:gd name="T2" fmla="*/ 51 w 330"/>
                <a:gd name="T3" fmla="*/ 0 h 137"/>
                <a:gd name="T4" fmla="*/ 34 w 330"/>
                <a:gd name="T5" fmla="*/ 33 h 137"/>
                <a:gd name="T6" fmla="*/ 18 w 330"/>
                <a:gd name="T7" fmla="*/ 65 h 137"/>
                <a:gd name="T8" fmla="*/ 13 w 330"/>
                <a:gd name="T9" fmla="*/ 82 h 137"/>
                <a:gd name="T10" fmla="*/ 8 w 330"/>
                <a:gd name="T11" fmla="*/ 99 h 137"/>
                <a:gd name="T12" fmla="*/ 3 w 330"/>
                <a:gd name="T13" fmla="*/ 115 h 137"/>
                <a:gd name="T14" fmla="*/ 0 w 330"/>
                <a:gd name="T15" fmla="*/ 131 h 137"/>
                <a:gd name="T16" fmla="*/ 0 w 330"/>
                <a:gd name="T17" fmla="*/ 131 h 137"/>
                <a:gd name="T18" fmla="*/ 34 w 330"/>
                <a:gd name="T19" fmla="*/ 135 h 137"/>
                <a:gd name="T20" fmla="*/ 70 w 330"/>
                <a:gd name="T21" fmla="*/ 137 h 137"/>
                <a:gd name="T22" fmla="*/ 106 w 330"/>
                <a:gd name="T23" fmla="*/ 137 h 137"/>
                <a:gd name="T24" fmla="*/ 144 w 330"/>
                <a:gd name="T25" fmla="*/ 135 h 137"/>
                <a:gd name="T26" fmla="*/ 181 w 330"/>
                <a:gd name="T27" fmla="*/ 133 h 137"/>
                <a:gd name="T28" fmla="*/ 220 w 330"/>
                <a:gd name="T29" fmla="*/ 130 h 137"/>
                <a:gd name="T30" fmla="*/ 299 w 330"/>
                <a:gd name="T31" fmla="*/ 122 h 137"/>
                <a:gd name="T32" fmla="*/ 299 w 330"/>
                <a:gd name="T33" fmla="*/ 122 h 137"/>
                <a:gd name="T34" fmla="*/ 309 w 330"/>
                <a:gd name="T35" fmla="*/ 107 h 137"/>
                <a:gd name="T36" fmla="*/ 317 w 330"/>
                <a:gd name="T37" fmla="*/ 93 h 137"/>
                <a:gd name="T38" fmla="*/ 321 w 330"/>
                <a:gd name="T39" fmla="*/ 78 h 137"/>
                <a:gd name="T40" fmla="*/ 324 w 330"/>
                <a:gd name="T41" fmla="*/ 64 h 137"/>
                <a:gd name="T42" fmla="*/ 326 w 330"/>
                <a:gd name="T43" fmla="*/ 34 h 137"/>
                <a:gd name="T44" fmla="*/ 327 w 330"/>
                <a:gd name="T45" fmla="*/ 20 h 137"/>
                <a:gd name="T46" fmla="*/ 330 w 330"/>
                <a:gd name="T47" fmla="*/ 6 h 137"/>
                <a:gd name="T48" fmla="*/ 51 w 330"/>
                <a:gd name="T49" fmla="*/ 0 h 137"/>
                <a:gd name="T50" fmla="*/ 51 w 330"/>
                <a:gd name="T5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0" h="137">
                  <a:moveTo>
                    <a:pt x="51" y="0"/>
                  </a:moveTo>
                  <a:lnTo>
                    <a:pt x="51" y="0"/>
                  </a:lnTo>
                  <a:lnTo>
                    <a:pt x="34" y="33"/>
                  </a:lnTo>
                  <a:lnTo>
                    <a:pt x="18" y="65"/>
                  </a:lnTo>
                  <a:lnTo>
                    <a:pt x="13" y="82"/>
                  </a:lnTo>
                  <a:lnTo>
                    <a:pt x="8" y="99"/>
                  </a:lnTo>
                  <a:lnTo>
                    <a:pt x="3" y="115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34" y="135"/>
                  </a:lnTo>
                  <a:lnTo>
                    <a:pt x="70" y="137"/>
                  </a:lnTo>
                  <a:lnTo>
                    <a:pt x="106" y="137"/>
                  </a:lnTo>
                  <a:lnTo>
                    <a:pt x="144" y="135"/>
                  </a:lnTo>
                  <a:lnTo>
                    <a:pt x="181" y="133"/>
                  </a:lnTo>
                  <a:lnTo>
                    <a:pt x="220" y="130"/>
                  </a:lnTo>
                  <a:lnTo>
                    <a:pt x="299" y="122"/>
                  </a:lnTo>
                  <a:lnTo>
                    <a:pt x="299" y="122"/>
                  </a:lnTo>
                  <a:lnTo>
                    <a:pt x="309" y="107"/>
                  </a:lnTo>
                  <a:lnTo>
                    <a:pt x="317" y="93"/>
                  </a:lnTo>
                  <a:lnTo>
                    <a:pt x="321" y="78"/>
                  </a:lnTo>
                  <a:lnTo>
                    <a:pt x="324" y="64"/>
                  </a:lnTo>
                  <a:lnTo>
                    <a:pt x="326" y="34"/>
                  </a:lnTo>
                  <a:lnTo>
                    <a:pt x="327" y="20"/>
                  </a:lnTo>
                  <a:lnTo>
                    <a:pt x="330" y="6"/>
                  </a:lnTo>
                  <a:lnTo>
                    <a:pt x="51" y="0"/>
                  </a:lnTo>
                  <a:lnTo>
                    <a:pt x="5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0" name="Line 326">
              <a:extLst>
                <a:ext uri="{FF2B5EF4-FFF2-40B4-BE49-F238E27FC236}">
                  <a16:creationId xmlns:a16="http://schemas.microsoft.com/office/drawing/2014/main" xmlns="" id="{B371392F-2174-4D67-B103-8EFA808F4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2575" y="37306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1" name="Freeform 327">
              <a:extLst>
                <a:ext uri="{FF2B5EF4-FFF2-40B4-BE49-F238E27FC236}">
                  <a16:creationId xmlns:a16="http://schemas.microsoft.com/office/drawing/2014/main" xmlns="" id="{0F457265-CDDB-440C-AD2F-4A9A2B0B3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3730625"/>
              <a:ext cx="174625" cy="71437"/>
            </a:xfrm>
            <a:custGeom>
              <a:avLst/>
              <a:gdLst>
                <a:gd name="T0" fmla="*/ 51 w 330"/>
                <a:gd name="T1" fmla="*/ 0 h 137"/>
                <a:gd name="T2" fmla="*/ 51 w 330"/>
                <a:gd name="T3" fmla="*/ 0 h 137"/>
                <a:gd name="T4" fmla="*/ 34 w 330"/>
                <a:gd name="T5" fmla="*/ 33 h 137"/>
                <a:gd name="T6" fmla="*/ 18 w 330"/>
                <a:gd name="T7" fmla="*/ 65 h 137"/>
                <a:gd name="T8" fmla="*/ 13 w 330"/>
                <a:gd name="T9" fmla="*/ 82 h 137"/>
                <a:gd name="T10" fmla="*/ 8 w 330"/>
                <a:gd name="T11" fmla="*/ 99 h 137"/>
                <a:gd name="T12" fmla="*/ 3 w 330"/>
                <a:gd name="T13" fmla="*/ 115 h 137"/>
                <a:gd name="T14" fmla="*/ 0 w 330"/>
                <a:gd name="T15" fmla="*/ 131 h 137"/>
                <a:gd name="T16" fmla="*/ 0 w 330"/>
                <a:gd name="T17" fmla="*/ 131 h 137"/>
                <a:gd name="T18" fmla="*/ 34 w 330"/>
                <a:gd name="T19" fmla="*/ 135 h 137"/>
                <a:gd name="T20" fmla="*/ 70 w 330"/>
                <a:gd name="T21" fmla="*/ 137 h 137"/>
                <a:gd name="T22" fmla="*/ 106 w 330"/>
                <a:gd name="T23" fmla="*/ 137 h 137"/>
                <a:gd name="T24" fmla="*/ 144 w 330"/>
                <a:gd name="T25" fmla="*/ 135 h 137"/>
                <a:gd name="T26" fmla="*/ 181 w 330"/>
                <a:gd name="T27" fmla="*/ 133 h 137"/>
                <a:gd name="T28" fmla="*/ 220 w 330"/>
                <a:gd name="T29" fmla="*/ 130 h 137"/>
                <a:gd name="T30" fmla="*/ 299 w 330"/>
                <a:gd name="T31" fmla="*/ 122 h 137"/>
                <a:gd name="T32" fmla="*/ 299 w 330"/>
                <a:gd name="T33" fmla="*/ 122 h 137"/>
                <a:gd name="T34" fmla="*/ 309 w 330"/>
                <a:gd name="T35" fmla="*/ 107 h 137"/>
                <a:gd name="T36" fmla="*/ 317 w 330"/>
                <a:gd name="T37" fmla="*/ 93 h 137"/>
                <a:gd name="T38" fmla="*/ 321 w 330"/>
                <a:gd name="T39" fmla="*/ 78 h 137"/>
                <a:gd name="T40" fmla="*/ 324 w 330"/>
                <a:gd name="T41" fmla="*/ 64 h 137"/>
                <a:gd name="T42" fmla="*/ 326 w 330"/>
                <a:gd name="T43" fmla="*/ 34 h 137"/>
                <a:gd name="T44" fmla="*/ 327 w 330"/>
                <a:gd name="T45" fmla="*/ 20 h 137"/>
                <a:gd name="T46" fmla="*/ 330 w 330"/>
                <a:gd name="T47" fmla="*/ 6 h 137"/>
                <a:gd name="T48" fmla="*/ 51 w 330"/>
                <a:gd name="T49" fmla="*/ 0 h 137"/>
                <a:gd name="T50" fmla="*/ 51 w 330"/>
                <a:gd name="T5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0" h="137">
                  <a:moveTo>
                    <a:pt x="51" y="0"/>
                  </a:moveTo>
                  <a:lnTo>
                    <a:pt x="51" y="0"/>
                  </a:lnTo>
                  <a:lnTo>
                    <a:pt x="34" y="33"/>
                  </a:lnTo>
                  <a:lnTo>
                    <a:pt x="18" y="65"/>
                  </a:lnTo>
                  <a:lnTo>
                    <a:pt x="13" y="82"/>
                  </a:lnTo>
                  <a:lnTo>
                    <a:pt x="8" y="99"/>
                  </a:lnTo>
                  <a:lnTo>
                    <a:pt x="3" y="115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34" y="135"/>
                  </a:lnTo>
                  <a:lnTo>
                    <a:pt x="70" y="137"/>
                  </a:lnTo>
                  <a:lnTo>
                    <a:pt x="106" y="137"/>
                  </a:lnTo>
                  <a:lnTo>
                    <a:pt x="144" y="135"/>
                  </a:lnTo>
                  <a:lnTo>
                    <a:pt x="181" y="133"/>
                  </a:lnTo>
                  <a:lnTo>
                    <a:pt x="220" y="130"/>
                  </a:lnTo>
                  <a:lnTo>
                    <a:pt x="299" y="122"/>
                  </a:lnTo>
                  <a:lnTo>
                    <a:pt x="299" y="122"/>
                  </a:lnTo>
                  <a:lnTo>
                    <a:pt x="309" y="107"/>
                  </a:lnTo>
                  <a:lnTo>
                    <a:pt x="317" y="93"/>
                  </a:lnTo>
                  <a:lnTo>
                    <a:pt x="321" y="78"/>
                  </a:lnTo>
                  <a:lnTo>
                    <a:pt x="324" y="64"/>
                  </a:lnTo>
                  <a:lnTo>
                    <a:pt x="326" y="34"/>
                  </a:lnTo>
                  <a:lnTo>
                    <a:pt x="327" y="20"/>
                  </a:lnTo>
                  <a:lnTo>
                    <a:pt x="330" y="6"/>
                  </a:lnTo>
                  <a:lnTo>
                    <a:pt x="51" y="0"/>
                  </a:lnTo>
                  <a:lnTo>
                    <a:pt x="51" y="0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2" name="Line 328">
              <a:extLst>
                <a:ext uri="{FF2B5EF4-FFF2-40B4-BE49-F238E27FC236}">
                  <a16:creationId xmlns:a16="http://schemas.microsoft.com/office/drawing/2014/main" xmlns="" id="{75F3BE32-BB8E-42B5-9673-D8FD9411F3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2575" y="3730625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3" name="Freeform 329">
              <a:extLst>
                <a:ext uri="{FF2B5EF4-FFF2-40B4-BE49-F238E27FC236}">
                  <a16:creationId xmlns:a16="http://schemas.microsoft.com/office/drawing/2014/main" xmlns="" id="{8C65B8FB-60ED-4936-9F0E-E833CE0C8F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7075" y="3730625"/>
              <a:ext cx="39687" cy="63500"/>
            </a:xfrm>
            <a:custGeom>
              <a:avLst/>
              <a:gdLst>
                <a:gd name="T0" fmla="*/ 0 w 77"/>
                <a:gd name="T1" fmla="*/ 3 h 122"/>
                <a:gd name="T2" fmla="*/ 0 w 77"/>
                <a:gd name="T3" fmla="*/ 3 h 122"/>
                <a:gd name="T4" fmla="*/ 2 w 77"/>
                <a:gd name="T5" fmla="*/ 18 h 122"/>
                <a:gd name="T6" fmla="*/ 5 w 77"/>
                <a:gd name="T7" fmla="*/ 33 h 122"/>
                <a:gd name="T8" fmla="*/ 6 w 77"/>
                <a:gd name="T9" fmla="*/ 47 h 122"/>
                <a:gd name="T10" fmla="*/ 9 w 77"/>
                <a:gd name="T11" fmla="*/ 63 h 122"/>
                <a:gd name="T12" fmla="*/ 12 w 77"/>
                <a:gd name="T13" fmla="*/ 77 h 122"/>
                <a:gd name="T14" fmla="*/ 18 w 77"/>
                <a:gd name="T15" fmla="*/ 93 h 122"/>
                <a:gd name="T16" fmla="*/ 22 w 77"/>
                <a:gd name="T17" fmla="*/ 99 h 122"/>
                <a:gd name="T18" fmla="*/ 27 w 77"/>
                <a:gd name="T19" fmla="*/ 107 h 122"/>
                <a:gd name="T20" fmla="*/ 33 w 77"/>
                <a:gd name="T21" fmla="*/ 115 h 122"/>
                <a:gd name="T22" fmla="*/ 40 w 77"/>
                <a:gd name="T23" fmla="*/ 122 h 122"/>
                <a:gd name="T24" fmla="*/ 77 w 77"/>
                <a:gd name="T25" fmla="*/ 118 h 122"/>
                <a:gd name="T26" fmla="*/ 77 w 77"/>
                <a:gd name="T27" fmla="*/ 118 h 122"/>
                <a:gd name="T28" fmla="*/ 72 w 77"/>
                <a:gd name="T29" fmla="*/ 85 h 122"/>
                <a:gd name="T30" fmla="*/ 70 w 77"/>
                <a:gd name="T31" fmla="*/ 69 h 122"/>
                <a:gd name="T32" fmla="*/ 66 w 77"/>
                <a:gd name="T33" fmla="*/ 54 h 122"/>
                <a:gd name="T34" fmla="*/ 61 w 77"/>
                <a:gd name="T35" fmla="*/ 38 h 122"/>
                <a:gd name="T36" fmla="*/ 55 w 77"/>
                <a:gd name="T37" fmla="*/ 25 h 122"/>
                <a:gd name="T38" fmla="*/ 48 w 77"/>
                <a:gd name="T39" fmla="*/ 12 h 122"/>
                <a:gd name="T40" fmla="*/ 40 w 77"/>
                <a:gd name="T41" fmla="*/ 0 h 122"/>
                <a:gd name="T42" fmla="*/ 0 w 77"/>
                <a:gd name="T43" fmla="*/ 3 h 122"/>
                <a:gd name="T44" fmla="*/ 0 w 77"/>
                <a:gd name="T45" fmla="*/ 3 h 122"/>
                <a:gd name="T46" fmla="*/ 0 w 77"/>
                <a:gd name="T47" fmla="*/ 3 h 122"/>
                <a:gd name="T48" fmla="*/ 0 w 77"/>
                <a:gd name="T49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" h="122">
                  <a:moveTo>
                    <a:pt x="0" y="3"/>
                  </a:moveTo>
                  <a:lnTo>
                    <a:pt x="0" y="3"/>
                  </a:lnTo>
                  <a:lnTo>
                    <a:pt x="2" y="18"/>
                  </a:lnTo>
                  <a:lnTo>
                    <a:pt x="5" y="33"/>
                  </a:lnTo>
                  <a:lnTo>
                    <a:pt x="6" y="47"/>
                  </a:lnTo>
                  <a:lnTo>
                    <a:pt x="9" y="63"/>
                  </a:lnTo>
                  <a:lnTo>
                    <a:pt x="12" y="77"/>
                  </a:lnTo>
                  <a:lnTo>
                    <a:pt x="18" y="93"/>
                  </a:lnTo>
                  <a:lnTo>
                    <a:pt x="22" y="99"/>
                  </a:lnTo>
                  <a:lnTo>
                    <a:pt x="27" y="107"/>
                  </a:lnTo>
                  <a:lnTo>
                    <a:pt x="33" y="115"/>
                  </a:lnTo>
                  <a:lnTo>
                    <a:pt x="40" y="122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2" y="85"/>
                  </a:lnTo>
                  <a:lnTo>
                    <a:pt x="70" y="69"/>
                  </a:lnTo>
                  <a:lnTo>
                    <a:pt x="66" y="54"/>
                  </a:lnTo>
                  <a:lnTo>
                    <a:pt x="61" y="38"/>
                  </a:lnTo>
                  <a:lnTo>
                    <a:pt x="55" y="25"/>
                  </a:lnTo>
                  <a:lnTo>
                    <a:pt x="48" y="12"/>
                  </a:lnTo>
                  <a:lnTo>
                    <a:pt x="40" y="0"/>
                  </a:lnTo>
                  <a:lnTo>
                    <a:pt x="0" y="3"/>
                  </a:lnTo>
                  <a:lnTo>
                    <a:pt x="0" y="3"/>
                  </a:lnTo>
                  <a:close/>
                  <a:moveTo>
                    <a:pt x="0" y="3"/>
                  </a:moveTo>
                  <a:lnTo>
                    <a:pt x="0" y="3"/>
                  </a:lnTo>
                  <a:close/>
                </a:path>
              </a:pathLst>
            </a:custGeom>
            <a:solidFill>
              <a:srgbClr val="222D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4" name="Freeform 330">
              <a:extLst>
                <a:ext uri="{FF2B5EF4-FFF2-40B4-BE49-F238E27FC236}">
                  <a16:creationId xmlns:a16="http://schemas.microsoft.com/office/drawing/2014/main" xmlns="" id="{44F4DF83-0265-42C7-B178-293E2B904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075" y="3730625"/>
              <a:ext cx="39687" cy="63500"/>
            </a:xfrm>
            <a:custGeom>
              <a:avLst/>
              <a:gdLst>
                <a:gd name="T0" fmla="*/ 0 w 77"/>
                <a:gd name="T1" fmla="*/ 3 h 122"/>
                <a:gd name="T2" fmla="*/ 0 w 77"/>
                <a:gd name="T3" fmla="*/ 3 h 122"/>
                <a:gd name="T4" fmla="*/ 2 w 77"/>
                <a:gd name="T5" fmla="*/ 18 h 122"/>
                <a:gd name="T6" fmla="*/ 5 w 77"/>
                <a:gd name="T7" fmla="*/ 33 h 122"/>
                <a:gd name="T8" fmla="*/ 6 w 77"/>
                <a:gd name="T9" fmla="*/ 47 h 122"/>
                <a:gd name="T10" fmla="*/ 9 w 77"/>
                <a:gd name="T11" fmla="*/ 63 h 122"/>
                <a:gd name="T12" fmla="*/ 12 w 77"/>
                <a:gd name="T13" fmla="*/ 77 h 122"/>
                <a:gd name="T14" fmla="*/ 18 w 77"/>
                <a:gd name="T15" fmla="*/ 93 h 122"/>
                <a:gd name="T16" fmla="*/ 22 w 77"/>
                <a:gd name="T17" fmla="*/ 99 h 122"/>
                <a:gd name="T18" fmla="*/ 27 w 77"/>
                <a:gd name="T19" fmla="*/ 107 h 122"/>
                <a:gd name="T20" fmla="*/ 33 w 77"/>
                <a:gd name="T21" fmla="*/ 115 h 122"/>
                <a:gd name="T22" fmla="*/ 40 w 77"/>
                <a:gd name="T23" fmla="*/ 122 h 122"/>
                <a:gd name="T24" fmla="*/ 77 w 77"/>
                <a:gd name="T25" fmla="*/ 118 h 122"/>
                <a:gd name="T26" fmla="*/ 77 w 77"/>
                <a:gd name="T27" fmla="*/ 118 h 122"/>
                <a:gd name="T28" fmla="*/ 72 w 77"/>
                <a:gd name="T29" fmla="*/ 85 h 122"/>
                <a:gd name="T30" fmla="*/ 70 w 77"/>
                <a:gd name="T31" fmla="*/ 69 h 122"/>
                <a:gd name="T32" fmla="*/ 66 w 77"/>
                <a:gd name="T33" fmla="*/ 54 h 122"/>
                <a:gd name="T34" fmla="*/ 61 w 77"/>
                <a:gd name="T35" fmla="*/ 38 h 122"/>
                <a:gd name="T36" fmla="*/ 55 w 77"/>
                <a:gd name="T37" fmla="*/ 25 h 122"/>
                <a:gd name="T38" fmla="*/ 48 w 77"/>
                <a:gd name="T39" fmla="*/ 12 h 122"/>
                <a:gd name="T40" fmla="*/ 40 w 77"/>
                <a:gd name="T41" fmla="*/ 0 h 122"/>
                <a:gd name="T42" fmla="*/ 0 w 77"/>
                <a:gd name="T43" fmla="*/ 3 h 122"/>
                <a:gd name="T44" fmla="*/ 0 w 77"/>
                <a:gd name="T45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" h="122">
                  <a:moveTo>
                    <a:pt x="0" y="3"/>
                  </a:moveTo>
                  <a:lnTo>
                    <a:pt x="0" y="3"/>
                  </a:lnTo>
                  <a:lnTo>
                    <a:pt x="2" y="18"/>
                  </a:lnTo>
                  <a:lnTo>
                    <a:pt x="5" y="33"/>
                  </a:lnTo>
                  <a:lnTo>
                    <a:pt x="6" y="47"/>
                  </a:lnTo>
                  <a:lnTo>
                    <a:pt x="9" y="63"/>
                  </a:lnTo>
                  <a:lnTo>
                    <a:pt x="12" y="77"/>
                  </a:lnTo>
                  <a:lnTo>
                    <a:pt x="18" y="93"/>
                  </a:lnTo>
                  <a:lnTo>
                    <a:pt x="22" y="99"/>
                  </a:lnTo>
                  <a:lnTo>
                    <a:pt x="27" y="107"/>
                  </a:lnTo>
                  <a:lnTo>
                    <a:pt x="33" y="115"/>
                  </a:lnTo>
                  <a:lnTo>
                    <a:pt x="40" y="122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2" y="85"/>
                  </a:lnTo>
                  <a:lnTo>
                    <a:pt x="70" y="69"/>
                  </a:lnTo>
                  <a:lnTo>
                    <a:pt x="66" y="54"/>
                  </a:lnTo>
                  <a:lnTo>
                    <a:pt x="61" y="38"/>
                  </a:lnTo>
                  <a:lnTo>
                    <a:pt x="55" y="25"/>
                  </a:lnTo>
                  <a:lnTo>
                    <a:pt x="48" y="12"/>
                  </a:lnTo>
                  <a:lnTo>
                    <a:pt x="40" y="0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5" name="Line 331">
              <a:extLst>
                <a:ext uri="{FF2B5EF4-FFF2-40B4-BE49-F238E27FC236}">
                  <a16:creationId xmlns:a16="http://schemas.microsoft.com/office/drawing/2014/main" xmlns="" id="{196DE989-41A2-404A-9093-2057D65F4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7075" y="3732213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6" name="Freeform 332">
              <a:extLst>
                <a:ext uri="{FF2B5EF4-FFF2-40B4-BE49-F238E27FC236}">
                  <a16:creationId xmlns:a16="http://schemas.microsoft.com/office/drawing/2014/main" xmlns="" id="{BE8CDA0E-F730-489E-A2CF-F9B642BFE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075" y="3730625"/>
              <a:ext cx="39687" cy="63500"/>
            </a:xfrm>
            <a:custGeom>
              <a:avLst/>
              <a:gdLst>
                <a:gd name="T0" fmla="*/ 0 w 77"/>
                <a:gd name="T1" fmla="*/ 3 h 122"/>
                <a:gd name="T2" fmla="*/ 0 w 77"/>
                <a:gd name="T3" fmla="*/ 3 h 122"/>
                <a:gd name="T4" fmla="*/ 2 w 77"/>
                <a:gd name="T5" fmla="*/ 18 h 122"/>
                <a:gd name="T6" fmla="*/ 5 w 77"/>
                <a:gd name="T7" fmla="*/ 33 h 122"/>
                <a:gd name="T8" fmla="*/ 6 w 77"/>
                <a:gd name="T9" fmla="*/ 47 h 122"/>
                <a:gd name="T10" fmla="*/ 9 w 77"/>
                <a:gd name="T11" fmla="*/ 63 h 122"/>
                <a:gd name="T12" fmla="*/ 12 w 77"/>
                <a:gd name="T13" fmla="*/ 77 h 122"/>
                <a:gd name="T14" fmla="*/ 18 w 77"/>
                <a:gd name="T15" fmla="*/ 93 h 122"/>
                <a:gd name="T16" fmla="*/ 22 w 77"/>
                <a:gd name="T17" fmla="*/ 99 h 122"/>
                <a:gd name="T18" fmla="*/ 27 w 77"/>
                <a:gd name="T19" fmla="*/ 107 h 122"/>
                <a:gd name="T20" fmla="*/ 33 w 77"/>
                <a:gd name="T21" fmla="*/ 115 h 122"/>
                <a:gd name="T22" fmla="*/ 40 w 77"/>
                <a:gd name="T23" fmla="*/ 122 h 122"/>
                <a:gd name="T24" fmla="*/ 77 w 77"/>
                <a:gd name="T25" fmla="*/ 118 h 122"/>
                <a:gd name="T26" fmla="*/ 77 w 77"/>
                <a:gd name="T27" fmla="*/ 118 h 122"/>
                <a:gd name="T28" fmla="*/ 72 w 77"/>
                <a:gd name="T29" fmla="*/ 85 h 122"/>
                <a:gd name="T30" fmla="*/ 70 w 77"/>
                <a:gd name="T31" fmla="*/ 69 h 122"/>
                <a:gd name="T32" fmla="*/ 66 w 77"/>
                <a:gd name="T33" fmla="*/ 54 h 122"/>
                <a:gd name="T34" fmla="*/ 61 w 77"/>
                <a:gd name="T35" fmla="*/ 38 h 122"/>
                <a:gd name="T36" fmla="*/ 55 w 77"/>
                <a:gd name="T37" fmla="*/ 25 h 122"/>
                <a:gd name="T38" fmla="*/ 48 w 77"/>
                <a:gd name="T39" fmla="*/ 12 h 122"/>
                <a:gd name="T40" fmla="*/ 40 w 77"/>
                <a:gd name="T41" fmla="*/ 0 h 122"/>
                <a:gd name="T42" fmla="*/ 0 w 77"/>
                <a:gd name="T43" fmla="*/ 3 h 122"/>
                <a:gd name="T44" fmla="*/ 0 w 77"/>
                <a:gd name="T45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" h="122">
                  <a:moveTo>
                    <a:pt x="0" y="3"/>
                  </a:moveTo>
                  <a:lnTo>
                    <a:pt x="0" y="3"/>
                  </a:lnTo>
                  <a:lnTo>
                    <a:pt x="2" y="18"/>
                  </a:lnTo>
                  <a:lnTo>
                    <a:pt x="5" y="33"/>
                  </a:lnTo>
                  <a:lnTo>
                    <a:pt x="6" y="47"/>
                  </a:lnTo>
                  <a:lnTo>
                    <a:pt x="9" y="63"/>
                  </a:lnTo>
                  <a:lnTo>
                    <a:pt x="12" y="77"/>
                  </a:lnTo>
                  <a:lnTo>
                    <a:pt x="18" y="93"/>
                  </a:lnTo>
                  <a:lnTo>
                    <a:pt x="22" y="99"/>
                  </a:lnTo>
                  <a:lnTo>
                    <a:pt x="27" y="107"/>
                  </a:lnTo>
                  <a:lnTo>
                    <a:pt x="33" y="115"/>
                  </a:lnTo>
                  <a:lnTo>
                    <a:pt x="40" y="122"/>
                  </a:lnTo>
                  <a:lnTo>
                    <a:pt x="77" y="118"/>
                  </a:lnTo>
                  <a:lnTo>
                    <a:pt x="77" y="118"/>
                  </a:lnTo>
                  <a:lnTo>
                    <a:pt x="72" y="85"/>
                  </a:lnTo>
                  <a:lnTo>
                    <a:pt x="70" y="69"/>
                  </a:lnTo>
                  <a:lnTo>
                    <a:pt x="66" y="54"/>
                  </a:lnTo>
                  <a:lnTo>
                    <a:pt x="61" y="38"/>
                  </a:lnTo>
                  <a:lnTo>
                    <a:pt x="55" y="25"/>
                  </a:lnTo>
                  <a:lnTo>
                    <a:pt x="48" y="12"/>
                  </a:lnTo>
                  <a:lnTo>
                    <a:pt x="40" y="0"/>
                  </a:lnTo>
                  <a:lnTo>
                    <a:pt x="0" y="3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107" name="Line 333">
              <a:extLst>
                <a:ext uri="{FF2B5EF4-FFF2-40B4-BE49-F238E27FC236}">
                  <a16:creationId xmlns:a16="http://schemas.microsoft.com/office/drawing/2014/main" xmlns="" id="{0EF10D8D-9A59-43A0-A274-FFA8B55E13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7075" y="3732213"/>
              <a:ext cx="0" cy="0"/>
            </a:xfrm>
            <a:prstGeom prst="line">
              <a:avLst/>
            </a:prstGeom>
            <a:noFill/>
            <a:ln w="0">
              <a:solidFill>
                <a:srgbClr val="222D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</p:grpSp>
      <p:pic>
        <p:nvPicPr>
          <p:cNvPr id="108" name="그림 1">
            <a:extLst>
              <a:ext uri="{FF2B5EF4-FFF2-40B4-BE49-F238E27FC236}">
                <a16:creationId xmlns:a16="http://schemas.microsoft.com/office/drawing/2014/main" xmlns="" id="{7538EBD1-43E2-4070-B8E1-BB97A75534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109" name="텍스트 개체 틀 12">
            <a:extLst>
              <a:ext uri="{FF2B5EF4-FFF2-40B4-BE49-F238E27FC236}">
                <a16:creationId xmlns:a16="http://schemas.microsoft.com/office/drawing/2014/main" xmlns="" id="{0FB3DC54-0D2C-4A3B-8FD7-34DBF6B7C1F5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市场预测</a:t>
            </a:r>
          </a:p>
        </p:txBody>
      </p:sp>
      <p:sp>
        <p:nvSpPr>
          <p:cNvPr id="111" name="Rectangle 4">
            <a:extLst>
              <a:ext uri="{FF2B5EF4-FFF2-40B4-BE49-F238E27FC236}">
                <a16:creationId xmlns:a16="http://schemas.microsoft.com/office/drawing/2014/main" xmlns="" id="{868CA5D4-B829-4446-BDB2-26F85621FBDC}"/>
              </a:ext>
            </a:extLst>
          </p:cNvPr>
          <p:cNvSpPr>
            <a:spLocks noGrp="1"/>
          </p:cNvSpPr>
          <p:nvPr/>
        </p:nvSpPr>
        <p:spPr>
          <a:xfrm>
            <a:off x="4295800" y="2143397"/>
            <a:ext cx="6413712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85725" indent="0">
              <a:buClr>
                <a:srgbClr val="549E39"/>
              </a:buClr>
              <a:buFont typeface="Wingdings 2" panose="05020102010507070707" pitchFamily="18" charset="2"/>
              <a:buNone/>
            </a:pPr>
            <a:r>
              <a:rPr lang="zh-CN" altLang="zh-CN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在创业（商业）计划书中，市场预测应包括以下内容：</a:t>
            </a:r>
            <a:endParaRPr lang="en-US" altLang="zh-CN" b="1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0">
              <a:buClr>
                <a:srgbClr val="549E39"/>
              </a:buClr>
              <a:buFont typeface="Wingdings 2" panose="05020102010507070707" pitchFamily="18" charset="2"/>
              <a:buNone/>
            </a:pPr>
            <a:r>
              <a:rPr lang="zh-CN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市场现状综述；</a:t>
            </a:r>
            <a:endParaRPr lang="en-US" altLang="zh-CN" sz="18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0">
              <a:buClr>
                <a:srgbClr val="549E39"/>
              </a:buClr>
              <a:buFont typeface="Wingdings 2" panose="05020102010507070707" pitchFamily="18" charset="2"/>
              <a:buNone/>
            </a:pPr>
            <a:r>
              <a:rPr lang="zh-CN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竞争厂商概览；</a:t>
            </a:r>
            <a:endParaRPr lang="en-US" altLang="zh-CN" sz="18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0">
              <a:buClr>
                <a:srgbClr val="549E39"/>
              </a:buClr>
              <a:buFont typeface="Wingdings 2" panose="05020102010507070707" pitchFamily="18" charset="2"/>
              <a:buNone/>
            </a:pPr>
            <a:r>
              <a:rPr lang="zh-CN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目标顾客和目标市场；</a:t>
            </a:r>
            <a:endParaRPr lang="en-US" altLang="zh-CN" sz="18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0">
              <a:buClr>
                <a:srgbClr val="549E39"/>
              </a:buClr>
              <a:buFont typeface="Wingdings 2" panose="05020102010507070707" pitchFamily="18" charset="2"/>
              <a:buNone/>
            </a:pPr>
            <a:r>
              <a:rPr lang="zh-CN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(4)</a:t>
            </a: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本企业产品的市场地位；</a:t>
            </a:r>
            <a:endParaRPr lang="en-US" altLang="zh-CN" sz="18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0">
              <a:buClr>
                <a:srgbClr val="549E39"/>
              </a:buClr>
              <a:buFont typeface="Wingdings 2" panose="05020102010507070707" pitchFamily="18" charset="2"/>
              <a:buNone/>
            </a:pPr>
            <a:r>
              <a:rPr lang="zh-CN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(5)</a:t>
            </a: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市场区隔和特征等等。 </a:t>
            </a:r>
            <a:endParaRPr lang="zh-CN" altLang="zh-CN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736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8B119499-50ED-4496-A6EB-A369B28BB9AE}"/>
              </a:ext>
            </a:extLst>
          </p:cNvPr>
          <p:cNvGrpSpPr/>
          <p:nvPr/>
        </p:nvGrpSpPr>
        <p:grpSpPr>
          <a:xfrm>
            <a:off x="2222478" y="1916832"/>
            <a:ext cx="7777163" cy="4033838"/>
            <a:chOff x="0" y="0"/>
            <a:chExt cx="4899" cy="2541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xmlns="" id="{2276EF98-61B2-4354-B11D-C619C8FF15AD}"/>
                </a:ext>
              </a:extLst>
            </p:cNvPr>
            <p:cNvSpPr/>
            <p:nvPr/>
          </p:nvSpPr>
          <p:spPr>
            <a:xfrm>
              <a:off x="0" y="635"/>
              <a:ext cx="363" cy="1361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/>
              <a:r>
                <a:rPr lang="zh-CN" altLang="en-US" sz="28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</a:t>
              </a:r>
            </a:p>
            <a:p>
              <a:pPr algn="ctr" eaLnBrk="1" hangingPunct="1"/>
              <a:r>
                <a:rPr lang="zh-CN" altLang="en-US" sz="28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场</a:t>
              </a:r>
            </a:p>
            <a:p>
              <a:pPr algn="ctr" eaLnBrk="1" hangingPunct="1"/>
              <a:r>
                <a:rPr lang="zh-CN" altLang="en-US" sz="28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</a:t>
              </a:r>
            </a:p>
            <a:p>
              <a:pPr algn="ctr" eaLnBrk="1" hangingPunct="1"/>
              <a:r>
                <a:rPr lang="zh-CN" altLang="en-US" sz="28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测</a:t>
              </a: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xmlns="" id="{99F77BA2-AF42-4E63-86E3-E063A29C963B}"/>
                </a:ext>
              </a:extLst>
            </p:cNvPr>
            <p:cNvSpPr/>
            <p:nvPr/>
          </p:nvSpPr>
          <p:spPr>
            <a:xfrm>
              <a:off x="3085" y="0"/>
              <a:ext cx="1814" cy="272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/>
              <a:r>
                <a:rPr lang="zh-CN" altLang="en-US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定性预测</a:t>
              </a:r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xmlns="" id="{FDD7BDAE-0327-4304-8EA8-20389D73F9C7}"/>
                </a:ext>
              </a:extLst>
            </p:cNvPr>
            <p:cNvSpPr/>
            <p:nvPr/>
          </p:nvSpPr>
          <p:spPr>
            <a:xfrm>
              <a:off x="3085" y="363"/>
              <a:ext cx="1814" cy="273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/>
              <a:r>
                <a:rPr lang="zh-CN" altLang="en-US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定量预测</a:t>
              </a: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xmlns="" id="{93E2BBEE-36D4-4946-A420-FAFB1A115F48}"/>
                </a:ext>
              </a:extLst>
            </p:cNvPr>
            <p:cNvSpPr/>
            <p:nvPr/>
          </p:nvSpPr>
          <p:spPr>
            <a:xfrm>
              <a:off x="3085" y="726"/>
              <a:ext cx="1814" cy="273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/>
              <a:r>
                <a:rPr lang="zh-CN" altLang="en-US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宏观市场预测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xmlns="" id="{1F0FCD4D-187F-4231-95ED-35F4881BE1C3}"/>
                </a:ext>
              </a:extLst>
            </p:cNvPr>
            <p:cNvSpPr/>
            <p:nvPr/>
          </p:nvSpPr>
          <p:spPr>
            <a:xfrm>
              <a:off x="3085" y="1088"/>
              <a:ext cx="1814" cy="273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/>
              <a:r>
                <a:rPr lang="zh-CN" altLang="en-US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微观市场预测</a:t>
              </a: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xmlns="" id="{EBC48F6C-35CE-4062-B538-CB64E837BBF8}"/>
                </a:ext>
              </a:extLst>
            </p:cNvPr>
            <p:cNvSpPr/>
            <p:nvPr/>
          </p:nvSpPr>
          <p:spPr>
            <a:xfrm>
              <a:off x="3085" y="1451"/>
              <a:ext cx="1814" cy="273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/>
              <a:r>
                <a:rPr lang="zh-CN" altLang="en-US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专题市场预测</a:t>
              </a:r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xmlns="" id="{2B62ADF7-5C7E-4D5A-96B5-6230E975A96A}"/>
                </a:ext>
              </a:extLst>
            </p:cNvPr>
            <p:cNvSpPr/>
            <p:nvPr/>
          </p:nvSpPr>
          <p:spPr>
            <a:xfrm>
              <a:off x="3085" y="1814"/>
              <a:ext cx="1814" cy="273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/>
              <a:r>
                <a:rPr lang="zh-CN" altLang="en-US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综合市场预测</a:t>
              </a:r>
            </a:p>
          </p:txBody>
        </p:sp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xmlns="" id="{6B4249EF-0AA0-4022-8372-B3154730C2C7}"/>
                </a:ext>
              </a:extLst>
            </p:cNvPr>
            <p:cNvGrpSpPr/>
            <p:nvPr/>
          </p:nvGrpSpPr>
          <p:grpSpPr>
            <a:xfrm>
              <a:off x="998" y="136"/>
              <a:ext cx="2087" cy="363"/>
              <a:chOff x="0" y="0"/>
              <a:chExt cx="2087" cy="363"/>
            </a:xfrm>
          </p:grpSpPr>
          <p:sp>
            <p:nvSpPr>
              <p:cNvPr id="26" name="Line 11">
                <a:extLst>
                  <a:ext uri="{FF2B5EF4-FFF2-40B4-BE49-F238E27FC236}">
                    <a16:creationId xmlns:a16="http://schemas.microsoft.com/office/drawing/2014/main" xmlns="" id="{850E4F23-BDA2-45E5-9420-52E08D5E8926}"/>
                  </a:ext>
                </a:extLst>
              </p:cNvPr>
              <p:cNvSpPr/>
              <p:nvPr/>
            </p:nvSpPr>
            <p:spPr>
              <a:xfrm flipV="1">
                <a:off x="1406" y="0"/>
                <a:ext cx="681" cy="136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</p:sp>
          <p:sp>
            <p:nvSpPr>
              <p:cNvPr id="27" name="Line 12">
                <a:extLst>
                  <a:ext uri="{FF2B5EF4-FFF2-40B4-BE49-F238E27FC236}">
                    <a16:creationId xmlns:a16="http://schemas.microsoft.com/office/drawing/2014/main" xmlns="" id="{94AB8CCC-C022-40D1-949C-77865FABAC84}"/>
                  </a:ext>
                </a:extLst>
              </p:cNvPr>
              <p:cNvSpPr/>
              <p:nvPr/>
            </p:nvSpPr>
            <p:spPr>
              <a:xfrm>
                <a:off x="1406" y="181"/>
                <a:ext cx="681" cy="182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</p:sp>
          <p:sp>
            <p:nvSpPr>
              <p:cNvPr id="28" name="Rectangle 13">
                <a:extLst>
                  <a:ext uri="{FF2B5EF4-FFF2-40B4-BE49-F238E27FC236}">
                    <a16:creationId xmlns:a16="http://schemas.microsoft.com/office/drawing/2014/main" xmlns="" id="{131674DD-E817-4181-9250-49E9F229ED62}"/>
                  </a:ext>
                </a:extLst>
              </p:cNvPr>
              <p:cNvSpPr/>
              <p:nvPr/>
            </p:nvSpPr>
            <p:spPr>
              <a:xfrm>
                <a:off x="0" y="0"/>
                <a:ext cx="1406" cy="272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 eaLnBrk="1" hangingPunct="1"/>
                <a:r>
                  <a:rPr lang="zh-CN" altLang="en-US" dirty="0">
                    <a:solidFill>
                      <a:srgbClr val="222D4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按预测的性质分</a:t>
                </a:r>
              </a:p>
            </p:txBody>
          </p:sp>
        </p:grpSp>
        <p:grpSp>
          <p:nvGrpSpPr>
            <p:cNvPr id="11" name="Group 14">
              <a:extLst>
                <a:ext uri="{FF2B5EF4-FFF2-40B4-BE49-F238E27FC236}">
                  <a16:creationId xmlns:a16="http://schemas.microsoft.com/office/drawing/2014/main" xmlns="" id="{9CFE71DD-E00F-45BF-BC54-D676673A0D00}"/>
                </a:ext>
              </a:extLst>
            </p:cNvPr>
            <p:cNvGrpSpPr/>
            <p:nvPr/>
          </p:nvGrpSpPr>
          <p:grpSpPr>
            <a:xfrm>
              <a:off x="998" y="862"/>
              <a:ext cx="2087" cy="363"/>
              <a:chOff x="0" y="0"/>
              <a:chExt cx="2087" cy="363"/>
            </a:xfrm>
          </p:grpSpPr>
          <p:sp>
            <p:nvSpPr>
              <p:cNvPr id="23" name="Line 15">
                <a:extLst>
                  <a:ext uri="{FF2B5EF4-FFF2-40B4-BE49-F238E27FC236}">
                    <a16:creationId xmlns:a16="http://schemas.microsoft.com/office/drawing/2014/main" xmlns="" id="{97BA4514-73FE-4326-B444-6F9C38DFBBAC}"/>
                  </a:ext>
                </a:extLst>
              </p:cNvPr>
              <p:cNvSpPr/>
              <p:nvPr/>
            </p:nvSpPr>
            <p:spPr>
              <a:xfrm flipV="1">
                <a:off x="1406" y="0"/>
                <a:ext cx="681" cy="136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</p:sp>
          <p:sp>
            <p:nvSpPr>
              <p:cNvPr id="24" name="Line 16">
                <a:extLst>
                  <a:ext uri="{FF2B5EF4-FFF2-40B4-BE49-F238E27FC236}">
                    <a16:creationId xmlns:a16="http://schemas.microsoft.com/office/drawing/2014/main" xmlns="" id="{11945BA9-B5FA-4767-BA2D-639683B3C83B}"/>
                  </a:ext>
                </a:extLst>
              </p:cNvPr>
              <p:cNvSpPr/>
              <p:nvPr/>
            </p:nvSpPr>
            <p:spPr>
              <a:xfrm>
                <a:off x="1406" y="181"/>
                <a:ext cx="681" cy="182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</p:sp>
          <p:sp>
            <p:nvSpPr>
              <p:cNvPr id="25" name="Rectangle 17">
                <a:extLst>
                  <a:ext uri="{FF2B5EF4-FFF2-40B4-BE49-F238E27FC236}">
                    <a16:creationId xmlns:a16="http://schemas.microsoft.com/office/drawing/2014/main" xmlns="" id="{5A59D617-3FBF-4E2D-AE94-CF54166C00C6}"/>
                  </a:ext>
                </a:extLst>
              </p:cNvPr>
              <p:cNvSpPr/>
              <p:nvPr/>
            </p:nvSpPr>
            <p:spPr>
              <a:xfrm>
                <a:off x="0" y="0"/>
                <a:ext cx="1406" cy="272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 eaLnBrk="1" hangingPunct="1"/>
                <a:r>
                  <a:rPr lang="zh-CN" altLang="en-US" dirty="0">
                    <a:solidFill>
                      <a:srgbClr val="222D4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按预测对象分</a:t>
                </a:r>
              </a:p>
            </p:txBody>
          </p:sp>
        </p:grpSp>
        <p:grpSp>
          <p:nvGrpSpPr>
            <p:cNvPr id="12" name="Group 18">
              <a:extLst>
                <a:ext uri="{FF2B5EF4-FFF2-40B4-BE49-F238E27FC236}">
                  <a16:creationId xmlns:a16="http://schemas.microsoft.com/office/drawing/2014/main" xmlns="" id="{2BD06CD2-12CB-420A-9979-0A1AB6B7B9E3}"/>
                </a:ext>
              </a:extLst>
            </p:cNvPr>
            <p:cNvGrpSpPr/>
            <p:nvPr/>
          </p:nvGrpSpPr>
          <p:grpSpPr>
            <a:xfrm>
              <a:off x="998" y="1587"/>
              <a:ext cx="2087" cy="363"/>
              <a:chOff x="0" y="0"/>
              <a:chExt cx="2087" cy="363"/>
            </a:xfrm>
          </p:grpSpPr>
          <p:sp>
            <p:nvSpPr>
              <p:cNvPr id="20" name="Line 19">
                <a:extLst>
                  <a:ext uri="{FF2B5EF4-FFF2-40B4-BE49-F238E27FC236}">
                    <a16:creationId xmlns:a16="http://schemas.microsoft.com/office/drawing/2014/main" xmlns="" id="{7705F6C3-7EAF-4274-A206-4241448F9FB8}"/>
                  </a:ext>
                </a:extLst>
              </p:cNvPr>
              <p:cNvSpPr/>
              <p:nvPr/>
            </p:nvSpPr>
            <p:spPr>
              <a:xfrm flipV="1">
                <a:off x="1406" y="0"/>
                <a:ext cx="681" cy="136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</p:sp>
          <p:sp>
            <p:nvSpPr>
              <p:cNvPr id="21" name="Line 20">
                <a:extLst>
                  <a:ext uri="{FF2B5EF4-FFF2-40B4-BE49-F238E27FC236}">
                    <a16:creationId xmlns:a16="http://schemas.microsoft.com/office/drawing/2014/main" xmlns="" id="{80976D15-8B55-42CE-8C32-6E49885E1F5D}"/>
                  </a:ext>
                </a:extLst>
              </p:cNvPr>
              <p:cNvSpPr/>
              <p:nvPr/>
            </p:nvSpPr>
            <p:spPr>
              <a:xfrm>
                <a:off x="1406" y="181"/>
                <a:ext cx="681" cy="182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C6635E23-7F17-45CE-B4C1-1EE7AE4DDFA5}"/>
                  </a:ext>
                </a:extLst>
              </p:cNvPr>
              <p:cNvSpPr/>
              <p:nvPr/>
            </p:nvSpPr>
            <p:spPr>
              <a:xfrm>
                <a:off x="0" y="0"/>
                <a:ext cx="1406" cy="272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 eaLnBrk="1" hangingPunct="1"/>
                <a:r>
                  <a:rPr lang="zh-CN" altLang="en-US" dirty="0">
                    <a:solidFill>
                      <a:srgbClr val="222D4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按预测范围分</a:t>
                </a:r>
              </a:p>
            </p:txBody>
          </p:sp>
        </p:grpSp>
        <p:sp>
          <p:nvSpPr>
            <p:cNvPr id="13" name="Rectangle 22">
              <a:extLst>
                <a:ext uri="{FF2B5EF4-FFF2-40B4-BE49-F238E27FC236}">
                  <a16:creationId xmlns:a16="http://schemas.microsoft.com/office/drawing/2014/main" xmlns="" id="{EC9D8C67-7A08-4D41-8826-24369FC5B737}"/>
                </a:ext>
              </a:extLst>
            </p:cNvPr>
            <p:cNvSpPr/>
            <p:nvPr/>
          </p:nvSpPr>
          <p:spPr>
            <a:xfrm>
              <a:off x="998" y="2268"/>
              <a:ext cx="1406" cy="273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/>
              <a:r>
                <a:rPr lang="zh-CN" altLang="en-US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</a:t>
              </a:r>
            </a:p>
          </p:txBody>
        </p:sp>
        <p:sp>
          <p:nvSpPr>
            <p:cNvPr id="14" name="Line 23">
              <a:extLst>
                <a:ext uri="{FF2B5EF4-FFF2-40B4-BE49-F238E27FC236}">
                  <a16:creationId xmlns:a16="http://schemas.microsoft.com/office/drawing/2014/main" xmlns="" id="{107FE9F6-CAE9-4941-B18B-9969E724D770}"/>
                </a:ext>
              </a:extLst>
            </p:cNvPr>
            <p:cNvSpPr/>
            <p:nvPr/>
          </p:nvSpPr>
          <p:spPr>
            <a:xfrm>
              <a:off x="726" y="272"/>
              <a:ext cx="27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sp>
        <p:sp>
          <p:nvSpPr>
            <p:cNvPr id="15" name="Line 24">
              <a:extLst>
                <a:ext uri="{FF2B5EF4-FFF2-40B4-BE49-F238E27FC236}">
                  <a16:creationId xmlns:a16="http://schemas.microsoft.com/office/drawing/2014/main" xmlns="" id="{0E104566-864D-4C2C-B917-8C0E1919ABB4}"/>
                </a:ext>
              </a:extLst>
            </p:cNvPr>
            <p:cNvSpPr/>
            <p:nvPr/>
          </p:nvSpPr>
          <p:spPr>
            <a:xfrm>
              <a:off x="726" y="998"/>
              <a:ext cx="27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sp>
        <p:sp>
          <p:nvSpPr>
            <p:cNvPr id="16" name="Line 25">
              <a:extLst>
                <a:ext uri="{FF2B5EF4-FFF2-40B4-BE49-F238E27FC236}">
                  <a16:creationId xmlns:a16="http://schemas.microsoft.com/office/drawing/2014/main" xmlns="" id="{FB4E5AEA-0357-44E3-9746-847B92436284}"/>
                </a:ext>
              </a:extLst>
            </p:cNvPr>
            <p:cNvSpPr/>
            <p:nvPr/>
          </p:nvSpPr>
          <p:spPr>
            <a:xfrm>
              <a:off x="726" y="1723"/>
              <a:ext cx="27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sp>
        <p:sp>
          <p:nvSpPr>
            <p:cNvPr id="17" name="Line 26">
              <a:extLst>
                <a:ext uri="{FF2B5EF4-FFF2-40B4-BE49-F238E27FC236}">
                  <a16:creationId xmlns:a16="http://schemas.microsoft.com/office/drawing/2014/main" xmlns="" id="{20629AC3-55B2-461E-B6D9-52F5634A4826}"/>
                </a:ext>
              </a:extLst>
            </p:cNvPr>
            <p:cNvSpPr/>
            <p:nvPr/>
          </p:nvSpPr>
          <p:spPr>
            <a:xfrm>
              <a:off x="726" y="2404"/>
              <a:ext cx="27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sp>
        <p:sp>
          <p:nvSpPr>
            <p:cNvPr id="18" name="Line 27">
              <a:extLst>
                <a:ext uri="{FF2B5EF4-FFF2-40B4-BE49-F238E27FC236}">
                  <a16:creationId xmlns:a16="http://schemas.microsoft.com/office/drawing/2014/main" xmlns="" id="{6D54E57C-42DF-4E92-B2D7-212353E9DD0D}"/>
                </a:ext>
              </a:extLst>
            </p:cNvPr>
            <p:cNvSpPr/>
            <p:nvPr/>
          </p:nvSpPr>
          <p:spPr>
            <a:xfrm>
              <a:off x="726" y="272"/>
              <a:ext cx="0" cy="2132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sp>
        <p:sp>
          <p:nvSpPr>
            <p:cNvPr id="19" name="Line 28">
              <a:extLst>
                <a:ext uri="{FF2B5EF4-FFF2-40B4-BE49-F238E27FC236}">
                  <a16:creationId xmlns:a16="http://schemas.microsoft.com/office/drawing/2014/main" xmlns="" id="{B9580437-33DB-4DCE-BA93-958310973DF3}"/>
                </a:ext>
              </a:extLst>
            </p:cNvPr>
            <p:cNvSpPr/>
            <p:nvPr/>
          </p:nvSpPr>
          <p:spPr>
            <a:xfrm flipH="1">
              <a:off x="363" y="1315"/>
              <a:ext cx="363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sp>
      </p:grpSp>
      <p:pic>
        <p:nvPicPr>
          <p:cNvPr id="29" name="그림 1">
            <a:extLst>
              <a:ext uri="{FF2B5EF4-FFF2-40B4-BE49-F238E27FC236}">
                <a16:creationId xmlns:a16="http://schemas.microsoft.com/office/drawing/2014/main" xmlns="" id="{C75E673C-D89A-4655-9BD0-F40DB0ADB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0" name="텍스트 개체 틀 12">
            <a:extLst>
              <a:ext uri="{FF2B5EF4-FFF2-40B4-BE49-F238E27FC236}">
                <a16:creationId xmlns:a16="http://schemas.microsoft.com/office/drawing/2014/main" xmlns="" id="{300941B5-2063-40A2-933F-05B45029B698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市场预测</a:t>
            </a:r>
          </a:p>
        </p:txBody>
      </p:sp>
    </p:spTree>
    <p:extLst>
      <p:ext uri="{BB962C8B-B14F-4D97-AF65-F5344CB8AC3E}">
        <p14:creationId xmlns:p14="http://schemas.microsoft.com/office/powerpoint/2010/main" val="117547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1">
            <a:extLst>
              <a:ext uri="{FF2B5EF4-FFF2-40B4-BE49-F238E27FC236}">
                <a16:creationId xmlns:a16="http://schemas.microsoft.com/office/drawing/2014/main" xmlns="" id="{C75E673C-D89A-4655-9BD0-F40DB0ADB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0" name="텍스트 개체 틀 12">
            <a:extLst>
              <a:ext uri="{FF2B5EF4-FFF2-40B4-BE49-F238E27FC236}">
                <a16:creationId xmlns:a16="http://schemas.microsoft.com/office/drawing/2014/main" xmlns="" id="{300941B5-2063-40A2-933F-05B45029B698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市场预测</a:t>
            </a:r>
          </a:p>
        </p:txBody>
      </p:sp>
      <p:pic>
        <p:nvPicPr>
          <p:cNvPr id="31" name="그림 7">
            <a:extLst>
              <a:ext uri="{FF2B5EF4-FFF2-40B4-BE49-F238E27FC236}">
                <a16:creationId xmlns:a16="http://schemas.microsoft.com/office/drawing/2014/main" xmlns="" id="{247A65F2-B30A-4B2E-A5B6-2CCB337728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15021" r="9051" b="12574"/>
          <a:stretch/>
        </p:blipFill>
        <p:spPr>
          <a:xfrm rot="5400000">
            <a:off x="1277447" y="2894649"/>
            <a:ext cx="2812134" cy="1864612"/>
          </a:xfrm>
          <a:prstGeom prst="rect">
            <a:avLst/>
          </a:prstGeom>
        </p:spPr>
      </p:pic>
      <p:pic>
        <p:nvPicPr>
          <p:cNvPr id="32" name="그림 44">
            <a:extLst>
              <a:ext uri="{FF2B5EF4-FFF2-40B4-BE49-F238E27FC236}">
                <a16:creationId xmlns:a16="http://schemas.microsoft.com/office/drawing/2014/main" xmlns="" id="{E0E76FFC-D5FB-4E84-8ED0-F021843867B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20831412" flipV="1">
            <a:off x="1720978" y="3587492"/>
            <a:ext cx="522513" cy="1953931"/>
          </a:xfrm>
          <a:prstGeom prst="rect">
            <a:avLst/>
          </a:prstGeom>
        </p:spPr>
      </p:pic>
      <p:sp>
        <p:nvSpPr>
          <p:cNvPr id="35" name="Rectangle 2">
            <a:extLst>
              <a:ext uri="{FF2B5EF4-FFF2-40B4-BE49-F238E27FC236}">
                <a16:creationId xmlns:a16="http://schemas.microsoft.com/office/drawing/2014/main" xmlns="" id="{17C9312C-BEB5-47FB-86C9-0E27EA6903A4}"/>
              </a:ext>
            </a:extLst>
          </p:cNvPr>
          <p:cNvSpPr>
            <a:spLocks noGrp="1"/>
          </p:cNvSpPr>
          <p:nvPr/>
        </p:nvSpPr>
        <p:spPr>
          <a:xfrm>
            <a:off x="4482578" y="1874476"/>
            <a:ext cx="7496175" cy="1143000"/>
          </a:xfrm>
          <a:prstGeom prst="rect">
            <a:avLst/>
          </a:prstGeom>
          <a:noFill/>
          <a:ln w="9525">
            <a:noFill/>
          </a:ln>
        </p:spPr>
        <p:txBody>
          <a:bodyPr lIns="92075" tIns="46037" rIns="92075" bIns="4603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按照时间层次分：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xmlns="" id="{72929EA3-5524-4B17-83C1-2ED548B95BE3}"/>
              </a:ext>
            </a:extLst>
          </p:cNvPr>
          <p:cNvSpPr>
            <a:spLocks noGrp="1"/>
          </p:cNvSpPr>
          <p:nvPr/>
        </p:nvSpPr>
        <p:spPr>
          <a:xfrm>
            <a:off x="4117453" y="3169876"/>
            <a:ext cx="6323339" cy="2347356"/>
          </a:xfrm>
          <a:prstGeom prst="rect">
            <a:avLst/>
          </a:prstGeom>
          <a:noFill/>
          <a:ln w="9525">
            <a:noFill/>
          </a:ln>
        </p:spPr>
        <p:txBody>
          <a:bodyPr lIns="92075" tIns="46037" rIns="92075" bIns="46037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</a:lstStyle>
          <a:p>
            <a:pPr>
              <a:buClr>
                <a:srgbClr val="549E39"/>
              </a:buClr>
              <a:buFont typeface="Wingdings 2" panose="05020102010507070707" pitchFamily="18" charset="2"/>
              <a:buNone/>
            </a:pP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短期预测：预测期一般在半年以下至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周。</a:t>
            </a:r>
          </a:p>
          <a:p>
            <a:pPr>
              <a:buClr>
                <a:srgbClr val="549E39"/>
              </a:buClr>
              <a:buFont typeface="Wingdings 2" panose="05020102010507070707" pitchFamily="18" charset="2"/>
              <a:buNone/>
            </a:pP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近期预测：预测期一般在半年以上至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年之内。</a:t>
            </a:r>
          </a:p>
          <a:p>
            <a:pPr>
              <a:buClr>
                <a:srgbClr val="549E39"/>
              </a:buClr>
              <a:buNone/>
            </a:pP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中期预测：预测期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般在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年以上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至年以内。</a:t>
            </a:r>
          </a:p>
          <a:p>
            <a:pPr>
              <a:buClr>
                <a:srgbClr val="549E39"/>
              </a:buClr>
              <a:buNone/>
            </a:pP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长期预测：预测期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般在</a:t>
            </a: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年以上。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29008E5D-A1F3-48A2-B04D-F2152D277C0B}"/>
              </a:ext>
            </a:extLst>
          </p:cNvPr>
          <p:cNvSpPr/>
          <p:nvPr/>
        </p:nvSpPr>
        <p:spPr>
          <a:xfrm>
            <a:off x="2389369" y="358351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预测</a:t>
            </a:r>
          </a:p>
        </p:txBody>
      </p:sp>
    </p:spTree>
    <p:extLst>
      <p:ext uri="{BB962C8B-B14F-4D97-AF65-F5344CB8AC3E}">
        <p14:creationId xmlns:p14="http://schemas.microsoft.com/office/powerpoint/2010/main" val="5063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营销计划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1864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plan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1E2942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1E294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417201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1">
            <a:extLst>
              <a:ext uri="{FF2B5EF4-FFF2-40B4-BE49-F238E27FC236}">
                <a16:creationId xmlns:a16="http://schemas.microsoft.com/office/drawing/2014/main" xmlns="" id="{C75E673C-D89A-4655-9BD0-F40DB0ADB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0" name="텍스트 개체 틀 12">
            <a:extLst>
              <a:ext uri="{FF2B5EF4-FFF2-40B4-BE49-F238E27FC236}">
                <a16:creationId xmlns:a16="http://schemas.microsoft.com/office/drawing/2014/main" xmlns="" id="{300941B5-2063-40A2-933F-05B45029B698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营销计划</a:t>
            </a:r>
          </a:p>
        </p:txBody>
      </p:sp>
      <p:pic>
        <p:nvPicPr>
          <p:cNvPr id="49" name="Group 166">
            <a:extLst>
              <a:ext uri="{FF2B5EF4-FFF2-40B4-BE49-F238E27FC236}">
                <a16:creationId xmlns:a16="http://schemas.microsoft.com/office/drawing/2014/main" xmlns="" id="{B24CA738-4460-444E-999E-5DDD1CB66C8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99" y="1301750"/>
            <a:ext cx="425450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Group 117">
            <a:extLst>
              <a:ext uri="{FF2B5EF4-FFF2-40B4-BE49-F238E27FC236}">
                <a16:creationId xmlns:a16="http://schemas.microsoft.com/office/drawing/2014/main" xmlns="" id="{67BA61BA-4EFA-4DD3-8725-E68C2CC13ED6}"/>
              </a:ext>
            </a:extLst>
          </p:cNvPr>
          <p:cNvGrpSpPr>
            <a:grpSpLocks/>
          </p:cNvGrpSpPr>
          <p:nvPr/>
        </p:nvGrpSpPr>
        <p:grpSpPr bwMode="auto">
          <a:xfrm>
            <a:off x="3924424" y="2163763"/>
            <a:ext cx="609600" cy="609600"/>
            <a:chOff x="0" y="0"/>
            <a:chExt cx="384" cy="384"/>
          </a:xfrm>
        </p:grpSpPr>
        <p:sp>
          <p:nvSpPr>
            <p:cNvPr id="51" name="Oval 113">
              <a:extLst>
                <a:ext uri="{FF2B5EF4-FFF2-40B4-BE49-F238E27FC236}">
                  <a16:creationId xmlns:a16="http://schemas.microsoft.com/office/drawing/2014/main" xmlns="" id="{F1741334-4A17-42C0-956E-1418E091B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>
              <a:solidFill>
                <a:srgbClr val="F4B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2" name="Oval 115">
              <a:extLst>
                <a:ext uri="{FF2B5EF4-FFF2-40B4-BE49-F238E27FC236}">
                  <a16:creationId xmlns:a16="http://schemas.microsoft.com/office/drawing/2014/main" xmlns="" id="{20B224EE-DDE0-4A54-8D76-2262F09011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" y="125"/>
              <a:ext cx="134" cy="131"/>
              <a:chOff x="0" y="0"/>
              <a:chExt cx="213360" cy="207264"/>
            </a:xfrm>
          </p:grpSpPr>
          <p:pic>
            <p:nvPicPr>
              <p:cNvPr id="54" name="Oval 115">
                <a:extLst>
                  <a:ext uri="{FF2B5EF4-FFF2-40B4-BE49-F238E27FC236}">
                    <a16:creationId xmlns:a16="http://schemas.microsoft.com/office/drawing/2014/main" xmlns="" id="{C4D0CAD4-87F8-4FFC-B977-FCC56FD8F0DA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3360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" name="Text Box 13">
                <a:extLst>
                  <a:ext uri="{FF2B5EF4-FFF2-40B4-BE49-F238E27FC236}">
                    <a16:creationId xmlns:a16="http://schemas.microsoft.com/office/drawing/2014/main" xmlns="" id="{0C91EC76-72D3-4D9D-9538-770A1D878E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03" y="42734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Oval 116">
              <a:extLst>
                <a:ext uri="{FF2B5EF4-FFF2-40B4-BE49-F238E27FC236}">
                  <a16:creationId xmlns:a16="http://schemas.microsoft.com/office/drawing/2014/main" xmlns="" id="{B2402BAC-5F9F-4193-8D33-922D0D0A1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>
              <a:solidFill>
                <a:srgbClr val="F4B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Group 135">
            <a:extLst>
              <a:ext uri="{FF2B5EF4-FFF2-40B4-BE49-F238E27FC236}">
                <a16:creationId xmlns:a16="http://schemas.microsoft.com/office/drawing/2014/main" xmlns="" id="{D5822A5F-DDD7-467D-9E47-4A6F935C3B0C}"/>
              </a:ext>
            </a:extLst>
          </p:cNvPr>
          <p:cNvGrpSpPr>
            <a:grpSpLocks/>
          </p:cNvGrpSpPr>
          <p:nvPr/>
        </p:nvGrpSpPr>
        <p:grpSpPr bwMode="auto">
          <a:xfrm>
            <a:off x="7751886" y="2605088"/>
            <a:ext cx="609600" cy="609600"/>
            <a:chOff x="0" y="0"/>
            <a:chExt cx="384" cy="384"/>
          </a:xfrm>
        </p:grpSpPr>
        <p:sp>
          <p:nvSpPr>
            <p:cNvPr id="57" name="Oval 136">
              <a:extLst>
                <a:ext uri="{FF2B5EF4-FFF2-40B4-BE49-F238E27FC236}">
                  <a16:creationId xmlns:a16="http://schemas.microsoft.com/office/drawing/2014/main" xmlns="" id="{30E5E545-B765-4F8E-8188-64BBC2962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>
              <a:solidFill>
                <a:srgbClr val="C49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8" name="Oval 137">
              <a:extLst>
                <a:ext uri="{FF2B5EF4-FFF2-40B4-BE49-F238E27FC236}">
                  <a16:creationId xmlns:a16="http://schemas.microsoft.com/office/drawing/2014/main" xmlns="" id="{F1AC7DAD-72E1-4F4C-A78C-22C1B93C9A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" y="127"/>
              <a:ext cx="134" cy="131"/>
              <a:chOff x="0" y="0"/>
              <a:chExt cx="213360" cy="207264"/>
            </a:xfrm>
          </p:grpSpPr>
          <p:pic>
            <p:nvPicPr>
              <p:cNvPr id="60" name="Oval 137">
                <a:extLst>
                  <a:ext uri="{FF2B5EF4-FFF2-40B4-BE49-F238E27FC236}">
                    <a16:creationId xmlns:a16="http://schemas.microsoft.com/office/drawing/2014/main" xmlns="" id="{4C0EDFA2-AA78-4D96-AF68-21487A1DBADA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3360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" name="Text Box 19">
                <a:extLst>
                  <a:ext uri="{FF2B5EF4-FFF2-40B4-BE49-F238E27FC236}">
                    <a16:creationId xmlns:a16="http://schemas.microsoft.com/office/drawing/2014/main" xmlns="" id="{48E01E8C-4E62-4F10-ADE9-F75D079C19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40" y="39757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9" name="Oval 138">
              <a:extLst>
                <a:ext uri="{FF2B5EF4-FFF2-40B4-BE49-F238E27FC236}">
                  <a16:creationId xmlns:a16="http://schemas.microsoft.com/office/drawing/2014/main" xmlns="" id="{8F569EB1-9993-477C-ADF7-69C7F3759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>
              <a:solidFill>
                <a:srgbClr val="C49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139">
            <a:extLst>
              <a:ext uri="{FF2B5EF4-FFF2-40B4-BE49-F238E27FC236}">
                <a16:creationId xmlns:a16="http://schemas.microsoft.com/office/drawing/2014/main" xmlns="" id="{85D4E02D-4C1E-49C4-9751-A2B6BEE7BF5E}"/>
              </a:ext>
            </a:extLst>
          </p:cNvPr>
          <p:cNvGrpSpPr>
            <a:grpSpLocks/>
          </p:cNvGrpSpPr>
          <p:nvPr/>
        </p:nvGrpSpPr>
        <p:grpSpPr bwMode="auto">
          <a:xfrm>
            <a:off x="6683499" y="4052888"/>
            <a:ext cx="609600" cy="609600"/>
            <a:chOff x="0" y="0"/>
            <a:chExt cx="384" cy="384"/>
          </a:xfrm>
        </p:grpSpPr>
        <p:sp>
          <p:nvSpPr>
            <p:cNvPr id="63" name="Oval 140">
              <a:extLst>
                <a:ext uri="{FF2B5EF4-FFF2-40B4-BE49-F238E27FC236}">
                  <a16:creationId xmlns:a16="http://schemas.microsoft.com/office/drawing/2014/main" xmlns="" id="{3FAB8916-8EEF-4961-A5E0-E8049BC56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64" name="Oval 141">
              <a:extLst>
                <a:ext uri="{FF2B5EF4-FFF2-40B4-BE49-F238E27FC236}">
                  <a16:creationId xmlns:a16="http://schemas.microsoft.com/office/drawing/2014/main" xmlns="" id="{7D036C2C-2F48-4CB8-AFFB-7788D468E6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6" y="126"/>
              <a:ext cx="131" cy="131"/>
              <a:chOff x="0" y="0"/>
              <a:chExt cx="207264" cy="207264"/>
            </a:xfrm>
          </p:grpSpPr>
          <p:pic>
            <p:nvPicPr>
              <p:cNvPr id="66" name="Oval 141">
                <a:extLst>
                  <a:ext uri="{FF2B5EF4-FFF2-40B4-BE49-F238E27FC236}">
                    <a16:creationId xmlns:a16="http://schemas.microsoft.com/office/drawing/2014/main" xmlns="" id="{AD238DC0-55F6-4EE5-BF0F-A3B408C7FB09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07264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Text Box 25">
                <a:extLst>
                  <a:ext uri="{FF2B5EF4-FFF2-40B4-BE49-F238E27FC236}">
                    <a16:creationId xmlns:a16="http://schemas.microsoft.com/office/drawing/2014/main" xmlns="" id="{56089A24-D14D-46E5-91E7-0DEEAED0D0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04" y="42389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5" name="Oval 142">
              <a:extLst>
                <a:ext uri="{FF2B5EF4-FFF2-40B4-BE49-F238E27FC236}">
                  <a16:creationId xmlns:a16="http://schemas.microsoft.com/office/drawing/2014/main" xmlns="" id="{55634476-DB54-4070-A101-CBC9D9EF8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68" name="图片 35">
            <a:extLst>
              <a:ext uri="{FF2B5EF4-FFF2-40B4-BE49-F238E27FC236}">
                <a16:creationId xmlns:a16="http://schemas.microsoft.com/office/drawing/2014/main" xmlns="" id="{5A871EAC-081F-41A3-9DDF-0E1045AB3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749" y="1768475"/>
            <a:ext cx="2011362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36">
            <a:extLst>
              <a:ext uri="{FF2B5EF4-FFF2-40B4-BE49-F238E27FC236}">
                <a16:creationId xmlns:a16="http://schemas.microsoft.com/office/drawing/2014/main" xmlns="" id="{62EB6C73-3BF4-42A0-B804-8C985F58A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536" y="4340225"/>
            <a:ext cx="153035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0" name="组合 37">
            <a:extLst>
              <a:ext uri="{FF2B5EF4-FFF2-40B4-BE49-F238E27FC236}">
                <a16:creationId xmlns:a16="http://schemas.microsoft.com/office/drawing/2014/main" xmlns="" id="{8D0AF990-1333-4B74-9016-E9C085104829}"/>
              </a:ext>
            </a:extLst>
          </p:cNvPr>
          <p:cNvGrpSpPr>
            <a:grpSpLocks/>
          </p:cNvGrpSpPr>
          <p:nvPr/>
        </p:nvGrpSpPr>
        <p:grpSpPr bwMode="auto">
          <a:xfrm>
            <a:off x="1319335" y="3295650"/>
            <a:ext cx="2760663" cy="1044153"/>
            <a:chOff x="-1" y="0"/>
            <a:chExt cx="2075177" cy="784528"/>
          </a:xfrm>
        </p:grpSpPr>
        <p:sp>
          <p:nvSpPr>
            <p:cNvPr id="71" name="TextBox 25">
              <a:extLst>
                <a:ext uri="{FF2B5EF4-FFF2-40B4-BE49-F238E27FC236}">
                  <a16:creationId xmlns:a16="http://schemas.microsoft.com/office/drawing/2014/main" xmlns="" id="{373D0203-4CFD-4289-A675-A9E58A109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583" cy="300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消费者的特点</a:t>
              </a:r>
            </a:p>
          </p:txBody>
        </p:sp>
        <p:sp>
          <p:nvSpPr>
            <p:cNvPr id="72" name="矩形 1">
              <a:extLst>
                <a:ext uri="{FF2B5EF4-FFF2-40B4-BE49-F238E27FC236}">
                  <a16:creationId xmlns:a16="http://schemas.microsoft.com/office/drawing/2014/main" xmlns="" id="{934AD3C2-A836-44EB-9686-2E8D48D5D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391405"/>
              <a:ext cx="2075177" cy="393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营销是企业经营中最富挑战性的环节，影响营销策略的主要因素。</a:t>
              </a:r>
            </a:p>
          </p:txBody>
        </p:sp>
      </p:grpSp>
      <p:cxnSp>
        <p:nvCxnSpPr>
          <p:cNvPr id="73" name="直接连接符 40">
            <a:extLst>
              <a:ext uri="{FF2B5EF4-FFF2-40B4-BE49-F238E27FC236}">
                <a16:creationId xmlns:a16="http://schemas.microsoft.com/office/drawing/2014/main" xmlns="" id="{F23EC1D9-BF48-4DAD-A3B6-DB425848879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17761" y="3741738"/>
            <a:ext cx="2366963" cy="0"/>
          </a:xfrm>
          <a:prstGeom prst="line">
            <a:avLst/>
          </a:prstGeom>
          <a:noFill/>
          <a:ln w="3175">
            <a:solidFill>
              <a:srgbClr val="222D4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4" name="组合 41">
            <a:extLst>
              <a:ext uri="{FF2B5EF4-FFF2-40B4-BE49-F238E27FC236}">
                <a16:creationId xmlns:a16="http://schemas.microsoft.com/office/drawing/2014/main" xmlns="" id="{F7C1B5BB-3BCF-43FE-B084-E1647924CA61}"/>
              </a:ext>
            </a:extLst>
          </p:cNvPr>
          <p:cNvGrpSpPr>
            <a:grpSpLocks/>
          </p:cNvGrpSpPr>
          <p:nvPr/>
        </p:nvGrpSpPr>
        <p:grpSpPr bwMode="auto">
          <a:xfrm>
            <a:off x="8985374" y="3863975"/>
            <a:ext cx="2727250" cy="1043541"/>
            <a:chOff x="0" y="0"/>
            <a:chExt cx="2051311" cy="784990"/>
          </a:xfrm>
        </p:grpSpPr>
        <p:sp>
          <p:nvSpPr>
            <p:cNvPr id="75" name="TextBox 25">
              <a:extLst>
                <a:ext uri="{FF2B5EF4-FFF2-40B4-BE49-F238E27FC236}">
                  <a16:creationId xmlns:a16="http://schemas.microsoft.com/office/drawing/2014/main" xmlns="" id="{F1AC6E5C-8597-44D5-A13F-8811EBF5F1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489286" cy="300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企业自身的状况</a:t>
              </a:r>
            </a:p>
          </p:txBody>
        </p:sp>
        <p:sp>
          <p:nvSpPr>
            <p:cNvPr id="76" name="矩形 1">
              <a:extLst>
                <a:ext uri="{FF2B5EF4-FFF2-40B4-BE49-F238E27FC236}">
                  <a16:creationId xmlns:a16="http://schemas.microsoft.com/office/drawing/2014/main" xmlns="" id="{6B9F77E7-B9F5-4062-A32D-918188D5A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1405"/>
              <a:ext cx="2051311" cy="393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营销是企业经营中最富挑战性的环节，影响营销策略的主要因素。</a:t>
              </a:r>
            </a:p>
          </p:txBody>
        </p:sp>
      </p:grpSp>
      <p:cxnSp>
        <p:nvCxnSpPr>
          <p:cNvPr id="77" name="直接连接符 44">
            <a:extLst>
              <a:ext uri="{FF2B5EF4-FFF2-40B4-BE49-F238E27FC236}">
                <a16:creationId xmlns:a16="http://schemas.microsoft.com/office/drawing/2014/main" xmlns="" id="{ECC3DF10-5220-4AA9-A1DB-1D8050EFB2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082211" y="4308475"/>
            <a:ext cx="2366963" cy="0"/>
          </a:xfrm>
          <a:prstGeom prst="line">
            <a:avLst/>
          </a:prstGeom>
          <a:noFill/>
          <a:ln w="3175">
            <a:solidFill>
              <a:srgbClr val="222D4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8" name="组合 45">
            <a:extLst>
              <a:ext uri="{FF2B5EF4-FFF2-40B4-BE49-F238E27FC236}">
                <a16:creationId xmlns:a16="http://schemas.microsoft.com/office/drawing/2014/main" xmlns="" id="{D93E4E9A-D2F3-4697-A1D8-8751878D72C2}"/>
              </a:ext>
            </a:extLst>
          </p:cNvPr>
          <p:cNvGrpSpPr>
            <a:grpSpLocks/>
          </p:cNvGrpSpPr>
          <p:nvPr/>
        </p:nvGrpSpPr>
        <p:grpSpPr bwMode="auto">
          <a:xfrm>
            <a:off x="1319336" y="4632325"/>
            <a:ext cx="2803526" cy="1044153"/>
            <a:chOff x="0" y="0"/>
            <a:chExt cx="2107397" cy="784528"/>
          </a:xfrm>
        </p:grpSpPr>
        <p:sp>
          <p:nvSpPr>
            <p:cNvPr id="79" name="TextBox 25">
              <a:extLst>
                <a:ext uri="{FF2B5EF4-FFF2-40B4-BE49-F238E27FC236}">
                  <a16:creationId xmlns:a16="http://schemas.microsoft.com/office/drawing/2014/main" xmlns="" id="{6D747A28-2980-4FA7-8DE7-8925B6E70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102788" cy="300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rgbClr val="F9464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产品的特性</a:t>
              </a:r>
            </a:p>
          </p:txBody>
        </p:sp>
        <p:sp>
          <p:nvSpPr>
            <p:cNvPr id="80" name="矩形 1">
              <a:extLst>
                <a:ext uri="{FF2B5EF4-FFF2-40B4-BE49-F238E27FC236}">
                  <a16:creationId xmlns:a16="http://schemas.microsoft.com/office/drawing/2014/main" xmlns="" id="{0841F141-2469-44F7-BDE9-23BE71378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91405"/>
              <a:ext cx="2107397" cy="393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222D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营销是企业经营中最富挑战性的环节，影响营销策略的主要因素。</a:t>
              </a:r>
            </a:p>
          </p:txBody>
        </p:sp>
      </p:grpSp>
      <p:cxnSp>
        <p:nvCxnSpPr>
          <p:cNvPr id="81" name="直接连接符 48">
            <a:extLst>
              <a:ext uri="{FF2B5EF4-FFF2-40B4-BE49-F238E27FC236}">
                <a16:creationId xmlns:a16="http://schemas.microsoft.com/office/drawing/2014/main" xmlns="" id="{9E7145DD-C835-4B1A-B136-66CD9EF584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17761" y="5076825"/>
            <a:ext cx="2366963" cy="0"/>
          </a:xfrm>
          <a:prstGeom prst="line">
            <a:avLst/>
          </a:prstGeom>
          <a:noFill/>
          <a:ln w="3175">
            <a:solidFill>
              <a:srgbClr val="222D4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3411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1">
            <a:extLst>
              <a:ext uri="{FF2B5EF4-FFF2-40B4-BE49-F238E27FC236}">
                <a16:creationId xmlns:a16="http://schemas.microsoft.com/office/drawing/2014/main" xmlns="" id="{C75E673C-D89A-4655-9BD0-F40DB0ADB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0" name="텍스트 개체 틀 12">
            <a:extLst>
              <a:ext uri="{FF2B5EF4-FFF2-40B4-BE49-F238E27FC236}">
                <a16:creationId xmlns:a16="http://schemas.microsoft.com/office/drawing/2014/main" xmlns="" id="{300941B5-2063-40A2-933F-05B45029B698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营销计划</a:t>
            </a:r>
          </a:p>
        </p:txBody>
      </p:sp>
      <p:sp>
        <p:nvSpPr>
          <p:cNvPr id="16" name="任意多边形 7">
            <a:extLst>
              <a:ext uri="{FF2B5EF4-FFF2-40B4-BE49-F238E27FC236}">
                <a16:creationId xmlns:a16="http://schemas.microsoft.com/office/drawing/2014/main" xmlns="" id="{737C851E-C54E-4B8B-BC06-40D0FD63BFC0}"/>
              </a:ext>
            </a:extLst>
          </p:cNvPr>
          <p:cNvSpPr>
            <a:spLocks/>
          </p:cNvSpPr>
          <p:nvPr/>
        </p:nvSpPr>
        <p:spPr bwMode="auto">
          <a:xfrm>
            <a:off x="3914775" y="2022475"/>
            <a:ext cx="1050925" cy="1050925"/>
          </a:xfrm>
          <a:custGeom>
            <a:avLst/>
            <a:gdLst>
              <a:gd name="T0" fmla="*/ 139428 w 1050805"/>
              <a:gd name="T1" fmla="*/ 402242 h 1050805"/>
              <a:gd name="T2" fmla="*/ 402242 w 1050805"/>
              <a:gd name="T3" fmla="*/ 402242 h 1050805"/>
              <a:gd name="T4" fmla="*/ 402242 w 1050805"/>
              <a:gd name="T5" fmla="*/ 139428 h 1050805"/>
              <a:gd name="T6" fmla="*/ 649643 w 1050805"/>
              <a:gd name="T7" fmla="*/ 139428 h 1050805"/>
              <a:gd name="T8" fmla="*/ 649643 w 1050805"/>
              <a:gd name="T9" fmla="*/ 402242 h 1050805"/>
              <a:gd name="T10" fmla="*/ 912457 w 1050805"/>
              <a:gd name="T11" fmla="*/ 402242 h 1050805"/>
              <a:gd name="T12" fmla="*/ 912457 w 1050805"/>
              <a:gd name="T13" fmla="*/ 649643 h 1050805"/>
              <a:gd name="T14" fmla="*/ 649643 w 1050805"/>
              <a:gd name="T15" fmla="*/ 649643 h 1050805"/>
              <a:gd name="T16" fmla="*/ 649643 w 1050805"/>
              <a:gd name="T17" fmla="*/ 912457 h 1050805"/>
              <a:gd name="T18" fmla="*/ 402242 w 1050805"/>
              <a:gd name="T19" fmla="*/ 912457 h 1050805"/>
              <a:gd name="T20" fmla="*/ 402242 w 1050805"/>
              <a:gd name="T21" fmla="*/ 649643 h 1050805"/>
              <a:gd name="T22" fmla="*/ 139428 w 1050805"/>
              <a:gd name="T23" fmla="*/ 649643 h 1050805"/>
              <a:gd name="T24" fmla="*/ 139428 w 1050805"/>
              <a:gd name="T25" fmla="*/ 402242 h 10508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50805" h="1050805">
                <a:moveTo>
                  <a:pt x="139284" y="401828"/>
                </a:moveTo>
                <a:lnTo>
                  <a:pt x="401828" y="401828"/>
                </a:lnTo>
                <a:lnTo>
                  <a:pt x="401828" y="139284"/>
                </a:lnTo>
                <a:lnTo>
                  <a:pt x="648977" y="139284"/>
                </a:lnTo>
                <a:lnTo>
                  <a:pt x="648977" y="401828"/>
                </a:lnTo>
                <a:lnTo>
                  <a:pt x="911521" y="401828"/>
                </a:lnTo>
                <a:lnTo>
                  <a:pt x="911521" y="648977"/>
                </a:lnTo>
                <a:lnTo>
                  <a:pt x="648977" y="648977"/>
                </a:lnTo>
                <a:lnTo>
                  <a:pt x="648977" y="911521"/>
                </a:lnTo>
                <a:lnTo>
                  <a:pt x="401828" y="911521"/>
                </a:lnTo>
                <a:lnTo>
                  <a:pt x="401828" y="648977"/>
                </a:lnTo>
                <a:lnTo>
                  <a:pt x="139284" y="648977"/>
                </a:lnTo>
                <a:lnTo>
                  <a:pt x="139284" y="401828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lIns="139284" tIns="401828" rIns="139284" bIns="401828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7" name="任意多边形 8">
            <a:extLst>
              <a:ext uri="{FF2B5EF4-FFF2-40B4-BE49-F238E27FC236}">
                <a16:creationId xmlns:a16="http://schemas.microsoft.com/office/drawing/2014/main" xmlns="" id="{8F0849DE-CB01-41A8-B4E2-C8EA647A771E}"/>
              </a:ext>
            </a:extLst>
          </p:cNvPr>
          <p:cNvSpPr>
            <a:spLocks/>
          </p:cNvSpPr>
          <p:nvPr/>
        </p:nvSpPr>
        <p:spPr bwMode="auto">
          <a:xfrm>
            <a:off x="7070725" y="2022475"/>
            <a:ext cx="1050925" cy="1050925"/>
          </a:xfrm>
          <a:custGeom>
            <a:avLst/>
            <a:gdLst>
              <a:gd name="T0" fmla="*/ 139428 w 1050805"/>
              <a:gd name="T1" fmla="*/ 216691 h 1050805"/>
              <a:gd name="T2" fmla="*/ 912457 w 1050805"/>
              <a:gd name="T3" fmla="*/ 216691 h 1050805"/>
              <a:gd name="T4" fmla="*/ 912457 w 1050805"/>
              <a:gd name="T5" fmla="*/ 464092 h 1050805"/>
              <a:gd name="T6" fmla="*/ 139428 w 1050805"/>
              <a:gd name="T7" fmla="*/ 464092 h 1050805"/>
              <a:gd name="T8" fmla="*/ 139428 w 1050805"/>
              <a:gd name="T9" fmla="*/ 216691 h 1050805"/>
              <a:gd name="T10" fmla="*/ 139428 w 1050805"/>
              <a:gd name="T11" fmla="*/ 587793 h 1050805"/>
              <a:gd name="T12" fmla="*/ 912457 w 1050805"/>
              <a:gd name="T13" fmla="*/ 587793 h 1050805"/>
              <a:gd name="T14" fmla="*/ 912457 w 1050805"/>
              <a:gd name="T15" fmla="*/ 835194 h 1050805"/>
              <a:gd name="T16" fmla="*/ 139428 w 1050805"/>
              <a:gd name="T17" fmla="*/ 835194 h 1050805"/>
              <a:gd name="T18" fmla="*/ 139428 w 1050805"/>
              <a:gd name="T19" fmla="*/ 587793 h 105080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50805" h="1050805">
                <a:moveTo>
                  <a:pt x="139284" y="216466"/>
                </a:moveTo>
                <a:lnTo>
                  <a:pt x="911521" y="216466"/>
                </a:lnTo>
                <a:lnTo>
                  <a:pt x="911521" y="463615"/>
                </a:lnTo>
                <a:lnTo>
                  <a:pt x="139284" y="463615"/>
                </a:lnTo>
                <a:lnTo>
                  <a:pt x="139284" y="216466"/>
                </a:lnTo>
                <a:close/>
                <a:moveTo>
                  <a:pt x="139284" y="587190"/>
                </a:moveTo>
                <a:lnTo>
                  <a:pt x="911521" y="587190"/>
                </a:lnTo>
                <a:lnTo>
                  <a:pt x="911521" y="834339"/>
                </a:lnTo>
                <a:lnTo>
                  <a:pt x="139284" y="834339"/>
                </a:lnTo>
                <a:lnTo>
                  <a:pt x="139284" y="587190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lIns="139284" tIns="216466" rIns="139284" bIns="216466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8" name="任意多边形 9">
            <a:extLst>
              <a:ext uri="{FF2B5EF4-FFF2-40B4-BE49-F238E27FC236}">
                <a16:creationId xmlns:a16="http://schemas.microsoft.com/office/drawing/2014/main" xmlns="" id="{8199EEB4-B81F-4715-AA83-EBC57A7BD1BC}"/>
              </a:ext>
            </a:extLst>
          </p:cNvPr>
          <p:cNvSpPr>
            <a:spLocks/>
          </p:cNvSpPr>
          <p:nvPr/>
        </p:nvSpPr>
        <p:spPr bwMode="auto">
          <a:xfrm>
            <a:off x="1955800" y="1641475"/>
            <a:ext cx="1811338" cy="1811338"/>
          </a:xfrm>
          <a:custGeom>
            <a:avLst/>
            <a:gdLst>
              <a:gd name="T0" fmla="*/ 0 w 1811734"/>
              <a:gd name="T1" fmla="*/ 904085 h 1811734"/>
              <a:gd name="T2" fmla="*/ 904085 w 1811734"/>
              <a:gd name="T3" fmla="*/ 0 h 1811734"/>
              <a:gd name="T4" fmla="*/ 1808173 w 1811734"/>
              <a:gd name="T5" fmla="*/ 904085 h 1811734"/>
              <a:gd name="T6" fmla="*/ 904085 w 1811734"/>
              <a:gd name="T7" fmla="*/ 1808173 h 1811734"/>
              <a:gd name="T8" fmla="*/ 0 w 1811734"/>
              <a:gd name="T9" fmla="*/ 904085 h 18117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9" name="文本框 11">
            <a:extLst>
              <a:ext uri="{FF2B5EF4-FFF2-40B4-BE49-F238E27FC236}">
                <a16:creationId xmlns:a16="http://schemas.microsoft.com/office/drawing/2014/main" xmlns="" id="{1A268803-9275-400D-B815-4AA04646E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8225" y="2651125"/>
            <a:ext cx="1106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0" name="任意多边形 12">
            <a:extLst>
              <a:ext uri="{FF2B5EF4-FFF2-40B4-BE49-F238E27FC236}">
                <a16:creationId xmlns:a16="http://schemas.microsoft.com/office/drawing/2014/main" xmlns="" id="{F09CD550-225D-4309-B0B4-1AE6EE55B5D3}"/>
              </a:ext>
            </a:extLst>
          </p:cNvPr>
          <p:cNvSpPr>
            <a:spLocks/>
          </p:cNvSpPr>
          <p:nvPr/>
        </p:nvSpPr>
        <p:spPr bwMode="auto">
          <a:xfrm>
            <a:off x="5113338" y="1641475"/>
            <a:ext cx="1811337" cy="1811338"/>
          </a:xfrm>
          <a:custGeom>
            <a:avLst/>
            <a:gdLst>
              <a:gd name="T0" fmla="*/ 0 w 1811734"/>
              <a:gd name="T1" fmla="*/ 904085 h 1811734"/>
              <a:gd name="T2" fmla="*/ 904085 w 1811734"/>
              <a:gd name="T3" fmla="*/ 0 h 1811734"/>
              <a:gd name="T4" fmla="*/ 1808164 w 1811734"/>
              <a:gd name="T5" fmla="*/ 904085 h 1811734"/>
              <a:gd name="T6" fmla="*/ 904085 w 1811734"/>
              <a:gd name="T7" fmla="*/ 1808173 h 1811734"/>
              <a:gd name="T8" fmla="*/ 0 w 1811734"/>
              <a:gd name="T9" fmla="*/ 904085 h 18117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1" name="文本框 19">
            <a:extLst>
              <a:ext uri="{FF2B5EF4-FFF2-40B4-BE49-F238E27FC236}">
                <a16:creationId xmlns:a16="http://schemas.microsoft.com/office/drawing/2014/main" xmlns="" id="{099C7ED7-3BA8-40FA-8983-18482E4ED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5763" y="2611438"/>
            <a:ext cx="1106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2" name="任意多边形 20">
            <a:extLst>
              <a:ext uri="{FF2B5EF4-FFF2-40B4-BE49-F238E27FC236}">
                <a16:creationId xmlns:a16="http://schemas.microsoft.com/office/drawing/2014/main" xmlns="" id="{558CBE1A-EDC8-4678-A1C4-7E0E1A2247E7}"/>
              </a:ext>
            </a:extLst>
          </p:cNvPr>
          <p:cNvSpPr>
            <a:spLocks/>
          </p:cNvSpPr>
          <p:nvPr/>
        </p:nvSpPr>
        <p:spPr bwMode="auto">
          <a:xfrm>
            <a:off x="8269288" y="1641475"/>
            <a:ext cx="1811337" cy="1811338"/>
          </a:xfrm>
          <a:custGeom>
            <a:avLst/>
            <a:gdLst>
              <a:gd name="T0" fmla="*/ 0 w 1811734"/>
              <a:gd name="T1" fmla="*/ 904085 h 1811734"/>
              <a:gd name="T2" fmla="*/ 904085 w 1811734"/>
              <a:gd name="T3" fmla="*/ 0 h 1811734"/>
              <a:gd name="T4" fmla="*/ 1808164 w 1811734"/>
              <a:gd name="T5" fmla="*/ 904085 h 1811734"/>
              <a:gd name="T6" fmla="*/ 904085 w 1811734"/>
              <a:gd name="T7" fmla="*/ 1808173 h 1811734"/>
              <a:gd name="T8" fmla="*/ 0 w 1811734"/>
              <a:gd name="T9" fmla="*/ 904085 h 18117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C6F865C2-D3E7-4DE8-926B-BA1DAB61D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1713" y="2611438"/>
            <a:ext cx="1106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4" name="TextBox 35">
            <a:extLst>
              <a:ext uri="{FF2B5EF4-FFF2-40B4-BE49-F238E27FC236}">
                <a16:creationId xmlns:a16="http://schemas.microsoft.com/office/drawing/2014/main" xmlns="" id="{5BBAA940-E876-4E2B-B45C-F26A706FB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043363"/>
            <a:ext cx="836295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在创业（商业）计划书中，营销策略应包括以下内容：</a:t>
            </a:r>
          </a:p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、市场机构和营销渠道的选择；</a:t>
            </a:r>
          </a:p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、营销队伍和管理；</a:t>
            </a:r>
          </a:p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、促销计划和广告策略； </a:t>
            </a:r>
          </a:p>
          <a:p>
            <a:pPr lvl="1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、价格决策。</a:t>
            </a:r>
          </a:p>
        </p:txBody>
      </p:sp>
      <p:sp>
        <p:nvSpPr>
          <p:cNvPr id="25" name="Freeform 501">
            <a:extLst>
              <a:ext uri="{FF2B5EF4-FFF2-40B4-BE49-F238E27FC236}">
                <a16:creationId xmlns:a16="http://schemas.microsoft.com/office/drawing/2014/main" xmlns="" id="{C22A6B87-C660-4DCF-BA55-8D2D85E08C81}"/>
              </a:ext>
            </a:extLst>
          </p:cNvPr>
          <p:cNvSpPr>
            <a:spLocks noEditPoints="1"/>
          </p:cNvSpPr>
          <p:nvPr/>
        </p:nvSpPr>
        <p:spPr bwMode="auto">
          <a:xfrm>
            <a:off x="5721350" y="1865313"/>
            <a:ext cx="595313" cy="596900"/>
          </a:xfrm>
          <a:custGeom>
            <a:avLst/>
            <a:gdLst>
              <a:gd name="T0" fmla="*/ 2147483647 w 92"/>
              <a:gd name="T1" fmla="*/ 2147483647 h 92"/>
              <a:gd name="T2" fmla="*/ 2147483647 w 92"/>
              <a:gd name="T3" fmla="*/ 2147483647 h 92"/>
              <a:gd name="T4" fmla="*/ 2147483647 w 92"/>
              <a:gd name="T5" fmla="*/ 2147483647 h 92"/>
              <a:gd name="T6" fmla="*/ 2147483647 w 92"/>
              <a:gd name="T7" fmla="*/ 2147483647 h 92"/>
              <a:gd name="T8" fmla="*/ 2147483647 w 92"/>
              <a:gd name="T9" fmla="*/ 2147483647 h 92"/>
              <a:gd name="T10" fmla="*/ 2147483647 w 92"/>
              <a:gd name="T11" fmla="*/ 2147483647 h 92"/>
              <a:gd name="T12" fmla="*/ 2147483647 w 92"/>
              <a:gd name="T13" fmla="*/ 2147483647 h 92"/>
              <a:gd name="T14" fmla="*/ 2147483647 w 92"/>
              <a:gd name="T15" fmla="*/ 2147483647 h 92"/>
              <a:gd name="T16" fmla="*/ 2147483647 w 92"/>
              <a:gd name="T17" fmla="*/ 2147483647 h 92"/>
              <a:gd name="T18" fmla="*/ 2147483647 w 92"/>
              <a:gd name="T19" fmla="*/ 2147483647 h 92"/>
              <a:gd name="T20" fmla="*/ 2147483647 w 92"/>
              <a:gd name="T21" fmla="*/ 2147483647 h 92"/>
              <a:gd name="T22" fmla="*/ 2147483647 w 92"/>
              <a:gd name="T23" fmla="*/ 2147483647 h 92"/>
              <a:gd name="T24" fmla="*/ 2147483647 w 92"/>
              <a:gd name="T25" fmla="*/ 2147483647 h 92"/>
              <a:gd name="T26" fmla="*/ 2147483647 w 92"/>
              <a:gd name="T27" fmla="*/ 2147483647 h 92"/>
              <a:gd name="T28" fmla="*/ 2147483647 w 92"/>
              <a:gd name="T29" fmla="*/ 2147483647 h 92"/>
              <a:gd name="T30" fmla="*/ 2147483647 w 92"/>
              <a:gd name="T31" fmla="*/ 2147483647 h 92"/>
              <a:gd name="T32" fmla="*/ 2147483647 w 92"/>
              <a:gd name="T33" fmla="*/ 2147483647 h 92"/>
              <a:gd name="T34" fmla="*/ 2147483647 w 92"/>
              <a:gd name="T35" fmla="*/ 2147483647 h 92"/>
              <a:gd name="T36" fmla="*/ 2147483647 w 92"/>
              <a:gd name="T37" fmla="*/ 2147483647 h 92"/>
              <a:gd name="T38" fmla="*/ 2147483647 w 92"/>
              <a:gd name="T39" fmla="*/ 2147483647 h 92"/>
              <a:gd name="T40" fmla="*/ 2147483647 w 92"/>
              <a:gd name="T41" fmla="*/ 2147483647 h 92"/>
              <a:gd name="T42" fmla="*/ 2147483647 w 92"/>
              <a:gd name="T43" fmla="*/ 2147483647 h 92"/>
              <a:gd name="T44" fmla="*/ 2147483647 w 92"/>
              <a:gd name="T45" fmla="*/ 2147483647 h 92"/>
              <a:gd name="T46" fmla="*/ 2147483647 w 92"/>
              <a:gd name="T47" fmla="*/ 2147483647 h 92"/>
              <a:gd name="T48" fmla="*/ 2147483647 w 92"/>
              <a:gd name="T49" fmla="*/ 2147483647 h 92"/>
              <a:gd name="T50" fmla="*/ 2147483647 w 92"/>
              <a:gd name="T51" fmla="*/ 2147483647 h 92"/>
              <a:gd name="T52" fmla="*/ 2147483647 w 92"/>
              <a:gd name="T53" fmla="*/ 2147483647 h 92"/>
              <a:gd name="T54" fmla="*/ 2147483647 w 92"/>
              <a:gd name="T55" fmla="*/ 2147483647 h 92"/>
              <a:gd name="T56" fmla="*/ 2147483647 w 92"/>
              <a:gd name="T57" fmla="*/ 2147483647 h 92"/>
              <a:gd name="T58" fmla="*/ 2147483647 w 92"/>
              <a:gd name="T59" fmla="*/ 2147483647 h 92"/>
              <a:gd name="T60" fmla="*/ 2147483647 w 92"/>
              <a:gd name="T61" fmla="*/ 2147483647 h 92"/>
              <a:gd name="T62" fmla="*/ 2147483647 w 92"/>
              <a:gd name="T63" fmla="*/ 2147483647 h 92"/>
              <a:gd name="T64" fmla="*/ 2147483647 w 92"/>
              <a:gd name="T65" fmla="*/ 2147483647 h 92"/>
              <a:gd name="T66" fmla="*/ 2147483647 w 92"/>
              <a:gd name="T67" fmla="*/ 2147483647 h 92"/>
              <a:gd name="T68" fmla="*/ 2147483647 w 92"/>
              <a:gd name="T69" fmla="*/ 2147483647 h 92"/>
              <a:gd name="T70" fmla="*/ 2147483647 w 92"/>
              <a:gd name="T71" fmla="*/ 2147483647 h 92"/>
              <a:gd name="T72" fmla="*/ 2147483647 w 92"/>
              <a:gd name="T73" fmla="*/ 2147483647 h 92"/>
              <a:gd name="T74" fmla="*/ 2147483647 w 92"/>
              <a:gd name="T75" fmla="*/ 2147483647 h 92"/>
              <a:gd name="T76" fmla="*/ 2147483647 w 92"/>
              <a:gd name="T77" fmla="*/ 2147483647 h 92"/>
              <a:gd name="T78" fmla="*/ 2147483647 w 92"/>
              <a:gd name="T79" fmla="*/ 2147483647 h 92"/>
              <a:gd name="T80" fmla="*/ 2147483647 w 92"/>
              <a:gd name="T81" fmla="*/ 2147483647 h 92"/>
              <a:gd name="T82" fmla="*/ 2147483647 w 92"/>
              <a:gd name="T83" fmla="*/ 2147483647 h 92"/>
              <a:gd name="T84" fmla="*/ 2147483647 w 92"/>
              <a:gd name="T85" fmla="*/ 2147483647 h 92"/>
              <a:gd name="T86" fmla="*/ 2147483647 w 92"/>
              <a:gd name="T87" fmla="*/ 2147483647 h 92"/>
              <a:gd name="T88" fmla="*/ 2147483647 w 92"/>
              <a:gd name="T89" fmla="*/ 2147483647 h 92"/>
              <a:gd name="T90" fmla="*/ 2147483647 w 92"/>
              <a:gd name="T91" fmla="*/ 2147483647 h 92"/>
              <a:gd name="T92" fmla="*/ 2147483647 w 92"/>
              <a:gd name="T93" fmla="*/ 2147483647 h 92"/>
              <a:gd name="T94" fmla="*/ 2147483647 w 92"/>
              <a:gd name="T95" fmla="*/ 2147483647 h 92"/>
              <a:gd name="T96" fmla="*/ 2147483647 w 92"/>
              <a:gd name="T97" fmla="*/ 2147483647 h 92"/>
              <a:gd name="T98" fmla="*/ 2147483647 w 92"/>
              <a:gd name="T99" fmla="*/ 2147483647 h 92"/>
              <a:gd name="T100" fmla="*/ 2147483647 w 92"/>
              <a:gd name="T101" fmla="*/ 2147483647 h 92"/>
              <a:gd name="T102" fmla="*/ 2147483647 w 92"/>
              <a:gd name="T103" fmla="*/ 2147483647 h 92"/>
              <a:gd name="T104" fmla="*/ 2147483647 w 92"/>
              <a:gd name="T105" fmla="*/ 2147483647 h 92"/>
              <a:gd name="T106" fmla="*/ 2147483647 w 92"/>
              <a:gd name="T107" fmla="*/ 2147483647 h 92"/>
              <a:gd name="T108" fmla="*/ 2147483647 w 92"/>
              <a:gd name="T109" fmla="*/ 2147483647 h 92"/>
              <a:gd name="T110" fmla="*/ 2147483647 w 92"/>
              <a:gd name="T111" fmla="*/ 2147483647 h 9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92" h="92">
                <a:moveTo>
                  <a:pt x="76" y="58"/>
                </a:moveTo>
                <a:cubicBezTo>
                  <a:pt x="78" y="50"/>
                  <a:pt x="78" y="50"/>
                  <a:pt x="78" y="50"/>
                </a:cubicBezTo>
                <a:cubicBezTo>
                  <a:pt x="92" y="42"/>
                  <a:pt x="92" y="42"/>
                  <a:pt x="92" y="42"/>
                </a:cubicBezTo>
                <a:cubicBezTo>
                  <a:pt x="88" y="26"/>
                  <a:pt x="88" y="26"/>
                  <a:pt x="88" y="26"/>
                </a:cubicBezTo>
                <a:cubicBezTo>
                  <a:pt x="72" y="26"/>
                  <a:pt x="72" y="26"/>
                  <a:pt x="72" y="26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4"/>
                  <a:pt x="66" y="4"/>
                  <a:pt x="66" y="4"/>
                </a:cubicBezTo>
                <a:cubicBezTo>
                  <a:pt x="50" y="0"/>
                  <a:pt x="50" y="0"/>
                  <a:pt x="50" y="0"/>
                </a:cubicBezTo>
                <a:cubicBezTo>
                  <a:pt x="41" y="14"/>
                  <a:pt x="41" y="14"/>
                  <a:pt x="41" y="14"/>
                </a:cubicBezTo>
                <a:cubicBezTo>
                  <a:pt x="33" y="16"/>
                  <a:pt x="33" y="16"/>
                  <a:pt x="33" y="16"/>
                </a:cubicBezTo>
                <a:cubicBezTo>
                  <a:pt x="19" y="8"/>
                  <a:pt x="19" y="8"/>
                  <a:pt x="19" y="8"/>
                </a:cubicBezTo>
                <a:cubicBezTo>
                  <a:pt x="8" y="20"/>
                  <a:pt x="8" y="20"/>
                  <a:pt x="8" y="20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4" y="42"/>
                  <a:pt x="14" y="42"/>
                  <a:pt x="14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4" y="66"/>
                  <a:pt x="4" y="66"/>
                  <a:pt x="4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88"/>
                  <a:pt x="26" y="88"/>
                  <a:pt x="26" y="88"/>
                </a:cubicBezTo>
                <a:cubicBezTo>
                  <a:pt x="42" y="92"/>
                  <a:pt x="42" y="92"/>
                  <a:pt x="42" y="92"/>
                </a:cubicBezTo>
                <a:cubicBezTo>
                  <a:pt x="50" y="79"/>
                  <a:pt x="50" y="79"/>
                  <a:pt x="50" y="79"/>
                </a:cubicBezTo>
                <a:cubicBezTo>
                  <a:pt x="58" y="76"/>
                  <a:pt x="58" y="76"/>
                  <a:pt x="58" y="76"/>
                </a:cubicBezTo>
                <a:cubicBezTo>
                  <a:pt x="72" y="84"/>
                  <a:pt x="72" y="84"/>
                  <a:pt x="72" y="84"/>
                </a:cubicBezTo>
                <a:cubicBezTo>
                  <a:pt x="84" y="72"/>
                  <a:pt x="84" y="72"/>
                  <a:pt x="84" y="72"/>
                </a:cubicBezTo>
                <a:cubicBezTo>
                  <a:pt x="76" y="58"/>
                  <a:pt x="76" y="58"/>
                  <a:pt x="76" y="58"/>
                </a:cubicBezTo>
                <a:close/>
                <a:moveTo>
                  <a:pt x="74" y="28"/>
                </a:move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79" y="47"/>
                  <a:pt x="79" y="47"/>
                  <a:pt x="79" y="47"/>
                </a:cubicBezTo>
                <a:cubicBezTo>
                  <a:pt x="79" y="47"/>
                  <a:pt x="79" y="47"/>
                  <a:pt x="78" y="47"/>
                </a:cubicBezTo>
                <a:cubicBezTo>
                  <a:pt x="78" y="46"/>
                  <a:pt x="78" y="46"/>
                  <a:pt x="79" y="46"/>
                </a:cubicBezTo>
                <a:cubicBezTo>
                  <a:pt x="88" y="40"/>
                  <a:pt x="88" y="40"/>
                  <a:pt x="88" y="40"/>
                </a:cubicBezTo>
                <a:cubicBezTo>
                  <a:pt x="85" y="30"/>
                  <a:pt x="85" y="30"/>
                  <a:pt x="85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29"/>
                </a:cubicBezTo>
                <a:cubicBezTo>
                  <a:pt x="74" y="29"/>
                  <a:pt x="74" y="28"/>
                  <a:pt x="74" y="28"/>
                </a:cubicBezTo>
                <a:close/>
                <a:moveTo>
                  <a:pt x="41" y="31"/>
                </a:moveTo>
                <a:cubicBezTo>
                  <a:pt x="42" y="32"/>
                  <a:pt x="41" y="33"/>
                  <a:pt x="40" y="33"/>
                </a:cubicBezTo>
                <a:cubicBezTo>
                  <a:pt x="37" y="35"/>
                  <a:pt x="34" y="38"/>
                  <a:pt x="32" y="42"/>
                </a:cubicBezTo>
                <a:cubicBezTo>
                  <a:pt x="32" y="43"/>
                  <a:pt x="31" y="44"/>
                  <a:pt x="31" y="44"/>
                </a:cubicBezTo>
                <a:cubicBezTo>
                  <a:pt x="30" y="43"/>
                  <a:pt x="30" y="42"/>
                  <a:pt x="30" y="41"/>
                </a:cubicBezTo>
                <a:cubicBezTo>
                  <a:pt x="32" y="37"/>
                  <a:pt x="35" y="34"/>
                  <a:pt x="39" y="31"/>
                </a:cubicBezTo>
                <a:cubicBezTo>
                  <a:pt x="40" y="31"/>
                  <a:pt x="41" y="31"/>
                  <a:pt x="41" y="31"/>
                </a:cubicBezTo>
                <a:close/>
                <a:moveTo>
                  <a:pt x="17" y="64"/>
                </a:move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12" y="45"/>
                  <a:pt x="12" y="45"/>
                  <a:pt x="12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4" y="46"/>
                  <a:pt x="13" y="46"/>
                  <a:pt x="13" y="47"/>
                </a:cubicBezTo>
                <a:cubicBezTo>
                  <a:pt x="4" y="52"/>
                  <a:pt x="4" y="52"/>
                  <a:pt x="4" y="52"/>
                </a:cubicBezTo>
                <a:cubicBezTo>
                  <a:pt x="7" y="62"/>
                  <a:pt x="7" y="62"/>
                  <a:pt x="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8" y="62"/>
                  <a:pt x="18" y="63"/>
                  <a:pt x="18" y="63"/>
                </a:cubicBezTo>
                <a:cubicBezTo>
                  <a:pt x="18" y="63"/>
                  <a:pt x="18" y="64"/>
                  <a:pt x="17" y="64"/>
                </a:cubicBezTo>
                <a:close/>
                <a:moveTo>
                  <a:pt x="20" y="13"/>
                </a:moveTo>
                <a:cubicBezTo>
                  <a:pt x="12" y="20"/>
                  <a:pt x="12" y="20"/>
                  <a:pt x="12" y="20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30"/>
                  <a:pt x="18" y="30"/>
                  <a:pt x="17" y="31"/>
                </a:cubicBezTo>
                <a:cubicBezTo>
                  <a:pt x="17" y="31"/>
                  <a:pt x="16" y="31"/>
                  <a:pt x="16" y="3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8"/>
                </a:cubicBezTo>
                <a:cubicBezTo>
                  <a:pt x="30" y="18"/>
                  <a:pt x="29" y="18"/>
                  <a:pt x="29" y="18"/>
                </a:cubicBezTo>
                <a:lnTo>
                  <a:pt x="20" y="13"/>
                </a:lnTo>
                <a:close/>
                <a:moveTo>
                  <a:pt x="26" y="40"/>
                </a:moveTo>
                <a:cubicBezTo>
                  <a:pt x="25" y="41"/>
                  <a:pt x="25" y="42"/>
                  <a:pt x="24" y="42"/>
                </a:cubicBezTo>
                <a:cubicBezTo>
                  <a:pt x="23" y="42"/>
                  <a:pt x="23" y="41"/>
                  <a:pt x="24" y="40"/>
                </a:cubicBezTo>
                <a:cubicBezTo>
                  <a:pt x="26" y="33"/>
                  <a:pt x="30" y="28"/>
                  <a:pt x="36" y="25"/>
                </a:cubicBezTo>
                <a:cubicBezTo>
                  <a:pt x="37" y="24"/>
                  <a:pt x="38" y="24"/>
                  <a:pt x="39" y="25"/>
                </a:cubicBezTo>
                <a:cubicBezTo>
                  <a:pt x="39" y="26"/>
                  <a:pt x="38" y="26"/>
                  <a:pt x="37" y="27"/>
                </a:cubicBezTo>
                <a:cubicBezTo>
                  <a:pt x="32" y="30"/>
                  <a:pt x="28" y="34"/>
                  <a:pt x="26" y="40"/>
                </a:cubicBezTo>
                <a:close/>
                <a:moveTo>
                  <a:pt x="47" y="80"/>
                </a:move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8" y="87"/>
                </a:cubicBezTo>
                <a:cubicBezTo>
                  <a:pt x="28" y="87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4"/>
                  <a:pt x="29" y="74"/>
                  <a:pt x="29" y="74"/>
                </a:cubicBezTo>
                <a:cubicBezTo>
                  <a:pt x="29" y="74"/>
                  <a:pt x="30" y="74"/>
                  <a:pt x="30" y="75"/>
                </a:cubicBezTo>
                <a:cubicBezTo>
                  <a:pt x="30" y="86"/>
                  <a:pt x="30" y="86"/>
                  <a:pt x="30" y="86"/>
                </a:cubicBezTo>
                <a:cubicBezTo>
                  <a:pt x="40" y="88"/>
                  <a:pt x="40" y="88"/>
                  <a:pt x="40" y="88"/>
                </a:cubicBezTo>
                <a:cubicBezTo>
                  <a:pt x="46" y="79"/>
                  <a:pt x="46" y="79"/>
                  <a:pt x="46" y="79"/>
                </a:cubicBezTo>
                <a:cubicBezTo>
                  <a:pt x="46" y="79"/>
                  <a:pt x="46" y="78"/>
                  <a:pt x="47" y="79"/>
                </a:cubicBezTo>
                <a:cubicBezTo>
                  <a:pt x="47" y="79"/>
                  <a:pt x="47" y="79"/>
                  <a:pt x="47" y="80"/>
                </a:cubicBezTo>
                <a:close/>
                <a:moveTo>
                  <a:pt x="48" y="54"/>
                </a:moveTo>
                <a:cubicBezTo>
                  <a:pt x="44" y="55"/>
                  <a:pt x="39" y="53"/>
                  <a:pt x="38" y="48"/>
                </a:cubicBezTo>
                <a:cubicBezTo>
                  <a:pt x="37" y="44"/>
                  <a:pt x="39" y="39"/>
                  <a:pt x="44" y="38"/>
                </a:cubicBezTo>
                <a:cubicBezTo>
                  <a:pt x="48" y="37"/>
                  <a:pt x="53" y="39"/>
                  <a:pt x="54" y="44"/>
                </a:cubicBezTo>
                <a:cubicBezTo>
                  <a:pt x="55" y="48"/>
                  <a:pt x="52" y="53"/>
                  <a:pt x="48" y="54"/>
                </a:cubicBezTo>
                <a:close/>
                <a:moveTo>
                  <a:pt x="52" y="4"/>
                </a:moveTo>
                <a:cubicBezTo>
                  <a:pt x="46" y="13"/>
                  <a:pt x="46" y="13"/>
                  <a:pt x="46" y="13"/>
                </a:cubicBezTo>
                <a:cubicBezTo>
                  <a:pt x="46" y="14"/>
                  <a:pt x="45" y="14"/>
                  <a:pt x="45" y="14"/>
                </a:cubicBezTo>
                <a:cubicBezTo>
                  <a:pt x="45" y="13"/>
                  <a:pt x="45" y="13"/>
                  <a:pt x="45" y="12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7"/>
                  <a:pt x="63" y="17"/>
                  <a:pt x="63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18"/>
                  <a:pt x="62" y="18"/>
                  <a:pt x="62" y="17"/>
                </a:cubicBezTo>
                <a:cubicBezTo>
                  <a:pt x="62" y="7"/>
                  <a:pt x="62" y="7"/>
                  <a:pt x="62" y="7"/>
                </a:cubicBezTo>
                <a:lnTo>
                  <a:pt x="52" y="4"/>
                </a:lnTo>
                <a:close/>
                <a:moveTo>
                  <a:pt x="81" y="72"/>
                </a:move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62" y="76"/>
                  <a:pt x="62" y="76"/>
                  <a:pt x="62" y="76"/>
                </a:cubicBezTo>
                <a:cubicBezTo>
                  <a:pt x="61" y="75"/>
                  <a:pt x="61" y="75"/>
                  <a:pt x="62" y="75"/>
                </a:cubicBezTo>
                <a:cubicBezTo>
                  <a:pt x="62" y="74"/>
                  <a:pt x="62" y="74"/>
                  <a:pt x="63" y="74"/>
                </a:cubicBezTo>
                <a:cubicBezTo>
                  <a:pt x="72" y="80"/>
                  <a:pt x="72" y="80"/>
                  <a:pt x="72" y="80"/>
                </a:cubicBezTo>
                <a:cubicBezTo>
                  <a:pt x="79" y="72"/>
                  <a:pt x="79" y="72"/>
                  <a:pt x="79" y="72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2"/>
                  <a:pt x="74" y="62"/>
                  <a:pt x="74" y="62"/>
                </a:cubicBezTo>
                <a:cubicBezTo>
                  <a:pt x="75" y="61"/>
                  <a:pt x="75" y="62"/>
                  <a:pt x="75" y="6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6" name="Freeform 502">
            <a:extLst>
              <a:ext uri="{FF2B5EF4-FFF2-40B4-BE49-F238E27FC236}">
                <a16:creationId xmlns:a16="http://schemas.microsoft.com/office/drawing/2014/main" xmlns="" id="{AD656E61-5018-4576-A399-D1F8743F7E55}"/>
              </a:ext>
            </a:extLst>
          </p:cNvPr>
          <p:cNvSpPr>
            <a:spLocks noEditPoints="1"/>
          </p:cNvSpPr>
          <p:nvPr/>
        </p:nvSpPr>
        <p:spPr bwMode="auto">
          <a:xfrm>
            <a:off x="8878888" y="1905000"/>
            <a:ext cx="593725" cy="439738"/>
          </a:xfrm>
          <a:custGeom>
            <a:avLst/>
            <a:gdLst>
              <a:gd name="T0" fmla="*/ 2147483647 w 107"/>
              <a:gd name="T1" fmla="*/ 2147483647 h 79"/>
              <a:gd name="T2" fmla="*/ 2147483647 w 107"/>
              <a:gd name="T3" fmla="*/ 2147483647 h 79"/>
              <a:gd name="T4" fmla="*/ 2147483647 w 107"/>
              <a:gd name="T5" fmla="*/ 2147483647 h 79"/>
              <a:gd name="T6" fmla="*/ 0 w 107"/>
              <a:gd name="T7" fmla="*/ 2147483647 h 79"/>
              <a:gd name="T8" fmla="*/ 2147483647 w 107"/>
              <a:gd name="T9" fmla="*/ 2147483647 h 79"/>
              <a:gd name="T10" fmla="*/ 2147483647 w 107"/>
              <a:gd name="T11" fmla="*/ 2147483647 h 79"/>
              <a:gd name="T12" fmla="*/ 2147483647 w 107"/>
              <a:gd name="T13" fmla="*/ 2147483647 h 79"/>
              <a:gd name="T14" fmla="*/ 2147483647 w 107"/>
              <a:gd name="T15" fmla="*/ 2147483647 h 79"/>
              <a:gd name="T16" fmla="*/ 2147483647 w 107"/>
              <a:gd name="T17" fmla="*/ 2147483647 h 79"/>
              <a:gd name="T18" fmla="*/ 2147483647 w 107"/>
              <a:gd name="T19" fmla="*/ 2147483647 h 79"/>
              <a:gd name="T20" fmla="*/ 2147483647 w 107"/>
              <a:gd name="T21" fmla="*/ 2147483647 h 79"/>
              <a:gd name="T22" fmla="*/ 2147483647 w 107"/>
              <a:gd name="T23" fmla="*/ 2147483647 h 79"/>
              <a:gd name="T24" fmla="*/ 2147483647 w 107"/>
              <a:gd name="T25" fmla="*/ 2147483647 h 79"/>
              <a:gd name="T26" fmla="*/ 2147483647 w 107"/>
              <a:gd name="T27" fmla="*/ 2147483647 h 79"/>
              <a:gd name="T28" fmla="*/ 2147483647 w 107"/>
              <a:gd name="T29" fmla="*/ 0 h 79"/>
              <a:gd name="T30" fmla="*/ 2147483647 w 107"/>
              <a:gd name="T31" fmla="*/ 0 h 79"/>
              <a:gd name="T32" fmla="*/ 0 w 107"/>
              <a:gd name="T33" fmla="*/ 2147483647 h 79"/>
              <a:gd name="T34" fmla="*/ 0 w 107"/>
              <a:gd name="T35" fmla="*/ 2147483647 h 79"/>
              <a:gd name="T36" fmla="*/ 2147483647 w 107"/>
              <a:gd name="T37" fmla="*/ 2147483647 h 79"/>
              <a:gd name="T38" fmla="*/ 2147483647 w 107"/>
              <a:gd name="T39" fmla="*/ 2147483647 h 7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07" h="79">
                <a:moveTo>
                  <a:pt x="106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6" y="34"/>
                  <a:pt x="16" y="35"/>
                </a:cubicBezTo>
                <a:cubicBezTo>
                  <a:pt x="0" y="79"/>
                  <a:pt x="0" y="79"/>
                  <a:pt x="0" y="79"/>
                </a:cubicBezTo>
                <a:cubicBezTo>
                  <a:pt x="91" y="79"/>
                  <a:pt x="91" y="79"/>
                  <a:pt x="91" y="79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4"/>
                  <a:pt x="107" y="33"/>
                  <a:pt x="106" y="33"/>
                </a:cubicBezTo>
                <a:close/>
                <a:moveTo>
                  <a:pt x="17" y="30"/>
                </a:moveTo>
                <a:cubicBezTo>
                  <a:pt x="91" y="30"/>
                  <a:pt x="91" y="30"/>
                  <a:pt x="91" y="30"/>
                </a:cubicBezTo>
                <a:cubicBezTo>
                  <a:pt x="91" y="14"/>
                  <a:pt x="91" y="14"/>
                  <a:pt x="91" y="14"/>
                </a:cubicBezTo>
                <a:cubicBezTo>
                  <a:pt x="91" y="13"/>
                  <a:pt x="90" y="13"/>
                  <a:pt x="90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0" y="13"/>
                  <a:pt x="40" y="12"/>
                  <a:pt x="40" y="12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2"/>
                  <a:pt x="38" y="0"/>
                  <a:pt x="35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0"/>
                  <a:pt x="0" y="70"/>
                  <a:pt x="0" y="70"/>
                </a:cubicBezTo>
                <a:cubicBezTo>
                  <a:pt x="13" y="34"/>
                  <a:pt x="13" y="34"/>
                  <a:pt x="13" y="34"/>
                </a:cubicBezTo>
                <a:cubicBezTo>
                  <a:pt x="13" y="32"/>
                  <a:pt x="15" y="30"/>
                  <a:pt x="17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7" name="Freeform 370">
            <a:extLst>
              <a:ext uri="{FF2B5EF4-FFF2-40B4-BE49-F238E27FC236}">
                <a16:creationId xmlns:a16="http://schemas.microsoft.com/office/drawing/2014/main" xmlns="" id="{1E686612-99D2-465D-8DB3-26A01AE37139}"/>
              </a:ext>
            </a:extLst>
          </p:cNvPr>
          <p:cNvSpPr>
            <a:spLocks noEditPoints="1"/>
          </p:cNvSpPr>
          <p:nvPr/>
        </p:nvSpPr>
        <p:spPr bwMode="auto">
          <a:xfrm>
            <a:off x="2613025" y="1917700"/>
            <a:ext cx="495300" cy="600075"/>
          </a:xfrm>
          <a:custGeom>
            <a:avLst/>
            <a:gdLst>
              <a:gd name="T0" fmla="*/ 2147483647 w 73"/>
              <a:gd name="T1" fmla="*/ 2147483647 h 88"/>
              <a:gd name="T2" fmla="*/ 2147483647 w 73"/>
              <a:gd name="T3" fmla="*/ 2147483647 h 88"/>
              <a:gd name="T4" fmla="*/ 2147483647 w 73"/>
              <a:gd name="T5" fmla="*/ 2147483647 h 88"/>
              <a:gd name="T6" fmla="*/ 2147483647 w 73"/>
              <a:gd name="T7" fmla="*/ 2147483647 h 88"/>
              <a:gd name="T8" fmla="*/ 2147483647 w 73"/>
              <a:gd name="T9" fmla="*/ 2147483647 h 88"/>
              <a:gd name="T10" fmla="*/ 2147483647 w 73"/>
              <a:gd name="T11" fmla="*/ 2147483647 h 88"/>
              <a:gd name="T12" fmla="*/ 2147483647 w 73"/>
              <a:gd name="T13" fmla="*/ 2147483647 h 88"/>
              <a:gd name="T14" fmla="*/ 2147483647 w 73"/>
              <a:gd name="T15" fmla="*/ 2147483647 h 88"/>
              <a:gd name="T16" fmla="*/ 2147483647 w 73"/>
              <a:gd name="T17" fmla="*/ 2147483647 h 88"/>
              <a:gd name="T18" fmla="*/ 2147483647 w 73"/>
              <a:gd name="T19" fmla="*/ 2147483647 h 88"/>
              <a:gd name="T20" fmla="*/ 2147483647 w 73"/>
              <a:gd name="T21" fmla="*/ 2147483647 h 88"/>
              <a:gd name="T22" fmla="*/ 2147483647 w 73"/>
              <a:gd name="T23" fmla="*/ 2147483647 h 88"/>
              <a:gd name="T24" fmla="*/ 2147483647 w 73"/>
              <a:gd name="T25" fmla="*/ 2147483647 h 88"/>
              <a:gd name="T26" fmla="*/ 2147483647 w 73"/>
              <a:gd name="T27" fmla="*/ 2147483647 h 88"/>
              <a:gd name="T28" fmla="*/ 2147483647 w 73"/>
              <a:gd name="T29" fmla="*/ 2147483647 h 88"/>
              <a:gd name="T30" fmla="*/ 2147483647 w 73"/>
              <a:gd name="T31" fmla="*/ 2147483647 h 88"/>
              <a:gd name="T32" fmla="*/ 2147483647 w 73"/>
              <a:gd name="T33" fmla="*/ 2147483647 h 88"/>
              <a:gd name="T34" fmla="*/ 2147483647 w 73"/>
              <a:gd name="T35" fmla="*/ 2147483647 h 88"/>
              <a:gd name="T36" fmla="*/ 2147483647 w 73"/>
              <a:gd name="T37" fmla="*/ 2147483647 h 88"/>
              <a:gd name="T38" fmla="*/ 2147483647 w 73"/>
              <a:gd name="T39" fmla="*/ 2147483647 h 88"/>
              <a:gd name="T40" fmla="*/ 2147483647 w 73"/>
              <a:gd name="T41" fmla="*/ 2147483647 h 88"/>
              <a:gd name="T42" fmla="*/ 2147483647 w 73"/>
              <a:gd name="T43" fmla="*/ 2147483647 h 88"/>
              <a:gd name="T44" fmla="*/ 2147483647 w 73"/>
              <a:gd name="T45" fmla="*/ 2147483647 h 88"/>
              <a:gd name="T46" fmla="*/ 2147483647 w 73"/>
              <a:gd name="T47" fmla="*/ 2147483647 h 88"/>
              <a:gd name="T48" fmla="*/ 2147483647 w 73"/>
              <a:gd name="T49" fmla="*/ 2147483647 h 88"/>
              <a:gd name="T50" fmla="*/ 2147483647 w 73"/>
              <a:gd name="T51" fmla="*/ 2147483647 h 88"/>
              <a:gd name="T52" fmla="*/ 2147483647 w 73"/>
              <a:gd name="T53" fmla="*/ 2147483647 h 88"/>
              <a:gd name="T54" fmla="*/ 2147483647 w 73"/>
              <a:gd name="T55" fmla="*/ 2147483647 h 88"/>
              <a:gd name="T56" fmla="*/ 2147483647 w 73"/>
              <a:gd name="T57" fmla="*/ 2147483647 h 88"/>
              <a:gd name="T58" fmla="*/ 2147483647 w 73"/>
              <a:gd name="T59" fmla="*/ 2147483647 h 88"/>
              <a:gd name="T60" fmla="*/ 2147483647 w 73"/>
              <a:gd name="T61" fmla="*/ 2147483647 h 88"/>
              <a:gd name="T62" fmla="*/ 2147483647 w 73"/>
              <a:gd name="T63" fmla="*/ 2147483647 h 88"/>
              <a:gd name="T64" fmla="*/ 2147483647 w 73"/>
              <a:gd name="T65" fmla="*/ 2147483647 h 88"/>
              <a:gd name="T66" fmla="*/ 2147483647 w 73"/>
              <a:gd name="T67" fmla="*/ 2147483647 h 88"/>
              <a:gd name="T68" fmla="*/ 2147483647 w 73"/>
              <a:gd name="T69" fmla="*/ 2147483647 h 8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73" h="88">
                <a:moveTo>
                  <a:pt x="60" y="8"/>
                </a:moveTo>
                <a:cubicBezTo>
                  <a:pt x="50" y="0"/>
                  <a:pt x="36" y="3"/>
                  <a:pt x="28" y="13"/>
                </a:cubicBezTo>
                <a:cubicBezTo>
                  <a:pt x="22" y="22"/>
                  <a:pt x="23" y="33"/>
                  <a:pt x="29" y="41"/>
                </a:cubicBezTo>
                <a:cubicBezTo>
                  <a:pt x="2" y="79"/>
                  <a:pt x="2" y="79"/>
                  <a:pt x="2" y="79"/>
                </a:cubicBezTo>
                <a:cubicBezTo>
                  <a:pt x="0" y="81"/>
                  <a:pt x="1" y="85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2" y="48"/>
                  <a:pt x="33" y="49"/>
                </a:cubicBezTo>
                <a:cubicBezTo>
                  <a:pt x="34" y="49"/>
                  <a:pt x="34" y="50"/>
                  <a:pt x="33" y="51"/>
                </a:cubicBezTo>
                <a:cubicBezTo>
                  <a:pt x="6" y="88"/>
                  <a:pt x="6" y="88"/>
                  <a:pt x="6" y="88"/>
                </a:cubicBezTo>
                <a:cubicBezTo>
                  <a:pt x="13" y="87"/>
                  <a:pt x="13" y="87"/>
                  <a:pt x="13" y="87"/>
                </a:cubicBezTo>
                <a:cubicBezTo>
                  <a:pt x="14" y="85"/>
                  <a:pt x="14" y="85"/>
                  <a:pt x="14" y="85"/>
                </a:cubicBezTo>
                <a:cubicBezTo>
                  <a:pt x="20" y="84"/>
                  <a:pt x="20" y="84"/>
                  <a:pt x="20" y="84"/>
                </a:cubicBezTo>
                <a:cubicBezTo>
                  <a:pt x="18" y="80"/>
                  <a:pt x="18" y="80"/>
                  <a:pt x="18" y="80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8"/>
                  <a:pt x="23" y="78"/>
                  <a:pt x="23" y="78"/>
                </a:cubicBezTo>
                <a:cubicBezTo>
                  <a:pt x="25" y="75"/>
                  <a:pt x="25" y="75"/>
                  <a:pt x="25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1" y="72"/>
                  <a:pt x="31" y="72"/>
                  <a:pt x="31" y="72"/>
                </a:cubicBezTo>
                <a:cubicBezTo>
                  <a:pt x="30" y="66"/>
                  <a:pt x="30" y="66"/>
                  <a:pt x="30" y="66"/>
                </a:cubicBezTo>
                <a:cubicBezTo>
                  <a:pt x="31" y="65"/>
                  <a:pt x="31" y="65"/>
                  <a:pt x="31" y="65"/>
                </a:cubicBezTo>
                <a:cubicBezTo>
                  <a:pt x="37" y="64"/>
                  <a:pt x="37" y="64"/>
                  <a:pt x="37" y="64"/>
                </a:cubicBezTo>
                <a:cubicBezTo>
                  <a:pt x="34" y="59"/>
                  <a:pt x="34" y="59"/>
                  <a:pt x="34" y="59"/>
                </a:cubicBezTo>
                <a:cubicBezTo>
                  <a:pt x="40" y="57"/>
                  <a:pt x="40" y="57"/>
                  <a:pt x="4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9" y="48"/>
                  <a:pt x="39" y="48"/>
                  <a:pt x="39" y="48"/>
                </a:cubicBezTo>
                <a:cubicBezTo>
                  <a:pt x="48" y="52"/>
                  <a:pt x="59" y="49"/>
                  <a:pt x="66" y="40"/>
                </a:cubicBezTo>
                <a:cubicBezTo>
                  <a:pt x="73" y="30"/>
                  <a:pt x="71" y="15"/>
                  <a:pt x="60" y="8"/>
                </a:cubicBezTo>
                <a:close/>
                <a:moveTo>
                  <a:pt x="58" y="19"/>
                </a:moveTo>
                <a:cubicBezTo>
                  <a:pt x="56" y="21"/>
                  <a:pt x="53" y="22"/>
                  <a:pt x="51" y="20"/>
                </a:cubicBezTo>
                <a:cubicBezTo>
                  <a:pt x="49" y="19"/>
                  <a:pt x="49" y="16"/>
                  <a:pt x="50" y="14"/>
                </a:cubicBezTo>
                <a:cubicBezTo>
                  <a:pt x="52" y="12"/>
                  <a:pt x="55" y="11"/>
                  <a:pt x="57" y="13"/>
                </a:cubicBezTo>
                <a:cubicBezTo>
                  <a:pt x="59" y="14"/>
                  <a:pt x="59" y="17"/>
                  <a:pt x="58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4977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/>
      <p:bldP spid="25" grpId="0" animBg="1"/>
      <p:bldP spid="26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生产计划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1949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Production plan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1E2942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1E294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19822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1">
            <a:extLst>
              <a:ext uri="{FF2B5EF4-FFF2-40B4-BE49-F238E27FC236}">
                <a16:creationId xmlns:a16="http://schemas.microsoft.com/office/drawing/2014/main" xmlns="" id="{C75E673C-D89A-4655-9BD0-F40DB0ADB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0" name="텍스트 개체 틀 12">
            <a:extLst>
              <a:ext uri="{FF2B5EF4-FFF2-40B4-BE49-F238E27FC236}">
                <a16:creationId xmlns:a16="http://schemas.microsoft.com/office/drawing/2014/main" xmlns="" id="{300941B5-2063-40A2-933F-05B45029B698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生产计划</a:t>
            </a:r>
          </a:p>
        </p:txBody>
      </p:sp>
      <p:sp>
        <p:nvSpPr>
          <p:cNvPr id="28" name="饼形 7">
            <a:extLst>
              <a:ext uri="{FF2B5EF4-FFF2-40B4-BE49-F238E27FC236}">
                <a16:creationId xmlns:a16="http://schemas.microsoft.com/office/drawing/2014/main" xmlns="" id="{90C66547-F70C-4AC0-B06D-71A85A018484}"/>
              </a:ext>
            </a:extLst>
          </p:cNvPr>
          <p:cNvSpPr>
            <a:spLocks/>
          </p:cNvSpPr>
          <p:nvPr/>
        </p:nvSpPr>
        <p:spPr bwMode="auto">
          <a:xfrm>
            <a:off x="3127375" y="2774950"/>
            <a:ext cx="2073275" cy="2017713"/>
          </a:xfrm>
          <a:custGeom>
            <a:avLst/>
            <a:gdLst>
              <a:gd name="T0" fmla="*/ 2065451 w 2074255"/>
              <a:gd name="T1" fmla="*/ 1012955 h 2016691"/>
              <a:gd name="T2" fmla="*/ 1032725 w 2074255"/>
              <a:gd name="T3" fmla="*/ 2025910 h 2016691"/>
              <a:gd name="T4" fmla="*/ -1 w 2074255"/>
              <a:gd name="T5" fmla="*/ 1012956 h 2016691"/>
              <a:gd name="T6" fmla="*/ 1032726 w 2074255"/>
              <a:gd name="T7" fmla="*/ 1012955 h 2016691"/>
              <a:gd name="T8" fmla="*/ 2065451 w 2074255"/>
              <a:gd name="T9" fmla="*/ 1012955 h 2016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74255" h="2016691">
                <a:moveTo>
                  <a:pt x="2074255" y="1008346"/>
                </a:moveTo>
                <a:cubicBezTo>
                  <a:pt x="2074255" y="1565240"/>
                  <a:pt x="1609917" y="2016692"/>
                  <a:pt x="1037127" y="2016692"/>
                </a:cubicBezTo>
                <a:cubicBezTo>
                  <a:pt x="464337" y="2016692"/>
                  <a:pt x="-1" y="1565241"/>
                  <a:pt x="-1" y="1008347"/>
                </a:cubicBezTo>
                <a:lnTo>
                  <a:pt x="1037128" y="1008346"/>
                </a:lnTo>
                <a:lnTo>
                  <a:pt x="2074255" y="1008346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饼形 8">
            <a:extLst>
              <a:ext uri="{FF2B5EF4-FFF2-40B4-BE49-F238E27FC236}">
                <a16:creationId xmlns:a16="http://schemas.microsoft.com/office/drawing/2014/main" xmlns="" id="{C75573B9-9D6C-4035-BFDE-331723F15E03}"/>
              </a:ext>
            </a:extLst>
          </p:cNvPr>
          <p:cNvSpPr>
            <a:spLocks/>
          </p:cNvSpPr>
          <p:nvPr/>
        </p:nvSpPr>
        <p:spPr bwMode="auto">
          <a:xfrm rot="5400000">
            <a:off x="2117726" y="3754437"/>
            <a:ext cx="2017712" cy="2074863"/>
          </a:xfrm>
          <a:custGeom>
            <a:avLst/>
            <a:gdLst>
              <a:gd name="T0" fmla="*/ 2025900 w 2016691"/>
              <a:gd name="T1" fmla="*/ 1039867 h 2074255"/>
              <a:gd name="T2" fmla="*/ 1012949 w 2016691"/>
              <a:gd name="T3" fmla="*/ 2079734 h 2074255"/>
              <a:gd name="T4" fmla="*/ -1 w 2016691"/>
              <a:gd name="T5" fmla="*/ 1039868 h 2074255"/>
              <a:gd name="T6" fmla="*/ 1012951 w 2016691"/>
              <a:gd name="T7" fmla="*/ 1039867 h 2074255"/>
              <a:gd name="T8" fmla="*/ 2025900 w 2016691"/>
              <a:gd name="T9" fmla="*/ 1039867 h 20742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6691" h="2074255">
                <a:moveTo>
                  <a:pt x="2016691" y="1037128"/>
                </a:moveTo>
                <a:cubicBezTo>
                  <a:pt x="2016691" y="1609918"/>
                  <a:pt x="1565239" y="2074256"/>
                  <a:pt x="1008345" y="2074256"/>
                </a:cubicBezTo>
                <a:cubicBezTo>
                  <a:pt x="451451" y="2074256"/>
                  <a:pt x="-1" y="1609918"/>
                  <a:pt x="-1" y="1037129"/>
                </a:cubicBezTo>
                <a:lnTo>
                  <a:pt x="1008346" y="1037128"/>
                </a:lnTo>
                <a:lnTo>
                  <a:pt x="2016691" y="1037128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饼形 9">
            <a:extLst>
              <a:ext uri="{FF2B5EF4-FFF2-40B4-BE49-F238E27FC236}">
                <a16:creationId xmlns:a16="http://schemas.microsoft.com/office/drawing/2014/main" xmlns="" id="{608376D7-C63D-4477-B8BA-194588A2AA27}"/>
              </a:ext>
            </a:extLst>
          </p:cNvPr>
          <p:cNvSpPr>
            <a:spLocks/>
          </p:cNvSpPr>
          <p:nvPr/>
        </p:nvSpPr>
        <p:spPr bwMode="auto">
          <a:xfrm rot="16200000">
            <a:off x="2118519" y="1737519"/>
            <a:ext cx="2016125" cy="2074863"/>
          </a:xfrm>
          <a:custGeom>
            <a:avLst/>
            <a:gdLst>
              <a:gd name="T0" fmla="*/ 2011602 w 2016691"/>
              <a:gd name="T1" fmla="*/ 1039867 h 2074255"/>
              <a:gd name="T2" fmla="*/ 1005800 w 2016691"/>
              <a:gd name="T3" fmla="*/ 2079734 h 2074255"/>
              <a:gd name="T4" fmla="*/ -1 w 2016691"/>
              <a:gd name="T5" fmla="*/ 1039868 h 2074255"/>
              <a:gd name="T6" fmla="*/ 1005801 w 2016691"/>
              <a:gd name="T7" fmla="*/ 1039867 h 2074255"/>
              <a:gd name="T8" fmla="*/ 2011602 w 2016691"/>
              <a:gd name="T9" fmla="*/ 1039867 h 20742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16691" h="2074255">
                <a:moveTo>
                  <a:pt x="2016691" y="1037128"/>
                </a:moveTo>
                <a:cubicBezTo>
                  <a:pt x="2016691" y="1609918"/>
                  <a:pt x="1565239" y="2074256"/>
                  <a:pt x="1008345" y="2074256"/>
                </a:cubicBezTo>
                <a:cubicBezTo>
                  <a:pt x="451451" y="2074256"/>
                  <a:pt x="-1" y="1609918"/>
                  <a:pt x="-1" y="1037129"/>
                </a:cubicBezTo>
                <a:lnTo>
                  <a:pt x="1008346" y="1037128"/>
                </a:lnTo>
                <a:lnTo>
                  <a:pt x="2016691" y="1037128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饼形 10">
            <a:extLst>
              <a:ext uri="{FF2B5EF4-FFF2-40B4-BE49-F238E27FC236}">
                <a16:creationId xmlns:a16="http://schemas.microsoft.com/office/drawing/2014/main" xmlns="" id="{1852EA32-E0F5-4397-A226-26B30418DE3D}"/>
              </a:ext>
            </a:extLst>
          </p:cNvPr>
          <p:cNvSpPr>
            <a:spLocks/>
          </p:cNvSpPr>
          <p:nvPr/>
        </p:nvSpPr>
        <p:spPr bwMode="auto">
          <a:xfrm rot="10800000">
            <a:off x="1052513" y="2774950"/>
            <a:ext cx="2074862" cy="2017713"/>
          </a:xfrm>
          <a:custGeom>
            <a:avLst/>
            <a:gdLst>
              <a:gd name="T0" fmla="*/ 2079724 w 2074255"/>
              <a:gd name="T1" fmla="*/ 1012955 h 2016691"/>
              <a:gd name="T2" fmla="*/ 1039862 w 2074255"/>
              <a:gd name="T3" fmla="*/ 2025910 h 2016691"/>
              <a:gd name="T4" fmla="*/ -1 w 2074255"/>
              <a:gd name="T5" fmla="*/ 1012956 h 2016691"/>
              <a:gd name="T6" fmla="*/ 1039864 w 2074255"/>
              <a:gd name="T7" fmla="*/ 1012955 h 2016691"/>
              <a:gd name="T8" fmla="*/ 2079724 w 2074255"/>
              <a:gd name="T9" fmla="*/ 1012955 h 2016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74255" h="2016691">
                <a:moveTo>
                  <a:pt x="2074255" y="1008346"/>
                </a:moveTo>
                <a:cubicBezTo>
                  <a:pt x="2074255" y="1565240"/>
                  <a:pt x="1609917" y="2016692"/>
                  <a:pt x="1037127" y="2016692"/>
                </a:cubicBezTo>
                <a:cubicBezTo>
                  <a:pt x="464337" y="2016692"/>
                  <a:pt x="-1" y="1565241"/>
                  <a:pt x="-1" y="1008347"/>
                </a:cubicBezTo>
                <a:lnTo>
                  <a:pt x="1037128" y="1008346"/>
                </a:lnTo>
                <a:lnTo>
                  <a:pt x="2074255" y="1008346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11">
            <a:extLst>
              <a:ext uri="{FF2B5EF4-FFF2-40B4-BE49-F238E27FC236}">
                <a16:creationId xmlns:a16="http://schemas.microsoft.com/office/drawing/2014/main" xmlns="" id="{16A74684-9595-429F-BC0A-992105D7B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3590925"/>
            <a:ext cx="398463" cy="3857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21">
            <a:extLst>
              <a:ext uri="{FF2B5EF4-FFF2-40B4-BE49-F238E27FC236}">
                <a16:creationId xmlns:a16="http://schemas.microsoft.com/office/drawing/2014/main" xmlns="" id="{4BC8A0B0-B312-48A1-A2EE-AD5AAD69C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976" y="2026816"/>
            <a:ext cx="442912" cy="442912"/>
          </a:xfrm>
          <a:prstGeom prst="ellipse">
            <a:avLst/>
          </a:prstGeom>
          <a:solidFill>
            <a:srgbClr val="222D47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22">
            <a:extLst>
              <a:ext uri="{FF2B5EF4-FFF2-40B4-BE49-F238E27FC236}">
                <a16:creationId xmlns:a16="http://schemas.microsoft.com/office/drawing/2014/main" xmlns="" id="{08391F1B-8DE2-4D7A-AE8E-67460684A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426" y="2142703"/>
            <a:ext cx="4249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创业（商业）计划书中的生产制造计划。</a:t>
            </a:r>
            <a:endParaRPr lang="en-US" altLang="zh-CN" sz="14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/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创业（商业）计划书中的生产制造计划。</a:t>
            </a:r>
            <a:endParaRPr lang="en-US" altLang="zh-CN" sz="14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23">
            <a:extLst>
              <a:ext uri="{FF2B5EF4-FFF2-40B4-BE49-F238E27FC236}">
                <a16:creationId xmlns:a16="http://schemas.microsoft.com/office/drawing/2014/main" xmlns="" id="{96C1F8E5-89F5-4765-8BA7-88CF53F74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425" y="1772816"/>
            <a:ext cx="30411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产品制造和技术设备现状</a:t>
            </a:r>
          </a:p>
        </p:txBody>
      </p:sp>
      <p:sp>
        <p:nvSpPr>
          <p:cNvPr id="38" name="椭圆 24">
            <a:extLst>
              <a:ext uri="{FF2B5EF4-FFF2-40B4-BE49-F238E27FC236}">
                <a16:creationId xmlns:a16="http://schemas.microsoft.com/office/drawing/2014/main" xmlns="" id="{A72B1AA2-AB97-4D35-A2E3-9BDF03756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976" y="3149178"/>
            <a:ext cx="442912" cy="442913"/>
          </a:xfrm>
          <a:prstGeom prst="ellipse">
            <a:avLst/>
          </a:prstGeom>
          <a:solidFill>
            <a:srgbClr val="222D47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25">
            <a:extLst>
              <a:ext uri="{FF2B5EF4-FFF2-40B4-BE49-F238E27FC236}">
                <a16:creationId xmlns:a16="http://schemas.microsoft.com/office/drawing/2014/main" xmlns="" id="{47E3F9AA-776A-435D-A4DE-71E1262E6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426" y="3263478"/>
            <a:ext cx="4249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创业（商业）计划书中的生产制造计划。</a:t>
            </a:r>
            <a:endParaRPr lang="en-US" altLang="zh-CN" sz="14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/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创业（商业）计划书中的生产制造计划。</a:t>
            </a:r>
            <a:endParaRPr lang="en-US" altLang="zh-CN" sz="14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6">
            <a:extLst>
              <a:ext uri="{FF2B5EF4-FFF2-40B4-BE49-F238E27FC236}">
                <a16:creationId xmlns:a16="http://schemas.microsoft.com/office/drawing/2014/main" xmlns="" id="{5A509AFA-298E-4118-B93E-83003D95B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426" y="2895178"/>
            <a:ext cx="30411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新产品投产计划</a:t>
            </a:r>
          </a:p>
        </p:txBody>
      </p:sp>
      <p:sp>
        <p:nvSpPr>
          <p:cNvPr id="41" name="椭圆 27">
            <a:extLst>
              <a:ext uri="{FF2B5EF4-FFF2-40B4-BE49-F238E27FC236}">
                <a16:creationId xmlns:a16="http://schemas.microsoft.com/office/drawing/2014/main" xmlns="" id="{2517F02C-EE1E-4037-B57A-5E4DEE94D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976" y="4358853"/>
            <a:ext cx="442912" cy="442913"/>
          </a:xfrm>
          <a:prstGeom prst="ellipse">
            <a:avLst/>
          </a:prstGeom>
          <a:solidFill>
            <a:srgbClr val="222D47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28">
            <a:extLst>
              <a:ext uri="{FF2B5EF4-FFF2-40B4-BE49-F238E27FC236}">
                <a16:creationId xmlns:a16="http://schemas.microsoft.com/office/drawing/2014/main" xmlns="" id="{818F5DD3-3DDA-4AEB-ABBE-85C354C5D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426" y="4473153"/>
            <a:ext cx="4249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创业（商业）计划书中的生产制造计划。</a:t>
            </a:r>
            <a:endParaRPr lang="en-US" altLang="zh-CN" sz="14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/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创业（商业）计划书中的生产制造计划。</a:t>
            </a:r>
            <a:endParaRPr lang="en-US" altLang="zh-CN" sz="14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29">
            <a:extLst>
              <a:ext uri="{FF2B5EF4-FFF2-40B4-BE49-F238E27FC236}">
                <a16:creationId xmlns:a16="http://schemas.microsoft.com/office/drawing/2014/main" xmlns="" id="{B40F38FB-271B-4D03-9B24-05FFE05E1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426" y="4104853"/>
            <a:ext cx="30638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技术提升和设备更新的要求</a:t>
            </a:r>
          </a:p>
        </p:txBody>
      </p:sp>
      <p:sp>
        <p:nvSpPr>
          <p:cNvPr id="44" name="椭圆 30">
            <a:extLst>
              <a:ext uri="{FF2B5EF4-FFF2-40B4-BE49-F238E27FC236}">
                <a16:creationId xmlns:a16="http://schemas.microsoft.com/office/drawing/2014/main" xmlns="" id="{7DF571E2-CEF4-4511-BA35-6F36B7D04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976" y="5527253"/>
            <a:ext cx="442912" cy="442913"/>
          </a:xfrm>
          <a:prstGeom prst="ellipse">
            <a:avLst/>
          </a:prstGeom>
          <a:solidFill>
            <a:srgbClr val="222D47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31">
            <a:extLst>
              <a:ext uri="{FF2B5EF4-FFF2-40B4-BE49-F238E27FC236}">
                <a16:creationId xmlns:a16="http://schemas.microsoft.com/office/drawing/2014/main" xmlns="" id="{E19A2867-B0EF-4751-8E33-4B9FF09E0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426" y="5641553"/>
            <a:ext cx="4249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创业（商业）计划书中的生产制造计划。</a:t>
            </a:r>
            <a:endParaRPr lang="en-US" altLang="zh-CN" sz="14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/>
            <a:r>
              <a:rPr lang="zh-CN" altLang="en-US" sz="14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创业（商业）计划书中的生产制造计划。</a:t>
            </a:r>
            <a:endParaRPr lang="en-US" altLang="zh-CN" sz="14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32">
            <a:extLst>
              <a:ext uri="{FF2B5EF4-FFF2-40B4-BE49-F238E27FC236}">
                <a16:creationId xmlns:a16="http://schemas.microsoft.com/office/drawing/2014/main" xmlns="" id="{99470090-D309-49D4-90B8-F1247A65A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425" y="5273253"/>
            <a:ext cx="3303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质量控制和质量改进计划</a:t>
            </a:r>
          </a:p>
        </p:txBody>
      </p:sp>
      <p:sp>
        <p:nvSpPr>
          <p:cNvPr id="47" name="Freeform 188">
            <a:extLst>
              <a:ext uri="{FF2B5EF4-FFF2-40B4-BE49-F238E27FC236}">
                <a16:creationId xmlns:a16="http://schemas.microsoft.com/office/drawing/2014/main" xmlns="" id="{02466482-8367-4E35-A941-5FA2538C1AED}"/>
              </a:ext>
            </a:extLst>
          </p:cNvPr>
          <p:cNvSpPr>
            <a:spLocks/>
          </p:cNvSpPr>
          <p:nvPr/>
        </p:nvSpPr>
        <p:spPr bwMode="auto">
          <a:xfrm>
            <a:off x="3349625" y="2528888"/>
            <a:ext cx="504825" cy="549275"/>
          </a:xfrm>
          <a:custGeom>
            <a:avLst/>
            <a:gdLst>
              <a:gd name="T0" fmla="*/ 2147483647 w 92"/>
              <a:gd name="T1" fmla="*/ 2147483647 h 100"/>
              <a:gd name="T2" fmla="*/ 2147483647 w 92"/>
              <a:gd name="T3" fmla="*/ 2147483647 h 100"/>
              <a:gd name="T4" fmla="*/ 2147483647 w 92"/>
              <a:gd name="T5" fmla="*/ 2147483647 h 100"/>
              <a:gd name="T6" fmla="*/ 2147483647 w 92"/>
              <a:gd name="T7" fmla="*/ 0 h 100"/>
              <a:gd name="T8" fmla="*/ 2147483647 w 92"/>
              <a:gd name="T9" fmla="*/ 2147483647 h 100"/>
              <a:gd name="T10" fmla="*/ 2147483647 w 92"/>
              <a:gd name="T11" fmla="*/ 2147483647 h 100"/>
              <a:gd name="T12" fmla="*/ 2147483647 w 92"/>
              <a:gd name="T13" fmla="*/ 2147483647 h 100"/>
              <a:gd name="T14" fmla="*/ 2147483647 w 92"/>
              <a:gd name="T15" fmla="*/ 2147483647 h 100"/>
              <a:gd name="T16" fmla="*/ 2147483647 w 92"/>
              <a:gd name="T17" fmla="*/ 2147483647 h 100"/>
              <a:gd name="T18" fmla="*/ 2147483647 w 92"/>
              <a:gd name="T19" fmla="*/ 2147483647 h 100"/>
              <a:gd name="T20" fmla="*/ 2147483647 w 92"/>
              <a:gd name="T21" fmla="*/ 2147483647 h 100"/>
              <a:gd name="T22" fmla="*/ 2147483647 w 92"/>
              <a:gd name="T23" fmla="*/ 2147483647 h 100"/>
              <a:gd name="T24" fmla="*/ 2147483647 w 92"/>
              <a:gd name="T25" fmla="*/ 2147483647 h 100"/>
              <a:gd name="T26" fmla="*/ 2147483647 w 92"/>
              <a:gd name="T27" fmla="*/ 2147483647 h 100"/>
              <a:gd name="T28" fmla="*/ 2147483647 w 92"/>
              <a:gd name="T29" fmla="*/ 2147483647 h 1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92" h="100">
                <a:moveTo>
                  <a:pt x="91" y="74"/>
                </a:moveTo>
                <a:cubicBezTo>
                  <a:pt x="92" y="65"/>
                  <a:pt x="79" y="59"/>
                  <a:pt x="73" y="53"/>
                </a:cubicBezTo>
                <a:cubicBezTo>
                  <a:pt x="60" y="40"/>
                  <a:pt x="68" y="25"/>
                  <a:pt x="62" y="10"/>
                </a:cubicBezTo>
                <a:cubicBezTo>
                  <a:pt x="59" y="3"/>
                  <a:pt x="53" y="0"/>
                  <a:pt x="46" y="0"/>
                </a:cubicBezTo>
                <a:cubicBezTo>
                  <a:pt x="39" y="0"/>
                  <a:pt x="33" y="3"/>
                  <a:pt x="30" y="10"/>
                </a:cubicBezTo>
                <a:cubicBezTo>
                  <a:pt x="24" y="25"/>
                  <a:pt x="32" y="40"/>
                  <a:pt x="19" y="53"/>
                </a:cubicBezTo>
                <a:cubicBezTo>
                  <a:pt x="12" y="59"/>
                  <a:pt x="0" y="65"/>
                  <a:pt x="1" y="74"/>
                </a:cubicBezTo>
                <a:cubicBezTo>
                  <a:pt x="26" y="74"/>
                  <a:pt x="26" y="74"/>
                  <a:pt x="26" y="74"/>
                </a:cubicBezTo>
                <a:cubicBezTo>
                  <a:pt x="25" y="79"/>
                  <a:pt x="25" y="79"/>
                  <a:pt x="25" y="79"/>
                </a:cubicBezTo>
                <a:cubicBezTo>
                  <a:pt x="23" y="80"/>
                  <a:pt x="21" y="83"/>
                  <a:pt x="20" y="86"/>
                </a:cubicBezTo>
                <a:cubicBezTo>
                  <a:pt x="18" y="92"/>
                  <a:pt x="20" y="97"/>
                  <a:pt x="25" y="99"/>
                </a:cubicBezTo>
                <a:cubicBezTo>
                  <a:pt x="29" y="100"/>
                  <a:pt x="34" y="96"/>
                  <a:pt x="35" y="91"/>
                </a:cubicBezTo>
                <a:cubicBezTo>
                  <a:pt x="36" y="88"/>
                  <a:pt x="36" y="85"/>
                  <a:pt x="35" y="82"/>
                </a:cubicBezTo>
                <a:cubicBezTo>
                  <a:pt x="37" y="74"/>
                  <a:pt x="37" y="74"/>
                  <a:pt x="37" y="74"/>
                </a:cubicBezTo>
                <a:lnTo>
                  <a:pt x="91" y="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414">
            <a:extLst>
              <a:ext uri="{FF2B5EF4-FFF2-40B4-BE49-F238E27FC236}">
                <a16:creationId xmlns:a16="http://schemas.microsoft.com/office/drawing/2014/main" xmlns="" id="{26859DD9-14BD-46ED-8F6B-0343C335726F}"/>
              </a:ext>
            </a:extLst>
          </p:cNvPr>
          <p:cNvSpPr>
            <a:spLocks/>
          </p:cNvSpPr>
          <p:nvPr/>
        </p:nvSpPr>
        <p:spPr bwMode="auto">
          <a:xfrm>
            <a:off x="1811338" y="2987675"/>
            <a:ext cx="538162" cy="557213"/>
          </a:xfrm>
          <a:custGeom>
            <a:avLst/>
            <a:gdLst>
              <a:gd name="T0" fmla="*/ 2147483647 w 98"/>
              <a:gd name="T1" fmla="*/ 2147483647 h 101"/>
              <a:gd name="T2" fmla="*/ 2147483647 w 98"/>
              <a:gd name="T3" fmla="*/ 0 h 101"/>
              <a:gd name="T4" fmla="*/ 2147483647 w 98"/>
              <a:gd name="T5" fmla="*/ 2147483647 h 101"/>
              <a:gd name="T6" fmla="*/ 2147483647 w 98"/>
              <a:gd name="T7" fmla="*/ 2147483647 h 101"/>
              <a:gd name="T8" fmla="*/ 2147483647 w 98"/>
              <a:gd name="T9" fmla="*/ 0 h 101"/>
              <a:gd name="T10" fmla="*/ 2147483647 w 98"/>
              <a:gd name="T11" fmla="*/ 2147483647 h 101"/>
              <a:gd name="T12" fmla="*/ 0 w 98"/>
              <a:gd name="T13" fmla="*/ 2147483647 h 101"/>
              <a:gd name="T14" fmla="*/ 2147483647 w 98"/>
              <a:gd name="T15" fmla="*/ 2147483647 h 101"/>
              <a:gd name="T16" fmla="*/ 2147483647 w 98"/>
              <a:gd name="T17" fmla="*/ 2147483647 h 101"/>
              <a:gd name="T18" fmla="*/ 2147483647 w 98"/>
              <a:gd name="T19" fmla="*/ 2147483647 h 10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8" h="101">
                <a:moveTo>
                  <a:pt x="78" y="72"/>
                </a:moveTo>
                <a:cubicBezTo>
                  <a:pt x="98" y="37"/>
                  <a:pt x="41" y="0"/>
                  <a:pt x="41" y="0"/>
                </a:cubicBezTo>
                <a:cubicBezTo>
                  <a:pt x="59" y="17"/>
                  <a:pt x="49" y="54"/>
                  <a:pt x="43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55" y="31"/>
                  <a:pt x="41" y="0"/>
                  <a:pt x="41" y="0"/>
                </a:cubicBezTo>
                <a:cubicBezTo>
                  <a:pt x="49" y="18"/>
                  <a:pt x="33" y="55"/>
                  <a:pt x="25" y="72"/>
                </a:cubicBezTo>
                <a:cubicBezTo>
                  <a:pt x="11" y="72"/>
                  <a:pt x="0" y="72"/>
                  <a:pt x="0" y="72"/>
                </a:cubicBezTo>
                <a:cubicBezTo>
                  <a:pt x="0" y="72"/>
                  <a:pt x="8" y="96"/>
                  <a:pt x="31" y="99"/>
                </a:cubicBezTo>
                <a:cubicBezTo>
                  <a:pt x="53" y="101"/>
                  <a:pt x="85" y="91"/>
                  <a:pt x="98" y="72"/>
                </a:cubicBezTo>
                <a:lnTo>
                  <a:pt x="78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276">
            <a:extLst>
              <a:ext uri="{FF2B5EF4-FFF2-40B4-BE49-F238E27FC236}">
                <a16:creationId xmlns:a16="http://schemas.microsoft.com/office/drawing/2014/main" xmlns="" id="{EA5D1BF6-F0BE-4EA8-AA4F-437CB401B950}"/>
              </a:ext>
            </a:extLst>
          </p:cNvPr>
          <p:cNvSpPr>
            <a:spLocks/>
          </p:cNvSpPr>
          <p:nvPr/>
        </p:nvSpPr>
        <p:spPr bwMode="auto">
          <a:xfrm>
            <a:off x="2328863" y="4583113"/>
            <a:ext cx="614362" cy="530225"/>
          </a:xfrm>
          <a:custGeom>
            <a:avLst/>
            <a:gdLst>
              <a:gd name="T0" fmla="*/ 2147483647 w 101"/>
              <a:gd name="T1" fmla="*/ 2147483647 h 87"/>
              <a:gd name="T2" fmla="*/ 2147483647 w 101"/>
              <a:gd name="T3" fmla="*/ 2147483647 h 87"/>
              <a:gd name="T4" fmla="*/ 2147483647 w 101"/>
              <a:gd name="T5" fmla="*/ 2147483647 h 87"/>
              <a:gd name="T6" fmla="*/ 2147483647 w 101"/>
              <a:gd name="T7" fmla="*/ 2147483647 h 87"/>
              <a:gd name="T8" fmla="*/ 2147483647 w 101"/>
              <a:gd name="T9" fmla="*/ 2147483647 h 87"/>
              <a:gd name="T10" fmla="*/ 2147483647 w 101"/>
              <a:gd name="T11" fmla="*/ 2147483647 h 87"/>
              <a:gd name="T12" fmla="*/ 2147483647 w 101"/>
              <a:gd name="T13" fmla="*/ 2147483647 h 87"/>
              <a:gd name="T14" fmla="*/ 2147483647 w 101"/>
              <a:gd name="T15" fmla="*/ 2147483647 h 87"/>
              <a:gd name="T16" fmla="*/ 2147483647 w 101"/>
              <a:gd name="T17" fmla="*/ 2147483647 h 87"/>
              <a:gd name="T18" fmla="*/ 2147483647 w 101"/>
              <a:gd name="T19" fmla="*/ 2147483647 h 87"/>
              <a:gd name="T20" fmla="*/ 2147483647 w 101"/>
              <a:gd name="T21" fmla="*/ 2147483647 h 87"/>
              <a:gd name="T22" fmla="*/ 2147483647 w 101"/>
              <a:gd name="T23" fmla="*/ 2147483647 h 87"/>
              <a:gd name="T24" fmla="*/ 2147483647 w 101"/>
              <a:gd name="T25" fmla="*/ 2147483647 h 87"/>
              <a:gd name="T26" fmla="*/ 2147483647 w 101"/>
              <a:gd name="T27" fmla="*/ 2147483647 h 87"/>
              <a:gd name="T28" fmla="*/ 2147483647 w 101"/>
              <a:gd name="T29" fmla="*/ 2147483647 h 8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1" h="87">
                <a:moveTo>
                  <a:pt x="3" y="67"/>
                </a:moveTo>
                <a:cubicBezTo>
                  <a:pt x="44" y="39"/>
                  <a:pt x="44" y="39"/>
                  <a:pt x="44" y="39"/>
                </a:cubicBezTo>
                <a:cubicBezTo>
                  <a:pt x="42" y="32"/>
                  <a:pt x="43" y="25"/>
                  <a:pt x="46" y="19"/>
                </a:cubicBezTo>
                <a:cubicBezTo>
                  <a:pt x="52" y="6"/>
                  <a:pt x="66" y="0"/>
                  <a:pt x="79" y="3"/>
                </a:cubicBezTo>
                <a:cubicBezTo>
                  <a:pt x="64" y="14"/>
                  <a:pt x="64" y="14"/>
                  <a:pt x="64" y="14"/>
                </a:cubicBezTo>
                <a:cubicBezTo>
                  <a:pt x="65" y="36"/>
                  <a:pt x="65" y="36"/>
                  <a:pt x="65" y="36"/>
                </a:cubicBezTo>
                <a:cubicBezTo>
                  <a:pt x="85" y="45"/>
                  <a:pt x="85" y="45"/>
                  <a:pt x="85" y="45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0" y="37"/>
                  <a:pt x="100" y="40"/>
                  <a:pt x="98" y="43"/>
                </a:cubicBezTo>
                <a:cubicBezTo>
                  <a:pt x="92" y="58"/>
                  <a:pt x="74" y="64"/>
                  <a:pt x="60" y="57"/>
                </a:cubicBezTo>
                <a:cubicBezTo>
                  <a:pt x="59" y="57"/>
                  <a:pt x="59" y="57"/>
                  <a:pt x="58" y="56"/>
                </a:cubicBezTo>
                <a:cubicBezTo>
                  <a:pt x="16" y="86"/>
                  <a:pt x="16" y="86"/>
                  <a:pt x="16" y="86"/>
                </a:cubicBezTo>
                <a:cubicBezTo>
                  <a:pt x="13" y="87"/>
                  <a:pt x="10" y="87"/>
                  <a:pt x="9" y="84"/>
                </a:cubicBezTo>
                <a:cubicBezTo>
                  <a:pt x="2" y="75"/>
                  <a:pt x="2" y="75"/>
                  <a:pt x="2" y="75"/>
                </a:cubicBezTo>
                <a:cubicBezTo>
                  <a:pt x="0" y="72"/>
                  <a:pt x="1" y="69"/>
                  <a:pt x="3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277">
            <a:extLst>
              <a:ext uri="{FF2B5EF4-FFF2-40B4-BE49-F238E27FC236}">
                <a16:creationId xmlns:a16="http://schemas.microsoft.com/office/drawing/2014/main" xmlns="" id="{FD149A6F-3641-4DE5-9B99-DF53F4DBB71B}"/>
              </a:ext>
            </a:extLst>
          </p:cNvPr>
          <p:cNvSpPr>
            <a:spLocks noEditPoints="1"/>
          </p:cNvSpPr>
          <p:nvPr/>
        </p:nvSpPr>
        <p:spPr bwMode="auto">
          <a:xfrm>
            <a:off x="3971925" y="4014788"/>
            <a:ext cx="438150" cy="522287"/>
          </a:xfrm>
          <a:custGeom>
            <a:avLst/>
            <a:gdLst>
              <a:gd name="T0" fmla="*/ 2147483647 w 72"/>
              <a:gd name="T1" fmla="*/ 2147483647 h 86"/>
              <a:gd name="T2" fmla="*/ 2147483647 w 72"/>
              <a:gd name="T3" fmla="*/ 2147483647 h 86"/>
              <a:gd name="T4" fmla="*/ 2147483647 w 72"/>
              <a:gd name="T5" fmla="*/ 2147483647 h 86"/>
              <a:gd name="T6" fmla="*/ 2147483647 w 72"/>
              <a:gd name="T7" fmla="*/ 0 h 86"/>
              <a:gd name="T8" fmla="*/ 2147483647 w 72"/>
              <a:gd name="T9" fmla="*/ 0 h 86"/>
              <a:gd name="T10" fmla="*/ 2147483647 w 72"/>
              <a:gd name="T11" fmla="*/ 2147483647 h 86"/>
              <a:gd name="T12" fmla="*/ 2147483647 w 72"/>
              <a:gd name="T13" fmla="*/ 2147483647 h 86"/>
              <a:gd name="T14" fmla="*/ 2147483647 w 72"/>
              <a:gd name="T15" fmla="*/ 2147483647 h 86"/>
              <a:gd name="T16" fmla="*/ 0 w 72"/>
              <a:gd name="T17" fmla="*/ 2147483647 h 86"/>
              <a:gd name="T18" fmla="*/ 0 w 72"/>
              <a:gd name="T19" fmla="*/ 2147483647 h 86"/>
              <a:gd name="T20" fmla="*/ 2147483647 w 72"/>
              <a:gd name="T21" fmla="*/ 2147483647 h 86"/>
              <a:gd name="T22" fmla="*/ 2147483647 w 72"/>
              <a:gd name="T23" fmla="*/ 2147483647 h 86"/>
              <a:gd name="T24" fmla="*/ 2147483647 w 72"/>
              <a:gd name="T25" fmla="*/ 2147483647 h 86"/>
              <a:gd name="T26" fmla="*/ 2147483647 w 72"/>
              <a:gd name="T27" fmla="*/ 2147483647 h 86"/>
              <a:gd name="T28" fmla="*/ 2147483647 w 72"/>
              <a:gd name="T29" fmla="*/ 2147483647 h 86"/>
              <a:gd name="T30" fmla="*/ 2147483647 w 72"/>
              <a:gd name="T31" fmla="*/ 2147483647 h 86"/>
              <a:gd name="T32" fmla="*/ 2147483647 w 72"/>
              <a:gd name="T33" fmla="*/ 2147483647 h 86"/>
              <a:gd name="T34" fmla="*/ 2147483647 w 72"/>
              <a:gd name="T35" fmla="*/ 2147483647 h 86"/>
              <a:gd name="T36" fmla="*/ 2147483647 w 72"/>
              <a:gd name="T37" fmla="*/ 2147483647 h 86"/>
              <a:gd name="T38" fmla="*/ 2147483647 w 72"/>
              <a:gd name="T39" fmla="*/ 2147483647 h 86"/>
              <a:gd name="T40" fmla="*/ 2147483647 w 72"/>
              <a:gd name="T41" fmla="*/ 2147483647 h 86"/>
              <a:gd name="T42" fmla="*/ 2147483647 w 72"/>
              <a:gd name="T43" fmla="*/ 2147483647 h 86"/>
              <a:gd name="T44" fmla="*/ 2147483647 w 72"/>
              <a:gd name="T45" fmla="*/ 2147483647 h 86"/>
              <a:gd name="T46" fmla="*/ 2147483647 w 72"/>
              <a:gd name="T47" fmla="*/ 2147483647 h 86"/>
              <a:gd name="T48" fmla="*/ 2147483647 w 72"/>
              <a:gd name="T49" fmla="*/ 2147483647 h 86"/>
              <a:gd name="T50" fmla="*/ 2147483647 w 72"/>
              <a:gd name="T51" fmla="*/ 2147483647 h 86"/>
              <a:gd name="T52" fmla="*/ 2147483647 w 72"/>
              <a:gd name="T53" fmla="*/ 2147483647 h 86"/>
              <a:gd name="T54" fmla="*/ 2147483647 w 72"/>
              <a:gd name="T55" fmla="*/ 2147483647 h 86"/>
              <a:gd name="T56" fmla="*/ 2147483647 w 72"/>
              <a:gd name="T57" fmla="*/ 2147483647 h 86"/>
              <a:gd name="T58" fmla="*/ 2147483647 w 72"/>
              <a:gd name="T59" fmla="*/ 2147483647 h 8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72" h="86">
                <a:moveTo>
                  <a:pt x="62" y="33"/>
                </a:moveTo>
                <a:cubicBezTo>
                  <a:pt x="57" y="33"/>
                  <a:pt x="57" y="33"/>
                  <a:pt x="57" y="33"/>
                </a:cubicBezTo>
                <a:cubicBezTo>
                  <a:pt x="57" y="19"/>
                  <a:pt x="57" y="19"/>
                  <a:pt x="57" y="19"/>
                </a:cubicBezTo>
                <a:cubicBezTo>
                  <a:pt x="57" y="9"/>
                  <a:pt x="49" y="0"/>
                  <a:pt x="3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24" y="0"/>
                  <a:pt x="15" y="9"/>
                  <a:pt x="15" y="19"/>
                </a:cubicBezTo>
                <a:cubicBezTo>
                  <a:pt x="15" y="33"/>
                  <a:pt x="15" y="33"/>
                  <a:pt x="15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5" y="33"/>
                  <a:pt x="0" y="37"/>
                  <a:pt x="0" y="43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1"/>
                  <a:pt x="5" y="86"/>
                  <a:pt x="10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68" y="86"/>
                  <a:pt x="72" y="81"/>
                  <a:pt x="72" y="76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37"/>
                  <a:pt x="68" y="33"/>
                  <a:pt x="62" y="33"/>
                </a:cubicBezTo>
                <a:close/>
                <a:moveTo>
                  <a:pt x="42" y="78"/>
                </a:moveTo>
                <a:cubicBezTo>
                  <a:pt x="31" y="78"/>
                  <a:pt x="31" y="78"/>
                  <a:pt x="31" y="78"/>
                </a:cubicBezTo>
                <a:cubicBezTo>
                  <a:pt x="32" y="64"/>
                  <a:pt x="32" y="64"/>
                  <a:pt x="32" y="64"/>
                </a:cubicBezTo>
                <a:cubicBezTo>
                  <a:pt x="30" y="63"/>
                  <a:pt x="29" y="60"/>
                  <a:pt x="29" y="58"/>
                </a:cubicBezTo>
                <a:cubicBezTo>
                  <a:pt x="29" y="54"/>
                  <a:pt x="32" y="51"/>
                  <a:pt x="36" y="51"/>
                </a:cubicBezTo>
                <a:cubicBezTo>
                  <a:pt x="40" y="51"/>
                  <a:pt x="43" y="54"/>
                  <a:pt x="43" y="58"/>
                </a:cubicBezTo>
                <a:cubicBezTo>
                  <a:pt x="43" y="60"/>
                  <a:pt x="42" y="63"/>
                  <a:pt x="40" y="64"/>
                </a:cubicBezTo>
                <a:lnTo>
                  <a:pt x="42" y="78"/>
                </a:lnTo>
                <a:close/>
                <a:moveTo>
                  <a:pt x="50" y="33"/>
                </a:moveTo>
                <a:cubicBezTo>
                  <a:pt x="22" y="33"/>
                  <a:pt x="22" y="33"/>
                  <a:pt x="22" y="33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3"/>
                  <a:pt x="28" y="7"/>
                  <a:pt x="34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45" y="7"/>
                  <a:pt x="50" y="13"/>
                  <a:pt x="50" y="19"/>
                </a:cubicBezTo>
                <a:lnTo>
                  <a:pt x="50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660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 animBg="1"/>
      <p:bldP spid="49" grpId="0" animBg="1"/>
      <p:bldP spid="5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财务规划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2190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Financial planning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1E2942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1E294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6366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1">
            <a:extLst>
              <a:ext uri="{FF2B5EF4-FFF2-40B4-BE49-F238E27FC236}">
                <a16:creationId xmlns:a16="http://schemas.microsoft.com/office/drawing/2014/main" xmlns="" id="{C75E673C-D89A-4655-9BD0-F40DB0ADB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0" name="텍스트 개체 틀 12">
            <a:extLst>
              <a:ext uri="{FF2B5EF4-FFF2-40B4-BE49-F238E27FC236}">
                <a16:creationId xmlns:a16="http://schemas.microsoft.com/office/drawing/2014/main" xmlns="" id="{300941B5-2063-40A2-933F-05B45029B698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财务规划</a:t>
            </a:r>
          </a:p>
        </p:txBody>
      </p:sp>
      <p:pic>
        <p:nvPicPr>
          <p:cNvPr id="4" name="그림 7">
            <a:extLst>
              <a:ext uri="{FF2B5EF4-FFF2-40B4-BE49-F238E27FC236}">
                <a16:creationId xmlns:a16="http://schemas.microsoft.com/office/drawing/2014/main" xmlns="" id="{FEB51A55-00F7-4E02-A77F-6178750B44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11984" r="5113" b="6358"/>
          <a:stretch/>
        </p:blipFill>
        <p:spPr>
          <a:xfrm>
            <a:off x="1332632" y="1710155"/>
            <a:ext cx="8967702" cy="4970356"/>
          </a:xfrm>
          <a:prstGeom prst="rect">
            <a:avLst/>
          </a:prstGeom>
        </p:spPr>
      </p:pic>
      <p:pic>
        <p:nvPicPr>
          <p:cNvPr id="5" name="图片 39">
            <a:extLst>
              <a:ext uri="{FF2B5EF4-FFF2-40B4-BE49-F238E27FC236}">
                <a16:creationId xmlns:a16="http://schemas.microsoft.com/office/drawing/2014/main" xmlns="" id="{A46BA696-4B5A-4649-86CA-180F58EB2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246" y="3411989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C07B9D64-5AEE-40E4-8655-2A239B012437}"/>
              </a:ext>
            </a:extLst>
          </p:cNvPr>
          <p:cNvSpPr txBox="1">
            <a:spLocks/>
          </p:cNvSpPr>
          <p:nvPr/>
        </p:nvSpPr>
        <p:spPr>
          <a:xfrm>
            <a:off x="2217170" y="2516665"/>
            <a:ext cx="7264293" cy="4527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5717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549E39"/>
              </a:buClr>
              <a:buSzPct val="80000"/>
              <a:buFont typeface="Wingdings 2" panose="05020102010507070707" pitchFamily="18" charset="2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464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(1)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创业（商业）计划书的条件假设（预测项目投资效益，产能利用率、产销率、赊销率、应收账款账期、折旧率、费用率、税率等）；</a:t>
            </a:r>
          </a:p>
          <a:p>
            <a:pPr marL="342900" marR="0" lvl="0" indent="-25717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549E39"/>
              </a:buClr>
              <a:buSzPct val="80000"/>
              <a:buFont typeface="Wingdings 2" panose="05020102010507070707" pitchFamily="18" charset="2"/>
              <a:buNone/>
              <a:tabLst/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预计的资产负债表；</a:t>
            </a:r>
          </a:p>
          <a:p>
            <a:pPr marL="342900" marR="0" lvl="0" indent="-25717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549E39"/>
              </a:buClr>
              <a:buSzPct val="80000"/>
              <a:buFont typeface="Wingdings 2" panose="05020102010507070707" pitchFamily="18" charset="2"/>
              <a:buNone/>
              <a:tabLst/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预计的损益表；</a:t>
            </a:r>
          </a:p>
          <a:p>
            <a:pPr marL="342900" marR="0" lvl="0" indent="-25717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549E39"/>
              </a:buClr>
              <a:buSzPct val="80000"/>
              <a:buFont typeface="Wingdings 2" panose="05020102010507070707" pitchFamily="18" charset="2"/>
              <a:buNone/>
              <a:tabLst/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(4)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现金收支分析；</a:t>
            </a:r>
          </a:p>
          <a:p>
            <a:pPr marL="342900" marR="0" lvl="0" indent="-25717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549E39"/>
              </a:buClr>
              <a:buSzPct val="80000"/>
              <a:buFont typeface="Wingdings 2" panose="05020102010507070707" pitchFamily="18" charset="2"/>
              <a:buNone/>
              <a:tabLst/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(5)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资金的来源和使用。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EC842B5-5683-4921-912E-0A2C06EFD418}"/>
              </a:ext>
            </a:extLst>
          </p:cNvPr>
          <p:cNvSpPr/>
          <p:nvPr/>
        </p:nvSpPr>
        <p:spPr>
          <a:xfrm>
            <a:off x="1199456" y="1247905"/>
            <a:ext cx="45801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257175" fontAlgn="base">
              <a:spcBef>
                <a:spcPts val="1800"/>
              </a:spcBef>
              <a:spcAft>
                <a:spcPct val="0"/>
              </a:spcAft>
              <a:buClr>
                <a:srgbClr val="549E39"/>
              </a:buClr>
              <a:buSzPct val="80000"/>
              <a:defRPr/>
            </a:pPr>
            <a:r>
              <a:rPr lang="zh-CN" altLang="en-US" sz="24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财务规划一般要包括以下内容：</a:t>
            </a:r>
          </a:p>
        </p:txBody>
      </p:sp>
    </p:spTree>
    <p:extLst>
      <p:ext uri="{BB962C8B-B14F-4D97-AF65-F5344CB8AC3E}">
        <p14:creationId xmlns:p14="http://schemas.microsoft.com/office/powerpoint/2010/main" val="75776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6">
            <a:extLst>
              <a:ext uri="{FF2B5EF4-FFF2-40B4-BE49-F238E27FC236}">
                <a16:creationId xmlns:a16="http://schemas.microsoft.com/office/drawing/2014/main" xmlns="" id="{6993E618-CAFA-4923-966A-8E99EE436A33}"/>
              </a:ext>
            </a:extLst>
          </p:cNvPr>
          <p:cNvSpPr txBox="1">
            <a:spLocks/>
          </p:cNvSpPr>
          <p:nvPr/>
        </p:nvSpPr>
        <p:spPr>
          <a:xfrm flipH="1">
            <a:off x="5267908" y="2132856"/>
            <a:ext cx="165618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4800" b="1" kern="1200" baseline="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ln w="31750">
                  <a:solidFill>
                    <a:srgbClr val="222D47"/>
                  </a:solidFill>
                </a:ln>
                <a:solidFill>
                  <a:srgbClr val="1E29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ko-KR" altLang="en-US" sz="6000" dirty="0">
              <a:ln w="31750">
                <a:solidFill>
                  <a:srgbClr val="222D47"/>
                </a:solidFill>
              </a:ln>
              <a:solidFill>
                <a:srgbClr val="1E2942"/>
              </a:solidFill>
              <a:latin typeface="微软雅黑" panose="020B0503020204020204" pitchFamily="34" charset="-122"/>
              <a:ea typeface="Tahoma" panose="020B0604030504040204" pitchFamily="34" charset="0"/>
            </a:endParaRPr>
          </a:p>
        </p:txBody>
      </p:sp>
      <p:cxnSp>
        <p:nvCxnSpPr>
          <p:cNvPr id="3" name="직선 연결선 5">
            <a:extLst>
              <a:ext uri="{FF2B5EF4-FFF2-40B4-BE49-F238E27FC236}">
                <a16:creationId xmlns:a16="http://schemas.microsoft.com/office/drawing/2014/main" xmlns="" id="{7B9362CD-050E-4401-95D0-15C03F60DD07}"/>
              </a:ext>
            </a:extLst>
          </p:cNvPr>
          <p:cNvCxnSpPr/>
          <p:nvPr/>
        </p:nvCxnSpPr>
        <p:spPr>
          <a:xfrm>
            <a:off x="5267908" y="1976289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cxnSp>
        <p:nvCxnSpPr>
          <p:cNvPr id="4" name="직선 연결선 6">
            <a:extLst>
              <a:ext uri="{FF2B5EF4-FFF2-40B4-BE49-F238E27FC236}">
                <a16:creationId xmlns:a16="http://schemas.microsoft.com/office/drawing/2014/main" xmlns="" id="{98A81DC7-9F00-4D96-994B-6DC3550D279A}"/>
              </a:ext>
            </a:extLst>
          </p:cNvPr>
          <p:cNvCxnSpPr/>
          <p:nvPr/>
        </p:nvCxnSpPr>
        <p:spPr>
          <a:xfrm>
            <a:off x="5267908" y="3116720"/>
            <a:ext cx="541461" cy="0"/>
          </a:xfrm>
          <a:prstGeom prst="line">
            <a:avLst/>
          </a:prstGeom>
          <a:noFill/>
          <a:ln w="9525" cap="flat" cmpd="sng" algn="ctr">
            <a:solidFill>
              <a:srgbClr val="222D47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725CB-6974-4E7C-A5CA-6489DC63E1DF}"/>
              </a:ext>
            </a:extLst>
          </p:cNvPr>
          <p:cNvSpPr/>
          <p:nvPr/>
        </p:nvSpPr>
        <p:spPr>
          <a:xfrm>
            <a:off x="5132772" y="3138353"/>
            <a:ext cx="40318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232E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风险与退出</a:t>
            </a:r>
            <a:endParaRPr lang="zh-CN" altLang="en-US" sz="60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7667B42-3C1C-496D-94F1-AD4794822105}"/>
              </a:ext>
            </a:extLst>
          </p:cNvPr>
          <p:cNvSpPr/>
          <p:nvPr/>
        </p:nvSpPr>
        <p:spPr>
          <a:xfrm>
            <a:off x="5132772" y="4113916"/>
            <a:ext cx="158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Risk and exit</a:t>
            </a:r>
            <a:endParaRPr lang="zh-CN" altLang="en-US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그림 4">
            <a:extLst>
              <a:ext uri="{FF2B5EF4-FFF2-40B4-BE49-F238E27FC236}">
                <a16:creationId xmlns:a16="http://schemas.microsoft.com/office/drawing/2014/main" xmlns="" id="{F5FC373E-B283-4151-9253-156DBD24AB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8" name="텍스트 개체 틀 2">
            <a:extLst>
              <a:ext uri="{FF2B5EF4-FFF2-40B4-BE49-F238E27FC236}">
                <a16:creationId xmlns:a16="http://schemas.microsoft.com/office/drawing/2014/main" xmlns="" id="{B36CC2A3-EBA3-4CA3-85E3-E11B06549B09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1E2942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1E294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직선 연결선 18">
            <a:extLst>
              <a:ext uri="{FF2B5EF4-FFF2-40B4-BE49-F238E27FC236}">
                <a16:creationId xmlns:a16="http://schemas.microsoft.com/office/drawing/2014/main" xmlns="" id="{4A260B0F-690B-4D57-AFDF-D4B9103EF6AE}"/>
              </a:ext>
            </a:extLst>
          </p:cNvPr>
          <p:cNvCxnSpPr>
            <a:cxnSpLocks/>
          </p:cNvCxnSpPr>
          <p:nvPr/>
        </p:nvCxnSpPr>
        <p:spPr>
          <a:xfrm>
            <a:off x="2567608" y="1772816"/>
            <a:ext cx="829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BFC6054-87FD-4A61-B6B8-2158980591B2}"/>
              </a:ext>
            </a:extLst>
          </p:cNvPr>
          <p:cNvSpPr txBox="1">
            <a:spLocks/>
          </p:cNvSpPr>
          <p:nvPr/>
        </p:nvSpPr>
        <p:spPr>
          <a:xfrm>
            <a:off x="1847528" y="1767797"/>
            <a:ext cx="1944216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</a:p>
        </p:txBody>
      </p:sp>
    </p:spTree>
    <p:extLst>
      <p:ext uri="{BB962C8B-B14F-4D97-AF65-F5344CB8AC3E}">
        <p14:creationId xmlns:p14="http://schemas.microsoft.com/office/powerpoint/2010/main" val="6502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1">
            <a:extLst>
              <a:ext uri="{FF2B5EF4-FFF2-40B4-BE49-F238E27FC236}">
                <a16:creationId xmlns:a16="http://schemas.microsoft.com/office/drawing/2014/main" xmlns="" id="{C75E673C-D89A-4655-9BD0-F40DB0ADB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30" name="텍스트 개체 틀 12">
            <a:extLst>
              <a:ext uri="{FF2B5EF4-FFF2-40B4-BE49-F238E27FC236}">
                <a16:creationId xmlns:a16="http://schemas.microsoft.com/office/drawing/2014/main" xmlns="" id="{300941B5-2063-40A2-933F-05B45029B698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风险与退出</a:t>
            </a:r>
          </a:p>
        </p:txBody>
      </p:sp>
      <p:sp>
        <p:nvSpPr>
          <p:cNvPr id="4" name="椭圆 13">
            <a:extLst>
              <a:ext uri="{FF2B5EF4-FFF2-40B4-BE49-F238E27FC236}">
                <a16:creationId xmlns:a16="http://schemas.microsoft.com/office/drawing/2014/main" xmlns="" id="{AF693554-ED53-4D14-A85D-DA1CC8125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3792" y="2132856"/>
            <a:ext cx="2160588" cy="2160588"/>
          </a:xfrm>
          <a:prstGeom prst="ellipse">
            <a:avLst/>
          </a:prstGeom>
          <a:solidFill>
            <a:srgbClr val="222D47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椭圆 14">
            <a:extLst>
              <a:ext uri="{FF2B5EF4-FFF2-40B4-BE49-F238E27FC236}">
                <a16:creationId xmlns:a16="http://schemas.microsoft.com/office/drawing/2014/main" xmlns="" id="{4935948A-9989-4E6A-8EDF-75E78B978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717" y="2132856"/>
            <a:ext cx="2160588" cy="2160588"/>
          </a:xfrm>
          <a:prstGeom prst="ellipse">
            <a:avLst/>
          </a:prstGeom>
          <a:solidFill>
            <a:srgbClr val="222D47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椭圆 15">
            <a:extLst>
              <a:ext uri="{FF2B5EF4-FFF2-40B4-BE49-F238E27FC236}">
                <a16:creationId xmlns:a16="http://schemas.microsoft.com/office/drawing/2014/main" xmlns="" id="{0BE96399-2930-4CBD-99D0-5E3756996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3792" y="3650506"/>
            <a:ext cx="2160588" cy="2160588"/>
          </a:xfrm>
          <a:prstGeom prst="ellipse">
            <a:avLst/>
          </a:prstGeom>
          <a:solidFill>
            <a:srgbClr val="222D47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椭圆 16">
            <a:extLst>
              <a:ext uri="{FF2B5EF4-FFF2-40B4-BE49-F238E27FC236}">
                <a16:creationId xmlns:a16="http://schemas.microsoft.com/office/drawing/2014/main" xmlns="" id="{B96EE6AF-E757-4085-8FB9-447D77E18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717" y="3650506"/>
            <a:ext cx="2160588" cy="2160588"/>
          </a:xfrm>
          <a:prstGeom prst="ellipse">
            <a:avLst/>
          </a:prstGeom>
          <a:solidFill>
            <a:srgbClr val="222D47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8" name="组合 19">
            <a:extLst>
              <a:ext uri="{FF2B5EF4-FFF2-40B4-BE49-F238E27FC236}">
                <a16:creationId xmlns:a16="http://schemas.microsoft.com/office/drawing/2014/main" xmlns="" id="{038F5D2B-01E9-4FCD-9A94-39AE18DD905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180" y="2459881"/>
            <a:ext cx="3097212" cy="300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24">
            <a:extLst>
              <a:ext uri="{FF2B5EF4-FFF2-40B4-BE49-F238E27FC236}">
                <a16:creationId xmlns:a16="http://schemas.microsoft.com/office/drawing/2014/main" xmlns="" id="{D26CA7F4-D2B1-4499-8567-3A7740E26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2742" y="2461469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S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0" name="文本框 25">
            <a:extLst>
              <a:ext uri="{FF2B5EF4-FFF2-40B4-BE49-F238E27FC236}">
                <a16:creationId xmlns:a16="http://schemas.microsoft.com/office/drawing/2014/main" xmlns="" id="{77114066-FB56-4D5A-8ECF-9D32CF6B4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4555" y="2461469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W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文本框 26">
            <a:extLst>
              <a:ext uri="{FF2B5EF4-FFF2-40B4-BE49-F238E27FC236}">
                <a16:creationId xmlns:a16="http://schemas.microsoft.com/office/drawing/2014/main" xmlns="" id="{5A3512A6-52FF-44E3-982B-CC5366546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455" y="4372819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6600" b="1" dirty="0">
                <a:solidFill>
                  <a:schemeClr val="bg1"/>
                </a:solidFill>
                <a:latin typeface="Broadway" panose="04040905080B02020502" pitchFamily="82" charset="0"/>
              </a:rPr>
              <a:t>O</a:t>
            </a:r>
            <a:endParaRPr lang="zh-CN" altLang="en-US" sz="6600" b="1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2" name="文本框 27">
            <a:extLst>
              <a:ext uri="{FF2B5EF4-FFF2-40B4-BE49-F238E27FC236}">
                <a16:creationId xmlns:a16="http://schemas.microsoft.com/office/drawing/2014/main" xmlns="" id="{8CDB4B05-7ABA-4204-B13E-0E40D63D5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6317" y="4372819"/>
            <a:ext cx="7223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T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72C687F4-CF40-43FC-9CBA-C8BFD2BF0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012" y="2728979"/>
            <a:ext cx="2160588" cy="9848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zh-CN" altLang="en-US" sz="16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请输入文本内容请输入文本内容请输入文本内容请输入文本内容</a:t>
            </a:r>
          </a:p>
          <a:p>
            <a:pPr marL="0" indent="0">
              <a:spcBef>
                <a:spcPts val="0"/>
              </a:spcBef>
              <a:defRPr/>
            </a:pPr>
            <a:endParaRPr sz="16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xmlns="" id="{83EDB054-BC75-4C96-B205-41E378392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012" y="2376860"/>
            <a:ext cx="2695518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fontAlgn="auto">
              <a:spcAft>
                <a:spcPts val="0"/>
              </a:spcAft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输入标题</a:t>
            </a:r>
            <a:endParaRPr lang="en-US" altLang="zh-CN" sz="1800" b="1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xmlns="" id="{3BA7ED49-FB6A-4B4C-BB25-88CC5B21A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468" y="4639792"/>
            <a:ext cx="2160588" cy="9848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zh-CN" altLang="en-US" sz="16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请输入文本内容请输入文本内容请输入文本内容请输入文本内容</a:t>
            </a:r>
          </a:p>
          <a:p>
            <a:pPr marL="0" indent="0">
              <a:spcBef>
                <a:spcPts val="0"/>
              </a:spcBef>
              <a:defRPr/>
            </a:pPr>
            <a:endParaRPr sz="16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xmlns="" id="{CBBCE8DF-F6A7-4B95-95DB-06CCEAED1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468" y="4287673"/>
            <a:ext cx="2695518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fontAlgn="auto">
              <a:spcAft>
                <a:spcPts val="0"/>
              </a:spcAft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输入标题</a:t>
            </a:r>
            <a:endParaRPr lang="en-US" altLang="zh-CN" sz="1800" b="1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xmlns="" id="{FEA1E7F4-65BE-4A51-A5C8-3BDD6D566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2555" y="2728979"/>
            <a:ext cx="2160588" cy="9848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zh-CN" altLang="en-US" sz="16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请输入文本内容请输入文本内容请输入文本内容请输入文本内容</a:t>
            </a:r>
          </a:p>
          <a:p>
            <a:pPr marL="0" indent="0">
              <a:spcBef>
                <a:spcPts val="0"/>
              </a:spcBef>
              <a:defRPr/>
            </a:pPr>
            <a:endParaRPr sz="16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FC46D46C-6EF4-4132-8514-EDCCF57F2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2555" y="2376860"/>
            <a:ext cx="2695518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fontAlgn="auto">
              <a:spcAft>
                <a:spcPts val="0"/>
              </a:spcAft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输入标题</a:t>
            </a:r>
            <a:endParaRPr lang="en-US" altLang="zh-CN" sz="1800" b="1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xmlns="" id="{5703D66A-4BB3-4C54-AEEC-A002145DF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842" y="4639792"/>
            <a:ext cx="2160588" cy="9848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zh-CN" altLang="en-US" sz="16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请输入文本内容请输入文本内容请输入文本内容请输入文本内容</a:t>
            </a:r>
          </a:p>
          <a:p>
            <a:pPr marL="0" indent="0">
              <a:spcBef>
                <a:spcPts val="0"/>
              </a:spcBef>
              <a:defRPr/>
            </a:pPr>
            <a:endParaRPr sz="1600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xmlns="" id="{F06A9175-4571-4359-AF74-9EF3BE512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842" y="4287673"/>
            <a:ext cx="2695518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fontAlgn="auto">
              <a:spcAft>
                <a:spcPts val="0"/>
              </a:spcAft>
              <a:defRPr/>
            </a:pPr>
            <a:r>
              <a:rPr lang="zh-CN" altLang="en-US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输入标题</a:t>
            </a:r>
            <a:endParaRPr lang="en-US" altLang="zh-CN" sz="1800" b="1" dirty="0">
              <a:solidFill>
                <a:srgbClr val="F946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07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4">
            <a:extLst>
              <a:ext uri="{FF2B5EF4-FFF2-40B4-BE49-F238E27FC236}">
                <a16:creationId xmlns:a16="http://schemas.microsoft.com/office/drawing/2014/main" xmlns="" id="{75095F81-174E-4802-81CF-5769E8E1EC2F}"/>
              </a:ext>
            </a:extLst>
          </p:cNvPr>
          <p:cNvGrpSpPr/>
          <p:nvPr/>
        </p:nvGrpSpPr>
        <p:grpSpPr>
          <a:xfrm>
            <a:off x="1461086" y="1844824"/>
            <a:ext cx="1512168" cy="4244173"/>
            <a:chOff x="7545388" y="2330450"/>
            <a:chExt cx="1092201" cy="3065462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xmlns="" id="{D84AF35D-7E50-423D-9390-FC5DFAD180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7163" y="5135562"/>
              <a:ext cx="217488" cy="249237"/>
            </a:xfrm>
            <a:custGeom>
              <a:avLst/>
              <a:gdLst>
                <a:gd name="T0" fmla="*/ 123 w 273"/>
                <a:gd name="T1" fmla="*/ 280 h 314"/>
                <a:gd name="T2" fmla="*/ 123 w 273"/>
                <a:gd name="T3" fmla="*/ 280 h 314"/>
                <a:gd name="T4" fmla="*/ 105 w 273"/>
                <a:gd name="T5" fmla="*/ 291 h 314"/>
                <a:gd name="T6" fmla="*/ 89 w 273"/>
                <a:gd name="T7" fmla="*/ 301 h 314"/>
                <a:gd name="T8" fmla="*/ 72 w 273"/>
                <a:gd name="T9" fmla="*/ 308 h 314"/>
                <a:gd name="T10" fmla="*/ 64 w 273"/>
                <a:gd name="T11" fmla="*/ 311 h 314"/>
                <a:gd name="T12" fmla="*/ 56 w 273"/>
                <a:gd name="T13" fmla="*/ 313 h 314"/>
                <a:gd name="T14" fmla="*/ 49 w 273"/>
                <a:gd name="T15" fmla="*/ 314 h 314"/>
                <a:gd name="T16" fmla="*/ 40 w 273"/>
                <a:gd name="T17" fmla="*/ 313 h 314"/>
                <a:gd name="T18" fmla="*/ 33 w 273"/>
                <a:gd name="T19" fmla="*/ 310 h 314"/>
                <a:gd name="T20" fmla="*/ 25 w 273"/>
                <a:gd name="T21" fmla="*/ 307 h 314"/>
                <a:gd name="T22" fmla="*/ 20 w 273"/>
                <a:gd name="T23" fmla="*/ 301 h 314"/>
                <a:gd name="T24" fmla="*/ 13 w 273"/>
                <a:gd name="T25" fmla="*/ 293 h 314"/>
                <a:gd name="T26" fmla="*/ 6 w 273"/>
                <a:gd name="T27" fmla="*/ 282 h 314"/>
                <a:gd name="T28" fmla="*/ 0 w 273"/>
                <a:gd name="T29" fmla="*/ 270 h 314"/>
                <a:gd name="T30" fmla="*/ 0 w 273"/>
                <a:gd name="T31" fmla="*/ 270 h 314"/>
                <a:gd name="T32" fmla="*/ 0 w 273"/>
                <a:gd name="T33" fmla="*/ 242 h 314"/>
                <a:gd name="T34" fmla="*/ 1 w 273"/>
                <a:gd name="T35" fmla="*/ 213 h 314"/>
                <a:gd name="T36" fmla="*/ 4 w 273"/>
                <a:gd name="T37" fmla="*/ 185 h 314"/>
                <a:gd name="T38" fmla="*/ 7 w 273"/>
                <a:gd name="T39" fmla="*/ 170 h 314"/>
                <a:gd name="T40" fmla="*/ 10 w 273"/>
                <a:gd name="T41" fmla="*/ 156 h 314"/>
                <a:gd name="T42" fmla="*/ 10 w 273"/>
                <a:gd name="T43" fmla="*/ 156 h 314"/>
                <a:gd name="T44" fmla="*/ 33 w 273"/>
                <a:gd name="T45" fmla="*/ 113 h 314"/>
                <a:gd name="T46" fmla="*/ 59 w 273"/>
                <a:gd name="T47" fmla="*/ 68 h 314"/>
                <a:gd name="T48" fmla="*/ 98 w 273"/>
                <a:gd name="T49" fmla="*/ 0 h 314"/>
                <a:gd name="T50" fmla="*/ 263 w 273"/>
                <a:gd name="T51" fmla="*/ 15 h 314"/>
                <a:gd name="T52" fmla="*/ 263 w 273"/>
                <a:gd name="T53" fmla="*/ 15 h 314"/>
                <a:gd name="T54" fmla="*/ 268 w 273"/>
                <a:gd name="T55" fmla="*/ 32 h 314"/>
                <a:gd name="T56" fmla="*/ 270 w 273"/>
                <a:gd name="T57" fmla="*/ 47 h 314"/>
                <a:gd name="T58" fmla="*/ 273 w 273"/>
                <a:gd name="T59" fmla="*/ 63 h 314"/>
                <a:gd name="T60" fmla="*/ 273 w 273"/>
                <a:gd name="T61" fmla="*/ 79 h 314"/>
                <a:gd name="T62" fmla="*/ 273 w 273"/>
                <a:gd name="T63" fmla="*/ 112 h 314"/>
                <a:gd name="T64" fmla="*/ 271 w 273"/>
                <a:gd name="T65" fmla="*/ 143 h 314"/>
                <a:gd name="T66" fmla="*/ 271 w 273"/>
                <a:gd name="T67" fmla="*/ 143 h 314"/>
                <a:gd name="T68" fmla="*/ 262 w 273"/>
                <a:gd name="T69" fmla="*/ 154 h 314"/>
                <a:gd name="T70" fmla="*/ 253 w 273"/>
                <a:gd name="T71" fmla="*/ 160 h 314"/>
                <a:gd name="T72" fmla="*/ 245 w 273"/>
                <a:gd name="T73" fmla="*/ 165 h 314"/>
                <a:gd name="T74" fmla="*/ 235 w 273"/>
                <a:gd name="T75" fmla="*/ 166 h 314"/>
                <a:gd name="T76" fmla="*/ 228 w 273"/>
                <a:gd name="T77" fmla="*/ 165 h 314"/>
                <a:gd name="T78" fmla="*/ 220 w 273"/>
                <a:gd name="T79" fmla="*/ 163 h 314"/>
                <a:gd name="T80" fmla="*/ 213 w 273"/>
                <a:gd name="T81" fmla="*/ 159 h 314"/>
                <a:gd name="T82" fmla="*/ 205 w 273"/>
                <a:gd name="T83" fmla="*/ 156 h 314"/>
                <a:gd name="T84" fmla="*/ 205 w 273"/>
                <a:gd name="T85" fmla="*/ 156 h 314"/>
                <a:gd name="T86" fmla="*/ 203 w 273"/>
                <a:gd name="T87" fmla="*/ 177 h 314"/>
                <a:gd name="T88" fmla="*/ 199 w 273"/>
                <a:gd name="T89" fmla="*/ 195 h 314"/>
                <a:gd name="T90" fmla="*/ 192 w 273"/>
                <a:gd name="T91" fmla="*/ 214 h 314"/>
                <a:gd name="T92" fmla="*/ 189 w 273"/>
                <a:gd name="T93" fmla="*/ 222 h 314"/>
                <a:gd name="T94" fmla="*/ 184 w 273"/>
                <a:gd name="T95" fmla="*/ 230 h 314"/>
                <a:gd name="T96" fmla="*/ 179 w 273"/>
                <a:gd name="T97" fmla="*/ 238 h 314"/>
                <a:gd name="T98" fmla="*/ 173 w 273"/>
                <a:gd name="T99" fmla="*/ 245 h 314"/>
                <a:gd name="T100" fmla="*/ 166 w 273"/>
                <a:gd name="T101" fmla="*/ 252 h 314"/>
                <a:gd name="T102" fmla="*/ 159 w 273"/>
                <a:gd name="T103" fmla="*/ 259 h 314"/>
                <a:gd name="T104" fmla="*/ 151 w 273"/>
                <a:gd name="T105" fmla="*/ 265 h 314"/>
                <a:gd name="T106" fmla="*/ 143 w 273"/>
                <a:gd name="T107" fmla="*/ 270 h 314"/>
                <a:gd name="T108" fmla="*/ 133 w 273"/>
                <a:gd name="T109" fmla="*/ 275 h 314"/>
                <a:gd name="T110" fmla="*/ 123 w 273"/>
                <a:gd name="T111" fmla="*/ 280 h 314"/>
                <a:gd name="T112" fmla="*/ 123 w 273"/>
                <a:gd name="T113" fmla="*/ 280 h 314"/>
                <a:gd name="T114" fmla="*/ 123 w 273"/>
                <a:gd name="T115" fmla="*/ 280 h 314"/>
                <a:gd name="T116" fmla="*/ 123 w 273"/>
                <a:gd name="T117" fmla="*/ 28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3" h="314">
                  <a:moveTo>
                    <a:pt x="123" y="280"/>
                  </a:moveTo>
                  <a:lnTo>
                    <a:pt x="123" y="280"/>
                  </a:lnTo>
                  <a:lnTo>
                    <a:pt x="105" y="291"/>
                  </a:lnTo>
                  <a:lnTo>
                    <a:pt x="89" y="301"/>
                  </a:lnTo>
                  <a:lnTo>
                    <a:pt x="72" y="308"/>
                  </a:lnTo>
                  <a:lnTo>
                    <a:pt x="64" y="311"/>
                  </a:lnTo>
                  <a:lnTo>
                    <a:pt x="56" y="313"/>
                  </a:lnTo>
                  <a:lnTo>
                    <a:pt x="49" y="314"/>
                  </a:lnTo>
                  <a:lnTo>
                    <a:pt x="40" y="313"/>
                  </a:lnTo>
                  <a:lnTo>
                    <a:pt x="33" y="310"/>
                  </a:lnTo>
                  <a:lnTo>
                    <a:pt x="25" y="307"/>
                  </a:lnTo>
                  <a:lnTo>
                    <a:pt x="20" y="301"/>
                  </a:lnTo>
                  <a:lnTo>
                    <a:pt x="13" y="293"/>
                  </a:lnTo>
                  <a:lnTo>
                    <a:pt x="6" y="282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42"/>
                  </a:lnTo>
                  <a:lnTo>
                    <a:pt x="1" y="213"/>
                  </a:lnTo>
                  <a:lnTo>
                    <a:pt x="4" y="185"/>
                  </a:lnTo>
                  <a:lnTo>
                    <a:pt x="7" y="170"/>
                  </a:lnTo>
                  <a:lnTo>
                    <a:pt x="10" y="156"/>
                  </a:lnTo>
                  <a:lnTo>
                    <a:pt x="10" y="156"/>
                  </a:lnTo>
                  <a:lnTo>
                    <a:pt x="33" y="113"/>
                  </a:lnTo>
                  <a:lnTo>
                    <a:pt x="59" y="68"/>
                  </a:lnTo>
                  <a:lnTo>
                    <a:pt x="98" y="0"/>
                  </a:lnTo>
                  <a:lnTo>
                    <a:pt x="263" y="15"/>
                  </a:lnTo>
                  <a:lnTo>
                    <a:pt x="263" y="15"/>
                  </a:lnTo>
                  <a:lnTo>
                    <a:pt x="268" y="32"/>
                  </a:lnTo>
                  <a:lnTo>
                    <a:pt x="270" y="47"/>
                  </a:lnTo>
                  <a:lnTo>
                    <a:pt x="273" y="63"/>
                  </a:lnTo>
                  <a:lnTo>
                    <a:pt x="273" y="79"/>
                  </a:lnTo>
                  <a:lnTo>
                    <a:pt x="273" y="112"/>
                  </a:lnTo>
                  <a:lnTo>
                    <a:pt x="271" y="143"/>
                  </a:lnTo>
                  <a:lnTo>
                    <a:pt x="271" y="143"/>
                  </a:lnTo>
                  <a:lnTo>
                    <a:pt x="262" y="154"/>
                  </a:lnTo>
                  <a:lnTo>
                    <a:pt x="253" y="160"/>
                  </a:lnTo>
                  <a:lnTo>
                    <a:pt x="245" y="165"/>
                  </a:lnTo>
                  <a:lnTo>
                    <a:pt x="235" y="166"/>
                  </a:lnTo>
                  <a:lnTo>
                    <a:pt x="228" y="165"/>
                  </a:lnTo>
                  <a:lnTo>
                    <a:pt x="220" y="163"/>
                  </a:lnTo>
                  <a:lnTo>
                    <a:pt x="213" y="159"/>
                  </a:lnTo>
                  <a:lnTo>
                    <a:pt x="205" y="156"/>
                  </a:lnTo>
                  <a:lnTo>
                    <a:pt x="205" y="156"/>
                  </a:lnTo>
                  <a:lnTo>
                    <a:pt x="203" y="177"/>
                  </a:lnTo>
                  <a:lnTo>
                    <a:pt x="199" y="195"/>
                  </a:lnTo>
                  <a:lnTo>
                    <a:pt x="192" y="214"/>
                  </a:lnTo>
                  <a:lnTo>
                    <a:pt x="189" y="222"/>
                  </a:lnTo>
                  <a:lnTo>
                    <a:pt x="184" y="230"/>
                  </a:lnTo>
                  <a:lnTo>
                    <a:pt x="179" y="238"/>
                  </a:lnTo>
                  <a:lnTo>
                    <a:pt x="173" y="245"/>
                  </a:lnTo>
                  <a:lnTo>
                    <a:pt x="166" y="252"/>
                  </a:lnTo>
                  <a:lnTo>
                    <a:pt x="159" y="259"/>
                  </a:lnTo>
                  <a:lnTo>
                    <a:pt x="151" y="265"/>
                  </a:lnTo>
                  <a:lnTo>
                    <a:pt x="143" y="270"/>
                  </a:lnTo>
                  <a:lnTo>
                    <a:pt x="133" y="275"/>
                  </a:lnTo>
                  <a:lnTo>
                    <a:pt x="123" y="280"/>
                  </a:lnTo>
                  <a:lnTo>
                    <a:pt x="123" y="280"/>
                  </a:lnTo>
                  <a:close/>
                  <a:moveTo>
                    <a:pt x="123" y="280"/>
                  </a:moveTo>
                  <a:lnTo>
                    <a:pt x="123" y="2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xmlns="" id="{80B7F4EF-1550-4F43-8FEC-1235A05C9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163" y="5135562"/>
              <a:ext cx="217488" cy="249237"/>
            </a:xfrm>
            <a:custGeom>
              <a:avLst/>
              <a:gdLst>
                <a:gd name="T0" fmla="*/ 123 w 273"/>
                <a:gd name="T1" fmla="*/ 280 h 314"/>
                <a:gd name="T2" fmla="*/ 123 w 273"/>
                <a:gd name="T3" fmla="*/ 280 h 314"/>
                <a:gd name="T4" fmla="*/ 105 w 273"/>
                <a:gd name="T5" fmla="*/ 291 h 314"/>
                <a:gd name="T6" fmla="*/ 89 w 273"/>
                <a:gd name="T7" fmla="*/ 301 h 314"/>
                <a:gd name="T8" fmla="*/ 72 w 273"/>
                <a:gd name="T9" fmla="*/ 308 h 314"/>
                <a:gd name="T10" fmla="*/ 64 w 273"/>
                <a:gd name="T11" fmla="*/ 311 h 314"/>
                <a:gd name="T12" fmla="*/ 56 w 273"/>
                <a:gd name="T13" fmla="*/ 313 h 314"/>
                <a:gd name="T14" fmla="*/ 49 w 273"/>
                <a:gd name="T15" fmla="*/ 314 h 314"/>
                <a:gd name="T16" fmla="*/ 40 w 273"/>
                <a:gd name="T17" fmla="*/ 313 h 314"/>
                <a:gd name="T18" fmla="*/ 33 w 273"/>
                <a:gd name="T19" fmla="*/ 310 h 314"/>
                <a:gd name="T20" fmla="*/ 25 w 273"/>
                <a:gd name="T21" fmla="*/ 307 h 314"/>
                <a:gd name="T22" fmla="*/ 20 w 273"/>
                <a:gd name="T23" fmla="*/ 301 h 314"/>
                <a:gd name="T24" fmla="*/ 13 w 273"/>
                <a:gd name="T25" fmla="*/ 293 h 314"/>
                <a:gd name="T26" fmla="*/ 6 w 273"/>
                <a:gd name="T27" fmla="*/ 282 h 314"/>
                <a:gd name="T28" fmla="*/ 0 w 273"/>
                <a:gd name="T29" fmla="*/ 270 h 314"/>
                <a:gd name="T30" fmla="*/ 0 w 273"/>
                <a:gd name="T31" fmla="*/ 270 h 314"/>
                <a:gd name="T32" fmla="*/ 0 w 273"/>
                <a:gd name="T33" fmla="*/ 242 h 314"/>
                <a:gd name="T34" fmla="*/ 1 w 273"/>
                <a:gd name="T35" fmla="*/ 213 h 314"/>
                <a:gd name="T36" fmla="*/ 4 w 273"/>
                <a:gd name="T37" fmla="*/ 185 h 314"/>
                <a:gd name="T38" fmla="*/ 7 w 273"/>
                <a:gd name="T39" fmla="*/ 170 h 314"/>
                <a:gd name="T40" fmla="*/ 10 w 273"/>
                <a:gd name="T41" fmla="*/ 156 h 314"/>
                <a:gd name="T42" fmla="*/ 10 w 273"/>
                <a:gd name="T43" fmla="*/ 156 h 314"/>
                <a:gd name="T44" fmla="*/ 33 w 273"/>
                <a:gd name="T45" fmla="*/ 113 h 314"/>
                <a:gd name="T46" fmla="*/ 59 w 273"/>
                <a:gd name="T47" fmla="*/ 68 h 314"/>
                <a:gd name="T48" fmla="*/ 98 w 273"/>
                <a:gd name="T49" fmla="*/ 0 h 314"/>
                <a:gd name="T50" fmla="*/ 263 w 273"/>
                <a:gd name="T51" fmla="*/ 15 h 314"/>
                <a:gd name="T52" fmla="*/ 263 w 273"/>
                <a:gd name="T53" fmla="*/ 15 h 314"/>
                <a:gd name="T54" fmla="*/ 268 w 273"/>
                <a:gd name="T55" fmla="*/ 32 h 314"/>
                <a:gd name="T56" fmla="*/ 270 w 273"/>
                <a:gd name="T57" fmla="*/ 47 h 314"/>
                <a:gd name="T58" fmla="*/ 273 w 273"/>
                <a:gd name="T59" fmla="*/ 63 h 314"/>
                <a:gd name="T60" fmla="*/ 273 w 273"/>
                <a:gd name="T61" fmla="*/ 79 h 314"/>
                <a:gd name="T62" fmla="*/ 273 w 273"/>
                <a:gd name="T63" fmla="*/ 112 h 314"/>
                <a:gd name="T64" fmla="*/ 271 w 273"/>
                <a:gd name="T65" fmla="*/ 143 h 314"/>
                <a:gd name="T66" fmla="*/ 271 w 273"/>
                <a:gd name="T67" fmla="*/ 143 h 314"/>
                <a:gd name="T68" fmla="*/ 262 w 273"/>
                <a:gd name="T69" fmla="*/ 154 h 314"/>
                <a:gd name="T70" fmla="*/ 253 w 273"/>
                <a:gd name="T71" fmla="*/ 160 h 314"/>
                <a:gd name="T72" fmla="*/ 245 w 273"/>
                <a:gd name="T73" fmla="*/ 165 h 314"/>
                <a:gd name="T74" fmla="*/ 235 w 273"/>
                <a:gd name="T75" fmla="*/ 166 h 314"/>
                <a:gd name="T76" fmla="*/ 228 w 273"/>
                <a:gd name="T77" fmla="*/ 165 h 314"/>
                <a:gd name="T78" fmla="*/ 220 w 273"/>
                <a:gd name="T79" fmla="*/ 163 h 314"/>
                <a:gd name="T80" fmla="*/ 213 w 273"/>
                <a:gd name="T81" fmla="*/ 159 h 314"/>
                <a:gd name="T82" fmla="*/ 205 w 273"/>
                <a:gd name="T83" fmla="*/ 156 h 314"/>
                <a:gd name="T84" fmla="*/ 205 w 273"/>
                <a:gd name="T85" fmla="*/ 156 h 314"/>
                <a:gd name="T86" fmla="*/ 203 w 273"/>
                <a:gd name="T87" fmla="*/ 177 h 314"/>
                <a:gd name="T88" fmla="*/ 199 w 273"/>
                <a:gd name="T89" fmla="*/ 195 h 314"/>
                <a:gd name="T90" fmla="*/ 192 w 273"/>
                <a:gd name="T91" fmla="*/ 214 h 314"/>
                <a:gd name="T92" fmla="*/ 189 w 273"/>
                <a:gd name="T93" fmla="*/ 222 h 314"/>
                <a:gd name="T94" fmla="*/ 184 w 273"/>
                <a:gd name="T95" fmla="*/ 230 h 314"/>
                <a:gd name="T96" fmla="*/ 179 w 273"/>
                <a:gd name="T97" fmla="*/ 238 h 314"/>
                <a:gd name="T98" fmla="*/ 173 w 273"/>
                <a:gd name="T99" fmla="*/ 245 h 314"/>
                <a:gd name="T100" fmla="*/ 166 w 273"/>
                <a:gd name="T101" fmla="*/ 252 h 314"/>
                <a:gd name="T102" fmla="*/ 159 w 273"/>
                <a:gd name="T103" fmla="*/ 259 h 314"/>
                <a:gd name="T104" fmla="*/ 151 w 273"/>
                <a:gd name="T105" fmla="*/ 265 h 314"/>
                <a:gd name="T106" fmla="*/ 143 w 273"/>
                <a:gd name="T107" fmla="*/ 270 h 314"/>
                <a:gd name="T108" fmla="*/ 133 w 273"/>
                <a:gd name="T109" fmla="*/ 275 h 314"/>
                <a:gd name="T110" fmla="*/ 123 w 273"/>
                <a:gd name="T111" fmla="*/ 280 h 314"/>
                <a:gd name="T112" fmla="*/ 123 w 273"/>
                <a:gd name="T113" fmla="*/ 28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3" h="314">
                  <a:moveTo>
                    <a:pt x="123" y="280"/>
                  </a:moveTo>
                  <a:lnTo>
                    <a:pt x="123" y="280"/>
                  </a:lnTo>
                  <a:lnTo>
                    <a:pt x="105" y="291"/>
                  </a:lnTo>
                  <a:lnTo>
                    <a:pt x="89" y="301"/>
                  </a:lnTo>
                  <a:lnTo>
                    <a:pt x="72" y="308"/>
                  </a:lnTo>
                  <a:lnTo>
                    <a:pt x="64" y="311"/>
                  </a:lnTo>
                  <a:lnTo>
                    <a:pt x="56" y="313"/>
                  </a:lnTo>
                  <a:lnTo>
                    <a:pt x="49" y="314"/>
                  </a:lnTo>
                  <a:lnTo>
                    <a:pt x="40" y="313"/>
                  </a:lnTo>
                  <a:lnTo>
                    <a:pt x="33" y="310"/>
                  </a:lnTo>
                  <a:lnTo>
                    <a:pt x="25" y="307"/>
                  </a:lnTo>
                  <a:lnTo>
                    <a:pt x="20" y="301"/>
                  </a:lnTo>
                  <a:lnTo>
                    <a:pt x="13" y="293"/>
                  </a:lnTo>
                  <a:lnTo>
                    <a:pt x="6" y="282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42"/>
                  </a:lnTo>
                  <a:lnTo>
                    <a:pt x="1" y="213"/>
                  </a:lnTo>
                  <a:lnTo>
                    <a:pt x="4" y="185"/>
                  </a:lnTo>
                  <a:lnTo>
                    <a:pt x="7" y="170"/>
                  </a:lnTo>
                  <a:lnTo>
                    <a:pt x="10" y="156"/>
                  </a:lnTo>
                  <a:lnTo>
                    <a:pt x="10" y="156"/>
                  </a:lnTo>
                  <a:lnTo>
                    <a:pt x="33" y="113"/>
                  </a:lnTo>
                  <a:lnTo>
                    <a:pt x="59" y="68"/>
                  </a:lnTo>
                  <a:lnTo>
                    <a:pt x="98" y="0"/>
                  </a:lnTo>
                  <a:lnTo>
                    <a:pt x="263" y="15"/>
                  </a:lnTo>
                  <a:lnTo>
                    <a:pt x="263" y="15"/>
                  </a:lnTo>
                  <a:lnTo>
                    <a:pt x="268" y="32"/>
                  </a:lnTo>
                  <a:lnTo>
                    <a:pt x="270" y="47"/>
                  </a:lnTo>
                  <a:lnTo>
                    <a:pt x="273" y="63"/>
                  </a:lnTo>
                  <a:lnTo>
                    <a:pt x="273" y="79"/>
                  </a:lnTo>
                  <a:lnTo>
                    <a:pt x="273" y="112"/>
                  </a:lnTo>
                  <a:lnTo>
                    <a:pt x="271" y="143"/>
                  </a:lnTo>
                  <a:lnTo>
                    <a:pt x="271" y="143"/>
                  </a:lnTo>
                  <a:lnTo>
                    <a:pt x="262" y="154"/>
                  </a:lnTo>
                  <a:lnTo>
                    <a:pt x="253" y="160"/>
                  </a:lnTo>
                  <a:lnTo>
                    <a:pt x="245" y="165"/>
                  </a:lnTo>
                  <a:lnTo>
                    <a:pt x="235" y="166"/>
                  </a:lnTo>
                  <a:lnTo>
                    <a:pt x="228" y="165"/>
                  </a:lnTo>
                  <a:lnTo>
                    <a:pt x="220" y="163"/>
                  </a:lnTo>
                  <a:lnTo>
                    <a:pt x="213" y="159"/>
                  </a:lnTo>
                  <a:lnTo>
                    <a:pt x="205" y="156"/>
                  </a:lnTo>
                  <a:lnTo>
                    <a:pt x="205" y="156"/>
                  </a:lnTo>
                  <a:lnTo>
                    <a:pt x="203" y="177"/>
                  </a:lnTo>
                  <a:lnTo>
                    <a:pt x="199" y="195"/>
                  </a:lnTo>
                  <a:lnTo>
                    <a:pt x="192" y="214"/>
                  </a:lnTo>
                  <a:lnTo>
                    <a:pt x="189" y="222"/>
                  </a:lnTo>
                  <a:lnTo>
                    <a:pt x="184" y="230"/>
                  </a:lnTo>
                  <a:lnTo>
                    <a:pt x="179" y="238"/>
                  </a:lnTo>
                  <a:lnTo>
                    <a:pt x="173" y="245"/>
                  </a:lnTo>
                  <a:lnTo>
                    <a:pt x="166" y="252"/>
                  </a:lnTo>
                  <a:lnTo>
                    <a:pt x="159" y="259"/>
                  </a:lnTo>
                  <a:lnTo>
                    <a:pt x="151" y="265"/>
                  </a:lnTo>
                  <a:lnTo>
                    <a:pt x="143" y="270"/>
                  </a:lnTo>
                  <a:lnTo>
                    <a:pt x="133" y="275"/>
                  </a:lnTo>
                  <a:lnTo>
                    <a:pt x="123" y="280"/>
                  </a:lnTo>
                  <a:lnTo>
                    <a:pt x="123" y="28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" name="Line 7">
              <a:extLst>
                <a:ext uri="{FF2B5EF4-FFF2-40B4-BE49-F238E27FC236}">
                  <a16:creationId xmlns:a16="http://schemas.microsoft.com/office/drawing/2014/main" xmlns="" id="{757DD0BC-D89D-4052-BEF9-F8DCCBD00D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5588" y="535781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xmlns="" id="{F0C384B4-7FA6-48E8-9A08-11951DE4B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163" y="5135562"/>
              <a:ext cx="217488" cy="249237"/>
            </a:xfrm>
            <a:custGeom>
              <a:avLst/>
              <a:gdLst>
                <a:gd name="T0" fmla="*/ 123 w 273"/>
                <a:gd name="T1" fmla="*/ 280 h 314"/>
                <a:gd name="T2" fmla="*/ 123 w 273"/>
                <a:gd name="T3" fmla="*/ 280 h 314"/>
                <a:gd name="T4" fmla="*/ 105 w 273"/>
                <a:gd name="T5" fmla="*/ 291 h 314"/>
                <a:gd name="T6" fmla="*/ 89 w 273"/>
                <a:gd name="T7" fmla="*/ 301 h 314"/>
                <a:gd name="T8" fmla="*/ 72 w 273"/>
                <a:gd name="T9" fmla="*/ 308 h 314"/>
                <a:gd name="T10" fmla="*/ 64 w 273"/>
                <a:gd name="T11" fmla="*/ 311 h 314"/>
                <a:gd name="T12" fmla="*/ 56 w 273"/>
                <a:gd name="T13" fmla="*/ 313 h 314"/>
                <a:gd name="T14" fmla="*/ 49 w 273"/>
                <a:gd name="T15" fmla="*/ 314 h 314"/>
                <a:gd name="T16" fmla="*/ 40 w 273"/>
                <a:gd name="T17" fmla="*/ 313 h 314"/>
                <a:gd name="T18" fmla="*/ 33 w 273"/>
                <a:gd name="T19" fmla="*/ 310 h 314"/>
                <a:gd name="T20" fmla="*/ 25 w 273"/>
                <a:gd name="T21" fmla="*/ 307 h 314"/>
                <a:gd name="T22" fmla="*/ 20 w 273"/>
                <a:gd name="T23" fmla="*/ 301 h 314"/>
                <a:gd name="T24" fmla="*/ 13 w 273"/>
                <a:gd name="T25" fmla="*/ 293 h 314"/>
                <a:gd name="T26" fmla="*/ 6 w 273"/>
                <a:gd name="T27" fmla="*/ 282 h 314"/>
                <a:gd name="T28" fmla="*/ 0 w 273"/>
                <a:gd name="T29" fmla="*/ 270 h 314"/>
                <a:gd name="T30" fmla="*/ 0 w 273"/>
                <a:gd name="T31" fmla="*/ 270 h 314"/>
                <a:gd name="T32" fmla="*/ 0 w 273"/>
                <a:gd name="T33" fmla="*/ 242 h 314"/>
                <a:gd name="T34" fmla="*/ 1 w 273"/>
                <a:gd name="T35" fmla="*/ 213 h 314"/>
                <a:gd name="T36" fmla="*/ 4 w 273"/>
                <a:gd name="T37" fmla="*/ 185 h 314"/>
                <a:gd name="T38" fmla="*/ 7 w 273"/>
                <a:gd name="T39" fmla="*/ 170 h 314"/>
                <a:gd name="T40" fmla="*/ 10 w 273"/>
                <a:gd name="T41" fmla="*/ 156 h 314"/>
                <a:gd name="T42" fmla="*/ 10 w 273"/>
                <a:gd name="T43" fmla="*/ 156 h 314"/>
                <a:gd name="T44" fmla="*/ 33 w 273"/>
                <a:gd name="T45" fmla="*/ 113 h 314"/>
                <a:gd name="T46" fmla="*/ 59 w 273"/>
                <a:gd name="T47" fmla="*/ 68 h 314"/>
                <a:gd name="T48" fmla="*/ 98 w 273"/>
                <a:gd name="T49" fmla="*/ 0 h 314"/>
                <a:gd name="T50" fmla="*/ 263 w 273"/>
                <a:gd name="T51" fmla="*/ 15 h 314"/>
                <a:gd name="T52" fmla="*/ 263 w 273"/>
                <a:gd name="T53" fmla="*/ 15 h 314"/>
                <a:gd name="T54" fmla="*/ 268 w 273"/>
                <a:gd name="T55" fmla="*/ 32 h 314"/>
                <a:gd name="T56" fmla="*/ 270 w 273"/>
                <a:gd name="T57" fmla="*/ 47 h 314"/>
                <a:gd name="T58" fmla="*/ 273 w 273"/>
                <a:gd name="T59" fmla="*/ 63 h 314"/>
                <a:gd name="T60" fmla="*/ 273 w 273"/>
                <a:gd name="T61" fmla="*/ 79 h 314"/>
                <a:gd name="T62" fmla="*/ 273 w 273"/>
                <a:gd name="T63" fmla="*/ 112 h 314"/>
                <a:gd name="T64" fmla="*/ 271 w 273"/>
                <a:gd name="T65" fmla="*/ 143 h 314"/>
                <a:gd name="T66" fmla="*/ 271 w 273"/>
                <a:gd name="T67" fmla="*/ 143 h 314"/>
                <a:gd name="T68" fmla="*/ 262 w 273"/>
                <a:gd name="T69" fmla="*/ 154 h 314"/>
                <a:gd name="T70" fmla="*/ 253 w 273"/>
                <a:gd name="T71" fmla="*/ 160 h 314"/>
                <a:gd name="T72" fmla="*/ 245 w 273"/>
                <a:gd name="T73" fmla="*/ 165 h 314"/>
                <a:gd name="T74" fmla="*/ 235 w 273"/>
                <a:gd name="T75" fmla="*/ 166 h 314"/>
                <a:gd name="T76" fmla="*/ 228 w 273"/>
                <a:gd name="T77" fmla="*/ 165 h 314"/>
                <a:gd name="T78" fmla="*/ 220 w 273"/>
                <a:gd name="T79" fmla="*/ 163 h 314"/>
                <a:gd name="T80" fmla="*/ 213 w 273"/>
                <a:gd name="T81" fmla="*/ 159 h 314"/>
                <a:gd name="T82" fmla="*/ 205 w 273"/>
                <a:gd name="T83" fmla="*/ 156 h 314"/>
                <a:gd name="T84" fmla="*/ 205 w 273"/>
                <a:gd name="T85" fmla="*/ 156 h 314"/>
                <a:gd name="T86" fmla="*/ 203 w 273"/>
                <a:gd name="T87" fmla="*/ 177 h 314"/>
                <a:gd name="T88" fmla="*/ 199 w 273"/>
                <a:gd name="T89" fmla="*/ 195 h 314"/>
                <a:gd name="T90" fmla="*/ 192 w 273"/>
                <a:gd name="T91" fmla="*/ 214 h 314"/>
                <a:gd name="T92" fmla="*/ 189 w 273"/>
                <a:gd name="T93" fmla="*/ 222 h 314"/>
                <a:gd name="T94" fmla="*/ 184 w 273"/>
                <a:gd name="T95" fmla="*/ 230 h 314"/>
                <a:gd name="T96" fmla="*/ 179 w 273"/>
                <a:gd name="T97" fmla="*/ 238 h 314"/>
                <a:gd name="T98" fmla="*/ 173 w 273"/>
                <a:gd name="T99" fmla="*/ 245 h 314"/>
                <a:gd name="T100" fmla="*/ 166 w 273"/>
                <a:gd name="T101" fmla="*/ 252 h 314"/>
                <a:gd name="T102" fmla="*/ 159 w 273"/>
                <a:gd name="T103" fmla="*/ 259 h 314"/>
                <a:gd name="T104" fmla="*/ 151 w 273"/>
                <a:gd name="T105" fmla="*/ 265 h 314"/>
                <a:gd name="T106" fmla="*/ 143 w 273"/>
                <a:gd name="T107" fmla="*/ 270 h 314"/>
                <a:gd name="T108" fmla="*/ 133 w 273"/>
                <a:gd name="T109" fmla="*/ 275 h 314"/>
                <a:gd name="T110" fmla="*/ 123 w 273"/>
                <a:gd name="T111" fmla="*/ 280 h 314"/>
                <a:gd name="T112" fmla="*/ 123 w 273"/>
                <a:gd name="T113" fmla="*/ 28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3" h="314">
                  <a:moveTo>
                    <a:pt x="123" y="280"/>
                  </a:moveTo>
                  <a:lnTo>
                    <a:pt x="123" y="280"/>
                  </a:lnTo>
                  <a:lnTo>
                    <a:pt x="105" y="291"/>
                  </a:lnTo>
                  <a:lnTo>
                    <a:pt x="89" y="301"/>
                  </a:lnTo>
                  <a:lnTo>
                    <a:pt x="72" y="308"/>
                  </a:lnTo>
                  <a:lnTo>
                    <a:pt x="64" y="311"/>
                  </a:lnTo>
                  <a:lnTo>
                    <a:pt x="56" y="313"/>
                  </a:lnTo>
                  <a:lnTo>
                    <a:pt x="49" y="314"/>
                  </a:lnTo>
                  <a:lnTo>
                    <a:pt x="40" y="313"/>
                  </a:lnTo>
                  <a:lnTo>
                    <a:pt x="33" y="310"/>
                  </a:lnTo>
                  <a:lnTo>
                    <a:pt x="25" y="307"/>
                  </a:lnTo>
                  <a:lnTo>
                    <a:pt x="20" y="301"/>
                  </a:lnTo>
                  <a:lnTo>
                    <a:pt x="13" y="293"/>
                  </a:lnTo>
                  <a:lnTo>
                    <a:pt x="6" y="282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42"/>
                  </a:lnTo>
                  <a:lnTo>
                    <a:pt x="1" y="213"/>
                  </a:lnTo>
                  <a:lnTo>
                    <a:pt x="4" y="185"/>
                  </a:lnTo>
                  <a:lnTo>
                    <a:pt x="7" y="170"/>
                  </a:lnTo>
                  <a:lnTo>
                    <a:pt x="10" y="156"/>
                  </a:lnTo>
                  <a:lnTo>
                    <a:pt x="10" y="156"/>
                  </a:lnTo>
                  <a:lnTo>
                    <a:pt x="33" y="113"/>
                  </a:lnTo>
                  <a:lnTo>
                    <a:pt x="59" y="68"/>
                  </a:lnTo>
                  <a:lnTo>
                    <a:pt x="98" y="0"/>
                  </a:lnTo>
                  <a:lnTo>
                    <a:pt x="263" y="15"/>
                  </a:lnTo>
                  <a:lnTo>
                    <a:pt x="263" y="15"/>
                  </a:lnTo>
                  <a:lnTo>
                    <a:pt x="268" y="32"/>
                  </a:lnTo>
                  <a:lnTo>
                    <a:pt x="270" y="47"/>
                  </a:lnTo>
                  <a:lnTo>
                    <a:pt x="273" y="63"/>
                  </a:lnTo>
                  <a:lnTo>
                    <a:pt x="273" y="79"/>
                  </a:lnTo>
                  <a:lnTo>
                    <a:pt x="273" y="112"/>
                  </a:lnTo>
                  <a:lnTo>
                    <a:pt x="271" y="143"/>
                  </a:lnTo>
                  <a:lnTo>
                    <a:pt x="271" y="143"/>
                  </a:lnTo>
                  <a:lnTo>
                    <a:pt x="262" y="154"/>
                  </a:lnTo>
                  <a:lnTo>
                    <a:pt x="253" y="160"/>
                  </a:lnTo>
                  <a:lnTo>
                    <a:pt x="245" y="165"/>
                  </a:lnTo>
                  <a:lnTo>
                    <a:pt x="235" y="166"/>
                  </a:lnTo>
                  <a:lnTo>
                    <a:pt x="228" y="165"/>
                  </a:lnTo>
                  <a:lnTo>
                    <a:pt x="220" y="163"/>
                  </a:lnTo>
                  <a:lnTo>
                    <a:pt x="213" y="159"/>
                  </a:lnTo>
                  <a:lnTo>
                    <a:pt x="205" y="156"/>
                  </a:lnTo>
                  <a:lnTo>
                    <a:pt x="205" y="156"/>
                  </a:lnTo>
                  <a:lnTo>
                    <a:pt x="203" y="177"/>
                  </a:lnTo>
                  <a:lnTo>
                    <a:pt x="199" y="195"/>
                  </a:lnTo>
                  <a:lnTo>
                    <a:pt x="192" y="214"/>
                  </a:lnTo>
                  <a:lnTo>
                    <a:pt x="189" y="222"/>
                  </a:lnTo>
                  <a:lnTo>
                    <a:pt x="184" y="230"/>
                  </a:lnTo>
                  <a:lnTo>
                    <a:pt x="179" y="238"/>
                  </a:lnTo>
                  <a:lnTo>
                    <a:pt x="173" y="245"/>
                  </a:lnTo>
                  <a:lnTo>
                    <a:pt x="166" y="252"/>
                  </a:lnTo>
                  <a:lnTo>
                    <a:pt x="159" y="259"/>
                  </a:lnTo>
                  <a:lnTo>
                    <a:pt x="151" y="265"/>
                  </a:lnTo>
                  <a:lnTo>
                    <a:pt x="143" y="270"/>
                  </a:lnTo>
                  <a:lnTo>
                    <a:pt x="133" y="275"/>
                  </a:lnTo>
                  <a:lnTo>
                    <a:pt x="123" y="280"/>
                  </a:lnTo>
                  <a:lnTo>
                    <a:pt x="123" y="28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xmlns="" id="{F90D156B-00C7-4E32-8B95-5A8A77492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5588" y="5357812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xmlns="" id="{B5A69DB0-818F-48FB-ACAF-CEFD368FEA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8801" y="5146675"/>
              <a:ext cx="284163" cy="249237"/>
            </a:xfrm>
            <a:custGeom>
              <a:avLst/>
              <a:gdLst>
                <a:gd name="T0" fmla="*/ 7 w 357"/>
                <a:gd name="T1" fmla="*/ 0 h 314"/>
                <a:gd name="T2" fmla="*/ 1 w 357"/>
                <a:gd name="T3" fmla="*/ 59 h 314"/>
                <a:gd name="T4" fmla="*/ 0 w 357"/>
                <a:gd name="T5" fmla="*/ 90 h 314"/>
                <a:gd name="T6" fmla="*/ 6 w 357"/>
                <a:gd name="T7" fmla="*/ 121 h 314"/>
                <a:gd name="T8" fmla="*/ 11 w 357"/>
                <a:gd name="T9" fmla="*/ 128 h 314"/>
                <a:gd name="T10" fmla="*/ 21 w 357"/>
                <a:gd name="T11" fmla="*/ 143 h 314"/>
                <a:gd name="T12" fmla="*/ 29 w 357"/>
                <a:gd name="T13" fmla="*/ 150 h 314"/>
                <a:gd name="T14" fmla="*/ 39 w 357"/>
                <a:gd name="T15" fmla="*/ 156 h 314"/>
                <a:gd name="T16" fmla="*/ 57 w 357"/>
                <a:gd name="T17" fmla="*/ 158 h 314"/>
                <a:gd name="T18" fmla="*/ 80 w 357"/>
                <a:gd name="T19" fmla="*/ 159 h 314"/>
                <a:gd name="T20" fmla="*/ 112 w 357"/>
                <a:gd name="T21" fmla="*/ 156 h 314"/>
                <a:gd name="T22" fmla="*/ 111 w 357"/>
                <a:gd name="T23" fmla="*/ 167 h 314"/>
                <a:gd name="T24" fmla="*/ 114 w 357"/>
                <a:gd name="T25" fmla="*/ 189 h 314"/>
                <a:gd name="T26" fmla="*/ 121 w 357"/>
                <a:gd name="T27" fmla="*/ 209 h 314"/>
                <a:gd name="T28" fmla="*/ 133 w 357"/>
                <a:gd name="T29" fmla="*/ 227 h 314"/>
                <a:gd name="T30" fmla="*/ 150 w 357"/>
                <a:gd name="T31" fmla="*/ 242 h 314"/>
                <a:gd name="T32" fmla="*/ 180 w 357"/>
                <a:gd name="T33" fmla="*/ 264 h 314"/>
                <a:gd name="T34" fmla="*/ 227 w 357"/>
                <a:gd name="T35" fmla="*/ 288 h 314"/>
                <a:gd name="T36" fmla="*/ 254 w 357"/>
                <a:gd name="T37" fmla="*/ 300 h 314"/>
                <a:gd name="T38" fmla="*/ 298 w 357"/>
                <a:gd name="T39" fmla="*/ 313 h 314"/>
                <a:gd name="T40" fmla="*/ 317 w 357"/>
                <a:gd name="T41" fmla="*/ 314 h 314"/>
                <a:gd name="T42" fmla="*/ 331 w 357"/>
                <a:gd name="T43" fmla="*/ 311 h 314"/>
                <a:gd name="T44" fmla="*/ 342 w 357"/>
                <a:gd name="T45" fmla="*/ 304 h 314"/>
                <a:gd name="T46" fmla="*/ 352 w 357"/>
                <a:gd name="T47" fmla="*/ 295 h 314"/>
                <a:gd name="T48" fmla="*/ 357 w 357"/>
                <a:gd name="T49" fmla="*/ 282 h 314"/>
                <a:gd name="T50" fmla="*/ 357 w 357"/>
                <a:gd name="T51" fmla="*/ 275 h 314"/>
                <a:gd name="T52" fmla="*/ 355 w 357"/>
                <a:gd name="T53" fmla="*/ 253 h 314"/>
                <a:gd name="T54" fmla="*/ 341 w 357"/>
                <a:gd name="T55" fmla="*/ 220 h 314"/>
                <a:gd name="T56" fmla="*/ 320 w 357"/>
                <a:gd name="T57" fmla="*/ 182 h 314"/>
                <a:gd name="T58" fmla="*/ 268 w 357"/>
                <a:gd name="T59" fmla="*/ 106 h 314"/>
                <a:gd name="T60" fmla="*/ 231 w 357"/>
                <a:gd name="T61" fmla="*/ 51 h 314"/>
                <a:gd name="T62" fmla="*/ 215 w 357"/>
                <a:gd name="T63" fmla="*/ 20 h 314"/>
                <a:gd name="T64" fmla="*/ 7 w 357"/>
                <a:gd name="T65" fmla="*/ 0 h 314"/>
                <a:gd name="T66" fmla="*/ 7 w 357"/>
                <a:gd name="T67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7" h="314">
                  <a:moveTo>
                    <a:pt x="7" y="0"/>
                  </a:moveTo>
                  <a:lnTo>
                    <a:pt x="7" y="0"/>
                  </a:lnTo>
                  <a:lnTo>
                    <a:pt x="3" y="29"/>
                  </a:lnTo>
                  <a:lnTo>
                    <a:pt x="1" y="59"/>
                  </a:lnTo>
                  <a:lnTo>
                    <a:pt x="0" y="75"/>
                  </a:lnTo>
                  <a:lnTo>
                    <a:pt x="0" y="90"/>
                  </a:lnTo>
                  <a:lnTo>
                    <a:pt x="2" y="105"/>
                  </a:lnTo>
                  <a:lnTo>
                    <a:pt x="6" y="121"/>
                  </a:lnTo>
                  <a:lnTo>
                    <a:pt x="6" y="121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1" y="143"/>
                  </a:lnTo>
                  <a:lnTo>
                    <a:pt x="24" y="146"/>
                  </a:lnTo>
                  <a:lnTo>
                    <a:pt x="29" y="150"/>
                  </a:lnTo>
                  <a:lnTo>
                    <a:pt x="34" y="153"/>
                  </a:lnTo>
                  <a:lnTo>
                    <a:pt x="39" y="156"/>
                  </a:lnTo>
                  <a:lnTo>
                    <a:pt x="47" y="157"/>
                  </a:lnTo>
                  <a:lnTo>
                    <a:pt x="57" y="158"/>
                  </a:lnTo>
                  <a:lnTo>
                    <a:pt x="67" y="159"/>
                  </a:lnTo>
                  <a:lnTo>
                    <a:pt x="80" y="159"/>
                  </a:lnTo>
                  <a:lnTo>
                    <a:pt x="95" y="158"/>
                  </a:lnTo>
                  <a:lnTo>
                    <a:pt x="112" y="156"/>
                  </a:lnTo>
                  <a:lnTo>
                    <a:pt x="112" y="156"/>
                  </a:lnTo>
                  <a:lnTo>
                    <a:pt x="111" y="167"/>
                  </a:lnTo>
                  <a:lnTo>
                    <a:pt x="111" y="179"/>
                  </a:lnTo>
                  <a:lnTo>
                    <a:pt x="114" y="189"/>
                  </a:lnTo>
                  <a:lnTo>
                    <a:pt x="117" y="199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3" y="227"/>
                  </a:lnTo>
                  <a:lnTo>
                    <a:pt x="140" y="235"/>
                  </a:lnTo>
                  <a:lnTo>
                    <a:pt x="150" y="242"/>
                  </a:lnTo>
                  <a:lnTo>
                    <a:pt x="159" y="250"/>
                  </a:lnTo>
                  <a:lnTo>
                    <a:pt x="180" y="264"/>
                  </a:lnTo>
                  <a:lnTo>
                    <a:pt x="203" y="277"/>
                  </a:lnTo>
                  <a:lnTo>
                    <a:pt x="227" y="288"/>
                  </a:lnTo>
                  <a:lnTo>
                    <a:pt x="227" y="288"/>
                  </a:lnTo>
                  <a:lnTo>
                    <a:pt x="254" y="300"/>
                  </a:lnTo>
                  <a:lnTo>
                    <a:pt x="278" y="308"/>
                  </a:lnTo>
                  <a:lnTo>
                    <a:pt x="298" y="313"/>
                  </a:lnTo>
                  <a:lnTo>
                    <a:pt x="307" y="314"/>
                  </a:lnTo>
                  <a:lnTo>
                    <a:pt x="317" y="314"/>
                  </a:lnTo>
                  <a:lnTo>
                    <a:pt x="324" y="313"/>
                  </a:lnTo>
                  <a:lnTo>
                    <a:pt x="331" y="311"/>
                  </a:lnTo>
                  <a:lnTo>
                    <a:pt x="338" y="308"/>
                  </a:lnTo>
                  <a:lnTo>
                    <a:pt x="342" y="304"/>
                  </a:lnTo>
                  <a:lnTo>
                    <a:pt x="347" y="301"/>
                  </a:lnTo>
                  <a:lnTo>
                    <a:pt x="352" y="295"/>
                  </a:lnTo>
                  <a:lnTo>
                    <a:pt x="355" y="289"/>
                  </a:lnTo>
                  <a:lnTo>
                    <a:pt x="357" y="282"/>
                  </a:lnTo>
                  <a:lnTo>
                    <a:pt x="357" y="282"/>
                  </a:lnTo>
                  <a:lnTo>
                    <a:pt x="357" y="275"/>
                  </a:lnTo>
                  <a:lnTo>
                    <a:pt x="357" y="268"/>
                  </a:lnTo>
                  <a:lnTo>
                    <a:pt x="355" y="253"/>
                  </a:lnTo>
                  <a:lnTo>
                    <a:pt x="349" y="237"/>
                  </a:lnTo>
                  <a:lnTo>
                    <a:pt x="341" y="220"/>
                  </a:lnTo>
                  <a:lnTo>
                    <a:pt x="332" y="201"/>
                  </a:lnTo>
                  <a:lnTo>
                    <a:pt x="320" y="182"/>
                  </a:lnTo>
                  <a:lnTo>
                    <a:pt x="295" y="144"/>
                  </a:lnTo>
                  <a:lnTo>
                    <a:pt x="268" y="106"/>
                  </a:lnTo>
                  <a:lnTo>
                    <a:pt x="242" y="69"/>
                  </a:lnTo>
                  <a:lnTo>
                    <a:pt x="231" y="51"/>
                  </a:lnTo>
                  <a:lnTo>
                    <a:pt x="222" y="35"/>
                  </a:lnTo>
                  <a:lnTo>
                    <a:pt x="215" y="20"/>
                  </a:lnTo>
                  <a:lnTo>
                    <a:pt x="210" y="5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7" y="0"/>
                  </a:move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xmlns="" id="{B57A20B2-2AB6-45D3-92F5-C67D4F8C3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8801" y="5146675"/>
              <a:ext cx="284163" cy="249237"/>
            </a:xfrm>
            <a:custGeom>
              <a:avLst/>
              <a:gdLst>
                <a:gd name="T0" fmla="*/ 7 w 357"/>
                <a:gd name="T1" fmla="*/ 0 h 314"/>
                <a:gd name="T2" fmla="*/ 1 w 357"/>
                <a:gd name="T3" fmla="*/ 59 h 314"/>
                <a:gd name="T4" fmla="*/ 0 w 357"/>
                <a:gd name="T5" fmla="*/ 90 h 314"/>
                <a:gd name="T6" fmla="*/ 6 w 357"/>
                <a:gd name="T7" fmla="*/ 121 h 314"/>
                <a:gd name="T8" fmla="*/ 11 w 357"/>
                <a:gd name="T9" fmla="*/ 128 h 314"/>
                <a:gd name="T10" fmla="*/ 21 w 357"/>
                <a:gd name="T11" fmla="*/ 143 h 314"/>
                <a:gd name="T12" fmla="*/ 29 w 357"/>
                <a:gd name="T13" fmla="*/ 150 h 314"/>
                <a:gd name="T14" fmla="*/ 39 w 357"/>
                <a:gd name="T15" fmla="*/ 156 h 314"/>
                <a:gd name="T16" fmla="*/ 57 w 357"/>
                <a:gd name="T17" fmla="*/ 158 h 314"/>
                <a:gd name="T18" fmla="*/ 80 w 357"/>
                <a:gd name="T19" fmla="*/ 159 h 314"/>
                <a:gd name="T20" fmla="*/ 112 w 357"/>
                <a:gd name="T21" fmla="*/ 156 h 314"/>
                <a:gd name="T22" fmla="*/ 111 w 357"/>
                <a:gd name="T23" fmla="*/ 167 h 314"/>
                <a:gd name="T24" fmla="*/ 114 w 357"/>
                <a:gd name="T25" fmla="*/ 189 h 314"/>
                <a:gd name="T26" fmla="*/ 121 w 357"/>
                <a:gd name="T27" fmla="*/ 209 h 314"/>
                <a:gd name="T28" fmla="*/ 133 w 357"/>
                <a:gd name="T29" fmla="*/ 227 h 314"/>
                <a:gd name="T30" fmla="*/ 150 w 357"/>
                <a:gd name="T31" fmla="*/ 242 h 314"/>
                <a:gd name="T32" fmla="*/ 180 w 357"/>
                <a:gd name="T33" fmla="*/ 264 h 314"/>
                <a:gd name="T34" fmla="*/ 227 w 357"/>
                <a:gd name="T35" fmla="*/ 288 h 314"/>
                <a:gd name="T36" fmla="*/ 254 w 357"/>
                <a:gd name="T37" fmla="*/ 300 h 314"/>
                <a:gd name="T38" fmla="*/ 298 w 357"/>
                <a:gd name="T39" fmla="*/ 313 h 314"/>
                <a:gd name="T40" fmla="*/ 317 w 357"/>
                <a:gd name="T41" fmla="*/ 314 h 314"/>
                <a:gd name="T42" fmla="*/ 331 w 357"/>
                <a:gd name="T43" fmla="*/ 311 h 314"/>
                <a:gd name="T44" fmla="*/ 342 w 357"/>
                <a:gd name="T45" fmla="*/ 304 h 314"/>
                <a:gd name="T46" fmla="*/ 352 w 357"/>
                <a:gd name="T47" fmla="*/ 295 h 314"/>
                <a:gd name="T48" fmla="*/ 357 w 357"/>
                <a:gd name="T49" fmla="*/ 282 h 314"/>
                <a:gd name="T50" fmla="*/ 357 w 357"/>
                <a:gd name="T51" fmla="*/ 275 h 314"/>
                <a:gd name="T52" fmla="*/ 355 w 357"/>
                <a:gd name="T53" fmla="*/ 253 h 314"/>
                <a:gd name="T54" fmla="*/ 341 w 357"/>
                <a:gd name="T55" fmla="*/ 220 h 314"/>
                <a:gd name="T56" fmla="*/ 320 w 357"/>
                <a:gd name="T57" fmla="*/ 182 h 314"/>
                <a:gd name="T58" fmla="*/ 268 w 357"/>
                <a:gd name="T59" fmla="*/ 106 h 314"/>
                <a:gd name="T60" fmla="*/ 231 w 357"/>
                <a:gd name="T61" fmla="*/ 51 h 314"/>
                <a:gd name="T62" fmla="*/ 215 w 357"/>
                <a:gd name="T63" fmla="*/ 20 h 314"/>
                <a:gd name="T64" fmla="*/ 7 w 357"/>
                <a:gd name="T6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7" h="314">
                  <a:moveTo>
                    <a:pt x="7" y="0"/>
                  </a:moveTo>
                  <a:lnTo>
                    <a:pt x="7" y="0"/>
                  </a:lnTo>
                  <a:lnTo>
                    <a:pt x="3" y="29"/>
                  </a:lnTo>
                  <a:lnTo>
                    <a:pt x="1" y="59"/>
                  </a:lnTo>
                  <a:lnTo>
                    <a:pt x="0" y="75"/>
                  </a:lnTo>
                  <a:lnTo>
                    <a:pt x="0" y="90"/>
                  </a:lnTo>
                  <a:lnTo>
                    <a:pt x="2" y="105"/>
                  </a:lnTo>
                  <a:lnTo>
                    <a:pt x="6" y="121"/>
                  </a:lnTo>
                  <a:lnTo>
                    <a:pt x="6" y="121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1" y="143"/>
                  </a:lnTo>
                  <a:lnTo>
                    <a:pt x="24" y="146"/>
                  </a:lnTo>
                  <a:lnTo>
                    <a:pt x="29" y="150"/>
                  </a:lnTo>
                  <a:lnTo>
                    <a:pt x="34" y="153"/>
                  </a:lnTo>
                  <a:lnTo>
                    <a:pt x="39" y="156"/>
                  </a:lnTo>
                  <a:lnTo>
                    <a:pt x="47" y="157"/>
                  </a:lnTo>
                  <a:lnTo>
                    <a:pt x="57" y="158"/>
                  </a:lnTo>
                  <a:lnTo>
                    <a:pt x="67" y="159"/>
                  </a:lnTo>
                  <a:lnTo>
                    <a:pt x="80" y="159"/>
                  </a:lnTo>
                  <a:lnTo>
                    <a:pt x="95" y="158"/>
                  </a:lnTo>
                  <a:lnTo>
                    <a:pt x="112" y="156"/>
                  </a:lnTo>
                  <a:lnTo>
                    <a:pt x="112" y="156"/>
                  </a:lnTo>
                  <a:lnTo>
                    <a:pt x="111" y="167"/>
                  </a:lnTo>
                  <a:lnTo>
                    <a:pt x="111" y="179"/>
                  </a:lnTo>
                  <a:lnTo>
                    <a:pt x="114" y="189"/>
                  </a:lnTo>
                  <a:lnTo>
                    <a:pt x="117" y="199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3" y="227"/>
                  </a:lnTo>
                  <a:lnTo>
                    <a:pt x="140" y="235"/>
                  </a:lnTo>
                  <a:lnTo>
                    <a:pt x="150" y="242"/>
                  </a:lnTo>
                  <a:lnTo>
                    <a:pt x="159" y="250"/>
                  </a:lnTo>
                  <a:lnTo>
                    <a:pt x="180" y="264"/>
                  </a:lnTo>
                  <a:lnTo>
                    <a:pt x="203" y="277"/>
                  </a:lnTo>
                  <a:lnTo>
                    <a:pt x="227" y="288"/>
                  </a:lnTo>
                  <a:lnTo>
                    <a:pt x="227" y="288"/>
                  </a:lnTo>
                  <a:lnTo>
                    <a:pt x="254" y="300"/>
                  </a:lnTo>
                  <a:lnTo>
                    <a:pt x="278" y="308"/>
                  </a:lnTo>
                  <a:lnTo>
                    <a:pt x="298" y="313"/>
                  </a:lnTo>
                  <a:lnTo>
                    <a:pt x="307" y="314"/>
                  </a:lnTo>
                  <a:lnTo>
                    <a:pt x="317" y="314"/>
                  </a:lnTo>
                  <a:lnTo>
                    <a:pt x="324" y="313"/>
                  </a:lnTo>
                  <a:lnTo>
                    <a:pt x="331" y="311"/>
                  </a:lnTo>
                  <a:lnTo>
                    <a:pt x="338" y="308"/>
                  </a:lnTo>
                  <a:lnTo>
                    <a:pt x="342" y="304"/>
                  </a:lnTo>
                  <a:lnTo>
                    <a:pt x="347" y="301"/>
                  </a:lnTo>
                  <a:lnTo>
                    <a:pt x="352" y="295"/>
                  </a:lnTo>
                  <a:lnTo>
                    <a:pt x="355" y="289"/>
                  </a:lnTo>
                  <a:lnTo>
                    <a:pt x="357" y="282"/>
                  </a:lnTo>
                  <a:lnTo>
                    <a:pt x="357" y="282"/>
                  </a:lnTo>
                  <a:lnTo>
                    <a:pt x="357" y="275"/>
                  </a:lnTo>
                  <a:lnTo>
                    <a:pt x="357" y="268"/>
                  </a:lnTo>
                  <a:lnTo>
                    <a:pt x="355" y="253"/>
                  </a:lnTo>
                  <a:lnTo>
                    <a:pt x="349" y="237"/>
                  </a:lnTo>
                  <a:lnTo>
                    <a:pt x="341" y="220"/>
                  </a:lnTo>
                  <a:lnTo>
                    <a:pt x="332" y="201"/>
                  </a:lnTo>
                  <a:lnTo>
                    <a:pt x="320" y="182"/>
                  </a:lnTo>
                  <a:lnTo>
                    <a:pt x="295" y="144"/>
                  </a:lnTo>
                  <a:lnTo>
                    <a:pt x="268" y="106"/>
                  </a:lnTo>
                  <a:lnTo>
                    <a:pt x="242" y="69"/>
                  </a:lnTo>
                  <a:lnTo>
                    <a:pt x="231" y="51"/>
                  </a:lnTo>
                  <a:lnTo>
                    <a:pt x="222" y="35"/>
                  </a:lnTo>
                  <a:lnTo>
                    <a:pt x="215" y="20"/>
                  </a:lnTo>
                  <a:lnTo>
                    <a:pt x="210" y="5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xmlns="" id="{E4B39AF7-819D-4F9C-BE4B-65BA2C7AFC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85151" y="51466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xmlns="" id="{44461EE7-446D-458E-9301-5D8277381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8801" y="5146675"/>
              <a:ext cx="284163" cy="249237"/>
            </a:xfrm>
            <a:custGeom>
              <a:avLst/>
              <a:gdLst>
                <a:gd name="T0" fmla="*/ 7 w 357"/>
                <a:gd name="T1" fmla="*/ 0 h 314"/>
                <a:gd name="T2" fmla="*/ 1 w 357"/>
                <a:gd name="T3" fmla="*/ 59 h 314"/>
                <a:gd name="T4" fmla="*/ 0 w 357"/>
                <a:gd name="T5" fmla="*/ 90 h 314"/>
                <a:gd name="T6" fmla="*/ 6 w 357"/>
                <a:gd name="T7" fmla="*/ 121 h 314"/>
                <a:gd name="T8" fmla="*/ 11 w 357"/>
                <a:gd name="T9" fmla="*/ 128 h 314"/>
                <a:gd name="T10" fmla="*/ 21 w 357"/>
                <a:gd name="T11" fmla="*/ 143 h 314"/>
                <a:gd name="T12" fmla="*/ 29 w 357"/>
                <a:gd name="T13" fmla="*/ 150 h 314"/>
                <a:gd name="T14" fmla="*/ 39 w 357"/>
                <a:gd name="T15" fmla="*/ 156 h 314"/>
                <a:gd name="T16" fmla="*/ 57 w 357"/>
                <a:gd name="T17" fmla="*/ 158 h 314"/>
                <a:gd name="T18" fmla="*/ 80 w 357"/>
                <a:gd name="T19" fmla="*/ 159 h 314"/>
                <a:gd name="T20" fmla="*/ 112 w 357"/>
                <a:gd name="T21" fmla="*/ 156 h 314"/>
                <a:gd name="T22" fmla="*/ 111 w 357"/>
                <a:gd name="T23" fmla="*/ 167 h 314"/>
                <a:gd name="T24" fmla="*/ 114 w 357"/>
                <a:gd name="T25" fmla="*/ 189 h 314"/>
                <a:gd name="T26" fmla="*/ 121 w 357"/>
                <a:gd name="T27" fmla="*/ 209 h 314"/>
                <a:gd name="T28" fmla="*/ 133 w 357"/>
                <a:gd name="T29" fmla="*/ 227 h 314"/>
                <a:gd name="T30" fmla="*/ 150 w 357"/>
                <a:gd name="T31" fmla="*/ 242 h 314"/>
                <a:gd name="T32" fmla="*/ 180 w 357"/>
                <a:gd name="T33" fmla="*/ 264 h 314"/>
                <a:gd name="T34" fmla="*/ 227 w 357"/>
                <a:gd name="T35" fmla="*/ 288 h 314"/>
                <a:gd name="T36" fmla="*/ 254 w 357"/>
                <a:gd name="T37" fmla="*/ 300 h 314"/>
                <a:gd name="T38" fmla="*/ 298 w 357"/>
                <a:gd name="T39" fmla="*/ 313 h 314"/>
                <a:gd name="T40" fmla="*/ 317 w 357"/>
                <a:gd name="T41" fmla="*/ 314 h 314"/>
                <a:gd name="T42" fmla="*/ 331 w 357"/>
                <a:gd name="T43" fmla="*/ 311 h 314"/>
                <a:gd name="T44" fmla="*/ 342 w 357"/>
                <a:gd name="T45" fmla="*/ 304 h 314"/>
                <a:gd name="T46" fmla="*/ 352 w 357"/>
                <a:gd name="T47" fmla="*/ 295 h 314"/>
                <a:gd name="T48" fmla="*/ 357 w 357"/>
                <a:gd name="T49" fmla="*/ 282 h 314"/>
                <a:gd name="T50" fmla="*/ 357 w 357"/>
                <a:gd name="T51" fmla="*/ 275 h 314"/>
                <a:gd name="T52" fmla="*/ 355 w 357"/>
                <a:gd name="T53" fmla="*/ 253 h 314"/>
                <a:gd name="T54" fmla="*/ 341 w 357"/>
                <a:gd name="T55" fmla="*/ 220 h 314"/>
                <a:gd name="T56" fmla="*/ 320 w 357"/>
                <a:gd name="T57" fmla="*/ 182 h 314"/>
                <a:gd name="T58" fmla="*/ 268 w 357"/>
                <a:gd name="T59" fmla="*/ 106 h 314"/>
                <a:gd name="T60" fmla="*/ 231 w 357"/>
                <a:gd name="T61" fmla="*/ 51 h 314"/>
                <a:gd name="T62" fmla="*/ 215 w 357"/>
                <a:gd name="T63" fmla="*/ 20 h 314"/>
                <a:gd name="T64" fmla="*/ 7 w 357"/>
                <a:gd name="T6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7" h="314">
                  <a:moveTo>
                    <a:pt x="7" y="0"/>
                  </a:moveTo>
                  <a:lnTo>
                    <a:pt x="7" y="0"/>
                  </a:lnTo>
                  <a:lnTo>
                    <a:pt x="3" y="29"/>
                  </a:lnTo>
                  <a:lnTo>
                    <a:pt x="1" y="59"/>
                  </a:lnTo>
                  <a:lnTo>
                    <a:pt x="0" y="75"/>
                  </a:lnTo>
                  <a:lnTo>
                    <a:pt x="0" y="90"/>
                  </a:lnTo>
                  <a:lnTo>
                    <a:pt x="2" y="105"/>
                  </a:lnTo>
                  <a:lnTo>
                    <a:pt x="6" y="121"/>
                  </a:lnTo>
                  <a:lnTo>
                    <a:pt x="6" y="121"/>
                  </a:lnTo>
                  <a:lnTo>
                    <a:pt x="11" y="128"/>
                  </a:lnTo>
                  <a:lnTo>
                    <a:pt x="16" y="136"/>
                  </a:lnTo>
                  <a:lnTo>
                    <a:pt x="21" y="143"/>
                  </a:lnTo>
                  <a:lnTo>
                    <a:pt x="24" y="146"/>
                  </a:lnTo>
                  <a:lnTo>
                    <a:pt x="29" y="150"/>
                  </a:lnTo>
                  <a:lnTo>
                    <a:pt x="34" y="153"/>
                  </a:lnTo>
                  <a:lnTo>
                    <a:pt x="39" y="156"/>
                  </a:lnTo>
                  <a:lnTo>
                    <a:pt x="47" y="157"/>
                  </a:lnTo>
                  <a:lnTo>
                    <a:pt x="57" y="158"/>
                  </a:lnTo>
                  <a:lnTo>
                    <a:pt x="67" y="159"/>
                  </a:lnTo>
                  <a:lnTo>
                    <a:pt x="80" y="159"/>
                  </a:lnTo>
                  <a:lnTo>
                    <a:pt x="95" y="158"/>
                  </a:lnTo>
                  <a:lnTo>
                    <a:pt x="112" y="156"/>
                  </a:lnTo>
                  <a:lnTo>
                    <a:pt x="112" y="156"/>
                  </a:lnTo>
                  <a:lnTo>
                    <a:pt x="111" y="167"/>
                  </a:lnTo>
                  <a:lnTo>
                    <a:pt x="111" y="179"/>
                  </a:lnTo>
                  <a:lnTo>
                    <a:pt x="114" y="189"/>
                  </a:lnTo>
                  <a:lnTo>
                    <a:pt x="117" y="199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3" y="227"/>
                  </a:lnTo>
                  <a:lnTo>
                    <a:pt x="140" y="235"/>
                  </a:lnTo>
                  <a:lnTo>
                    <a:pt x="150" y="242"/>
                  </a:lnTo>
                  <a:lnTo>
                    <a:pt x="159" y="250"/>
                  </a:lnTo>
                  <a:lnTo>
                    <a:pt x="180" y="264"/>
                  </a:lnTo>
                  <a:lnTo>
                    <a:pt x="203" y="277"/>
                  </a:lnTo>
                  <a:lnTo>
                    <a:pt x="227" y="288"/>
                  </a:lnTo>
                  <a:lnTo>
                    <a:pt x="227" y="288"/>
                  </a:lnTo>
                  <a:lnTo>
                    <a:pt x="254" y="300"/>
                  </a:lnTo>
                  <a:lnTo>
                    <a:pt x="278" y="308"/>
                  </a:lnTo>
                  <a:lnTo>
                    <a:pt x="298" y="313"/>
                  </a:lnTo>
                  <a:lnTo>
                    <a:pt x="307" y="314"/>
                  </a:lnTo>
                  <a:lnTo>
                    <a:pt x="317" y="314"/>
                  </a:lnTo>
                  <a:lnTo>
                    <a:pt x="324" y="313"/>
                  </a:lnTo>
                  <a:lnTo>
                    <a:pt x="331" y="311"/>
                  </a:lnTo>
                  <a:lnTo>
                    <a:pt x="338" y="308"/>
                  </a:lnTo>
                  <a:lnTo>
                    <a:pt x="342" y="304"/>
                  </a:lnTo>
                  <a:lnTo>
                    <a:pt x="347" y="301"/>
                  </a:lnTo>
                  <a:lnTo>
                    <a:pt x="352" y="295"/>
                  </a:lnTo>
                  <a:lnTo>
                    <a:pt x="355" y="289"/>
                  </a:lnTo>
                  <a:lnTo>
                    <a:pt x="357" y="282"/>
                  </a:lnTo>
                  <a:lnTo>
                    <a:pt x="357" y="282"/>
                  </a:lnTo>
                  <a:lnTo>
                    <a:pt x="357" y="275"/>
                  </a:lnTo>
                  <a:lnTo>
                    <a:pt x="357" y="268"/>
                  </a:lnTo>
                  <a:lnTo>
                    <a:pt x="355" y="253"/>
                  </a:lnTo>
                  <a:lnTo>
                    <a:pt x="349" y="237"/>
                  </a:lnTo>
                  <a:lnTo>
                    <a:pt x="341" y="220"/>
                  </a:lnTo>
                  <a:lnTo>
                    <a:pt x="332" y="201"/>
                  </a:lnTo>
                  <a:lnTo>
                    <a:pt x="320" y="182"/>
                  </a:lnTo>
                  <a:lnTo>
                    <a:pt x="295" y="144"/>
                  </a:lnTo>
                  <a:lnTo>
                    <a:pt x="268" y="106"/>
                  </a:lnTo>
                  <a:lnTo>
                    <a:pt x="242" y="69"/>
                  </a:lnTo>
                  <a:lnTo>
                    <a:pt x="231" y="51"/>
                  </a:lnTo>
                  <a:lnTo>
                    <a:pt x="222" y="35"/>
                  </a:lnTo>
                  <a:lnTo>
                    <a:pt x="215" y="20"/>
                  </a:lnTo>
                  <a:lnTo>
                    <a:pt x="210" y="5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xmlns="" id="{0DD55A48-C085-405B-AE62-0F5346A429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85151" y="5146675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xmlns="" id="{8C3DFED8-8966-47AE-AE4F-59A9B2EBC9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0813" y="3543300"/>
              <a:ext cx="623888" cy="1671637"/>
            </a:xfrm>
            <a:custGeom>
              <a:avLst/>
              <a:gdLst>
                <a:gd name="T0" fmla="*/ 502 w 786"/>
                <a:gd name="T1" fmla="*/ 2043 h 2106"/>
                <a:gd name="T2" fmla="*/ 495 w 786"/>
                <a:gd name="T3" fmla="*/ 1961 h 2106"/>
                <a:gd name="T4" fmla="*/ 510 w 786"/>
                <a:gd name="T5" fmla="*/ 1905 h 2106"/>
                <a:gd name="T6" fmla="*/ 530 w 786"/>
                <a:gd name="T7" fmla="*/ 1846 h 2106"/>
                <a:gd name="T8" fmla="*/ 531 w 786"/>
                <a:gd name="T9" fmla="*/ 1728 h 2106"/>
                <a:gd name="T10" fmla="*/ 508 w 786"/>
                <a:gd name="T11" fmla="*/ 1536 h 2106"/>
                <a:gd name="T12" fmla="*/ 495 w 786"/>
                <a:gd name="T13" fmla="*/ 1426 h 2106"/>
                <a:gd name="T14" fmla="*/ 474 w 786"/>
                <a:gd name="T15" fmla="*/ 1299 h 2106"/>
                <a:gd name="T16" fmla="*/ 475 w 786"/>
                <a:gd name="T17" fmla="*/ 1173 h 2106"/>
                <a:gd name="T18" fmla="*/ 443 w 786"/>
                <a:gd name="T19" fmla="*/ 1093 h 2106"/>
                <a:gd name="T20" fmla="*/ 420 w 786"/>
                <a:gd name="T21" fmla="*/ 964 h 2106"/>
                <a:gd name="T22" fmla="*/ 414 w 786"/>
                <a:gd name="T23" fmla="*/ 783 h 2106"/>
                <a:gd name="T24" fmla="*/ 413 w 786"/>
                <a:gd name="T25" fmla="*/ 678 h 2106"/>
                <a:gd name="T26" fmla="*/ 390 w 786"/>
                <a:gd name="T27" fmla="*/ 865 h 2106"/>
                <a:gd name="T28" fmla="*/ 354 w 786"/>
                <a:gd name="T29" fmla="*/ 1131 h 2106"/>
                <a:gd name="T30" fmla="*/ 326 w 786"/>
                <a:gd name="T31" fmla="*/ 1499 h 2106"/>
                <a:gd name="T32" fmla="*/ 311 w 786"/>
                <a:gd name="T33" fmla="*/ 1613 h 2106"/>
                <a:gd name="T34" fmla="*/ 314 w 786"/>
                <a:gd name="T35" fmla="*/ 1810 h 2106"/>
                <a:gd name="T36" fmla="*/ 313 w 786"/>
                <a:gd name="T37" fmla="*/ 1982 h 2106"/>
                <a:gd name="T38" fmla="*/ 300 w 786"/>
                <a:gd name="T39" fmla="*/ 2034 h 2106"/>
                <a:gd name="T40" fmla="*/ 286 w 786"/>
                <a:gd name="T41" fmla="*/ 2106 h 2106"/>
                <a:gd name="T42" fmla="*/ 157 w 786"/>
                <a:gd name="T43" fmla="*/ 2092 h 2106"/>
                <a:gd name="T44" fmla="*/ 67 w 786"/>
                <a:gd name="T45" fmla="*/ 2062 h 2106"/>
                <a:gd name="T46" fmla="*/ 75 w 786"/>
                <a:gd name="T47" fmla="*/ 1932 h 2106"/>
                <a:gd name="T48" fmla="*/ 74 w 786"/>
                <a:gd name="T49" fmla="*/ 1889 h 2106"/>
                <a:gd name="T50" fmla="*/ 56 w 786"/>
                <a:gd name="T51" fmla="*/ 1850 h 2106"/>
                <a:gd name="T52" fmla="*/ 52 w 786"/>
                <a:gd name="T53" fmla="*/ 1749 h 2106"/>
                <a:gd name="T54" fmla="*/ 61 w 786"/>
                <a:gd name="T55" fmla="*/ 1577 h 2106"/>
                <a:gd name="T56" fmla="*/ 47 w 786"/>
                <a:gd name="T57" fmla="*/ 1203 h 2106"/>
                <a:gd name="T58" fmla="*/ 53 w 786"/>
                <a:gd name="T59" fmla="*/ 983 h 2106"/>
                <a:gd name="T60" fmla="*/ 19 w 786"/>
                <a:gd name="T61" fmla="*/ 823 h 2106"/>
                <a:gd name="T62" fmla="*/ 3 w 786"/>
                <a:gd name="T63" fmla="*/ 680 h 2106"/>
                <a:gd name="T64" fmla="*/ 2 w 786"/>
                <a:gd name="T65" fmla="*/ 490 h 2106"/>
                <a:gd name="T66" fmla="*/ 33 w 786"/>
                <a:gd name="T67" fmla="*/ 216 h 2106"/>
                <a:gd name="T68" fmla="*/ 51 w 786"/>
                <a:gd name="T69" fmla="*/ 6 h 2106"/>
                <a:gd name="T70" fmla="*/ 390 w 786"/>
                <a:gd name="T71" fmla="*/ 22 h 2106"/>
                <a:gd name="T72" fmla="*/ 557 w 786"/>
                <a:gd name="T73" fmla="*/ 19 h 2106"/>
                <a:gd name="T74" fmla="*/ 730 w 786"/>
                <a:gd name="T75" fmla="*/ 0 h 2106"/>
                <a:gd name="T76" fmla="*/ 754 w 786"/>
                <a:gd name="T77" fmla="*/ 257 h 2106"/>
                <a:gd name="T78" fmla="*/ 783 w 786"/>
                <a:gd name="T79" fmla="*/ 592 h 2106"/>
                <a:gd name="T80" fmla="*/ 783 w 786"/>
                <a:gd name="T81" fmla="*/ 857 h 2106"/>
                <a:gd name="T82" fmla="*/ 766 w 786"/>
                <a:gd name="T83" fmla="*/ 1014 h 2106"/>
                <a:gd name="T84" fmla="*/ 764 w 786"/>
                <a:gd name="T85" fmla="*/ 1086 h 2106"/>
                <a:gd name="T86" fmla="*/ 763 w 786"/>
                <a:gd name="T87" fmla="*/ 1253 h 2106"/>
                <a:gd name="T88" fmla="*/ 752 w 786"/>
                <a:gd name="T89" fmla="*/ 2081 h 2106"/>
                <a:gd name="T90" fmla="*/ 713 w 786"/>
                <a:gd name="T91" fmla="*/ 2092 h 2106"/>
                <a:gd name="T92" fmla="*/ 586 w 786"/>
                <a:gd name="T93" fmla="*/ 2099 h 2106"/>
                <a:gd name="T94" fmla="*/ 511 w 786"/>
                <a:gd name="T95" fmla="*/ 2099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6" h="2106">
                  <a:moveTo>
                    <a:pt x="511" y="2099"/>
                  </a:moveTo>
                  <a:lnTo>
                    <a:pt x="511" y="2099"/>
                  </a:lnTo>
                  <a:lnTo>
                    <a:pt x="507" y="2071"/>
                  </a:lnTo>
                  <a:lnTo>
                    <a:pt x="502" y="2043"/>
                  </a:lnTo>
                  <a:lnTo>
                    <a:pt x="497" y="2016"/>
                  </a:lnTo>
                  <a:lnTo>
                    <a:pt x="495" y="1988"/>
                  </a:lnTo>
                  <a:lnTo>
                    <a:pt x="495" y="1974"/>
                  </a:lnTo>
                  <a:lnTo>
                    <a:pt x="495" y="1961"/>
                  </a:lnTo>
                  <a:lnTo>
                    <a:pt x="497" y="1947"/>
                  </a:lnTo>
                  <a:lnTo>
                    <a:pt x="500" y="1933"/>
                  </a:lnTo>
                  <a:lnTo>
                    <a:pt x="504" y="1919"/>
                  </a:lnTo>
                  <a:lnTo>
                    <a:pt x="510" y="1905"/>
                  </a:lnTo>
                  <a:lnTo>
                    <a:pt x="517" y="1891"/>
                  </a:lnTo>
                  <a:lnTo>
                    <a:pt x="525" y="1877"/>
                  </a:lnTo>
                  <a:lnTo>
                    <a:pt x="525" y="1877"/>
                  </a:lnTo>
                  <a:lnTo>
                    <a:pt x="530" y="1846"/>
                  </a:lnTo>
                  <a:lnTo>
                    <a:pt x="531" y="1816"/>
                  </a:lnTo>
                  <a:lnTo>
                    <a:pt x="532" y="1786"/>
                  </a:lnTo>
                  <a:lnTo>
                    <a:pt x="532" y="1757"/>
                  </a:lnTo>
                  <a:lnTo>
                    <a:pt x="531" y="1728"/>
                  </a:lnTo>
                  <a:lnTo>
                    <a:pt x="529" y="1700"/>
                  </a:lnTo>
                  <a:lnTo>
                    <a:pt x="523" y="1644"/>
                  </a:lnTo>
                  <a:lnTo>
                    <a:pt x="516" y="1590"/>
                  </a:lnTo>
                  <a:lnTo>
                    <a:pt x="508" y="1536"/>
                  </a:lnTo>
                  <a:lnTo>
                    <a:pt x="500" y="1482"/>
                  </a:lnTo>
                  <a:lnTo>
                    <a:pt x="497" y="1454"/>
                  </a:lnTo>
                  <a:lnTo>
                    <a:pt x="495" y="1426"/>
                  </a:lnTo>
                  <a:lnTo>
                    <a:pt x="495" y="1426"/>
                  </a:lnTo>
                  <a:lnTo>
                    <a:pt x="487" y="1394"/>
                  </a:lnTo>
                  <a:lnTo>
                    <a:pt x="481" y="1363"/>
                  </a:lnTo>
                  <a:lnTo>
                    <a:pt x="477" y="1331"/>
                  </a:lnTo>
                  <a:lnTo>
                    <a:pt x="474" y="1299"/>
                  </a:lnTo>
                  <a:lnTo>
                    <a:pt x="472" y="1268"/>
                  </a:lnTo>
                  <a:lnTo>
                    <a:pt x="472" y="1235"/>
                  </a:lnTo>
                  <a:lnTo>
                    <a:pt x="473" y="1204"/>
                  </a:lnTo>
                  <a:lnTo>
                    <a:pt x="475" y="1173"/>
                  </a:lnTo>
                  <a:lnTo>
                    <a:pt x="475" y="1173"/>
                  </a:lnTo>
                  <a:lnTo>
                    <a:pt x="463" y="1147"/>
                  </a:lnTo>
                  <a:lnTo>
                    <a:pt x="451" y="1120"/>
                  </a:lnTo>
                  <a:lnTo>
                    <a:pt x="443" y="1093"/>
                  </a:lnTo>
                  <a:lnTo>
                    <a:pt x="435" y="1062"/>
                  </a:lnTo>
                  <a:lnTo>
                    <a:pt x="429" y="1030"/>
                  </a:lnTo>
                  <a:lnTo>
                    <a:pt x="424" y="997"/>
                  </a:lnTo>
                  <a:lnTo>
                    <a:pt x="420" y="964"/>
                  </a:lnTo>
                  <a:lnTo>
                    <a:pt x="417" y="929"/>
                  </a:lnTo>
                  <a:lnTo>
                    <a:pt x="415" y="893"/>
                  </a:lnTo>
                  <a:lnTo>
                    <a:pt x="414" y="857"/>
                  </a:lnTo>
                  <a:lnTo>
                    <a:pt x="414" y="783"/>
                  </a:lnTo>
                  <a:lnTo>
                    <a:pt x="413" y="632"/>
                  </a:lnTo>
                  <a:lnTo>
                    <a:pt x="413" y="632"/>
                  </a:lnTo>
                  <a:lnTo>
                    <a:pt x="413" y="655"/>
                  </a:lnTo>
                  <a:lnTo>
                    <a:pt x="413" y="678"/>
                  </a:lnTo>
                  <a:lnTo>
                    <a:pt x="409" y="726"/>
                  </a:lnTo>
                  <a:lnTo>
                    <a:pt x="405" y="772"/>
                  </a:lnTo>
                  <a:lnTo>
                    <a:pt x="398" y="819"/>
                  </a:lnTo>
                  <a:lnTo>
                    <a:pt x="390" y="865"/>
                  </a:lnTo>
                  <a:lnTo>
                    <a:pt x="379" y="912"/>
                  </a:lnTo>
                  <a:lnTo>
                    <a:pt x="359" y="1006"/>
                  </a:lnTo>
                  <a:lnTo>
                    <a:pt x="359" y="1006"/>
                  </a:lnTo>
                  <a:lnTo>
                    <a:pt x="354" y="1131"/>
                  </a:lnTo>
                  <a:lnTo>
                    <a:pt x="345" y="1255"/>
                  </a:lnTo>
                  <a:lnTo>
                    <a:pt x="336" y="1377"/>
                  </a:lnTo>
                  <a:lnTo>
                    <a:pt x="326" y="1499"/>
                  </a:lnTo>
                  <a:lnTo>
                    <a:pt x="326" y="1499"/>
                  </a:lnTo>
                  <a:lnTo>
                    <a:pt x="322" y="1516"/>
                  </a:lnTo>
                  <a:lnTo>
                    <a:pt x="319" y="1535"/>
                  </a:lnTo>
                  <a:lnTo>
                    <a:pt x="313" y="1573"/>
                  </a:lnTo>
                  <a:lnTo>
                    <a:pt x="311" y="1613"/>
                  </a:lnTo>
                  <a:lnTo>
                    <a:pt x="309" y="1652"/>
                  </a:lnTo>
                  <a:lnTo>
                    <a:pt x="309" y="1692"/>
                  </a:lnTo>
                  <a:lnTo>
                    <a:pt x="311" y="1732"/>
                  </a:lnTo>
                  <a:lnTo>
                    <a:pt x="314" y="1810"/>
                  </a:lnTo>
                  <a:lnTo>
                    <a:pt x="318" y="1884"/>
                  </a:lnTo>
                  <a:lnTo>
                    <a:pt x="318" y="1919"/>
                  </a:lnTo>
                  <a:lnTo>
                    <a:pt x="316" y="1952"/>
                  </a:lnTo>
                  <a:lnTo>
                    <a:pt x="313" y="1982"/>
                  </a:lnTo>
                  <a:lnTo>
                    <a:pt x="311" y="1996"/>
                  </a:lnTo>
                  <a:lnTo>
                    <a:pt x="308" y="2010"/>
                  </a:lnTo>
                  <a:lnTo>
                    <a:pt x="305" y="2023"/>
                  </a:lnTo>
                  <a:lnTo>
                    <a:pt x="300" y="2034"/>
                  </a:lnTo>
                  <a:lnTo>
                    <a:pt x="296" y="2046"/>
                  </a:lnTo>
                  <a:lnTo>
                    <a:pt x="290" y="2056"/>
                  </a:lnTo>
                  <a:lnTo>
                    <a:pt x="286" y="2106"/>
                  </a:lnTo>
                  <a:lnTo>
                    <a:pt x="286" y="2106"/>
                  </a:lnTo>
                  <a:lnTo>
                    <a:pt x="249" y="2105"/>
                  </a:lnTo>
                  <a:lnTo>
                    <a:pt x="215" y="2101"/>
                  </a:lnTo>
                  <a:lnTo>
                    <a:pt x="185" y="2098"/>
                  </a:lnTo>
                  <a:lnTo>
                    <a:pt x="157" y="2092"/>
                  </a:lnTo>
                  <a:lnTo>
                    <a:pt x="132" y="2085"/>
                  </a:lnTo>
                  <a:lnTo>
                    <a:pt x="109" y="2078"/>
                  </a:lnTo>
                  <a:lnTo>
                    <a:pt x="87" y="2070"/>
                  </a:lnTo>
                  <a:lnTo>
                    <a:pt x="67" y="2062"/>
                  </a:lnTo>
                  <a:lnTo>
                    <a:pt x="67" y="2062"/>
                  </a:lnTo>
                  <a:lnTo>
                    <a:pt x="68" y="2017"/>
                  </a:lnTo>
                  <a:lnTo>
                    <a:pt x="71" y="1974"/>
                  </a:lnTo>
                  <a:lnTo>
                    <a:pt x="75" y="1932"/>
                  </a:lnTo>
                  <a:lnTo>
                    <a:pt x="81" y="1891"/>
                  </a:lnTo>
                  <a:lnTo>
                    <a:pt x="81" y="1891"/>
                  </a:lnTo>
                  <a:lnTo>
                    <a:pt x="77" y="1890"/>
                  </a:lnTo>
                  <a:lnTo>
                    <a:pt x="74" y="1889"/>
                  </a:lnTo>
                  <a:lnTo>
                    <a:pt x="69" y="1883"/>
                  </a:lnTo>
                  <a:lnTo>
                    <a:pt x="63" y="1874"/>
                  </a:lnTo>
                  <a:lnTo>
                    <a:pt x="60" y="1863"/>
                  </a:lnTo>
                  <a:lnTo>
                    <a:pt x="56" y="1850"/>
                  </a:lnTo>
                  <a:lnTo>
                    <a:pt x="54" y="1833"/>
                  </a:lnTo>
                  <a:lnTo>
                    <a:pt x="53" y="1815"/>
                  </a:lnTo>
                  <a:lnTo>
                    <a:pt x="52" y="1795"/>
                  </a:lnTo>
                  <a:lnTo>
                    <a:pt x="52" y="1749"/>
                  </a:lnTo>
                  <a:lnTo>
                    <a:pt x="53" y="1696"/>
                  </a:lnTo>
                  <a:lnTo>
                    <a:pt x="56" y="1638"/>
                  </a:lnTo>
                  <a:lnTo>
                    <a:pt x="61" y="1577"/>
                  </a:lnTo>
                  <a:lnTo>
                    <a:pt x="61" y="1577"/>
                  </a:lnTo>
                  <a:lnTo>
                    <a:pt x="55" y="1427"/>
                  </a:lnTo>
                  <a:lnTo>
                    <a:pt x="52" y="1352"/>
                  </a:lnTo>
                  <a:lnTo>
                    <a:pt x="49" y="1277"/>
                  </a:lnTo>
                  <a:lnTo>
                    <a:pt x="47" y="1203"/>
                  </a:lnTo>
                  <a:lnTo>
                    <a:pt x="47" y="1129"/>
                  </a:lnTo>
                  <a:lnTo>
                    <a:pt x="49" y="1055"/>
                  </a:lnTo>
                  <a:lnTo>
                    <a:pt x="53" y="983"/>
                  </a:lnTo>
                  <a:lnTo>
                    <a:pt x="53" y="983"/>
                  </a:lnTo>
                  <a:lnTo>
                    <a:pt x="42" y="942"/>
                  </a:lnTo>
                  <a:lnTo>
                    <a:pt x="33" y="901"/>
                  </a:lnTo>
                  <a:lnTo>
                    <a:pt x="26" y="862"/>
                  </a:lnTo>
                  <a:lnTo>
                    <a:pt x="19" y="823"/>
                  </a:lnTo>
                  <a:lnTo>
                    <a:pt x="13" y="786"/>
                  </a:lnTo>
                  <a:lnTo>
                    <a:pt x="9" y="750"/>
                  </a:lnTo>
                  <a:lnTo>
                    <a:pt x="5" y="714"/>
                  </a:lnTo>
                  <a:lnTo>
                    <a:pt x="3" y="680"/>
                  </a:lnTo>
                  <a:lnTo>
                    <a:pt x="1" y="647"/>
                  </a:lnTo>
                  <a:lnTo>
                    <a:pt x="0" y="614"/>
                  </a:lnTo>
                  <a:lnTo>
                    <a:pt x="0" y="550"/>
                  </a:lnTo>
                  <a:lnTo>
                    <a:pt x="2" y="490"/>
                  </a:lnTo>
                  <a:lnTo>
                    <a:pt x="6" y="432"/>
                  </a:lnTo>
                  <a:lnTo>
                    <a:pt x="12" y="376"/>
                  </a:lnTo>
                  <a:lnTo>
                    <a:pt x="19" y="322"/>
                  </a:lnTo>
                  <a:lnTo>
                    <a:pt x="33" y="216"/>
                  </a:lnTo>
                  <a:lnTo>
                    <a:pt x="39" y="164"/>
                  </a:lnTo>
                  <a:lnTo>
                    <a:pt x="45" y="112"/>
                  </a:lnTo>
                  <a:lnTo>
                    <a:pt x="48" y="59"/>
                  </a:lnTo>
                  <a:lnTo>
                    <a:pt x="51" y="6"/>
                  </a:lnTo>
                  <a:lnTo>
                    <a:pt x="51" y="6"/>
                  </a:lnTo>
                  <a:lnTo>
                    <a:pt x="222" y="15"/>
                  </a:lnTo>
                  <a:lnTo>
                    <a:pt x="306" y="20"/>
                  </a:lnTo>
                  <a:lnTo>
                    <a:pt x="390" y="22"/>
                  </a:lnTo>
                  <a:lnTo>
                    <a:pt x="431" y="22"/>
                  </a:lnTo>
                  <a:lnTo>
                    <a:pt x="473" y="22"/>
                  </a:lnTo>
                  <a:lnTo>
                    <a:pt x="515" y="21"/>
                  </a:lnTo>
                  <a:lnTo>
                    <a:pt x="557" y="19"/>
                  </a:lnTo>
                  <a:lnTo>
                    <a:pt x="600" y="16"/>
                  </a:lnTo>
                  <a:lnTo>
                    <a:pt x="641" y="12"/>
                  </a:lnTo>
                  <a:lnTo>
                    <a:pt x="685" y="7"/>
                  </a:lnTo>
                  <a:lnTo>
                    <a:pt x="730" y="0"/>
                  </a:lnTo>
                  <a:lnTo>
                    <a:pt x="730" y="0"/>
                  </a:lnTo>
                  <a:lnTo>
                    <a:pt x="734" y="63"/>
                  </a:lnTo>
                  <a:lnTo>
                    <a:pt x="740" y="127"/>
                  </a:lnTo>
                  <a:lnTo>
                    <a:pt x="754" y="257"/>
                  </a:lnTo>
                  <a:lnTo>
                    <a:pt x="767" y="390"/>
                  </a:lnTo>
                  <a:lnTo>
                    <a:pt x="774" y="458"/>
                  </a:lnTo>
                  <a:lnTo>
                    <a:pt x="778" y="525"/>
                  </a:lnTo>
                  <a:lnTo>
                    <a:pt x="783" y="592"/>
                  </a:lnTo>
                  <a:lnTo>
                    <a:pt x="785" y="660"/>
                  </a:lnTo>
                  <a:lnTo>
                    <a:pt x="786" y="726"/>
                  </a:lnTo>
                  <a:lnTo>
                    <a:pt x="785" y="792"/>
                  </a:lnTo>
                  <a:lnTo>
                    <a:pt x="783" y="857"/>
                  </a:lnTo>
                  <a:lnTo>
                    <a:pt x="778" y="921"/>
                  </a:lnTo>
                  <a:lnTo>
                    <a:pt x="775" y="952"/>
                  </a:lnTo>
                  <a:lnTo>
                    <a:pt x="770" y="983"/>
                  </a:lnTo>
                  <a:lnTo>
                    <a:pt x="766" y="1014"/>
                  </a:lnTo>
                  <a:lnTo>
                    <a:pt x="760" y="1044"/>
                  </a:lnTo>
                  <a:lnTo>
                    <a:pt x="760" y="1044"/>
                  </a:lnTo>
                  <a:lnTo>
                    <a:pt x="762" y="1065"/>
                  </a:lnTo>
                  <a:lnTo>
                    <a:pt x="764" y="1086"/>
                  </a:lnTo>
                  <a:lnTo>
                    <a:pt x="767" y="1127"/>
                  </a:lnTo>
                  <a:lnTo>
                    <a:pt x="768" y="1169"/>
                  </a:lnTo>
                  <a:lnTo>
                    <a:pt x="766" y="1211"/>
                  </a:lnTo>
                  <a:lnTo>
                    <a:pt x="763" y="1253"/>
                  </a:lnTo>
                  <a:lnTo>
                    <a:pt x="760" y="1295"/>
                  </a:lnTo>
                  <a:lnTo>
                    <a:pt x="752" y="1378"/>
                  </a:lnTo>
                  <a:lnTo>
                    <a:pt x="752" y="2081"/>
                  </a:lnTo>
                  <a:lnTo>
                    <a:pt x="752" y="2081"/>
                  </a:lnTo>
                  <a:lnTo>
                    <a:pt x="745" y="2085"/>
                  </a:lnTo>
                  <a:lnTo>
                    <a:pt x="735" y="2088"/>
                  </a:lnTo>
                  <a:lnTo>
                    <a:pt x="725" y="2091"/>
                  </a:lnTo>
                  <a:lnTo>
                    <a:pt x="713" y="2092"/>
                  </a:lnTo>
                  <a:lnTo>
                    <a:pt x="687" y="2096"/>
                  </a:lnTo>
                  <a:lnTo>
                    <a:pt x="655" y="2098"/>
                  </a:lnTo>
                  <a:lnTo>
                    <a:pt x="622" y="2099"/>
                  </a:lnTo>
                  <a:lnTo>
                    <a:pt x="586" y="2099"/>
                  </a:lnTo>
                  <a:lnTo>
                    <a:pt x="511" y="2099"/>
                  </a:lnTo>
                  <a:lnTo>
                    <a:pt x="511" y="2099"/>
                  </a:lnTo>
                  <a:close/>
                  <a:moveTo>
                    <a:pt x="511" y="2099"/>
                  </a:moveTo>
                  <a:lnTo>
                    <a:pt x="511" y="20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xmlns="" id="{09A97406-6E69-4BFE-A596-C724F9D0C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0813" y="3543300"/>
              <a:ext cx="623888" cy="1671637"/>
            </a:xfrm>
            <a:custGeom>
              <a:avLst/>
              <a:gdLst>
                <a:gd name="T0" fmla="*/ 507 w 786"/>
                <a:gd name="T1" fmla="*/ 2071 h 2106"/>
                <a:gd name="T2" fmla="*/ 495 w 786"/>
                <a:gd name="T3" fmla="*/ 1988 h 2106"/>
                <a:gd name="T4" fmla="*/ 497 w 786"/>
                <a:gd name="T5" fmla="*/ 1947 h 2106"/>
                <a:gd name="T6" fmla="*/ 510 w 786"/>
                <a:gd name="T7" fmla="*/ 1905 h 2106"/>
                <a:gd name="T8" fmla="*/ 525 w 786"/>
                <a:gd name="T9" fmla="*/ 1877 h 2106"/>
                <a:gd name="T10" fmla="*/ 532 w 786"/>
                <a:gd name="T11" fmla="*/ 1786 h 2106"/>
                <a:gd name="T12" fmla="*/ 529 w 786"/>
                <a:gd name="T13" fmla="*/ 1700 h 2106"/>
                <a:gd name="T14" fmla="*/ 508 w 786"/>
                <a:gd name="T15" fmla="*/ 1536 h 2106"/>
                <a:gd name="T16" fmla="*/ 495 w 786"/>
                <a:gd name="T17" fmla="*/ 1426 h 2106"/>
                <a:gd name="T18" fmla="*/ 481 w 786"/>
                <a:gd name="T19" fmla="*/ 1363 h 2106"/>
                <a:gd name="T20" fmla="*/ 472 w 786"/>
                <a:gd name="T21" fmla="*/ 1268 h 2106"/>
                <a:gd name="T22" fmla="*/ 475 w 786"/>
                <a:gd name="T23" fmla="*/ 1173 h 2106"/>
                <a:gd name="T24" fmla="*/ 451 w 786"/>
                <a:gd name="T25" fmla="*/ 1120 h 2106"/>
                <a:gd name="T26" fmla="*/ 429 w 786"/>
                <a:gd name="T27" fmla="*/ 1030 h 2106"/>
                <a:gd name="T28" fmla="*/ 417 w 786"/>
                <a:gd name="T29" fmla="*/ 929 h 2106"/>
                <a:gd name="T30" fmla="*/ 414 w 786"/>
                <a:gd name="T31" fmla="*/ 783 h 2106"/>
                <a:gd name="T32" fmla="*/ 413 w 786"/>
                <a:gd name="T33" fmla="*/ 655 h 2106"/>
                <a:gd name="T34" fmla="*/ 405 w 786"/>
                <a:gd name="T35" fmla="*/ 772 h 2106"/>
                <a:gd name="T36" fmla="*/ 379 w 786"/>
                <a:gd name="T37" fmla="*/ 912 h 2106"/>
                <a:gd name="T38" fmla="*/ 354 w 786"/>
                <a:gd name="T39" fmla="*/ 1131 h 2106"/>
                <a:gd name="T40" fmla="*/ 326 w 786"/>
                <a:gd name="T41" fmla="*/ 1499 h 2106"/>
                <a:gd name="T42" fmla="*/ 319 w 786"/>
                <a:gd name="T43" fmla="*/ 1535 h 2106"/>
                <a:gd name="T44" fmla="*/ 309 w 786"/>
                <a:gd name="T45" fmla="*/ 1652 h 2106"/>
                <a:gd name="T46" fmla="*/ 314 w 786"/>
                <a:gd name="T47" fmla="*/ 1810 h 2106"/>
                <a:gd name="T48" fmla="*/ 316 w 786"/>
                <a:gd name="T49" fmla="*/ 1952 h 2106"/>
                <a:gd name="T50" fmla="*/ 308 w 786"/>
                <a:gd name="T51" fmla="*/ 2010 h 2106"/>
                <a:gd name="T52" fmla="*/ 296 w 786"/>
                <a:gd name="T53" fmla="*/ 2046 h 2106"/>
                <a:gd name="T54" fmla="*/ 286 w 786"/>
                <a:gd name="T55" fmla="*/ 2106 h 2106"/>
                <a:gd name="T56" fmla="*/ 185 w 786"/>
                <a:gd name="T57" fmla="*/ 2098 h 2106"/>
                <a:gd name="T58" fmla="*/ 109 w 786"/>
                <a:gd name="T59" fmla="*/ 2078 h 2106"/>
                <a:gd name="T60" fmla="*/ 67 w 786"/>
                <a:gd name="T61" fmla="*/ 2062 h 2106"/>
                <a:gd name="T62" fmla="*/ 75 w 786"/>
                <a:gd name="T63" fmla="*/ 1932 h 2106"/>
                <a:gd name="T64" fmla="*/ 77 w 786"/>
                <a:gd name="T65" fmla="*/ 1890 h 2106"/>
                <a:gd name="T66" fmla="*/ 63 w 786"/>
                <a:gd name="T67" fmla="*/ 1874 h 2106"/>
                <a:gd name="T68" fmla="*/ 54 w 786"/>
                <a:gd name="T69" fmla="*/ 1833 h 2106"/>
                <a:gd name="T70" fmla="*/ 52 w 786"/>
                <a:gd name="T71" fmla="*/ 1749 h 2106"/>
                <a:gd name="T72" fmla="*/ 61 w 786"/>
                <a:gd name="T73" fmla="*/ 1577 h 2106"/>
                <a:gd name="T74" fmla="*/ 52 w 786"/>
                <a:gd name="T75" fmla="*/ 1352 h 2106"/>
                <a:gd name="T76" fmla="*/ 47 w 786"/>
                <a:gd name="T77" fmla="*/ 1129 h 2106"/>
                <a:gd name="T78" fmla="*/ 53 w 786"/>
                <a:gd name="T79" fmla="*/ 983 h 2106"/>
                <a:gd name="T80" fmla="*/ 26 w 786"/>
                <a:gd name="T81" fmla="*/ 862 h 2106"/>
                <a:gd name="T82" fmla="*/ 9 w 786"/>
                <a:gd name="T83" fmla="*/ 750 h 2106"/>
                <a:gd name="T84" fmla="*/ 1 w 786"/>
                <a:gd name="T85" fmla="*/ 647 h 2106"/>
                <a:gd name="T86" fmla="*/ 2 w 786"/>
                <a:gd name="T87" fmla="*/ 490 h 2106"/>
                <a:gd name="T88" fmla="*/ 19 w 786"/>
                <a:gd name="T89" fmla="*/ 322 h 2106"/>
                <a:gd name="T90" fmla="*/ 45 w 786"/>
                <a:gd name="T91" fmla="*/ 112 h 2106"/>
                <a:gd name="T92" fmla="*/ 51 w 786"/>
                <a:gd name="T93" fmla="*/ 6 h 2106"/>
                <a:gd name="T94" fmla="*/ 390 w 786"/>
                <a:gd name="T95" fmla="*/ 22 h 2106"/>
                <a:gd name="T96" fmla="*/ 515 w 786"/>
                <a:gd name="T97" fmla="*/ 21 h 2106"/>
                <a:gd name="T98" fmla="*/ 641 w 786"/>
                <a:gd name="T99" fmla="*/ 12 h 2106"/>
                <a:gd name="T100" fmla="*/ 730 w 786"/>
                <a:gd name="T101" fmla="*/ 0 h 2106"/>
                <a:gd name="T102" fmla="*/ 754 w 786"/>
                <a:gd name="T103" fmla="*/ 257 h 2106"/>
                <a:gd name="T104" fmla="*/ 778 w 786"/>
                <a:gd name="T105" fmla="*/ 525 h 2106"/>
                <a:gd name="T106" fmla="*/ 786 w 786"/>
                <a:gd name="T107" fmla="*/ 726 h 2106"/>
                <a:gd name="T108" fmla="*/ 778 w 786"/>
                <a:gd name="T109" fmla="*/ 921 h 2106"/>
                <a:gd name="T110" fmla="*/ 766 w 786"/>
                <a:gd name="T111" fmla="*/ 1014 h 2106"/>
                <a:gd name="T112" fmla="*/ 762 w 786"/>
                <a:gd name="T113" fmla="*/ 1065 h 2106"/>
                <a:gd name="T114" fmla="*/ 768 w 786"/>
                <a:gd name="T115" fmla="*/ 1169 h 2106"/>
                <a:gd name="T116" fmla="*/ 760 w 786"/>
                <a:gd name="T117" fmla="*/ 1295 h 2106"/>
                <a:gd name="T118" fmla="*/ 752 w 786"/>
                <a:gd name="T119" fmla="*/ 2081 h 2106"/>
                <a:gd name="T120" fmla="*/ 725 w 786"/>
                <a:gd name="T121" fmla="*/ 2091 h 2106"/>
                <a:gd name="T122" fmla="*/ 655 w 786"/>
                <a:gd name="T123" fmla="*/ 2098 h 2106"/>
                <a:gd name="T124" fmla="*/ 511 w 786"/>
                <a:gd name="T125" fmla="*/ 2099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2106">
                  <a:moveTo>
                    <a:pt x="511" y="2099"/>
                  </a:moveTo>
                  <a:lnTo>
                    <a:pt x="511" y="2099"/>
                  </a:lnTo>
                  <a:lnTo>
                    <a:pt x="507" y="2071"/>
                  </a:lnTo>
                  <a:lnTo>
                    <a:pt x="502" y="2043"/>
                  </a:lnTo>
                  <a:lnTo>
                    <a:pt x="497" y="2016"/>
                  </a:lnTo>
                  <a:lnTo>
                    <a:pt x="495" y="1988"/>
                  </a:lnTo>
                  <a:lnTo>
                    <a:pt x="495" y="1974"/>
                  </a:lnTo>
                  <a:lnTo>
                    <a:pt x="495" y="1961"/>
                  </a:lnTo>
                  <a:lnTo>
                    <a:pt x="497" y="1947"/>
                  </a:lnTo>
                  <a:lnTo>
                    <a:pt x="500" y="1933"/>
                  </a:lnTo>
                  <a:lnTo>
                    <a:pt x="504" y="1919"/>
                  </a:lnTo>
                  <a:lnTo>
                    <a:pt x="510" y="1905"/>
                  </a:lnTo>
                  <a:lnTo>
                    <a:pt x="517" y="1891"/>
                  </a:lnTo>
                  <a:lnTo>
                    <a:pt x="525" y="1877"/>
                  </a:lnTo>
                  <a:lnTo>
                    <a:pt x="525" y="1877"/>
                  </a:lnTo>
                  <a:lnTo>
                    <a:pt x="530" y="1846"/>
                  </a:lnTo>
                  <a:lnTo>
                    <a:pt x="531" y="1816"/>
                  </a:lnTo>
                  <a:lnTo>
                    <a:pt x="532" y="1786"/>
                  </a:lnTo>
                  <a:lnTo>
                    <a:pt x="532" y="1757"/>
                  </a:lnTo>
                  <a:lnTo>
                    <a:pt x="531" y="1728"/>
                  </a:lnTo>
                  <a:lnTo>
                    <a:pt x="529" y="1700"/>
                  </a:lnTo>
                  <a:lnTo>
                    <a:pt x="523" y="1644"/>
                  </a:lnTo>
                  <a:lnTo>
                    <a:pt x="516" y="1590"/>
                  </a:lnTo>
                  <a:lnTo>
                    <a:pt x="508" y="1536"/>
                  </a:lnTo>
                  <a:lnTo>
                    <a:pt x="500" y="1482"/>
                  </a:lnTo>
                  <a:lnTo>
                    <a:pt x="497" y="1454"/>
                  </a:lnTo>
                  <a:lnTo>
                    <a:pt x="495" y="1426"/>
                  </a:lnTo>
                  <a:lnTo>
                    <a:pt x="495" y="1426"/>
                  </a:lnTo>
                  <a:lnTo>
                    <a:pt x="487" y="1394"/>
                  </a:lnTo>
                  <a:lnTo>
                    <a:pt x="481" y="1363"/>
                  </a:lnTo>
                  <a:lnTo>
                    <a:pt x="477" y="1331"/>
                  </a:lnTo>
                  <a:lnTo>
                    <a:pt x="474" y="1299"/>
                  </a:lnTo>
                  <a:lnTo>
                    <a:pt x="472" y="1268"/>
                  </a:lnTo>
                  <a:lnTo>
                    <a:pt x="472" y="1235"/>
                  </a:lnTo>
                  <a:lnTo>
                    <a:pt x="473" y="1204"/>
                  </a:lnTo>
                  <a:lnTo>
                    <a:pt x="475" y="1173"/>
                  </a:lnTo>
                  <a:lnTo>
                    <a:pt x="475" y="1173"/>
                  </a:lnTo>
                  <a:lnTo>
                    <a:pt x="463" y="1147"/>
                  </a:lnTo>
                  <a:lnTo>
                    <a:pt x="451" y="1120"/>
                  </a:lnTo>
                  <a:lnTo>
                    <a:pt x="443" y="1093"/>
                  </a:lnTo>
                  <a:lnTo>
                    <a:pt x="435" y="1062"/>
                  </a:lnTo>
                  <a:lnTo>
                    <a:pt x="429" y="1030"/>
                  </a:lnTo>
                  <a:lnTo>
                    <a:pt x="424" y="997"/>
                  </a:lnTo>
                  <a:lnTo>
                    <a:pt x="420" y="964"/>
                  </a:lnTo>
                  <a:lnTo>
                    <a:pt x="417" y="929"/>
                  </a:lnTo>
                  <a:lnTo>
                    <a:pt x="415" y="893"/>
                  </a:lnTo>
                  <a:lnTo>
                    <a:pt x="414" y="857"/>
                  </a:lnTo>
                  <a:lnTo>
                    <a:pt x="414" y="783"/>
                  </a:lnTo>
                  <a:lnTo>
                    <a:pt x="413" y="632"/>
                  </a:lnTo>
                  <a:lnTo>
                    <a:pt x="413" y="632"/>
                  </a:lnTo>
                  <a:lnTo>
                    <a:pt x="413" y="655"/>
                  </a:lnTo>
                  <a:lnTo>
                    <a:pt x="413" y="678"/>
                  </a:lnTo>
                  <a:lnTo>
                    <a:pt x="409" y="726"/>
                  </a:lnTo>
                  <a:lnTo>
                    <a:pt x="405" y="772"/>
                  </a:lnTo>
                  <a:lnTo>
                    <a:pt x="398" y="819"/>
                  </a:lnTo>
                  <a:lnTo>
                    <a:pt x="390" y="865"/>
                  </a:lnTo>
                  <a:lnTo>
                    <a:pt x="379" y="912"/>
                  </a:lnTo>
                  <a:lnTo>
                    <a:pt x="359" y="1006"/>
                  </a:lnTo>
                  <a:lnTo>
                    <a:pt x="359" y="1006"/>
                  </a:lnTo>
                  <a:lnTo>
                    <a:pt x="354" y="1131"/>
                  </a:lnTo>
                  <a:lnTo>
                    <a:pt x="345" y="1255"/>
                  </a:lnTo>
                  <a:lnTo>
                    <a:pt x="336" y="1377"/>
                  </a:lnTo>
                  <a:lnTo>
                    <a:pt x="326" y="1499"/>
                  </a:lnTo>
                  <a:lnTo>
                    <a:pt x="326" y="1499"/>
                  </a:lnTo>
                  <a:lnTo>
                    <a:pt x="322" y="1516"/>
                  </a:lnTo>
                  <a:lnTo>
                    <a:pt x="319" y="1535"/>
                  </a:lnTo>
                  <a:lnTo>
                    <a:pt x="313" y="1573"/>
                  </a:lnTo>
                  <a:lnTo>
                    <a:pt x="311" y="1613"/>
                  </a:lnTo>
                  <a:lnTo>
                    <a:pt x="309" y="1652"/>
                  </a:lnTo>
                  <a:lnTo>
                    <a:pt x="309" y="1692"/>
                  </a:lnTo>
                  <a:lnTo>
                    <a:pt x="311" y="1732"/>
                  </a:lnTo>
                  <a:lnTo>
                    <a:pt x="314" y="1810"/>
                  </a:lnTo>
                  <a:lnTo>
                    <a:pt x="318" y="1884"/>
                  </a:lnTo>
                  <a:lnTo>
                    <a:pt x="318" y="1919"/>
                  </a:lnTo>
                  <a:lnTo>
                    <a:pt x="316" y="1952"/>
                  </a:lnTo>
                  <a:lnTo>
                    <a:pt x="313" y="1982"/>
                  </a:lnTo>
                  <a:lnTo>
                    <a:pt x="311" y="1996"/>
                  </a:lnTo>
                  <a:lnTo>
                    <a:pt x="308" y="2010"/>
                  </a:lnTo>
                  <a:lnTo>
                    <a:pt x="305" y="2023"/>
                  </a:lnTo>
                  <a:lnTo>
                    <a:pt x="300" y="2034"/>
                  </a:lnTo>
                  <a:lnTo>
                    <a:pt x="296" y="2046"/>
                  </a:lnTo>
                  <a:lnTo>
                    <a:pt x="290" y="2056"/>
                  </a:lnTo>
                  <a:lnTo>
                    <a:pt x="286" y="2106"/>
                  </a:lnTo>
                  <a:lnTo>
                    <a:pt x="286" y="2106"/>
                  </a:lnTo>
                  <a:lnTo>
                    <a:pt x="249" y="2105"/>
                  </a:lnTo>
                  <a:lnTo>
                    <a:pt x="215" y="2101"/>
                  </a:lnTo>
                  <a:lnTo>
                    <a:pt x="185" y="2098"/>
                  </a:lnTo>
                  <a:lnTo>
                    <a:pt x="157" y="2092"/>
                  </a:lnTo>
                  <a:lnTo>
                    <a:pt x="132" y="2085"/>
                  </a:lnTo>
                  <a:lnTo>
                    <a:pt x="109" y="2078"/>
                  </a:lnTo>
                  <a:lnTo>
                    <a:pt x="87" y="2070"/>
                  </a:lnTo>
                  <a:lnTo>
                    <a:pt x="67" y="2062"/>
                  </a:lnTo>
                  <a:lnTo>
                    <a:pt x="67" y="2062"/>
                  </a:lnTo>
                  <a:lnTo>
                    <a:pt x="68" y="2017"/>
                  </a:lnTo>
                  <a:lnTo>
                    <a:pt x="71" y="1974"/>
                  </a:lnTo>
                  <a:lnTo>
                    <a:pt x="75" y="1932"/>
                  </a:lnTo>
                  <a:lnTo>
                    <a:pt x="81" y="1891"/>
                  </a:lnTo>
                  <a:lnTo>
                    <a:pt x="81" y="1891"/>
                  </a:lnTo>
                  <a:lnTo>
                    <a:pt x="77" y="1890"/>
                  </a:lnTo>
                  <a:lnTo>
                    <a:pt x="74" y="1889"/>
                  </a:lnTo>
                  <a:lnTo>
                    <a:pt x="69" y="1883"/>
                  </a:lnTo>
                  <a:lnTo>
                    <a:pt x="63" y="1874"/>
                  </a:lnTo>
                  <a:lnTo>
                    <a:pt x="60" y="1863"/>
                  </a:lnTo>
                  <a:lnTo>
                    <a:pt x="56" y="1850"/>
                  </a:lnTo>
                  <a:lnTo>
                    <a:pt x="54" y="1833"/>
                  </a:lnTo>
                  <a:lnTo>
                    <a:pt x="53" y="1815"/>
                  </a:lnTo>
                  <a:lnTo>
                    <a:pt x="52" y="1795"/>
                  </a:lnTo>
                  <a:lnTo>
                    <a:pt x="52" y="1749"/>
                  </a:lnTo>
                  <a:lnTo>
                    <a:pt x="53" y="1696"/>
                  </a:lnTo>
                  <a:lnTo>
                    <a:pt x="56" y="1638"/>
                  </a:lnTo>
                  <a:lnTo>
                    <a:pt x="61" y="1577"/>
                  </a:lnTo>
                  <a:lnTo>
                    <a:pt x="61" y="1577"/>
                  </a:lnTo>
                  <a:lnTo>
                    <a:pt x="55" y="1427"/>
                  </a:lnTo>
                  <a:lnTo>
                    <a:pt x="52" y="1352"/>
                  </a:lnTo>
                  <a:lnTo>
                    <a:pt x="49" y="1277"/>
                  </a:lnTo>
                  <a:lnTo>
                    <a:pt x="47" y="1203"/>
                  </a:lnTo>
                  <a:lnTo>
                    <a:pt x="47" y="1129"/>
                  </a:lnTo>
                  <a:lnTo>
                    <a:pt x="49" y="1055"/>
                  </a:lnTo>
                  <a:lnTo>
                    <a:pt x="53" y="983"/>
                  </a:lnTo>
                  <a:lnTo>
                    <a:pt x="53" y="983"/>
                  </a:lnTo>
                  <a:lnTo>
                    <a:pt x="42" y="942"/>
                  </a:lnTo>
                  <a:lnTo>
                    <a:pt x="33" y="901"/>
                  </a:lnTo>
                  <a:lnTo>
                    <a:pt x="26" y="862"/>
                  </a:lnTo>
                  <a:lnTo>
                    <a:pt x="19" y="823"/>
                  </a:lnTo>
                  <a:lnTo>
                    <a:pt x="13" y="786"/>
                  </a:lnTo>
                  <a:lnTo>
                    <a:pt x="9" y="750"/>
                  </a:lnTo>
                  <a:lnTo>
                    <a:pt x="5" y="714"/>
                  </a:lnTo>
                  <a:lnTo>
                    <a:pt x="3" y="680"/>
                  </a:lnTo>
                  <a:lnTo>
                    <a:pt x="1" y="647"/>
                  </a:lnTo>
                  <a:lnTo>
                    <a:pt x="0" y="614"/>
                  </a:lnTo>
                  <a:lnTo>
                    <a:pt x="0" y="550"/>
                  </a:lnTo>
                  <a:lnTo>
                    <a:pt x="2" y="490"/>
                  </a:lnTo>
                  <a:lnTo>
                    <a:pt x="6" y="432"/>
                  </a:lnTo>
                  <a:lnTo>
                    <a:pt x="12" y="376"/>
                  </a:lnTo>
                  <a:lnTo>
                    <a:pt x="19" y="322"/>
                  </a:lnTo>
                  <a:lnTo>
                    <a:pt x="33" y="216"/>
                  </a:lnTo>
                  <a:lnTo>
                    <a:pt x="39" y="164"/>
                  </a:lnTo>
                  <a:lnTo>
                    <a:pt x="45" y="112"/>
                  </a:lnTo>
                  <a:lnTo>
                    <a:pt x="48" y="59"/>
                  </a:lnTo>
                  <a:lnTo>
                    <a:pt x="51" y="6"/>
                  </a:lnTo>
                  <a:lnTo>
                    <a:pt x="51" y="6"/>
                  </a:lnTo>
                  <a:lnTo>
                    <a:pt x="222" y="15"/>
                  </a:lnTo>
                  <a:lnTo>
                    <a:pt x="306" y="20"/>
                  </a:lnTo>
                  <a:lnTo>
                    <a:pt x="390" y="22"/>
                  </a:lnTo>
                  <a:lnTo>
                    <a:pt x="431" y="22"/>
                  </a:lnTo>
                  <a:lnTo>
                    <a:pt x="473" y="22"/>
                  </a:lnTo>
                  <a:lnTo>
                    <a:pt x="515" y="21"/>
                  </a:lnTo>
                  <a:lnTo>
                    <a:pt x="557" y="19"/>
                  </a:lnTo>
                  <a:lnTo>
                    <a:pt x="600" y="16"/>
                  </a:lnTo>
                  <a:lnTo>
                    <a:pt x="641" y="12"/>
                  </a:lnTo>
                  <a:lnTo>
                    <a:pt x="685" y="7"/>
                  </a:lnTo>
                  <a:lnTo>
                    <a:pt x="730" y="0"/>
                  </a:lnTo>
                  <a:lnTo>
                    <a:pt x="730" y="0"/>
                  </a:lnTo>
                  <a:lnTo>
                    <a:pt x="734" y="63"/>
                  </a:lnTo>
                  <a:lnTo>
                    <a:pt x="740" y="127"/>
                  </a:lnTo>
                  <a:lnTo>
                    <a:pt x="754" y="257"/>
                  </a:lnTo>
                  <a:lnTo>
                    <a:pt x="767" y="390"/>
                  </a:lnTo>
                  <a:lnTo>
                    <a:pt x="774" y="458"/>
                  </a:lnTo>
                  <a:lnTo>
                    <a:pt x="778" y="525"/>
                  </a:lnTo>
                  <a:lnTo>
                    <a:pt x="783" y="592"/>
                  </a:lnTo>
                  <a:lnTo>
                    <a:pt x="785" y="660"/>
                  </a:lnTo>
                  <a:lnTo>
                    <a:pt x="786" y="726"/>
                  </a:lnTo>
                  <a:lnTo>
                    <a:pt x="785" y="792"/>
                  </a:lnTo>
                  <a:lnTo>
                    <a:pt x="783" y="857"/>
                  </a:lnTo>
                  <a:lnTo>
                    <a:pt x="778" y="921"/>
                  </a:lnTo>
                  <a:lnTo>
                    <a:pt x="775" y="952"/>
                  </a:lnTo>
                  <a:lnTo>
                    <a:pt x="770" y="983"/>
                  </a:lnTo>
                  <a:lnTo>
                    <a:pt x="766" y="1014"/>
                  </a:lnTo>
                  <a:lnTo>
                    <a:pt x="760" y="1044"/>
                  </a:lnTo>
                  <a:lnTo>
                    <a:pt x="760" y="1044"/>
                  </a:lnTo>
                  <a:lnTo>
                    <a:pt x="762" y="1065"/>
                  </a:lnTo>
                  <a:lnTo>
                    <a:pt x="764" y="1086"/>
                  </a:lnTo>
                  <a:lnTo>
                    <a:pt x="767" y="1127"/>
                  </a:lnTo>
                  <a:lnTo>
                    <a:pt x="768" y="1169"/>
                  </a:lnTo>
                  <a:lnTo>
                    <a:pt x="766" y="1211"/>
                  </a:lnTo>
                  <a:lnTo>
                    <a:pt x="763" y="1253"/>
                  </a:lnTo>
                  <a:lnTo>
                    <a:pt x="760" y="1295"/>
                  </a:lnTo>
                  <a:lnTo>
                    <a:pt x="752" y="1378"/>
                  </a:lnTo>
                  <a:lnTo>
                    <a:pt x="752" y="2081"/>
                  </a:lnTo>
                  <a:lnTo>
                    <a:pt x="752" y="2081"/>
                  </a:lnTo>
                  <a:lnTo>
                    <a:pt x="745" y="2085"/>
                  </a:lnTo>
                  <a:lnTo>
                    <a:pt x="735" y="2088"/>
                  </a:lnTo>
                  <a:lnTo>
                    <a:pt x="725" y="2091"/>
                  </a:lnTo>
                  <a:lnTo>
                    <a:pt x="713" y="2092"/>
                  </a:lnTo>
                  <a:lnTo>
                    <a:pt x="687" y="2096"/>
                  </a:lnTo>
                  <a:lnTo>
                    <a:pt x="655" y="2098"/>
                  </a:lnTo>
                  <a:lnTo>
                    <a:pt x="622" y="2099"/>
                  </a:lnTo>
                  <a:lnTo>
                    <a:pt x="586" y="2099"/>
                  </a:lnTo>
                  <a:lnTo>
                    <a:pt x="511" y="2099"/>
                  </a:lnTo>
                  <a:lnTo>
                    <a:pt x="511" y="20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Line 17">
              <a:extLst>
                <a:ext uri="{FF2B5EF4-FFF2-40B4-BE49-F238E27FC236}">
                  <a16:creationId xmlns:a16="http://schemas.microsoft.com/office/drawing/2014/main" xmlns="" id="{C11E1EA2-6CCB-4DAF-8361-A5F3981BC6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77213" y="52101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xmlns="" id="{D42B4E2F-DE1F-4F42-939E-E425C4105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0813" y="3543300"/>
              <a:ext cx="623888" cy="1671637"/>
            </a:xfrm>
            <a:custGeom>
              <a:avLst/>
              <a:gdLst>
                <a:gd name="T0" fmla="*/ 507 w 786"/>
                <a:gd name="T1" fmla="*/ 2071 h 2106"/>
                <a:gd name="T2" fmla="*/ 495 w 786"/>
                <a:gd name="T3" fmla="*/ 1988 h 2106"/>
                <a:gd name="T4" fmla="*/ 497 w 786"/>
                <a:gd name="T5" fmla="*/ 1947 h 2106"/>
                <a:gd name="T6" fmla="*/ 510 w 786"/>
                <a:gd name="T7" fmla="*/ 1905 h 2106"/>
                <a:gd name="T8" fmla="*/ 525 w 786"/>
                <a:gd name="T9" fmla="*/ 1877 h 2106"/>
                <a:gd name="T10" fmla="*/ 532 w 786"/>
                <a:gd name="T11" fmla="*/ 1786 h 2106"/>
                <a:gd name="T12" fmla="*/ 529 w 786"/>
                <a:gd name="T13" fmla="*/ 1700 h 2106"/>
                <a:gd name="T14" fmla="*/ 508 w 786"/>
                <a:gd name="T15" fmla="*/ 1536 h 2106"/>
                <a:gd name="T16" fmla="*/ 495 w 786"/>
                <a:gd name="T17" fmla="*/ 1426 h 2106"/>
                <a:gd name="T18" fmla="*/ 481 w 786"/>
                <a:gd name="T19" fmla="*/ 1363 h 2106"/>
                <a:gd name="T20" fmla="*/ 472 w 786"/>
                <a:gd name="T21" fmla="*/ 1268 h 2106"/>
                <a:gd name="T22" fmla="*/ 475 w 786"/>
                <a:gd name="T23" fmla="*/ 1173 h 2106"/>
                <a:gd name="T24" fmla="*/ 451 w 786"/>
                <a:gd name="T25" fmla="*/ 1120 h 2106"/>
                <a:gd name="T26" fmla="*/ 429 w 786"/>
                <a:gd name="T27" fmla="*/ 1030 h 2106"/>
                <a:gd name="T28" fmla="*/ 417 w 786"/>
                <a:gd name="T29" fmla="*/ 929 h 2106"/>
                <a:gd name="T30" fmla="*/ 414 w 786"/>
                <a:gd name="T31" fmla="*/ 783 h 2106"/>
                <a:gd name="T32" fmla="*/ 413 w 786"/>
                <a:gd name="T33" fmla="*/ 655 h 2106"/>
                <a:gd name="T34" fmla="*/ 405 w 786"/>
                <a:gd name="T35" fmla="*/ 772 h 2106"/>
                <a:gd name="T36" fmla="*/ 379 w 786"/>
                <a:gd name="T37" fmla="*/ 912 h 2106"/>
                <a:gd name="T38" fmla="*/ 354 w 786"/>
                <a:gd name="T39" fmla="*/ 1131 h 2106"/>
                <a:gd name="T40" fmla="*/ 326 w 786"/>
                <a:gd name="T41" fmla="*/ 1499 h 2106"/>
                <a:gd name="T42" fmla="*/ 319 w 786"/>
                <a:gd name="T43" fmla="*/ 1535 h 2106"/>
                <a:gd name="T44" fmla="*/ 309 w 786"/>
                <a:gd name="T45" fmla="*/ 1652 h 2106"/>
                <a:gd name="T46" fmla="*/ 314 w 786"/>
                <a:gd name="T47" fmla="*/ 1810 h 2106"/>
                <a:gd name="T48" fmla="*/ 316 w 786"/>
                <a:gd name="T49" fmla="*/ 1952 h 2106"/>
                <a:gd name="T50" fmla="*/ 308 w 786"/>
                <a:gd name="T51" fmla="*/ 2010 h 2106"/>
                <a:gd name="T52" fmla="*/ 296 w 786"/>
                <a:gd name="T53" fmla="*/ 2046 h 2106"/>
                <a:gd name="T54" fmla="*/ 286 w 786"/>
                <a:gd name="T55" fmla="*/ 2106 h 2106"/>
                <a:gd name="T56" fmla="*/ 185 w 786"/>
                <a:gd name="T57" fmla="*/ 2098 h 2106"/>
                <a:gd name="T58" fmla="*/ 109 w 786"/>
                <a:gd name="T59" fmla="*/ 2078 h 2106"/>
                <a:gd name="T60" fmla="*/ 67 w 786"/>
                <a:gd name="T61" fmla="*/ 2062 h 2106"/>
                <a:gd name="T62" fmla="*/ 75 w 786"/>
                <a:gd name="T63" fmla="*/ 1932 h 2106"/>
                <a:gd name="T64" fmla="*/ 77 w 786"/>
                <a:gd name="T65" fmla="*/ 1890 h 2106"/>
                <a:gd name="T66" fmla="*/ 63 w 786"/>
                <a:gd name="T67" fmla="*/ 1874 h 2106"/>
                <a:gd name="T68" fmla="*/ 54 w 786"/>
                <a:gd name="T69" fmla="*/ 1833 h 2106"/>
                <a:gd name="T70" fmla="*/ 52 w 786"/>
                <a:gd name="T71" fmla="*/ 1749 h 2106"/>
                <a:gd name="T72" fmla="*/ 61 w 786"/>
                <a:gd name="T73" fmla="*/ 1577 h 2106"/>
                <a:gd name="T74" fmla="*/ 52 w 786"/>
                <a:gd name="T75" fmla="*/ 1352 h 2106"/>
                <a:gd name="T76" fmla="*/ 47 w 786"/>
                <a:gd name="T77" fmla="*/ 1129 h 2106"/>
                <a:gd name="T78" fmla="*/ 53 w 786"/>
                <a:gd name="T79" fmla="*/ 983 h 2106"/>
                <a:gd name="T80" fmla="*/ 26 w 786"/>
                <a:gd name="T81" fmla="*/ 862 h 2106"/>
                <a:gd name="T82" fmla="*/ 9 w 786"/>
                <a:gd name="T83" fmla="*/ 750 h 2106"/>
                <a:gd name="T84" fmla="*/ 1 w 786"/>
                <a:gd name="T85" fmla="*/ 647 h 2106"/>
                <a:gd name="T86" fmla="*/ 2 w 786"/>
                <a:gd name="T87" fmla="*/ 490 h 2106"/>
                <a:gd name="T88" fmla="*/ 19 w 786"/>
                <a:gd name="T89" fmla="*/ 322 h 2106"/>
                <a:gd name="T90" fmla="*/ 45 w 786"/>
                <a:gd name="T91" fmla="*/ 112 h 2106"/>
                <a:gd name="T92" fmla="*/ 51 w 786"/>
                <a:gd name="T93" fmla="*/ 6 h 2106"/>
                <a:gd name="T94" fmla="*/ 390 w 786"/>
                <a:gd name="T95" fmla="*/ 22 h 2106"/>
                <a:gd name="T96" fmla="*/ 515 w 786"/>
                <a:gd name="T97" fmla="*/ 21 h 2106"/>
                <a:gd name="T98" fmla="*/ 641 w 786"/>
                <a:gd name="T99" fmla="*/ 12 h 2106"/>
                <a:gd name="T100" fmla="*/ 730 w 786"/>
                <a:gd name="T101" fmla="*/ 0 h 2106"/>
                <a:gd name="T102" fmla="*/ 754 w 786"/>
                <a:gd name="T103" fmla="*/ 257 h 2106"/>
                <a:gd name="T104" fmla="*/ 778 w 786"/>
                <a:gd name="T105" fmla="*/ 525 h 2106"/>
                <a:gd name="T106" fmla="*/ 786 w 786"/>
                <a:gd name="T107" fmla="*/ 726 h 2106"/>
                <a:gd name="T108" fmla="*/ 778 w 786"/>
                <a:gd name="T109" fmla="*/ 921 h 2106"/>
                <a:gd name="T110" fmla="*/ 766 w 786"/>
                <a:gd name="T111" fmla="*/ 1014 h 2106"/>
                <a:gd name="T112" fmla="*/ 762 w 786"/>
                <a:gd name="T113" fmla="*/ 1065 h 2106"/>
                <a:gd name="T114" fmla="*/ 768 w 786"/>
                <a:gd name="T115" fmla="*/ 1169 h 2106"/>
                <a:gd name="T116" fmla="*/ 760 w 786"/>
                <a:gd name="T117" fmla="*/ 1295 h 2106"/>
                <a:gd name="T118" fmla="*/ 752 w 786"/>
                <a:gd name="T119" fmla="*/ 2081 h 2106"/>
                <a:gd name="T120" fmla="*/ 725 w 786"/>
                <a:gd name="T121" fmla="*/ 2091 h 2106"/>
                <a:gd name="T122" fmla="*/ 655 w 786"/>
                <a:gd name="T123" fmla="*/ 2098 h 2106"/>
                <a:gd name="T124" fmla="*/ 511 w 786"/>
                <a:gd name="T125" fmla="*/ 2099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2106">
                  <a:moveTo>
                    <a:pt x="511" y="2099"/>
                  </a:moveTo>
                  <a:lnTo>
                    <a:pt x="511" y="2099"/>
                  </a:lnTo>
                  <a:lnTo>
                    <a:pt x="507" y="2071"/>
                  </a:lnTo>
                  <a:lnTo>
                    <a:pt x="502" y="2043"/>
                  </a:lnTo>
                  <a:lnTo>
                    <a:pt x="497" y="2016"/>
                  </a:lnTo>
                  <a:lnTo>
                    <a:pt x="495" y="1988"/>
                  </a:lnTo>
                  <a:lnTo>
                    <a:pt x="495" y="1974"/>
                  </a:lnTo>
                  <a:lnTo>
                    <a:pt x="495" y="1961"/>
                  </a:lnTo>
                  <a:lnTo>
                    <a:pt x="497" y="1947"/>
                  </a:lnTo>
                  <a:lnTo>
                    <a:pt x="500" y="1933"/>
                  </a:lnTo>
                  <a:lnTo>
                    <a:pt x="504" y="1919"/>
                  </a:lnTo>
                  <a:lnTo>
                    <a:pt x="510" y="1905"/>
                  </a:lnTo>
                  <a:lnTo>
                    <a:pt x="517" y="1891"/>
                  </a:lnTo>
                  <a:lnTo>
                    <a:pt x="525" y="1877"/>
                  </a:lnTo>
                  <a:lnTo>
                    <a:pt x="525" y="1877"/>
                  </a:lnTo>
                  <a:lnTo>
                    <a:pt x="530" y="1846"/>
                  </a:lnTo>
                  <a:lnTo>
                    <a:pt x="531" y="1816"/>
                  </a:lnTo>
                  <a:lnTo>
                    <a:pt x="532" y="1786"/>
                  </a:lnTo>
                  <a:lnTo>
                    <a:pt x="532" y="1757"/>
                  </a:lnTo>
                  <a:lnTo>
                    <a:pt x="531" y="1728"/>
                  </a:lnTo>
                  <a:lnTo>
                    <a:pt x="529" y="1700"/>
                  </a:lnTo>
                  <a:lnTo>
                    <a:pt x="523" y="1644"/>
                  </a:lnTo>
                  <a:lnTo>
                    <a:pt x="516" y="1590"/>
                  </a:lnTo>
                  <a:lnTo>
                    <a:pt x="508" y="1536"/>
                  </a:lnTo>
                  <a:lnTo>
                    <a:pt x="500" y="1482"/>
                  </a:lnTo>
                  <a:lnTo>
                    <a:pt x="497" y="1454"/>
                  </a:lnTo>
                  <a:lnTo>
                    <a:pt x="495" y="1426"/>
                  </a:lnTo>
                  <a:lnTo>
                    <a:pt x="495" y="1426"/>
                  </a:lnTo>
                  <a:lnTo>
                    <a:pt x="487" y="1394"/>
                  </a:lnTo>
                  <a:lnTo>
                    <a:pt x="481" y="1363"/>
                  </a:lnTo>
                  <a:lnTo>
                    <a:pt x="477" y="1331"/>
                  </a:lnTo>
                  <a:lnTo>
                    <a:pt x="474" y="1299"/>
                  </a:lnTo>
                  <a:lnTo>
                    <a:pt x="472" y="1268"/>
                  </a:lnTo>
                  <a:lnTo>
                    <a:pt x="472" y="1235"/>
                  </a:lnTo>
                  <a:lnTo>
                    <a:pt x="473" y="1204"/>
                  </a:lnTo>
                  <a:lnTo>
                    <a:pt x="475" y="1173"/>
                  </a:lnTo>
                  <a:lnTo>
                    <a:pt x="475" y="1173"/>
                  </a:lnTo>
                  <a:lnTo>
                    <a:pt x="463" y="1147"/>
                  </a:lnTo>
                  <a:lnTo>
                    <a:pt x="451" y="1120"/>
                  </a:lnTo>
                  <a:lnTo>
                    <a:pt x="443" y="1093"/>
                  </a:lnTo>
                  <a:lnTo>
                    <a:pt x="435" y="1062"/>
                  </a:lnTo>
                  <a:lnTo>
                    <a:pt x="429" y="1030"/>
                  </a:lnTo>
                  <a:lnTo>
                    <a:pt x="424" y="997"/>
                  </a:lnTo>
                  <a:lnTo>
                    <a:pt x="420" y="964"/>
                  </a:lnTo>
                  <a:lnTo>
                    <a:pt x="417" y="929"/>
                  </a:lnTo>
                  <a:lnTo>
                    <a:pt x="415" y="893"/>
                  </a:lnTo>
                  <a:lnTo>
                    <a:pt x="414" y="857"/>
                  </a:lnTo>
                  <a:lnTo>
                    <a:pt x="414" y="783"/>
                  </a:lnTo>
                  <a:lnTo>
                    <a:pt x="413" y="632"/>
                  </a:lnTo>
                  <a:lnTo>
                    <a:pt x="413" y="632"/>
                  </a:lnTo>
                  <a:lnTo>
                    <a:pt x="413" y="655"/>
                  </a:lnTo>
                  <a:lnTo>
                    <a:pt x="413" y="678"/>
                  </a:lnTo>
                  <a:lnTo>
                    <a:pt x="409" y="726"/>
                  </a:lnTo>
                  <a:lnTo>
                    <a:pt x="405" y="772"/>
                  </a:lnTo>
                  <a:lnTo>
                    <a:pt x="398" y="819"/>
                  </a:lnTo>
                  <a:lnTo>
                    <a:pt x="390" y="865"/>
                  </a:lnTo>
                  <a:lnTo>
                    <a:pt x="379" y="912"/>
                  </a:lnTo>
                  <a:lnTo>
                    <a:pt x="359" y="1006"/>
                  </a:lnTo>
                  <a:lnTo>
                    <a:pt x="359" y="1006"/>
                  </a:lnTo>
                  <a:lnTo>
                    <a:pt x="354" y="1131"/>
                  </a:lnTo>
                  <a:lnTo>
                    <a:pt x="345" y="1255"/>
                  </a:lnTo>
                  <a:lnTo>
                    <a:pt x="336" y="1377"/>
                  </a:lnTo>
                  <a:lnTo>
                    <a:pt x="326" y="1499"/>
                  </a:lnTo>
                  <a:lnTo>
                    <a:pt x="326" y="1499"/>
                  </a:lnTo>
                  <a:lnTo>
                    <a:pt x="322" y="1516"/>
                  </a:lnTo>
                  <a:lnTo>
                    <a:pt x="319" y="1535"/>
                  </a:lnTo>
                  <a:lnTo>
                    <a:pt x="313" y="1573"/>
                  </a:lnTo>
                  <a:lnTo>
                    <a:pt x="311" y="1613"/>
                  </a:lnTo>
                  <a:lnTo>
                    <a:pt x="309" y="1652"/>
                  </a:lnTo>
                  <a:lnTo>
                    <a:pt x="309" y="1692"/>
                  </a:lnTo>
                  <a:lnTo>
                    <a:pt x="311" y="1732"/>
                  </a:lnTo>
                  <a:lnTo>
                    <a:pt x="314" y="1810"/>
                  </a:lnTo>
                  <a:lnTo>
                    <a:pt x="318" y="1884"/>
                  </a:lnTo>
                  <a:lnTo>
                    <a:pt x="318" y="1919"/>
                  </a:lnTo>
                  <a:lnTo>
                    <a:pt x="316" y="1952"/>
                  </a:lnTo>
                  <a:lnTo>
                    <a:pt x="313" y="1982"/>
                  </a:lnTo>
                  <a:lnTo>
                    <a:pt x="311" y="1996"/>
                  </a:lnTo>
                  <a:lnTo>
                    <a:pt x="308" y="2010"/>
                  </a:lnTo>
                  <a:lnTo>
                    <a:pt x="305" y="2023"/>
                  </a:lnTo>
                  <a:lnTo>
                    <a:pt x="300" y="2034"/>
                  </a:lnTo>
                  <a:lnTo>
                    <a:pt x="296" y="2046"/>
                  </a:lnTo>
                  <a:lnTo>
                    <a:pt x="290" y="2056"/>
                  </a:lnTo>
                  <a:lnTo>
                    <a:pt x="286" y="2106"/>
                  </a:lnTo>
                  <a:lnTo>
                    <a:pt x="286" y="2106"/>
                  </a:lnTo>
                  <a:lnTo>
                    <a:pt x="249" y="2105"/>
                  </a:lnTo>
                  <a:lnTo>
                    <a:pt x="215" y="2101"/>
                  </a:lnTo>
                  <a:lnTo>
                    <a:pt x="185" y="2098"/>
                  </a:lnTo>
                  <a:lnTo>
                    <a:pt x="157" y="2092"/>
                  </a:lnTo>
                  <a:lnTo>
                    <a:pt x="132" y="2085"/>
                  </a:lnTo>
                  <a:lnTo>
                    <a:pt x="109" y="2078"/>
                  </a:lnTo>
                  <a:lnTo>
                    <a:pt x="87" y="2070"/>
                  </a:lnTo>
                  <a:lnTo>
                    <a:pt x="67" y="2062"/>
                  </a:lnTo>
                  <a:lnTo>
                    <a:pt x="67" y="2062"/>
                  </a:lnTo>
                  <a:lnTo>
                    <a:pt x="68" y="2017"/>
                  </a:lnTo>
                  <a:lnTo>
                    <a:pt x="71" y="1974"/>
                  </a:lnTo>
                  <a:lnTo>
                    <a:pt x="75" y="1932"/>
                  </a:lnTo>
                  <a:lnTo>
                    <a:pt x="81" y="1891"/>
                  </a:lnTo>
                  <a:lnTo>
                    <a:pt x="81" y="1891"/>
                  </a:lnTo>
                  <a:lnTo>
                    <a:pt x="77" y="1890"/>
                  </a:lnTo>
                  <a:lnTo>
                    <a:pt x="74" y="1889"/>
                  </a:lnTo>
                  <a:lnTo>
                    <a:pt x="69" y="1883"/>
                  </a:lnTo>
                  <a:lnTo>
                    <a:pt x="63" y="1874"/>
                  </a:lnTo>
                  <a:lnTo>
                    <a:pt x="60" y="1863"/>
                  </a:lnTo>
                  <a:lnTo>
                    <a:pt x="56" y="1850"/>
                  </a:lnTo>
                  <a:lnTo>
                    <a:pt x="54" y="1833"/>
                  </a:lnTo>
                  <a:lnTo>
                    <a:pt x="53" y="1815"/>
                  </a:lnTo>
                  <a:lnTo>
                    <a:pt x="52" y="1795"/>
                  </a:lnTo>
                  <a:lnTo>
                    <a:pt x="52" y="1749"/>
                  </a:lnTo>
                  <a:lnTo>
                    <a:pt x="53" y="1696"/>
                  </a:lnTo>
                  <a:lnTo>
                    <a:pt x="56" y="1638"/>
                  </a:lnTo>
                  <a:lnTo>
                    <a:pt x="61" y="1577"/>
                  </a:lnTo>
                  <a:lnTo>
                    <a:pt x="61" y="1577"/>
                  </a:lnTo>
                  <a:lnTo>
                    <a:pt x="55" y="1427"/>
                  </a:lnTo>
                  <a:lnTo>
                    <a:pt x="52" y="1352"/>
                  </a:lnTo>
                  <a:lnTo>
                    <a:pt x="49" y="1277"/>
                  </a:lnTo>
                  <a:lnTo>
                    <a:pt x="47" y="1203"/>
                  </a:lnTo>
                  <a:lnTo>
                    <a:pt x="47" y="1129"/>
                  </a:lnTo>
                  <a:lnTo>
                    <a:pt x="49" y="1055"/>
                  </a:lnTo>
                  <a:lnTo>
                    <a:pt x="53" y="983"/>
                  </a:lnTo>
                  <a:lnTo>
                    <a:pt x="53" y="983"/>
                  </a:lnTo>
                  <a:lnTo>
                    <a:pt x="42" y="942"/>
                  </a:lnTo>
                  <a:lnTo>
                    <a:pt x="33" y="901"/>
                  </a:lnTo>
                  <a:lnTo>
                    <a:pt x="26" y="862"/>
                  </a:lnTo>
                  <a:lnTo>
                    <a:pt x="19" y="823"/>
                  </a:lnTo>
                  <a:lnTo>
                    <a:pt x="13" y="786"/>
                  </a:lnTo>
                  <a:lnTo>
                    <a:pt x="9" y="750"/>
                  </a:lnTo>
                  <a:lnTo>
                    <a:pt x="5" y="714"/>
                  </a:lnTo>
                  <a:lnTo>
                    <a:pt x="3" y="680"/>
                  </a:lnTo>
                  <a:lnTo>
                    <a:pt x="1" y="647"/>
                  </a:lnTo>
                  <a:lnTo>
                    <a:pt x="0" y="614"/>
                  </a:lnTo>
                  <a:lnTo>
                    <a:pt x="0" y="550"/>
                  </a:lnTo>
                  <a:lnTo>
                    <a:pt x="2" y="490"/>
                  </a:lnTo>
                  <a:lnTo>
                    <a:pt x="6" y="432"/>
                  </a:lnTo>
                  <a:lnTo>
                    <a:pt x="12" y="376"/>
                  </a:lnTo>
                  <a:lnTo>
                    <a:pt x="19" y="322"/>
                  </a:lnTo>
                  <a:lnTo>
                    <a:pt x="33" y="216"/>
                  </a:lnTo>
                  <a:lnTo>
                    <a:pt x="39" y="164"/>
                  </a:lnTo>
                  <a:lnTo>
                    <a:pt x="45" y="112"/>
                  </a:lnTo>
                  <a:lnTo>
                    <a:pt x="48" y="59"/>
                  </a:lnTo>
                  <a:lnTo>
                    <a:pt x="51" y="6"/>
                  </a:lnTo>
                  <a:lnTo>
                    <a:pt x="51" y="6"/>
                  </a:lnTo>
                  <a:lnTo>
                    <a:pt x="222" y="15"/>
                  </a:lnTo>
                  <a:lnTo>
                    <a:pt x="306" y="20"/>
                  </a:lnTo>
                  <a:lnTo>
                    <a:pt x="390" y="22"/>
                  </a:lnTo>
                  <a:lnTo>
                    <a:pt x="431" y="22"/>
                  </a:lnTo>
                  <a:lnTo>
                    <a:pt x="473" y="22"/>
                  </a:lnTo>
                  <a:lnTo>
                    <a:pt x="515" y="21"/>
                  </a:lnTo>
                  <a:lnTo>
                    <a:pt x="557" y="19"/>
                  </a:lnTo>
                  <a:lnTo>
                    <a:pt x="600" y="16"/>
                  </a:lnTo>
                  <a:lnTo>
                    <a:pt x="641" y="12"/>
                  </a:lnTo>
                  <a:lnTo>
                    <a:pt x="685" y="7"/>
                  </a:lnTo>
                  <a:lnTo>
                    <a:pt x="730" y="0"/>
                  </a:lnTo>
                  <a:lnTo>
                    <a:pt x="730" y="0"/>
                  </a:lnTo>
                  <a:lnTo>
                    <a:pt x="734" y="63"/>
                  </a:lnTo>
                  <a:lnTo>
                    <a:pt x="740" y="127"/>
                  </a:lnTo>
                  <a:lnTo>
                    <a:pt x="754" y="257"/>
                  </a:lnTo>
                  <a:lnTo>
                    <a:pt x="767" y="390"/>
                  </a:lnTo>
                  <a:lnTo>
                    <a:pt x="774" y="458"/>
                  </a:lnTo>
                  <a:lnTo>
                    <a:pt x="778" y="525"/>
                  </a:lnTo>
                  <a:lnTo>
                    <a:pt x="783" y="592"/>
                  </a:lnTo>
                  <a:lnTo>
                    <a:pt x="785" y="660"/>
                  </a:lnTo>
                  <a:lnTo>
                    <a:pt x="786" y="726"/>
                  </a:lnTo>
                  <a:lnTo>
                    <a:pt x="785" y="792"/>
                  </a:lnTo>
                  <a:lnTo>
                    <a:pt x="783" y="857"/>
                  </a:lnTo>
                  <a:lnTo>
                    <a:pt x="778" y="921"/>
                  </a:lnTo>
                  <a:lnTo>
                    <a:pt x="775" y="952"/>
                  </a:lnTo>
                  <a:lnTo>
                    <a:pt x="770" y="983"/>
                  </a:lnTo>
                  <a:lnTo>
                    <a:pt x="766" y="1014"/>
                  </a:lnTo>
                  <a:lnTo>
                    <a:pt x="760" y="1044"/>
                  </a:lnTo>
                  <a:lnTo>
                    <a:pt x="760" y="1044"/>
                  </a:lnTo>
                  <a:lnTo>
                    <a:pt x="762" y="1065"/>
                  </a:lnTo>
                  <a:lnTo>
                    <a:pt x="764" y="1086"/>
                  </a:lnTo>
                  <a:lnTo>
                    <a:pt x="767" y="1127"/>
                  </a:lnTo>
                  <a:lnTo>
                    <a:pt x="768" y="1169"/>
                  </a:lnTo>
                  <a:lnTo>
                    <a:pt x="766" y="1211"/>
                  </a:lnTo>
                  <a:lnTo>
                    <a:pt x="763" y="1253"/>
                  </a:lnTo>
                  <a:lnTo>
                    <a:pt x="760" y="1295"/>
                  </a:lnTo>
                  <a:lnTo>
                    <a:pt x="752" y="1378"/>
                  </a:lnTo>
                  <a:lnTo>
                    <a:pt x="752" y="2081"/>
                  </a:lnTo>
                  <a:lnTo>
                    <a:pt x="752" y="2081"/>
                  </a:lnTo>
                  <a:lnTo>
                    <a:pt x="745" y="2085"/>
                  </a:lnTo>
                  <a:lnTo>
                    <a:pt x="735" y="2088"/>
                  </a:lnTo>
                  <a:lnTo>
                    <a:pt x="725" y="2091"/>
                  </a:lnTo>
                  <a:lnTo>
                    <a:pt x="713" y="2092"/>
                  </a:lnTo>
                  <a:lnTo>
                    <a:pt x="687" y="2096"/>
                  </a:lnTo>
                  <a:lnTo>
                    <a:pt x="655" y="2098"/>
                  </a:lnTo>
                  <a:lnTo>
                    <a:pt x="622" y="2099"/>
                  </a:lnTo>
                  <a:lnTo>
                    <a:pt x="586" y="2099"/>
                  </a:lnTo>
                  <a:lnTo>
                    <a:pt x="511" y="2099"/>
                  </a:lnTo>
                  <a:lnTo>
                    <a:pt x="511" y="209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Line 19">
              <a:extLst>
                <a:ext uri="{FF2B5EF4-FFF2-40B4-BE49-F238E27FC236}">
                  <a16:creationId xmlns:a16="http://schemas.microsoft.com/office/drawing/2014/main" xmlns="" id="{F9353040-012F-4FF2-9761-EFF9A6FAA6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77213" y="5210175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xmlns="" id="{1D09002D-8CE4-4E47-9434-44478B6E4C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6226" y="2800350"/>
              <a:ext cx="379413" cy="788987"/>
            </a:xfrm>
            <a:custGeom>
              <a:avLst/>
              <a:gdLst>
                <a:gd name="T0" fmla="*/ 54 w 479"/>
                <a:gd name="T1" fmla="*/ 39 h 995"/>
                <a:gd name="T2" fmla="*/ 54 w 479"/>
                <a:gd name="T3" fmla="*/ 39 h 995"/>
                <a:gd name="T4" fmla="*/ 83 w 479"/>
                <a:gd name="T5" fmla="*/ 36 h 995"/>
                <a:gd name="T6" fmla="*/ 115 w 479"/>
                <a:gd name="T7" fmla="*/ 35 h 995"/>
                <a:gd name="T8" fmla="*/ 185 w 479"/>
                <a:gd name="T9" fmla="*/ 34 h 995"/>
                <a:gd name="T10" fmla="*/ 259 w 479"/>
                <a:gd name="T11" fmla="*/ 34 h 995"/>
                <a:gd name="T12" fmla="*/ 332 w 479"/>
                <a:gd name="T13" fmla="*/ 33 h 995"/>
                <a:gd name="T14" fmla="*/ 374 w 479"/>
                <a:gd name="T15" fmla="*/ 0 h 995"/>
                <a:gd name="T16" fmla="*/ 411 w 479"/>
                <a:gd name="T17" fmla="*/ 52 h 995"/>
                <a:gd name="T18" fmla="*/ 479 w 479"/>
                <a:gd name="T19" fmla="*/ 964 h 995"/>
                <a:gd name="T20" fmla="*/ 479 w 479"/>
                <a:gd name="T21" fmla="*/ 964 h 995"/>
                <a:gd name="T22" fmla="*/ 448 w 479"/>
                <a:gd name="T23" fmla="*/ 975 h 995"/>
                <a:gd name="T24" fmla="*/ 417 w 479"/>
                <a:gd name="T25" fmla="*/ 984 h 995"/>
                <a:gd name="T26" fmla="*/ 387 w 479"/>
                <a:gd name="T27" fmla="*/ 989 h 995"/>
                <a:gd name="T28" fmla="*/ 357 w 479"/>
                <a:gd name="T29" fmla="*/ 992 h 995"/>
                <a:gd name="T30" fmla="*/ 340 w 479"/>
                <a:gd name="T31" fmla="*/ 993 h 995"/>
                <a:gd name="T32" fmla="*/ 325 w 479"/>
                <a:gd name="T33" fmla="*/ 992 h 995"/>
                <a:gd name="T34" fmla="*/ 310 w 479"/>
                <a:gd name="T35" fmla="*/ 992 h 995"/>
                <a:gd name="T36" fmla="*/ 295 w 479"/>
                <a:gd name="T37" fmla="*/ 989 h 995"/>
                <a:gd name="T38" fmla="*/ 280 w 479"/>
                <a:gd name="T39" fmla="*/ 987 h 995"/>
                <a:gd name="T40" fmla="*/ 264 w 479"/>
                <a:gd name="T41" fmla="*/ 984 h 995"/>
                <a:gd name="T42" fmla="*/ 249 w 479"/>
                <a:gd name="T43" fmla="*/ 980 h 995"/>
                <a:gd name="T44" fmla="*/ 234 w 479"/>
                <a:gd name="T45" fmla="*/ 975 h 995"/>
                <a:gd name="T46" fmla="*/ 234 w 479"/>
                <a:gd name="T47" fmla="*/ 975 h 995"/>
                <a:gd name="T48" fmla="*/ 200 w 479"/>
                <a:gd name="T49" fmla="*/ 984 h 995"/>
                <a:gd name="T50" fmla="*/ 169 w 479"/>
                <a:gd name="T51" fmla="*/ 989 h 995"/>
                <a:gd name="T52" fmla="*/ 137 w 479"/>
                <a:gd name="T53" fmla="*/ 993 h 995"/>
                <a:gd name="T54" fmla="*/ 108 w 479"/>
                <a:gd name="T55" fmla="*/ 995 h 995"/>
                <a:gd name="T56" fmla="*/ 80 w 479"/>
                <a:gd name="T57" fmla="*/ 994 h 995"/>
                <a:gd name="T58" fmla="*/ 53 w 479"/>
                <a:gd name="T59" fmla="*/ 993 h 995"/>
                <a:gd name="T60" fmla="*/ 26 w 479"/>
                <a:gd name="T61" fmla="*/ 991 h 995"/>
                <a:gd name="T62" fmla="*/ 0 w 479"/>
                <a:gd name="T63" fmla="*/ 986 h 995"/>
                <a:gd name="T64" fmla="*/ 54 w 479"/>
                <a:gd name="T65" fmla="*/ 39 h 995"/>
                <a:gd name="T66" fmla="*/ 54 w 479"/>
                <a:gd name="T67" fmla="*/ 39 h 995"/>
                <a:gd name="T68" fmla="*/ 54 w 479"/>
                <a:gd name="T69" fmla="*/ 39 h 995"/>
                <a:gd name="T70" fmla="*/ 54 w 479"/>
                <a:gd name="T71" fmla="*/ 39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9" h="995">
                  <a:moveTo>
                    <a:pt x="54" y="39"/>
                  </a:moveTo>
                  <a:lnTo>
                    <a:pt x="54" y="39"/>
                  </a:lnTo>
                  <a:lnTo>
                    <a:pt x="83" y="36"/>
                  </a:lnTo>
                  <a:lnTo>
                    <a:pt x="115" y="35"/>
                  </a:lnTo>
                  <a:lnTo>
                    <a:pt x="185" y="34"/>
                  </a:lnTo>
                  <a:lnTo>
                    <a:pt x="259" y="34"/>
                  </a:lnTo>
                  <a:lnTo>
                    <a:pt x="332" y="33"/>
                  </a:lnTo>
                  <a:lnTo>
                    <a:pt x="374" y="0"/>
                  </a:lnTo>
                  <a:lnTo>
                    <a:pt x="411" y="52"/>
                  </a:lnTo>
                  <a:lnTo>
                    <a:pt x="479" y="964"/>
                  </a:lnTo>
                  <a:lnTo>
                    <a:pt x="479" y="964"/>
                  </a:lnTo>
                  <a:lnTo>
                    <a:pt x="448" y="975"/>
                  </a:lnTo>
                  <a:lnTo>
                    <a:pt x="417" y="984"/>
                  </a:lnTo>
                  <a:lnTo>
                    <a:pt x="387" y="989"/>
                  </a:lnTo>
                  <a:lnTo>
                    <a:pt x="357" y="992"/>
                  </a:lnTo>
                  <a:lnTo>
                    <a:pt x="340" y="993"/>
                  </a:lnTo>
                  <a:lnTo>
                    <a:pt x="325" y="992"/>
                  </a:lnTo>
                  <a:lnTo>
                    <a:pt x="310" y="992"/>
                  </a:lnTo>
                  <a:lnTo>
                    <a:pt x="295" y="989"/>
                  </a:lnTo>
                  <a:lnTo>
                    <a:pt x="280" y="987"/>
                  </a:lnTo>
                  <a:lnTo>
                    <a:pt x="264" y="984"/>
                  </a:lnTo>
                  <a:lnTo>
                    <a:pt x="249" y="980"/>
                  </a:lnTo>
                  <a:lnTo>
                    <a:pt x="234" y="975"/>
                  </a:lnTo>
                  <a:lnTo>
                    <a:pt x="234" y="975"/>
                  </a:lnTo>
                  <a:lnTo>
                    <a:pt x="200" y="984"/>
                  </a:lnTo>
                  <a:lnTo>
                    <a:pt x="169" y="989"/>
                  </a:lnTo>
                  <a:lnTo>
                    <a:pt x="137" y="993"/>
                  </a:lnTo>
                  <a:lnTo>
                    <a:pt x="108" y="995"/>
                  </a:lnTo>
                  <a:lnTo>
                    <a:pt x="80" y="994"/>
                  </a:lnTo>
                  <a:lnTo>
                    <a:pt x="53" y="993"/>
                  </a:lnTo>
                  <a:lnTo>
                    <a:pt x="26" y="991"/>
                  </a:lnTo>
                  <a:lnTo>
                    <a:pt x="0" y="986"/>
                  </a:lnTo>
                  <a:lnTo>
                    <a:pt x="54" y="39"/>
                  </a:lnTo>
                  <a:lnTo>
                    <a:pt x="54" y="39"/>
                  </a:lnTo>
                  <a:close/>
                  <a:moveTo>
                    <a:pt x="54" y="39"/>
                  </a:moveTo>
                  <a:lnTo>
                    <a:pt x="5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xmlns="" id="{A093D894-3F65-4EA8-BEE0-F230215F4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226" y="2800350"/>
              <a:ext cx="379413" cy="788987"/>
            </a:xfrm>
            <a:custGeom>
              <a:avLst/>
              <a:gdLst>
                <a:gd name="T0" fmla="*/ 54 w 479"/>
                <a:gd name="T1" fmla="*/ 39 h 995"/>
                <a:gd name="T2" fmla="*/ 54 w 479"/>
                <a:gd name="T3" fmla="*/ 39 h 995"/>
                <a:gd name="T4" fmla="*/ 83 w 479"/>
                <a:gd name="T5" fmla="*/ 36 h 995"/>
                <a:gd name="T6" fmla="*/ 115 w 479"/>
                <a:gd name="T7" fmla="*/ 35 h 995"/>
                <a:gd name="T8" fmla="*/ 185 w 479"/>
                <a:gd name="T9" fmla="*/ 34 h 995"/>
                <a:gd name="T10" fmla="*/ 259 w 479"/>
                <a:gd name="T11" fmla="*/ 34 h 995"/>
                <a:gd name="T12" fmla="*/ 332 w 479"/>
                <a:gd name="T13" fmla="*/ 33 h 995"/>
                <a:gd name="T14" fmla="*/ 374 w 479"/>
                <a:gd name="T15" fmla="*/ 0 h 995"/>
                <a:gd name="T16" fmla="*/ 411 w 479"/>
                <a:gd name="T17" fmla="*/ 52 h 995"/>
                <a:gd name="T18" fmla="*/ 479 w 479"/>
                <a:gd name="T19" fmla="*/ 964 h 995"/>
                <a:gd name="T20" fmla="*/ 479 w 479"/>
                <a:gd name="T21" fmla="*/ 964 h 995"/>
                <a:gd name="T22" fmla="*/ 448 w 479"/>
                <a:gd name="T23" fmla="*/ 975 h 995"/>
                <a:gd name="T24" fmla="*/ 417 w 479"/>
                <a:gd name="T25" fmla="*/ 984 h 995"/>
                <a:gd name="T26" fmla="*/ 387 w 479"/>
                <a:gd name="T27" fmla="*/ 989 h 995"/>
                <a:gd name="T28" fmla="*/ 357 w 479"/>
                <a:gd name="T29" fmla="*/ 992 h 995"/>
                <a:gd name="T30" fmla="*/ 340 w 479"/>
                <a:gd name="T31" fmla="*/ 993 h 995"/>
                <a:gd name="T32" fmla="*/ 325 w 479"/>
                <a:gd name="T33" fmla="*/ 992 h 995"/>
                <a:gd name="T34" fmla="*/ 310 w 479"/>
                <a:gd name="T35" fmla="*/ 992 h 995"/>
                <a:gd name="T36" fmla="*/ 295 w 479"/>
                <a:gd name="T37" fmla="*/ 989 h 995"/>
                <a:gd name="T38" fmla="*/ 280 w 479"/>
                <a:gd name="T39" fmla="*/ 987 h 995"/>
                <a:gd name="T40" fmla="*/ 264 w 479"/>
                <a:gd name="T41" fmla="*/ 984 h 995"/>
                <a:gd name="T42" fmla="*/ 249 w 479"/>
                <a:gd name="T43" fmla="*/ 980 h 995"/>
                <a:gd name="T44" fmla="*/ 234 w 479"/>
                <a:gd name="T45" fmla="*/ 975 h 995"/>
                <a:gd name="T46" fmla="*/ 234 w 479"/>
                <a:gd name="T47" fmla="*/ 975 h 995"/>
                <a:gd name="T48" fmla="*/ 200 w 479"/>
                <a:gd name="T49" fmla="*/ 984 h 995"/>
                <a:gd name="T50" fmla="*/ 169 w 479"/>
                <a:gd name="T51" fmla="*/ 989 h 995"/>
                <a:gd name="T52" fmla="*/ 137 w 479"/>
                <a:gd name="T53" fmla="*/ 993 h 995"/>
                <a:gd name="T54" fmla="*/ 108 w 479"/>
                <a:gd name="T55" fmla="*/ 995 h 995"/>
                <a:gd name="T56" fmla="*/ 80 w 479"/>
                <a:gd name="T57" fmla="*/ 994 h 995"/>
                <a:gd name="T58" fmla="*/ 53 w 479"/>
                <a:gd name="T59" fmla="*/ 993 h 995"/>
                <a:gd name="T60" fmla="*/ 26 w 479"/>
                <a:gd name="T61" fmla="*/ 991 h 995"/>
                <a:gd name="T62" fmla="*/ 0 w 479"/>
                <a:gd name="T63" fmla="*/ 986 h 995"/>
                <a:gd name="T64" fmla="*/ 54 w 479"/>
                <a:gd name="T65" fmla="*/ 39 h 995"/>
                <a:gd name="T66" fmla="*/ 54 w 479"/>
                <a:gd name="T67" fmla="*/ 39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9" h="995">
                  <a:moveTo>
                    <a:pt x="54" y="39"/>
                  </a:moveTo>
                  <a:lnTo>
                    <a:pt x="54" y="39"/>
                  </a:lnTo>
                  <a:lnTo>
                    <a:pt x="83" y="36"/>
                  </a:lnTo>
                  <a:lnTo>
                    <a:pt x="115" y="35"/>
                  </a:lnTo>
                  <a:lnTo>
                    <a:pt x="185" y="34"/>
                  </a:lnTo>
                  <a:lnTo>
                    <a:pt x="259" y="34"/>
                  </a:lnTo>
                  <a:lnTo>
                    <a:pt x="332" y="33"/>
                  </a:lnTo>
                  <a:lnTo>
                    <a:pt x="374" y="0"/>
                  </a:lnTo>
                  <a:lnTo>
                    <a:pt x="411" y="52"/>
                  </a:lnTo>
                  <a:lnTo>
                    <a:pt x="479" y="964"/>
                  </a:lnTo>
                  <a:lnTo>
                    <a:pt x="479" y="964"/>
                  </a:lnTo>
                  <a:lnTo>
                    <a:pt x="448" y="975"/>
                  </a:lnTo>
                  <a:lnTo>
                    <a:pt x="417" y="984"/>
                  </a:lnTo>
                  <a:lnTo>
                    <a:pt x="387" y="989"/>
                  </a:lnTo>
                  <a:lnTo>
                    <a:pt x="357" y="992"/>
                  </a:lnTo>
                  <a:lnTo>
                    <a:pt x="340" y="993"/>
                  </a:lnTo>
                  <a:lnTo>
                    <a:pt x="325" y="992"/>
                  </a:lnTo>
                  <a:lnTo>
                    <a:pt x="310" y="992"/>
                  </a:lnTo>
                  <a:lnTo>
                    <a:pt x="295" y="989"/>
                  </a:lnTo>
                  <a:lnTo>
                    <a:pt x="280" y="987"/>
                  </a:lnTo>
                  <a:lnTo>
                    <a:pt x="264" y="984"/>
                  </a:lnTo>
                  <a:lnTo>
                    <a:pt x="249" y="980"/>
                  </a:lnTo>
                  <a:lnTo>
                    <a:pt x="234" y="975"/>
                  </a:lnTo>
                  <a:lnTo>
                    <a:pt x="234" y="975"/>
                  </a:lnTo>
                  <a:lnTo>
                    <a:pt x="200" y="984"/>
                  </a:lnTo>
                  <a:lnTo>
                    <a:pt x="169" y="989"/>
                  </a:lnTo>
                  <a:lnTo>
                    <a:pt x="137" y="993"/>
                  </a:lnTo>
                  <a:lnTo>
                    <a:pt x="108" y="995"/>
                  </a:lnTo>
                  <a:lnTo>
                    <a:pt x="80" y="994"/>
                  </a:lnTo>
                  <a:lnTo>
                    <a:pt x="53" y="993"/>
                  </a:lnTo>
                  <a:lnTo>
                    <a:pt x="26" y="991"/>
                  </a:lnTo>
                  <a:lnTo>
                    <a:pt x="0" y="986"/>
                  </a:lnTo>
                  <a:lnTo>
                    <a:pt x="54" y="39"/>
                  </a:lnTo>
                  <a:lnTo>
                    <a:pt x="54" y="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Line 22">
              <a:extLst>
                <a:ext uri="{FF2B5EF4-FFF2-40B4-BE49-F238E27FC236}">
                  <a16:creationId xmlns:a16="http://schemas.microsoft.com/office/drawing/2014/main" xmlns="" id="{B270C869-1BF5-4067-BE2F-327FFBC029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7501" y="283051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xmlns="" id="{ADDDB531-911C-4255-9C95-3AAA7E11F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226" y="2800350"/>
              <a:ext cx="379413" cy="788987"/>
            </a:xfrm>
            <a:custGeom>
              <a:avLst/>
              <a:gdLst>
                <a:gd name="T0" fmla="*/ 54 w 479"/>
                <a:gd name="T1" fmla="*/ 39 h 995"/>
                <a:gd name="T2" fmla="*/ 54 w 479"/>
                <a:gd name="T3" fmla="*/ 39 h 995"/>
                <a:gd name="T4" fmla="*/ 83 w 479"/>
                <a:gd name="T5" fmla="*/ 36 h 995"/>
                <a:gd name="T6" fmla="*/ 115 w 479"/>
                <a:gd name="T7" fmla="*/ 35 h 995"/>
                <a:gd name="T8" fmla="*/ 185 w 479"/>
                <a:gd name="T9" fmla="*/ 34 h 995"/>
                <a:gd name="T10" fmla="*/ 259 w 479"/>
                <a:gd name="T11" fmla="*/ 34 h 995"/>
                <a:gd name="T12" fmla="*/ 332 w 479"/>
                <a:gd name="T13" fmla="*/ 33 h 995"/>
                <a:gd name="T14" fmla="*/ 374 w 479"/>
                <a:gd name="T15" fmla="*/ 0 h 995"/>
                <a:gd name="T16" fmla="*/ 411 w 479"/>
                <a:gd name="T17" fmla="*/ 52 h 995"/>
                <a:gd name="T18" fmla="*/ 479 w 479"/>
                <a:gd name="T19" fmla="*/ 964 h 995"/>
                <a:gd name="T20" fmla="*/ 479 w 479"/>
                <a:gd name="T21" fmla="*/ 964 h 995"/>
                <a:gd name="T22" fmla="*/ 448 w 479"/>
                <a:gd name="T23" fmla="*/ 975 h 995"/>
                <a:gd name="T24" fmla="*/ 417 w 479"/>
                <a:gd name="T25" fmla="*/ 984 h 995"/>
                <a:gd name="T26" fmla="*/ 387 w 479"/>
                <a:gd name="T27" fmla="*/ 989 h 995"/>
                <a:gd name="T28" fmla="*/ 357 w 479"/>
                <a:gd name="T29" fmla="*/ 992 h 995"/>
                <a:gd name="T30" fmla="*/ 340 w 479"/>
                <a:gd name="T31" fmla="*/ 993 h 995"/>
                <a:gd name="T32" fmla="*/ 325 w 479"/>
                <a:gd name="T33" fmla="*/ 992 h 995"/>
                <a:gd name="T34" fmla="*/ 310 w 479"/>
                <a:gd name="T35" fmla="*/ 992 h 995"/>
                <a:gd name="T36" fmla="*/ 295 w 479"/>
                <a:gd name="T37" fmla="*/ 989 h 995"/>
                <a:gd name="T38" fmla="*/ 280 w 479"/>
                <a:gd name="T39" fmla="*/ 987 h 995"/>
                <a:gd name="T40" fmla="*/ 264 w 479"/>
                <a:gd name="T41" fmla="*/ 984 h 995"/>
                <a:gd name="T42" fmla="*/ 249 w 479"/>
                <a:gd name="T43" fmla="*/ 980 h 995"/>
                <a:gd name="T44" fmla="*/ 234 w 479"/>
                <a:gd name="T45" fmla="*/ 975 h 995"/>
                <a:gd name="T46" fmla="*/ 234 w 479"/>
                <a:gd name="T47" fmla="*/ 975 h 995"/>
                <a:gd name="T48" fmla="*/ 200 w 479"/>
                <a:gd name="T49" fmla="*/ 984 h 995"/>
                <a:gd name="T50" fmla="*/ 169 w 479"/>
                <a:gd name="T51" fmla="*/ 989 h 995"/>
                <a:gd name="T52" fmla="*/ 137 w 479"/>
                <a:gd name="T53" fmla="*/ 993 h 995"/>
                <a:gd name="T54" fmla="*/ 108 w 479"/>
                <a:gd name="T55" fmla="*/ 995 h 995"/>
                <a:gd name="T56" fmla="*/ 80 w 479"/>
                <a:gd name="T57" fmla="*/ 994 h 995"/>
                <a:gd name="T58" fmla="*/ 53 w 479"/>
                <a:gd name="T59" fmla="*/ 993 h 995"/>
                <a:gd name="T60" fmla="*/ 26 w 479"/>
                <a:gd name="T61" fmla="*/ 991 h 995"/>
                <a:gd name="T62" fmla="*/ 0 w 479"/>
                <a:gd name="T63" fmla="*/ 986 h 995"/>
                <a:gd name="T64" fmla="*/ 54 w 479"/>
                <a:gd name="T65" fmla="*/ 39 h 995"/>
                <a:gd name="T66" fmla="*/ 54 w 479"/>
                <a:gd name="T67" fmla="*/ 39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9" h="995">
                  <a:moveTo>
                    <a:pt x="54" y="39"/>
                  </a:moveTo>
                  <a:lnTo>
                    <a:pt x="54" y="39"/>
                  </a:lnTo>
                  <a:lnTo>
                    <a:pt x="83" y="36"/>
                  </a:lnTo>
                  <a:lnTo>
                    <a:pt x="115" y="35"/>
                  </a:lnTo>
                  <a:lnTo>
                    <a:pt x="185" y="34"/>
                  </a:lnTo>
                  <a:lnTo>
                    <a:pt x="259" y="34"/>
                  </a:lnTo>
                  <a:lnTo>
                    <a:pt x="332" y="33"/>
                  </a:lnTo>
                  <a:lnTo>
                    <a:pt x="374" y="0"/>
                  </a:lnTo>
                  <a:lnTo>
                    <a:pt x="411" y="52"/>
                  </a:lnTo>
                  <a:lnTo>
                    <a:pt x="479" y="964"/>
                  </a:lnTo>
                  <a:lnTo>
                    <a:pt x="479" y="964"/>
                  </a:lnTo>
                  <a:lnTo>
                    <a:pt x="448" y="975"/>
                  </a:lnTo>
                  <a:lnTo>
                    <a:pt x="417" y="984"/>
                  </a:lnTo>
                  <a:lnTo>
                    <a:pt x="387" y="989"/>
                  </a:lnTo>
                  <a:lnTo>
                    <a:pt x="357" y="992"/>
                  </a:lnTo>
                  <a:lnTo>
                    <a:pt x="340" y="993"/>
                  </a:lnTo>
                  <a:lnTo>
                    <a:pt x="325" y="992"/>
                  </a:lnTo>
                  <a:lnTo>
                    <a:pt x="310" y="992"/>
                  </a:lnTo>
                  <a:lnTo>
                    <a:pt x="295" y="989"/>
                  </a:lnTo>
                  <a:lnTo>
                    <a:pt x="280" y="987"/>
                  </a:lnTo>
                  <a:lnTo>
                    <a:pt x="264" y="984"/>
                  </a:lnTo>
                  <a:lnTo>
                    <a:pt x="249" y="980"/>
                  </a:lnTo>
                  <a:lnTo>
                    <a:pt x="234" y="975"/>
                  </a:lnTo>
                  <a:lnTo>
                    <a:pt x="234" y="975"/>
                  </a:lnTo>
                  <a:lnTo>
                    <a:pt x="200" y="984"/>
                  </a:lnTo>
                  <a:lnTo>
                    <a:pt x="169" y="989"/>
                  </a:lnTo>
                  <a:lnTo>
                    <a:pt x="137" y="993"/>
                  </a:lnTo>
                  <a:lnTo>
                    <a:pt x="108" y="995"/>
                  </a:lnTo>
                  <a:lnTo>
                    <a:pt x="80" y="994"/>
                  </a:lnTo>
                  <a:lnTo>
                    <a:pt x="53" y="993"/>
                  </a:lnTo>
                  <a:lnTo>
                    <a:pt x="26" y="991"/>
                  </a:lnTo>
                  <a:lnTo>
                    <a:pt x="0" y="986"/>
                  </a:lnTo>
                  <a:lnTo>
                    <a:pt x="54" y="39"/>
                  </a:lnTo>
                  <a:lnTo>
                    <a:pt x="54" y="3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Line 24">
              <a:extLst>
                <a:ext uri="{FF2B5EF4-FFF2-40B4-BE49-F238E27FC236}">
                  <a16:creationId xmlns:a16="http://schemas.microsoft.com/office/drawing/2014/main" xmlns="" id="{06904111-7833-4882-B062-2C7FEF0426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7501" y="2830512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xmlns="" id="{CCB87E24-F85B-4A85-9D8C-469E106AFE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3976" y="3049587"/>
              <a:ext cx="153988" cy="234950"/>
            </a:xfrm>
            <a:custGeom>
              <a:avLst/>
              <a:gdLst>
                <a:gd name="T0" fmla="*/ 19 w 195"/>
                <a:gd name="T1" fmla="*/ 296 h 296"/>
                <a:gd name="T2" fmla="*/ 195 w 195"/>
                <a:gd name="T3" fmla="*/ 197 h 296"/>
                <a:gd name="T4" fmla="*/ 119 w 195"/>
                <a:gd name="T5" fmla="*/ 0 h 296"/>
                <a:gd name="T6" fmla="*/ 0 w 195"/>
                <a:gd name="T7" fmla="*/ 205 h 296"/>
                <a:gd name="T8" fmla="*/ 19 w 195"/>
                <a:gd name="T9" fmla="*/ 296 h 296"/>
                <a:gd name="T10" fmla="*/ 19 w 195"/>
                <a:gd name="T11" fmla="*/ 296 h 296"/>
                <a:gd name="T12" fmla="*/ 19 w 195"/>
                <a:gd name="T13" fmla="*/ 296 h 296"/>
                <a:gd name="T14" fmla="*/ 19 w 195"/>
                <a:gd name="T15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296">
                  <a:moveTo>
                    <a:pt x="19" y="296"/>
                  </a:moveTo>
                  <a:lnTo>
                    <a:pt x="195" y="197"/>
                  </a:lnTo>
                  <a:lnTo>
                    <a:pt x="119" y="0"/>
                  </a:lnTo>
                  <a:lnTo>
                    <a:pt x="0" y="205"/>
                  </a:lnTo>
                  <a:lnTo>
                    <a:pt x="19" y="296"/>
                  </a:lnTo>
                  <a:lnTo>
                    <a:pt x="19" y="296"/>
                  </a:lnTo>
                  <a:close/>
                  <a:moveTo>
                    <a:pt x="19" y="296"/>
                  </a:moveTo>
                  <a:lnTo>
                    <a:pt x="19" y="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xmlns="" id="{5506D3C2-3DB2-41D1-A532-737CDF437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76" y="3049587"/>
              <a:ext cx="153988" cy="234950"/>
            </a:xfrm>
            <a:custGeom>
              <a:avLst/>
              <a:gdLst>
                <a:gd name="T0" fmla="*/ 19 w 195"/>
                <a:gd name="T1" fmla="*/ 296 h 296"/>
                <a:gd name="T2" fmla="*/ 195 w 195"/>
                <a:gd name="T3" fmla="*/ 197 h 296"/>
                <a:gd name="T4" fmla="*/ 119 w 195"/>
                <a:gd name="T5" fmla="*/ 0 h 296"/>
                <a:gd name="T6" fmla="*/ 0 w 195"/>
                <a:gd name="T7" fmla="*/ 205 h 296"/>
                <a:gd name="T8" fmla="*/ 19 w 195"/>
                <a:gd name="T9" fmla="*/ 296 h 296"/>
                <a:gd name="T10" fmla="*/ 19 w 195"/>
                <a:gd name="T11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96">
                  <a:moveTo>
                    <a:pt x="19" y="296"/>
                  </a:moveTo>
                  <a:lnTo>
                    <a:pt x="195" y="197"/>
                  </a:lnTo>
                  <a:lnTo>
                    <a:pt x="119" y="0"/>
                  </a:lnTo>
                  <a:lnTo>
                    <a:pt x="0" y="205"/>
                  </a:lnTo>
                  <a:lnTo>
                    <a:pt x="19" y="296"/>
                  </a:lnTo>
                  <a:lnTo>
                    <a:pt x="19" y="29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Line 27">
              <a:extLst>
                <a:ext uri="{FF2B5EF4-FFF2-40B4-BE49-F238E27FC236}">
                  <a16:creationId xmlns:a16="http://schemas.microsoft.com/office/drawing/2014/main" xmlns="" id="{AFAADEBF-FA67-42E7-AF6F-F43EF36C4C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1" y="328453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xmlns="" id="{B99EADB0-F151-47E4-BEFF-2C330F3D4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976" y="3049587"/>
              <a:ext cx="153988" cy="234950"/>
            </a:xfrm>
            <a:custGeom>
              <a:avLst/>
              <a:gdLst>
                <a:gd name="T0" fmla="*/ 19 w 195"/>
                <a:gd name="T1" fmla="*/ 296 h 296"/>
                <a:gd name="T2" fmla="*/ 195 w 195"/>
                <a:gd name="T3" fmla="*/ 197 h 296"/>
                <a:gd name="T4" fmla="*/ 119 w 195"/>
                <a:gd name="T5" fmla="*/ 0 h 296"/>
                <a:gd name="T6" fmla="*/ 0 w 195"/>
                <a:gd name="T7" fmla="*/ 205 h 296"/>
                <a:gd name="T8" fmla="*/ 19 w 195"/>
                <a:gd name="T9" fmla="*/ 296 h 296"/>
                <a:gd name="T10" fmla="*/ 19 w 195"/>
                <a:gd name="T11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96">
                  <a:moveTo>
                    <a:pt x="19" y="296"/>
                  </a:moveTo>
                  <a:lnTo>
                    <a:pt x="195" y="197"/>
                  </a:lnTo>
                  <a:lnTo>
                    <a:pt x="119" y="0"/>
                  </a:lnTo>
                  <a:lnTo>
                    <a:pt x="0" y="205"/>
                  </a:lnTo>
                  <a:lnTo>
                    <a:pt x="19" y="296"/>
                  </a:lnTo>
                  <a:lnTo>
                    <a:pt x="19" y="296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Line 29">
              <a:extLst>
                <a:ext uri="{FF2B5EF4-FFF2-40B4-BE49-F238E27FC236}">
                  <a16:creationId xmlns:a16="http://schemas.microsoft.com/office/drawing/2014/main" xmlns="" id="{598C437A-7626-41CF-ABCF-9A27565A3F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1" y="3284537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xmlns="" id="{C902AC80-043D-4361-8172-54C1842B63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5401" y="2833687"/>
              <a:ext cx="325438" cy="1100137"/>
            </a:xfrm>
            <a:custGeom>
              <a:avLst/>
              <a:gdLst>
                <a:gd name="T0" fmla="*/ 0 w 411"/>
                <a:gd name="T1" fmla="*/ 1317 h 1386"/>
                <a:gd name="T2" fmla="*/ 127 w 411"/>
                <a:gd name="T3" fmla="*/ 1376 h 1386"/>
                <a:gd name="T4" fmla="*/ 127 w 411"/>
                <a:gd name="T5" fmla="*/ 1376 h 1386"/>
                <a:gd name="T6" fmla="*/ 147 w 411"/>
                <a:gd name="T7" fmla="*/ 1382 h 1386"/>
                <a:gd name="T8" fmla="*/ 164 w 411"/>
                <a:gd name="T9" fmla="*/ 1385 h 1386"/>
                <a:gd name="T10" fmla="*/ 181 w 411"/>
                <a:gd name="T11" fmla="*/ 1386 h 1386"/>
                <a:gd name="T12" fmla="*/ 195 w 411"/>
                <a:gd name="T13" fmla="*/ 1384 h 1386"/>
                <a:gd name="T14" fmla="*/ 206 w 411"/>
                <a:gd name="T15" fmla="*/ 1381 h 1386"/>
                <a:gd name="T16" fmla="*/ 218 w 411"/>
                <a:gd name="T17" fmla="*/ 1375 h 1386"/>
                <a:gd name="T18" fmla="*/ 227 w 411"/>
                <a:gd name="T19" fmla="*/ 1368 h 1386"/>
                <a:gd name="T20" fmla="*/ 235 w 411"/>
                <a:gd name="T21" fmla="*/ 1359 h 1386"/>
                <a:gd name="T22" fmla="*/ 243 w 411"/>
                <a:gd name="T23" fmla="*/ 1348 h 1386"/>
                <a:gd name="T24" fmla="*/ 250 w 411"/>
                <a:gd name="T25" fmla="*/ 1336 h 1386"/>
                <a:gd name="T26" fmla="*/ 256 w 411"/>
                <a:gd name="T27" fmla="*/ 1325 h 1386"/>
                <a:gd name="T28" fmla="*/ 262 w 411"/>
                <a:gd name="T29" fmla="*/ 1311 h 1386"/>
                <a:gd name="T30" fmla="*/ 283 w 411"/>
                <a:gd name="T31" fmla="*/ 1258 h 1386"/>
                <a:gd name="T32" fmla="*/ 283 w 411"/>
                <a:gd name="T33" fmla="*/ 1258 h 1386"/>
                <a:gd name="T34" fmla="*/ 305 w 411"/>
                <a:gd name="T35" fmla="*/ 1170 h 1386"/>
                <a:gd name="T36" fmla="*/ 326 w 411"/>
                <a:gd name="T37" fmla="*/ 1082 h 1386"/>
                <a:gd name="T38" fmla="*/ 346 w 411"/>
                <a:gd name="T39" fmla="*/ 994 h 1386"/>
                <a:gd name="T40" fmla="*/ 363 w 411"/>
                <a:gd name="T41" fmla="*/ 907 h 1386"/>
                <a:gd name="T42" fmla="*/ 378 w 411"/>
                <a:gd name="T43" fmla="*/ 819 h 1386"/>
                <a:gd name="T44" fmla="*/ 391 w 411"/>
                <a:gd name="T45" fmla="*/ 732 h 1386"/>
                <a:gd name="T46" fmla="*/ 401 w 411"/>
                <a:gd name="T47" fmla="*/ 643 h 1386"/>
                <a:gd name="T48" fmla="*/ 411 w 411"/>
                <a:gd name="T49" fmla="*/ 556 h 1386"/>
                <a:gd name="T50" fmla="*/ 330 w 411"/>
                <a:gd name="T51" fmla="*/ 0 h 1386"/>
                <a:gd name="T52" fmla="*/ 113 w 411"/>
                <a:gd name="T53" fmla="*/ 88 h 1386"/>
                <a:gd name="T54" fmla="*/ 113 w 411"/>
                <a:gd name="T55" fmla="*/ 88 h 1386"/>
                <a:gd name="T56" fmla="*/ 123 w 411"/>
                <a:gd name="T57" fmla="*/ 121 h 1386"/>
                <a:gd name="T58" fmla="*/ 131 w 411"/>
                <a:gd name="T59" fmla="*/ 152 h 1386"/>
                <a:gd name="T60" fmla="*/ 138 w 411"/>
                <a:gd name="T61" fmla="*/ 184 h 1386"/>
                <a:gd name="T62" fmla="*/ 144 w 411"/>
                <a:gd name="T63" fmla="*/ 216 h 1386"/>
                <a:gd name="T64" fmla="*/ 148 w 411"/>
                <a:gd name="T65" fmla="*/ 247 h 1386"/>
                <a:gd name="T66" fmla="*/ 153 w 411"/>
                <a:gd name="T67" fmla="*/ 280 h 1386"/>
                <a:gd name="T68" fmla="*/ 160 w 411"/>
                <a:gd name="T69" fmla="*/ 345 h 1386"/>
                <a:gd name="T70" fmla="*/ 164 w 411"/>
                <a:gd name="T71" fmla="*/ 410 h 1386"/>
                <a:gd name="T72" fmla="*/ 170 w 411"/>
                <a:gd name="T73" fmla="*/ 477 h 1386"/>
                <a:gd name="T74" fmla="*/ 176 w 411"/>
                <a:gd name="T75" fmla="*/ 546 h 1386"/>
                <a:gd name="T76" fmla="*/ 183 w 411"/>
                <a:gd name="T77" fmla="*/ 616 h 1386"/>
                <a:gd name="T78" fmla="*/ 183 w 411"/>
                <a:gd name="T79" fmla="*/ 616 h 1386"/>
                <a:gd name="T80" fmla="*/ 167 w 411"/>
                <a:gd name="T81" fmla="*/ 658 h 1386"/>
                <a:gd name="T82" fmla="*/ 151 w 411"/>
                <a:gd name="T83" fmla="*/ 703 h 1386"/>
                <a:gd name="T84" fmla="*/ 137 w 411"/>
                <a:gd name="T85" fmla="*/ 747 h 1386"/>
                <a:gd name="T86" fmla="*/ 123 w 411"/>
                <a:gd name="T87" fmla="*/ 791 h 1386"/>
                <a:gd name="T88" fmla="*/ 110 w 411"/>
                <a:gd name="T89" fmla="*/ 835 h 1386"/>
                <a:gd name="T90" fmla="*/ 98 w 411"/>
                <a:gd name="T91" fmla="*/ 878 h 1386"/>
                <a:gd name="T92" fmla="*/ 77 w 411"/>
                <a:gd name="T93" fmla="*/ 966 h 1386"/>
                <a:gd name="T94" fmla="*/ 58 w 411"/>
                <a:gd name="T95" fmla="*/ 1053 h 1386"/>
                <a:gd name="T96" fmla="*/ 39 w 411"/>
                <a:gd name="T97" fmla="*/ 1141 h 1386"/>
                <a:gd name="T98" fmla="*/ 19 w 411"/>
                <a:gd name="T99" fmla="*/ 1229 h 1386"/>
                <a:gd name="T100" fmla="*/ 0 w 411"/>
                <a:gd name="T101" fmla="*/ 1317 h 1386"/>
                <a:gd name="T102" fmla="*/ 0 w 411"/>
                <a:gd name="T103" fmla="*/ 1317 h 1386"/>
                <a:gd name="T104" fmla="*/ 0 w 411"/>
                <a:gd name="T105" fmla="*/ 1317 h 1386"/>
                <a:gd name="T106" fmla="*/ 0 w 411"/>
                <a:gd name="T107" fmla="*/ 1317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1" h="1386">
                  <a:moveTo>
                    <a:pt x="0" y="1317"/>
                  </a:moveTo>
                  <a:lnTo>
                    <a:pt x="127" y="1376"/>
                  </a:lnTo>
                  <a:lnTo>
                    <a:pt x="127" y="1376"/>
                  </a:lnTo>
                  <a:lnTo>
                    <a:pt x="147" y="1382"/>
                  </a:lnTo>
                  <a:lnTo>
                    <a:pt x="164" y="1385"/>
                  </a:lnTo>
                  <a:lnTo>
                    <a:pt x="181" y="1386"/>
                  </a:lnTo>
                  <a:lnTo>
                    <a:pt x="195" y="1384"/>
                  </a:lnTo>
                  <a:lnTo>
                    <a:pt x="206" y="1381"/>
                  </a:lnTo>
                  <a:lnTo>
                    <a:pt x="218" y="1375"/>
                  </a:lnTo>
                  <a:lnTo>
                    <a:pt x="227" y="1368"/>
                  </a:lnTo>
                  <a:lnTo>
                    <a:pt x="235" y="1359"/>
                  </a:lnTo>
                  <a:lnTo>
                    <a:pt x="243" y="1348"/>
                  </a:lnTo>
                  <a:lnTo>
                    <a:pt x="250" y="1336"/>
                  </a:lnTo>
                  <a:lnTo>
                    <a:pt x="256" y="1325"/>
                  </a:lnTo>
                  <a:lnTo>
                    <a:pt x="262" y="1311"/>
                  </a:lnTo>
                  <a:lnTo>
                    <a:pt x="283" y="1258"/>
                  </a:lnTo>
                  <a:lnTo>
                    <a:pt x="283" y="1258"/>
                  </a:lnTo>
                  <a:lnTo>
                    <a:pt x="305" y="1170"/>
                  </a:lnTo>
                  <a:lnTo>
                    <a:pt x="326" y="1082"/>
                  </a:lnTo>
                  <a:lnTo>
                    <a:pt x="346" y="994"/>
                  </a:lnTo>
                  <a:lnTo>
                    <a:pt x="363" y="907"/>
                  </a:lnTo>
                  <a:lnTo>
                    <a:pt x="378" y="819"/>
                  </a:lnTo>
                  <a:lnTo>
                    <a:pt x="391" y="732"/>
                  </a:lnTo>
                  <a:lnTo>
                    <a:pt x="401" y="643"/>
                  </a:lnTo>
                  <a:lnTo>
                    <a:pt x="411" y="556"/>
                  </a:lnTo>
                  <a:lnTo>
                    <a:pt x="330" y="0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23" y="121"/>
                  </a:lnTo>
                  <a:lnTo>
                    <a:pt x="131" y="152"/>
                  </a:lnTo>
                  <a:lnTo>
                    <a:pt x="138" y="184"/>
                  </a:lnTo>
                  <a:lnTo>
                    <a:pt x="144" y="216"/>
                  </a:lnTo>
                  <a:lnTo>
                    <a:pt x="148" y="247"/>
                  </a:lnTo>
                  <a:lnTo>
                    <a:pt x="153" y="280"/>
                  </a:lnTo>
                  <a:lnTo>
                    <a:pt x="160" y="345"/>
                  </a:lnTo>
                  <a:lnTo>
                    <a:pt x="164" y="410"/>
                  </a:lnTo>
                  <a:lnTo>
                    <a:pt x="170" y="477"/>
                  </a:lnTo>
                  <a:lnTo>
                    <a:pt x="176" y="546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67" y="658"/>
                  </a:lnTo>
                  <a:lnTo>
                    <a:pt x="151" y="703"/>
                  </a:lnTo>
                  <a:lnTo>
                    <a:pt x="137" y="747"/>
                  </a:lnTo>
                  <a:lnTo>
                    <a:pt x="123" y="791"/>
                  </a:lnTo>
                  <a:lnTo>
                    <a:pt x="110" y="835"/>
                  </a:lnTo>
                  <a:lnTo>
                    <a:pt x="98" y="878"/>
                  </a:lnTo>
                  <a:lnTo>
                    <a:pt x="77" y="966"/>
                  </a:lnTo>
                  <a:lnTo>
                    <a:pt x="58" y="1053"/>
                  </a:lnTo>
                  <a:lnTo>
                    <a:pt x="39" y="1141"/>
                  </a:lnTo>
                  <a:lnTo>
                    <a:pt x="19" y="1229"/>
                  </a:lnTo>
                  <a:lnTo>
                    <a:pt x="0" y="1317"/>
                  </a:lnTo>
                  <a:lnTo>
                    <a:pt x="0" y="1317"/>
                  </a:lnTo>
                  <a:close/>
                  <a:moveTo>
                    <a:pt x="0" y="1317"/>
                  </a:moveTo>
                  <a:lnTo>
                    <a:pt x="0" y="13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xmlns="" id="{27EE6BA7-4203-4F23-B399-3B61FE773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1" y="2833687"/>
              <a:ext cx="325438" cy="1100137"/>
            </a:xfrm>
            <a:custGeom>
              <a:avLst/>
              <a:gdLst>
                <a:gd name="T0" fmla="*/ 0 w 411"/>
                <a:gd name="T1" fmla="*/ 1317 h 1386"/>
                <a:gd name="T2" fmla="*/ 127 w 411"/>
                <a:gd name="T3" fmla="*/ 1376 h 1386"/>
                <a:gd name="T4" fmla="*/ 127 w 411"/>
                <a:gd name="T5" fmla="*/ 1376 h 1386"/>
                <a:gd name="T6" fmla="*/ 147 w 411"/>
                <a:gd name="T7" fmla="*/ 1382 h 1386"/>
                <a:gd name="T8" fmla="*/ 164 w 411"/>
                <a:gd name="T9" fmla="*/ 1385 h 1386"/>
                <a:gd name="T10" fmla="*/ 181 w 411"/>
                <a:gd name="T11" fmla="*/ 1386 h 1386"/>
                <a:gd name="T12" fmla="*/ 195 w 411"/>
                <a:gd name="T13" fmla="*/ 1384 h 1386"/>
                <a:gd name="T14" fmla="*/ 206 w 411"/>
                <a:gd name="T15" fmla="*/ 1381 h 1386"/>
                <a:gd name="T16" fmla="*/ 218 w 411"/>
                <a:gd name="T17" fmla="*/ 1375 h 1386"/>
                <a:gd name="T18" fmla="*/ 227 w 411"/>
                <a:gd name="T19" fmla="*/ 1368 h 1386"/>
                <a:gd name="T20" fmla="*/ 235 w 411"/>
                <a:gd name="T21" fmla="*/ 1359 h 1386"/>
                <a:gd name="T22" fmla="*/ 243 w 411"/>
                <a:gd name="T23" fmla="*/ 1348 h 1386"/>
                <a:gd name="T24" fmla="*/ 250 w 411"/>
                <a:gd name="T25" fmla="*/ 1336 h 1386"/>
                <a:gd name="T26" fmla="*/ 256 w 411"/>
                <a:gd name="T27" fmla="*/ 1325 h 1386"/>
                <a:gd name="T28" fmla="*/ 262 w 411"/>
                <a:gd name="T29" fmla="*/ 1311 h 1386"/>
                <a:gd name="T30" fmla="*/ 283 w 411"/>
                <a:gd name="T31" fmla="*/ 1258 h 1386"/>
                <a:gd name="T32" fmla="*/ 283 w 411"/>
                <a:gd name="T33" fmla="*/ 1258 h 1386"/>
                <a:gd name="T34" fmla="*/ 305 w 411"/>
                <a:gd name="T35" fmla="*/ 1170 h 1386"/>
                <a:gd name="T36" fmla="*/ 326 w 411"/>
                <a:gd name="T37" fmla="*/ 1082 h 1386"/>
                <a:gd name="T38" fmla="*/ 346 w 411"/>
                <a:gd name="T39" fmla="*/ 994 h 1386"/>
                <a:gd name="T40" fmla="*/ 363 w 411"/>
                <a:gd name="T41" fmla="*/ 907 h 1386"/>
                <a:gd name="T42" fmla="*/ 378 w 411"/>
                <a:gd name="T43" fmla="*/ 819 h 1386"/>
                <a:gd name="T44" fmla="*/ 391 w 411"/>
                <a:gd name="T45" fmla="*/ 732 h 1386"/>
                <a:gd name="T46" fmla="*/ 401 w 411"/>
                <a:gd name="T47" fmla="*/ 643 h 1386"/>
                <a:gd name="T48" fmla="*/ 411 w 411"/>
                <a:gd name="T49" fmla="*/ 556 h 1386"/>
                <a:gd name="T50" fmla="*/ 330 w 411"/>
                <a:gd name="T51" fmla="*/ 0 h 1386"/>
                <a:gd name="T52" fmla="*/ 113 w 411"/>
                <a:gd name="T53" fmla="*/ 88 h 1386"/>
                <a:gd name="T54" fmla="*/ 113 w 411"/>
                <a:gd name="T55" fmla="*/ 88 h 1386"/>
                <a:gd name="T56" fmla="*/ 123 w 411"/>
                <a:gd name="T57" fmla="*/ 121 h 1386"/>
                <a:gd name="T58" fmla="*/ 131 w 411"/>
                <a:gd name="T59" fmla="*/ 152 h 1386"/>
                <a:gd name="T60" fmla="*/ 138 w 411"/>
                <a:gd name="T61" fmla="*/ 184 h 1386"/>
                <a:gd name="T62" fmla="*/ 144 w 411"/>
                <a:gd name="T63" fmla="*/ 216 h 1386"/>
                <a:gd name="T64" fmla="*/ 148 w 411"/>
                <a:gd name="T65" fmla="*/ 247 h 1386"/>
                <a:gd name="T66" fmla="*/ 153 w 411"/>
                <a:gd name="T67" fmla="*/ 280 h 1386"/>
                <a:gd name="T68" fmla="*/ 160 w 411"/>
                <a:gd name="T69" fmla="*/ 345 h 1386"/>
                <a:gd name="T70" fmla="*/ 164 w 411"/>
                <a:gd name="T71" fmla="*/ 410 h 1386"/>
                <a:gd name="T72" fmla="*/ 170 w 411"/>
                <a:gd name="T73" fmla="*/ 477 h 1386"/>
                <a:gd name="T74" fmla="*/ 176 w 411"/>
                <a:gd name="T75" fmla="*/ 546 h 1386"/>
                <a:gd name="T76" fmla="*/ 183 w 411"/>
                <a:gd name="T77" fmla="*/ 616 h 1386"/>
                <a:gd name="T78" fmla="*/ 183 w 411"/>
                <a:gd name="T79" fmla="*/ 616 h 1386"/>
                <a:gd name="T80" fmla="*/ 167 w 411"/>
                <a:gd name="T81" fmla="*/ 658 h 1386"/>
                <a:gd name="T82" fmla="*/ 151 w 411"/>
                <a:gd name="T83" fmla="*/ 703 h 1386"/>
                <a:gd name="T84" fmla="*/ 137 w 411"/>
                <a:gd name="T85" fmla="*/ 747 h 1386"/>
                <a:gd name="T86" fmla="*/ 123 w 411"/>
                <a:gd name="T87" fmla="*/ 791 h 1386"/>
                <a:gd name="T88" fmla="*/ 110 w 411"/>
                <a:gd name="T89" fmla="*/ 835 h 1386"/>
                <a:gd name="T90" fmla="*/ 98 w 411"/>
                <a:gd name="T91" fmla="*/ 878 h 1386"/>
                <a:gd name="T92" fmla="*/ 77 w 411"/>
                <a:gd name="T93" fmla="*/ 966 h 1386"/>
                <a:gd name="T94" fmla="*/ 58 w 411"/>
                <a:gd name="T95" fmla="*/ 1053 h 1386"/>
                <a:gd name="T96" fmla="*/ 39 w 411"/>
                <a:gd name="T97" fmla="*/ 1141 h 1386"/>
                <a:gd name="T98" fmla="*/ 19 w 411"/>
                <a:gd name="T99" fmla="*/ 1229 h 1386"/>
                <a:gd name="T100" fmla="*/ 0 w 411"/>
                <a:gd name="T101" fmla="*/ 1317 h 1386"/>
                <a:gd name="T102" fmla="*/ 0 w 411"/>
                <a:gd name="T103" fmla="*/ 1317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11" h="1386">
                  <a:moveTo>
                    <a:pt x="0" y="1317"/>
                  </a:moveTo>
                  <a:lnTo>
                    <a:pt x="127" y="1376"/>
                  </a:lnTo>
                  <a:lnTo>
                    <a:pt x="127" y="1376"/>
                  </a:lnTo>
                  <a:lnTo>
                    <a:pt x="147" y="1382"/>
                  </a:lnTo>
                  <a:lnTo>
                    <a:pt x="164" y="1385"/>
                  </a:lnTo>
                  <a:lnTo>
                    <a:pt x="181" y="1386"/>
                  </a:lnTo>
                  <a:lnTo>
                    <a:pt x="195" y="1384"/>
                  </a:lnTo>
                  <a:lnTo>
                    <a:pt x="206" y="1381"/>
                  </a:lnTo>
                  <a:lnTo>
                    <a:pt x="218" y="1375"/>
                  </a:lnTo>
                  <a:lnTo>
                    <a:pt x="227" y="1368"/>
                  </a:lnTo>
                  <a:lnTo>
                    <a:pt x="235" y="1359"/>
                  </a:lnTo>
                  <a:lnTo>
                    <a:pt x="243" y="1348"/>
                  </a:lnTo>
                  <a:lnTo>
                    <a:pt x="250" y="1336"/>
                  </a:lnTo>
                  <a:lnTo>
                    <a:pt x="256" y="1325"/>
                  </a:lnTo>
                  <a:lnTo>
                    <a:pt x="262" y="1311"/>
                  </a:lnTo>
                  <a:lnTo>
                    <a:pt x="283" y="1258"/>
                  </a:lnTo>
                  <a:lnTo>
                    <a:pt x="283" y="1258"/>
                  </a:lnTo>
                  <a:lnTo>
                    <a:pt x="305" y="1170"/>
                  </a:lnTo>
                  <a:lnTo>
                    <a:pt x="326" y="1082"/>
                  </a:lnTo>
                  <a:lnTo>
                    <a:pt x="346" y="994"/>
                  </a:lnTo>
                  <a:lnTo>
                    <a:pt x="363" y="907"/>
                  </a:lnTo>
                  <a:lnTo>
                    <a:pt x="378" y="819"/>
                  </a:lnTo>
                  <a:lnTo>
                    <a:pt x="391" y="732"/>
                  </a:lnTo>
                  <a:lnTo>
                    <a:pt x="401" y="643"/>
                  </a:lnTo>
                  <a:lnTo>
                    <a:pt x="411" y="556"/>
                  </a:lnTo>
                  <a:lnTo>
                    <a:pt x="330" y="0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23" y="121"/>
                  </a:lnTo>
                  <a:lnTo>
                    <a:pt x="131" y="152"/>
                  </a:lnTo>
                  <a:lnTo>
                    <a:pt x="138" y="184"/>
                  </a:lnTo>
                  <a:lnTo>
                    <a:pt x="144" y="216"/>
                  </a:lnTo>
                  <a:lnTo>
                    <a:pt x="148" y="247"/>
                  </a:lnTo>
                  <a:lnTo>
                    <a:pt x="153" y="280"/>
                  </a:lnTo>
                  <a:lnTo>
                    <a:pt x="160" y="345"/>
                  </a:lnTo>
                  <a:lnTo>
                    <a:pt x="164" y="410"/>
                  </a:lnTo>
                  <a:lnTo>
                    <a:pt x="170" y="477"/>
                  </a:lnTo>
                  <a:lnTo>
                    <a:pt x="176" y="546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67" y="658"/>
                  </a:lnTo>
                  <a:lnTo>
                    <a:pt x="151" y="703"/>
                  </a:lnTo>
                  <a:lnTo>
                    <a:pt x="137" y="747"/>
                  </a:lnTo>
                  <a:lnTo>
                    <a:pt x="123" y="791"/>
                  </a:lnTo>
                  <a:lnTo>
                    <a:pt x="110" y="835"/>
                  </a:lnTo>
                  <a:lnTo>
                    <a:pt x="98" y="878"/>
                  </a:lnTo>
                  <a:lnTo>
                    <a:pt x="77" y="966"/>
                  </a:lnTo>
                  <a:lnTo>
                    <a:pt x="58" y="1053"/>
                  </a:lnTo>
                  <a:lnTo>
                    <a:pt x="39" y="1141"/>
                  </a:lnTo>
                  <a:lnTo>
                    <a:pt x="19" y="1229"/>
                  </a:lnTo>
                  <a:lnTo>
                    <a:pt x="0" y="1317"/>
                  </a:lnTo>
                  <a:lnTo>
                    <a:pt x="0" y="13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Line 32">
              <a:extLst>
                <a:ext uri="{FF2B5EF4-FFF2-40B4-BE49-F238E27FC236}">
                  <a16:creationId xmlns:a16="http://schemas.microsoft.com/office/drawing/2014/main" xmlns="" id="{811AC878-8388-4601-A9A0-4CB2E5FC2E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45401" y="387826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xmlns="" id="{47980384-0786-4487-AAF6-9FAFA8C37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1" y="2833687"/>
              <a:ext cx="325438" cy="1100137"/>
            </a:xfrm>
            <a:custGeom>
              <a:avLst/>
              <a:gdLst>
                <a:gd name="T0" fmla="*/ 0 w 411"/>
                <a:gd name="T1" fmla="*/ 1317 h 1386"/>
                <a:gd name="T2" fmla="*/ 127 w 411"/>
                <a:gd name="T3" fmla="*/ 1376 h 1386"/>
                <a:gd name="T4" fmla="*/ 127 w 411"/>
                <a:gd name="T5" fmla="*/ 1376 h 1386"/>
                <a:gd name="T6" fmla="*/ 147 w 411"/>
                <a:gd name="T7" fmla="*/ 1382 h 1386"/>
                <a:gd name="T8" fmla="*/ 164 w 411"/>
                <a:gd name="T9" fmla="*/ 1385 h 1386"/>
                <a:gd name="T10" fmla="*/ 181 w 411"/>
                <a:gd name="T11" fmla="*/ 1386 h 1386"/>
                <a:gd name="T12" fmla="*/ 195 w 411"/>
                <a:gd name="T13" fmla="*/ 1384 h 1386"/>
                <a:gd name="T14" fmla="*/ 206 w 411"/>
                <a:gd name="T15" fmla="*/ 1381 h 1386"/>
                <a:gd name="T16" fmla="*/ 218 w 411"/>
                <a:gd name="T17" fmla="*/ 1375 h 1386"/>
                <a:gd name="T18" fmla="*/ 227 w 411"/>
                <a:gd name="T19" fmla="*/ 1368 h 1386"/>
                <a:gd name="T20" fmla="*/ 235 w 411"/>
                <a:gd name="T21" fmla="*/ 1359 h 1386"/>
                <a:gd name="T22" fmla="*/ 243 w 411"/>
                <a:gd name="T23" fmla="*/ 1348 h 1386"/>
                <a:gd name="T24" fmla="*/ 250 w 411"/>
                <a:gd name="T25" fmla="*/ 1336 h 1386"/>
                <a:gd name="T26" fmla="*/ 256 w 411"/>
                <a:gd name="T27" fmla="*/ 1325 h 1386"/>
                <a:gd name="T28" fmla="*/ 262 w 411"/>
                <a:gd name="T29" fmla="*/ 1311 h 1386"/>
                <a:gd name="T30" fmla="*/ 283 w 411"/>
                <a:gd name="T31" fmla="*/ 1258 h 1386"/>
                <a:gd name="T32" fmla="*/ 283 w 411"/>
                <a:gd name="T33" fmla="*/ 1258 h 1386"/>
                <a:gd name="T34" fmla="*/ 305 w 411"/>
                <a:gd name="T35" fmla="*/ 1170 h 1386"/>
                <a:gd name="T36" fmla="*/ 326 w 411"/>
                <a:gd name="T37" fmla="*/ 1082 h 1386"/>
                <a:gd name="T38" fmla="*/ 346 w 411"/>
                <a:gd name="T39" fmla="*/ 994 h 1386"/>
                <a:gd name="T40" fmla="*/ 363 w 411"/>
                <a:gd name="T41" fmla="*/ 907 h 1386"/>
                <a:gd name="T42" fmla="*/ 378 w 411"/>
                <a:gd name="T43" fmla="*/ 819 h 1386"/>
                <a:gd name="T44" fmla="*/ 391 w 411"/>
                <a:gd name="T45" fmla="*/ 732 h 1386"/>
                <a:gd name="T46" fmla="*/ 401 w 411"/>
                <a:gd name="T47" fmla="*/ 643 h 1386"/>
                <a:gd name="T48" fmla="*/ 411 w 411"/>
                <a:gd name="T49" fmla="*/ 556 h 1386"/>
                <a:gd name="T50" fmla="*/ 330 w 411"/>
                <a:gd name="T51" fmla="*/ 0 h 1386"/>
                <a:gd name="T52" fmla="*/ 113 w 411"/>
                <a:gd name="T53" fmla="*/ 88 h 1386"/>
                <a:gd name="T54" fmla="*/ 113 w 411"/>
                <a:gd name="T55" fmla="*/ 88 h 1386"/>
                <a:gd name="T56" fmla="*/ 123 w 411"/>
                <a:gd name="T57" fmla="*/ 121 h 1386"/>
                <a:gd name="T58" fmla="*/ 131 w 411"/>
                <a:gd name="T59" fmla="*/ 152 h 1386"/>
                <a:gd name="T60" fmla="*/ 138 w 411"/>
                <a:gd name="T61" fmla="*/ 184 h 1386"/>
                <a:gd name="T62" fmla="*/ 144 w 411"/>
                <a:gd name="T63" fmla="*/ 216 h 1386"/>
                <a:gd name="T64" fmla="*/ 148 w 411"/>
                <a:gd name="T65" fmla="*/ 247 h 1386"/>
                <a:gd name="T66" fmla="*/ 153 w 411"/>
                <a:gd name="T67" fmla="*/ 280 h 1386"/>
                <a:gd name="T68" fmla="*/ 160 w 411"/>
                <a:gd name="T69" fmla="*/ 345 h 1386"/>
                <a:gd name="T70" fmla="*/ 164 w 411"/>
                <a:gd name="T71" fmla="*/ 410 h 1386"/>
                <a:gd name="T72" fmla="*/ 170 w 411"/>
                <a:gd name="T73" fmla="*/ 477 h 1386"/>
                <a:gd name="T74" fmla="*/ 176 w 411"/>
                <a:gd name="T75" fmla="*/ 546 h 1386"/>
                <a:gd name="T76" fmla="*/ 183 w 411"/>
                <a:gd name="T77" fmla="*/ 616 h 1386"/>
                <a:gd name="T78" fmla="*/ 183 w 411"/>
                <a:gd name="T79" fmla="*/ 616 h 1386"/>
                <a:gd name="T80" fmla="*/ 167 w 411"/>
                <a:gd name="T81" fmla="*/ 658 h 1386"/>
                <a:gd name="T82" fmla="*/ 151 w 411"/>
                <a:gd name="T83" fmla="*/ 703 h 1386"/>
                <a:gd name="T84" fmla="*/ 137 w 411"/>
                <a:gd name="T85" fmla="*/ 747 h 1386"/>
                <a:gd name="T86" fmla="*/ 123 w 411"/>
                <a:gd name="T87" fmla="*/ 791 h 1386"/>
                <a:gd name="T88" fmla="*/ 110 w 411"/>
                <a:gd name="T89" fmla="*/ 835 h 1386"/>
                <a:gd name="T90" fmla="*/ 98 w 411"/>
                <a:gd name="T91" fmla="*/ 878 h 1386"/>
                <a:gd name="T92" fmla="*/ 77 w 411"/>
                <a:gd name="T93" fmla="*/ 966 h 1386"/>
                <a:gd name="T94" fmla="*/ 58 w 411"/>
                <a:gd name="T95" fmla="*/ 1053 h 1386"/>
                <a:gd name="T96" fmla="*/ 39 w 411"/>
                <a:gd name="T97" fmla="*/ 1141 h 1386"/>
                <a:gd name="T98" fmla="*/ 19 w 411"/>
                <a:gd name="T99" fmla="*/ 1229 h 1386"/>
                <a:gd name="T100" fmla="*/ 0 w 411"/>
                <a:gd name="T101" fmla="*/ 1317 h 1386"/>
                <a:gd name="T102" fmla="*/ 0 w 411"/>
                <a:gd name="T103" fmla="*/ 1317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11" h="1386">
                  <a:moveTo>
                    <a:pt x="0" y="1317"/>
                  </a:moveTo>
                  <a:lnTo>
                    <a:pt x="127" y="1376"/>
                  </a:lnTo>
                  <a:lnTo>
                    <a:pt x="127" y="1376"/>
                  </a:lnTo>
                  <a:lnTo>
                    <a:pt x="147" y="1382"/>
                  </a:lnTo>
                  <a:lnTo>
                    <a:pt x="164" y="1385"/>
                  </a:lnTo>
                  <a:lnTo>
                    <a:pt x="181" y="1386"/>
                  </a:lnTo>
                  <a:lnTo>
                    <a:pt x="195" y="1384"/>
                  </a:lnTo>
                  <a:lnTo>
                    <a:pt x="206" y="1381"/>
                  </a:lnTo>
                  <a:lnTo>
                    <a:pt x="218" y="1375"/>
                  </a:lnTo>
                  <a:lnTo>
                    <a:pt x="227" y="1368"/>
                  </a:lnTo>
                  <a:lnTo>
                    <a:pt x="235" y="1359"/>
                  </a:lnTo>
                  <a:lnTo>
                    <a:pt x="243" y="1348"/>
                  </a:lnTo>
                  <a:lnTo>
                    <a:pt x="250" y="1336"/>
                  </a:lnTo>
                  <a:lnTo>
                    <a:pt x="256" y="1325"/>
                  </a:lnTo>
                  <a:lnTo>
                    <a:pt x="262" y="1311"/>
                  </a:lnTo>
                  <a:lnTo>
                    <a:pt x="283" y="1258"/>
                  </a:lnTo>
                  <a:lnTo>
                    <a:pt x="283" y="1258"/>
                  </a:lnTo>
                  <a:lnTo>
                    <a:pt x="305" y="1170"/>
                  </a:lnTo>
                  <a:lnTo>
                    <a:pt x="326" y="1082"/>
                  </a:lnTo>
                  <a:lnTo>
                    <a:pt x="346" y="994"/>
                  </a:lnTo>
                  <a:lnTo>
                    <a:pt x="363" y="907"/>
                  </a:lnTo>
                  <a:lnTo>
                    <a:pt x="378" y="819"/>
                  </a:lnTo>
                  <a:lnTo>
                    <a:pt x="391" y="732"/>
                  </a:lnTo>
                  <a:lnTo>
                    <a:pt x="401" y="643"/>
                  </a:lnTo>
                  <a:lnTo>
                    <a:pt x="411" y="556"/>
                  </a:lnTo>
                  <a:lnTo>
                    <a:pt x="330" y="0"/>
                  </a:lnTo>
                  <a:lnTo>
                    <a:pt x="113" y="88"/>
                  </a:lnTo>
                  <a:lnTo>
                    <a:pt x="113" y="88"/>
                  </a:lnTo>
                  <a:lnTo>
                    <a:pt x="123" y="121"/>
                  </a:lnTo>
                  <a:lnTo>
                    <a:pt x="131" y="152"/>
                  </a:lnTo>
                  <a:lnTo>
                    <a:pt x="138" y="184"/>
                  </a:lnTo>
                  <a:lnTo>
                    <a:pt x="144" y="216"/>
                  </a:lnTo>
                  <a:lnTo>
                    <a:pt x="148" y="247"/>
                  </a:lnTo>
                  <a:lnTo>
                    <a:pt x="153" y="280"/>
                  </a:lnTo>
                  <a:lnTo>
                    <a:pt x="160" y="345"/>
                  </a:lnTo>
                  <a:lnTo>
                    <a:pt x="164" y="410"/>
                  </a:lnTo>
                  <a:lnTo>
                    <a:pt x="170" y="477"/>
                  </a:lnTo>
                  <a:lnTo>
                    <a:pt x="176" y="546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67" y="658"/>
                  </a:lnTo>
                  <a:lnTo>
                    <a:pt x="151" y="703"/>
                  </a:lnTo>
                  <a:lnTo>
                    <a:pt x="137" y="747"/>
                  </a:lnTo>
                  <a:lnTo>
                    <a:pt x="123" y="791"/>
                  </a:lnTo>
                  <a:lnTo>
                    <a:pt x="110" y="835"/>
                  </a:lnTo>
                  <a:lnTo>
                    <a:pt x="98" y="878"/>
                  </a:lnTo>
                  <a:lnTo>
                    <a:pt x="77" y="966"/>
                  </a:lnTo>
                  <a:lnTo>
                    <a:pt x="58" y="1053"/>
                  </a:lnTo>
                  <a:lnTo>
                    <a:pt x="39" y="1141"/>
                  </a:lnTo>
                  <a:lnTo>
                    <a:pt x="19" y="1229"/>
                  </a:lnTo>
                  <a:lnTo>
                    <a:pt x="0" y="1317"/>
                  </a:lnTo>
                  <a:lnTo>
                    <a:pt x="0" y="1317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Line 34">
              <a:extLst>
                <a:ext uri="{FF2B5EF4-FFF2-40B4-BE49-F238E27FC236}">
                  <a16:creationId xmlns:a16="http://schemas.microsoft.com/office/drawing/2014/main" xmlns="" id="{A1C5F416-6A8B-4E5C-9BCB-7D92D1DFC3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45401" y="3878262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xmlns="" id="{BEC3AE51-231B-45BE-BC8D-86178C93E3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6601" y="2871787"/>
              <a:ext cx="280988" cy="925512"/>
            </a:xfrm>
            <a:custGeom>
              <a:avLst/>
              <a:gdLst>
                <a:gd name="T0" fmla="*/ 77 w 355"/>
                <a:gd name="T1" fmla="*/ 0 h 1167"/>
                <a:gd name="T2" fmla="*/ 101 w 355"/>
                <a:gd name="T3" fmla="*/ 27 h 1167"/>
                <a:gd name="T4" fmla="*/ 117 w 355"/>
                <a:gd name="T5" fmla="*/ 62 h 1167"/>
                <a:gd name="T6" fmla="*/ 137 w 355"/>
                <a:gd name="T7" fmla="*/ 130 h 1167"/>
                <a:gd name="T8" fmla="*/ 147 w 355"/>
                <a:gd name="T9" fmla="*/ 181 h 1167"/>
                <a:gd name="T10" fmla="*/ 180 w 355"/>
                <a:gd name="T11" fmla="*/ 304 h 1167"/>
                <a:gd name="T12" fmla="*/ 198 w 355"/>
                <a:gd name="T13" fmla="*/ 385 h 1167"/>
                <a:gd name="T14" fmla="*/ 211 w 355"/>
                <a:gd name="T15" fmla="*/ 468 h 1167"/>
                <a:gd name="T16" fmla="*/ 216 w 355"/>
                <a:gd name="T17" fmla="*/ 508 h 1167"/>
                <a:gd name="T18" fmla="*/ 238 w 355"/>
                <a:gd name="T19" fmla="*/ 559 h 1167"/>
                <a:gd name="T20" fmla="*/ 254 w 355"/>
                <a:gd name="T21" fmla="*/ 600 h 1167"/>
                <a:gd name="T22" fmla="*/ 272 w 355"/>
                <a:gd name="T23" fmla="*/ 662 h 1167"/>
                <a:gd name="T24" fmla="*/ 283 w 355"/>
                <a:gd name="T25" fmla="*/ 706 h 1167"/>
                <a:gd name="T26" fmla="*/ 288 w 355"/>
                <a:gd name="T27" fmla="*/ 788 h 1167"/>
                <a:gd name="T28" fmla="*/ 300 w 355"/>
                <a:gd name="T29" fmla="*/ 866 h 1167"/>
                <a:gd name="T30" fmla="*/ 319 w 355"/>
                <a:gd name="T31" fmla="*/ 944 h 1167"/>
                <a:gd name="T32" fmla="*/ 342 w 355"/>
                <a:gd name="T33" fmla="*/ 1020 h 1167"/>
                <a:gd name="T34" fmla="*/ 347 w 355"/>
                <a:gd name="T35" fmla="*/ 1039 h 1167"/>
                <a:gd name="T36" fmla="*/ 353 w 355"/>
                <a:gd name="T37" fmla="*/ 1075 h 1167"/>
                <a:gd name="T38" fmla="*/ 355 w 355"/>
                <a:gd name="T39" fmla="*/ 1112 h 1167"/>
                <a:gd name="T40" fmla="*/ 354 w 355"/>
                <a:gd name="T41" fmla="*/ 1148 h 1167"/>
                <a:gd name="T42" fmla="*/ 350 w 355"/>
                <a:gd name="T43" fmla="*/ 1167 h 1167"/>
                <a:gd name="T44" fmla="*/ 281 w 355"/>
                <a:gd name="T45" fmla="*/ 1142 h 1167"/>
                <a:gd name="T46" fmla="*/ 188 w 355"/>
                <a:gd name="T47" fmla="*/ 1119 h 1167"/>
                <a:gd name="T48" fmla="*/ 72 w 355"/>
                <a:gd name="T49" fmla="*/ 776 h 1167"/>
                <a:gd name="T50" fmla="*/ 40 w 355"/>
                <a:gd name="T51" fmla="*/ 731 h 1167"/>
                <a:gd name="T52" fmla="*/ 16 w 355"/>
                <a:gd name="T53" fmla="*/ 686 h 1167"/>
                <a:gd name="T54" fmla="*/ 4 w 355"/>
                <a:gd name="T55" fmla="*/ 651 h 1167"/>
                <a:gd name="T56" fmla="*/ 1 w 355"/>
                <a:gd name="T57" fmla="*/ 629 h 1167"/>
                <a:gd name="T58" fmla="*/ 0 w 355"/>
                <a:gd name="T59" fmla="*/ 606 h 1167"/>
                <a:gd name="T60" fmla="*/ 0 w 355"/>
                <a:gd name="T61" fmla="*/ 595 h 1167"/>
                <a:gd name="T62" fmla="*/ 12 w 355"/>
                <a:gd name="T63" fmla="*/ 443 h 1167"/>
                <a:gd name="T64" fmla="*/ 31 w 355"/>
                <a:gd name="T65" fmla="*/ 294 h 1167"/>
                <a:gd name="T66" fmla="*/ 54 w 355"/>
                <a:gd name="T67" fmla="*/ 146 h 1167"/>
                <a:gd name="T68" fmla="*/ 77 w 355"/>
                <a:gd name="T69" fmla="*/ 0 h 1167"/>
                <a:gd name="T70" fmla="*/ 77 w 355"/>
                <a:gd name="T71" fmla="*/ 0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5" h="1167">
                  <a:moveTo>
                    <a:pt x="77" y="0"/>
                  </a:moveTo>
                  <a:lnTo>
                    <a:pt x="77" y="0"/>
                  </a:lnTo>
                  <a:lnTo>
                    <a:pt x="94" y="16"/>
                  </a:lnTo>
                  <a:lnTo>
                    <a:pt x="101" y="27"/>
                  </a:lnTo>
                  <a:lnTo>
                    <a:pt x="109" y="42"/>
                  </a:lnTo>
                  <a:lnTo>
                    <a:pt x="117" y="62"/>
                  </a:lnTo>
                  <a:lnTo>
                    <a:pt x="126" y="90"/>
                  </a:lnTo>
                  <a:lnTo>
                    <a:pt x="137" y="130"/>
                  </a:lnTo>
                  <a:lnTo>
                    <a:pt x="147" y="181"/>
                  </a:lnTo>
                  <a:lnTo>
                    <a:pt x="147" y="181"/>
                  </a:lnTo>
                  <a:lnTo>
                    <a:pt x="169" y="262"/>
                  </a:lnTo>
                  <a:lnTo>
                    <a:pt x="180" y="304"/>
                  </a:lnTo>
                  <a:lnTo>
                    <a:pt x="189" y="345"/>
                  </a:lnTo>
                  <a:lnTo>
                    <a:pt x="198" y="385"/>
                  </a:lnTo>
                  <a:lnTo>
                    <a:pt x="205" y="426"/>
                  </a:lnTo>
                  <a:lnTo>
                    <a:pt x="211" y="468"/>
                  </a:lnTo>
                  <a:lnTo>
                    <a:pt x="216" y="508"/>
                  </a:lnTo>
                  <a:lnTo>
                    <a:pt x="216" y="508"/>
                  </a:lnTo>
                  <a:lnTo>
                    <a:pt x="231" y="542"/>
                  </a:lnTo>
                  <a:lnTo>
                    <a:pt x="238" y="559"/>
                  </a:lnTo>
                  <a:lnTo>
                    <a:pt x="246" y="578"/>
                  </a:lnTo>
                  <a:lnTo>
                    <a:pt x="254" y="600"/>
                  </a:lnTo>
                  <a:lnTo>
                    <a:pt x="262" y="627"/>
                  </a:lnTo>
                  <a:lnTo>
                    <a:pt x="272" y="662"/>
                  </a:lnTo>
                  <a:lnTo>
                    <a:pt x="283" y="706"/>
                  </a:lnTo>
                  <a:lnTo>
                    <a:pt x="283" y="706"/>
                  </a:lnTo>
                  <a:lnTo>
                    <a:pt x="284" y="747"/>
                  </a:lnTo>
                  <a:lnTo>
                    <a:pt x="288" y="788"/>
                  </a:lnTo>
                  <a:lnTo>
                    <a:pt x="293" y="828"/>
                  </a:lnTo>
                  <a:lnTo>
                    <a:pt x="300" y="866"/>
                  </a:lnTo>
                  <a:lnTo>
                    <a:pt x="310" y="905"/>
                  </a:lnTo>
                  <a:lnTo>
                    <a:pt x="319" y="944"/>
                  </a:lnTo>
                  <a:lnTo>
                    <a:pt x="331" y="982"/>
                  </a:lnTo>
                  <a:lnTo>
                    <a:pt x="342" y="1020"/>
                  </a:lnTo>
                  <a:lnTo>
                    <a:pt x="342" y="1020"/>
                  </a:lnTo>
                  <a:lnTo>
                    <a:pt x="347" y="1039"/>
                  </a:lnTo>
                  <a:lnTo>
                    <a:pt x="350" y="1057"/>
                  </a:lnTo>
                  <a:lnTo>
                    <a:pt x="353" y="1075"/>
                  </a:lnTo>
                  <a:lnTo>
                    <a:pt x="355" y="1093"/>
                  </a:lnTo>
                  <a:lnTo>
                    <a:pt x="355" y="1112"/>
                  </a:lnTo>
                  <a:lnTo>
                    <a:pt x="355" y="1129"/>
                  </a:lnTo>
                  <a:lnTo>
                    <a:pt x="354" y="1148"/>
                  </a:lnTo>
                  <a:lnTo>
                    <a:pt x="350" y="1167"/>
                  </a:lnTo>
                  <a:lnTo>
                    <a:pt x="350" y="1167"/>
                  </a:lnTo>
                  <a:lnTo>
                    <a:pt x="318" y="1155"/>
                  </a:lnTo>
                  <a:lnTo>
                    <a:pt x="281" y="1142"/>
                  </a:lnTo>
                  <a:lnTo>
                    <a:pt x="238" y="1131"/>
                  </a:lnTo>
                  <a:lnTo>
                    <a:pt x="188" y="1119"/>
                  </a:lnTo>
                  <a:lnTo>
                    <a:pt x="72" y="776"/>
                  </a:lnTo>
                  <a:lnTo>
                    <a:pt x="72" y="776"/>
                  </a:lnTo>
                  <a:lnTo>
                    <a:pt x="55" y="753"/>
                  </a:lnTo>
                  <a:lnTo>
                    <a:pt x="40" y="731"/>
                  </a:lnTo>
                  <a:lnTo>
                    <a:pt x="28" y="708"/>
                  </a:lnTo>
                  <a:lnTo>
                    <a:pt x="16" y="686"/>
                  </a:lnTo>
                  <a:lnTo>
                    <a:pt x="8" y="663"/>
                  </a:lnTo>
                  <a:lnTo>
                    <a:pt x="4" y="651"/>
                  </a:lnTo>
                  <a:lnTo>
                    <a:pt x="2" y="641"/>
                  </a:lnTo>
                  <a:lnTo>
                    <a:pt x="1" y="629"/>
                  </a:lnTo>
                  <a:lnTo>
                    <a:pt x="0" y="617"/>
                  </a:lnTo>
                  <a:lnTo>
                    <a:pt x="0" y="606"/>
                  </a:lnTo>
                  <a:lnTo>
                    <a:pt x="0" y="595"/>
                  </a:lnTo>
                  <a:lnTo>
                    <a:pt x="0" y="595"/>
                  </a:lnTo>
                  <a:lnTo>
                    <a:pt x="6" y="519"/>
                  </a:lnTo>
                  <a:lnTo>
                    <a:pt x="12" y="443"/>
                  </a:lnTo>
                  <a:lnTo>
                    <a:pt x="22" y="368"/>
                  </a:lnTo>
                  <a:lnTo>
                    <a:pt x="31" y="294"/>
                  </a:lnTo>
                  <a:lnTo>
                    <a:pt x="43" y="219"/>
                  </a:lnTo>
                  <a:lnTo>
                    <a:pt x="54" y="146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77" y="0"/>
                  </a:moveTo>
                  <a:lnTo>
                    <a:pt x="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xmlns="" id="{33543267-7E6E-4CA1-9ECE-6A7780B2E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601" y="2871787"/>
              <a:ext cx="280988" cy="925512"/>
            </a:xfrm>
            <a:custGeom>
              <a:avLst/>
              <a:gdLst>
                <a:gd name="T0" fmla="*/ 77 w 355"/>
                <a:gd name="T1" fmla="*/ 0 h 1167"/>
                <a:gd name="T2" fmla="*/ 101 w 355"/>
                <a:gd name="T3" fmla="*/ 27 h 1167"/>
                <a:gd name="T4" fmla="*/ 117 w 355"/>
                <a:gd name="T5" fmla="*/ 62 h 1167"/>
                <a:gd name="T6" fmla="*/ 137 w 355"/>
                <a:gd name="T7" fmla="*/ 130 h 1167"/>
                <a:gd name="T8" fmla="*/ 147 w 355"/>
                <a:gd name="T9" fmla="*/ 181 h 1167"/>
                <a:gd name="T10" fmla="*/ 180 w 355"/>
                <a:gd name="T11" fmla="*/ 304 h 1167"/>
                <a:gd name="T12" fmla="*/ 198 w 355"/>
                <a:gd name="T13" fmla="*/ 385 h 1167"/>
                <a:gd name="T14" fmla="*/ 211 w 355"/>
                <a:gd name="T15" fmla="*/ 468 h 1167"/>
                <a:gd name="T16" fmla="*/ 216 w 355"/>
                <a:gd name="T17" fmla="*/ 508 h 1167"/>
                <a:gd name="T18" fmla="*/ 238 w 355"/>
                <a:gd name="T19" fmla="*/ 559 h 1167"/>
                <a:gd name="T20" fmla="*/ 254 w 355"/>
                <a:gd name="T21" fmla="*/ 600 h 1167"/>
                <a:gd name="T22" fmla="*/ 272 w 355"/>
                <a:gd name="T23" fmla="*/ 662 h 1167"/>
                <a:gd name="T24" fmla="*/ 283 w 355"/>
                <a:gd name="T25" fmla="*/ 706 h 1167"/>
                <a:gd name="T26" fmla="*/ 288 w 355"/>
                <a:gd name="T27" fmla="*/ 788 h 1167"/>
                <a:gd name="T28" fmla="*/ 300 w 355"/>
                <a:gd name="T29" fmla="*/ 866 h 1167"/>
                <a:gd name="T30" fmla="*/ 319 w 355"/>
                <a:gd name="T31" fmla="*/ 944 h 1167"/>
                <a:gd name="T32" fmla="*/ 342 w 355"/>
                <a:gd name="T33" fmla="*/ 1020 h 1167"/>
                <a:gd name="T34" fmla="*/ 347 w 355"/>
                <a:gd name="T35" fmla="*/ 1039 h 1167"/>
                <a:gd name="T36" fmla="*/ 353 w 355"/>
                <a:gd name="T37" fmla="*/ 1075 h 1167"/>
                <a:gd name="T38" fmla="*/ 355 w 355"/>
                <a:gd name="T39" fmla="*/ 1112 h 1167"/>
                <a:gd name="T40" fmla="*/ 354 w 355"/>
                <a:gd name="T41" fmla="*/ 1148 h 1167"/>
                <a:gd name="T42" fmla="*/ 350 w 355"/>
                <a:gd name="T43" fmla="*/ 1167 h 1167"/>
                <a:gd name="T44" fmla="*/ 281 w 355"/>
                <a:gd name="T45" fmla="*/ 1142 h 1167"/>
                <a:gd name="T46" fmla="*/ 188 w 355"/>
                <a:gd name="T47" fmla="*/ 1119 h 1167"/>
                <a:gd name="T48" fmla="*/ 72 w 355"/>
                <a:gd name="T49" fmla="*/ 776 h 1167"/>
                <a:gd name="T50" fmla="*/ 40 w 355"/>
                <a:gd name="T51" fmla="*/ 731 h 1167"/>
                <a:gd name="T52" fmla="*/ 16 w 355"/>
                <a:gd name="T53" fmla="*/ 686 h 1167"/>
                <a:gd name="T54" fmla="*/ 4 w 355"/>
                <a:gd name="T55" fmla="*/ 651 h 1167"/>
                <a:gd name="T56" fmla="*/ 1 w 355"/>
                <a:gd name="T57" fmla="*/ 629 h 1167"/>
                <a:gd name="T58" fmla="*/ 0 w 355"/>
                <a:gd name="T59" fmla="*/ 606 h 1167"/>
                <a:gd name="T60" fmla="*/ 0 w 355"/>
                <a:gd name="T61" fmla="*/ 595 h 1167"/>
                <a:gd name="T62" fmla="*/ 12 w 355"/>
                <a:gd name="T63" fmla="*/ 443 h 1167"/>
                <a:gd name="T64" fmla="*/ 31 w 355"/>
                <a:gd name="T65" fmla="*/ 294 h 1167"/>
                <a:gd name="T66" fmla="*/ 54 w 355"/>
                <a:gd name="T67" fmla="*/ 146 h 1167"/>
                <a:gd name="T68" fmla="*/ 77 w 355"/>
                <a:gd name="T69" fmla="*/ 0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1167">
                  <a:moveTo>
                    <a:pt x="77" y="0"/>
                  </a:moveTo>
                  <a:lnTo>
                    <a:pt x="77" y="0"/>
                  </a:lnTo>
                  <a:lnTo>
                    <a:pt x="94" y="16"/>
                  </a:lnTo>
                  <a:lnTo>
                    <a:pt x="101" y="27"/>
                  </a:lnTo>
                  <a:lnTo>
                    <a:pt x="109" y="42"/>
                  </a:lnTo>
                  <a:lnTo>
                    <a:pt x="117" y="62"/>
                  </a:lnTo>
                  <a:lnTo>
                    <a:pt x="126" y="90"/>
                  </a:lnTo>
                  <a:lnTo>
                    <a:pt x="137" y="130"/>
                  </a:lnTo>
                  <a:lnTo>
                    <a:pt x="147" y="181"/>
                  </a:lnTo>
                  <a:lnTo>
                    <a:pt x="147" y="181"/>
                  </a:lnTo>
                  <a:lnTo>
                    <a:pt x="169" y="262"/>
                  </a:lnTo>
                  <a:lnTo>
                    <a:pt x="180" y="304"/>
                  </a:lnTo>
                  <a:lnTo>
                    <a:pt x="189" y="345"/>
                  </a:lnTo>
                  <a:lnTo>
                    <a:pt x="198" y="385"/>
                  </a:lnTo>
                  <a:lnTo>
                    <a:pt x="205" y="426"/>
                  </a:lnTo>
                  <a:lnTo>
                    <a:pt x="211" y="468"/>
                  </a:lnTo>
                  <a:lnTo>
                    <a:pt x="216" y="508"/>
                  </a:lnTo>
                  <a:lnTo>
                    <a:pt x="216" y="508"/>
                  </a:lnTo>
                  <a:lnTo>
                    <a:pt x="231" y="542"/>
                  </a:lnTo>
                  <a:lnTo>
                    <a:pt x="238" y="559"/>
                  </a:lnTo>
                  <a:lnTo>
                    <a:pt x="246" y="578"/>
                  </a:lnTo>
                  <a:lnTo>
                    <a:pt x="254" y="600"/>
                  </a:lnTo>
                  <a:lnTo>
                    <a:pt x="262" y="627"/>
                  </a:lnTo>
                  <a:lnTo>
                    <a:pt x="272" y="662"/>
                  </a:lnTo>
                  <a:lnTo>
                    <a:pt x="283" y="706"/>
                  </a:lnTo>
                  <a:lnTo>
                    <a:pt x="283" y="706"/>
                  </a:lnTo>
                  <a:lnTo>
                    <a:pt x="284" y="747"/>
                  </a:lnTo>
                  <a:lnTo>
                    <a:pt x="288" y="788"/>
                  </a:lnTo>
                  <a:lnTo>
                    <a:pt x="293" y="828"/>
                  </a:lnTo>
                  <a:lnTo>
                    <a:pt x="300" y="866"/>
                  </a:lnTo>
                  <a:lnTo>
                    <a:pt x="310" y="905"/>
                  </a:lnTo>
                  <a:lnTo>
                    <a:pt x="319" y="944"/>
                  </a:lnTo>
                  <a:lnTo>
                    <a:pt x="331" y="982"/>
                  </a:lnTo>
                  <a:lnTo>
                    <a:pt x="342" y="1020"/>
                  </a:lnTo>
                  <a:lnTo>
                    <a:pt x="342" y="1020"/>
                  </a:lnTo>
                  <a:lnTo>
                    <a:pt x="347" y="1039"/>
                  </a:lnTo>
                  <a:lnTo>
                    <a:pt x="350" y="1057"/>
                  </a:lnTo>
                  <a:lnTo>
                    <a:pt x="353" y="1075"/>
                  </a:lnTo>
                  <a:lnTo>
                    <a:pt x="355" y="1093"/>
                  </a:lnTo>
                  <a:lnTo>
                    <a:pt x="355" y="1112"/>
                  </a:lnTo>
                  <a:lnTo>
                    <a:pt x="355" y="1129"/>
                  </a:lnTo>
                  <a:lnTo>
                    <a:pt x="354" y="1148"/>
                  </a:lnTo>
                  <a:lnTo>
                    <a:pt x="350" y="1167"/>
                  </a:lnTo>
                  <a:lnTo>
                    <a:pt x="350" y="1167"/>
                  </a:lnTo>
                  <a:lnTo>
                    <a:pt x="318" y="1155"/>
                  </a:lnTo>
                  <a:lnTo>
                    <a:pt x="281" y="1142"/>
                  </a:lnTo>
                  <a:lnTo>
                    <a:pt x="238" y="1131"/>
                  </a:lnTo>
                  <a:lnTo>
                    <a:pt x="188" y="1119"/>
                  </a:lnTo>
                  <a:lnTo>
                    <a:pt x="72" y="776"/>
                  </a:lnTo>
                  <a:lnTo>
                    <a:pt x="72" y="776"/>
                  </a:lnTo>
                  <a:lnTo>
                    <a:pt x="55" y="753"/>
                  </a:lnTo>
                  <a:lnTo>
                    <a:pt x="40" y="731"/>
                  </a:lnTo>
                  <a:lnTo>
                    <a:pt x="28" y="708"/>
                  </a:lnTo>
                  <a:lnTo>
                    <a:pt x="16" y="686"/>
                  </a:lnTo>
                  <a:lnTo>
                    <a:pt x="8" y="663"/>
                  </a:lnTo>
                  <a:lnTo>
                    <a:pt x="4" y="651"/>
                  </a:lnTo>
                  <a:lnTo>
                    <a:pt x="2" y="641"/>
                  </a:lnTo>
                  <a:lnTo>
                    <a:pt x="1" y="629"/>
                  </a:lnTo>
                  <a:lnTo>
                    <a:pt x="0" y="617"/>
                  </a:lnTo>
                  <a:lnTo>
                    <a:pt x="0" y="606"/>
                  </a:lnTo>
                  <a:lnTo>
                    <a:pt x="0" y="595"/>
                  </a:lnTo>
                  <a:lnTo>
                    <a:pt x="0" y="595"/>
                  </a:lnTo>
                  <a:lnTo>
                    <a:pt x="6" y="519"/>
                  </a:lnTo>
                  <a:lnTo>
                    <a:pt x="12" y="443"/>
                  </a:lnTo>
                  <a:lnTo>
                    <a:pt x="22" y="368"/>
                  </a:lnTo>
                  <a:lnTo>
                    <a:pt x="31" y="294"/>
                  </a:lnTo>
                  <a:lnTo>
                    <a:pt x="43" y="219"/>
                  </a:lnTo>
                  <a:lnTo>
                    <a:pt x="54" y="146"/>
                  </a:lnTo>
                  <a:lnTo>
                    <a:pt x="77" y="0"/>
                  </a:lnTo>
                  <a:lnTo>
                    <a:pt x="7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Line 37">
              <a:extLst>
                <a:ext uri="{FF2B5EF4-FFF2-40B4-BE49-F238E27FC236}">
                  <a16:creationId xmlns:a16="http://schemas.microsoft.com/office/drawing/2014/main" xmlns="" id="{535336A6-3413-456F-9062-9BAD1DE01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8513" y="287178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xmlns="" id="{D8D2E548-46DD-4804-9607-9A368CD68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601" y="2871787"/>
              <a:ext cx="280988" cy="925512"/>
            </a:xfrm>
            <a:custGeom>
              <a:avLst/>
              <a:gdLst>
                <a:gd name="T0" fmla="*/ 77 w 355"/>
                <a:gd name="T1" fmla="*/ 0 h 1167"/>
                <a:gd name="T2" fmla="*/ 101 w 355"/>
                <a:gd name="T3" fmla="*/ 27 h 1167"/>
                <a:gd name="T4" fmla="*/ 117 w 355"/>
                <a:gd name="T5" fmla="*/ 62 h 1167"/>
                <a:gd name="T6" fmla="*/ 137 w 355"/>
                <a:gd name="T7" fmla="*/ 130 h 1167"/>
                <a:gd name="T8" fmla="*/ 147 w 355"/>
                <a:gd name="T9" fmla="*/ 181 h 1167"/>
                <a:gd name="T10" fmla="*/ 180 w 355"/>
                <a:gd name="T11" fmla="*/ 304 h 1167"/>
                <a:gd name="T12" fmla="*/ 198 w 355"/>
                <a:gd name="T13" fmla="*/ 385 h 1167"/>
                <a:gd name="T14" fmla="*/ 211 w 355"/>
                <a:gd name="T15" fmla="*/ 468 h 1167"/>
                <a:gd name="T16" fmla="*/ 216 w 355"/>
                <a:gd name="T17" fmla="*/ 508 h 1167"/>
                <a:gd name="T18" fmla="*/ 238 w 355"/>
                <a:gd name="T19" fmla="*/ 559 h 1167"/>
                <a:gd name="T20" fmla="*/ 254 w 355"/>
                <a:gd name="T21" fmla="*/ 600 h 1167"/>
                <a:gd name="T22" fmla="*/ 272 w 355"/>
                <a:gd name="T23" fmla="*/ 662 h 1167"/>
                <a:gd name="T24" fmla="*/ 283 w 355"/>
                <a:gd name="T25" fmla="*/ 706 h 1167"/>
                <a:gd name="T26" fmla="*/ 288 w 355"/>
                <a:gd name="T27" fmla="*/ 788 h 1167"/>
                <a:gd name="T28" fmla="*/ 300 w 355"/>
                <a:gd name="T29" fmla="*/ 866 h 1167"/>
                <a:gd name="T30" fmla="*/ 319 w 355"/>
                <a:gd name="T31" fmla="*/ 944 h 1167"/>
                <a:gd name="T32" fmla="*/ 342 w 355"/>
                <a:gd name="T33" fmla="*/ 1020 h 1167"/>
                <a:gd name="T34" fmla="*/ 347 w 355"/>
                <a:gd name="T35" fmla="*/ 1039 h 1167"/>
                <a:gd name="T36" fmla="*/ 353 w 355"/>
                <a:gd name="T37" fmla="*/ 1075 h 1167"/>
                <a:gd name="T38" fmla="*/ 355 w 355"/>
                <a:gd name="T39" fmla="*/ 1112 h 1167"/>
                <a:gd name="T40" fmla="*/ 354 w 355"/>
                <a:gd name="T41" fmla="*/ 1148 h 1167"/>
                <a:gd name="T42" fmla="*/ 350 w 355"/>
                <a:gd name="T43" fmla="*/ 1167 h 1167"/>
                <a:gd name="T44" fmla="*/ 281 w 355"/>
                <a:gd name="T45" fmla="*/ 1142 h 1167"/>
                <a:gd name="T46" fmla="*/ 188 w 355"/>
                <a:gd name="T47" fmla="*/ 1119 h 1167"/>
                <a:gd name="T48" fmla="*/ 72 w 355"/>
                <a:gd name="T49" fmla="*/ 776 h 1167"/>
                <a:gd name="T50" fmla="*/ 40 w 355"/>
                <a:gd name="T51" fmla="*/ 731 h 1167"/>
                <a:gd name="T52" fmla="*/ 16 w 355"/>
                <a:gd name="T53" fmla="*/ 686 h 1167"/>
                <a:gd name="T54" fmla="*/ 4 w 355"/>
                <a:gd name="T55" fmla="*/ 651 h 1167"/>
                <a:gd name="T56" fmla="*/ 1 w 355"/>
                <a:gd name="T57" fmla="*/ 629 h 1167"/>
                <a:gd name="T58" fmla="*/ 0 w 355"/>
                <a:gd name="T59" fmla="*/ 606 h 1167"/>
                <a:gd name="T60" fmla="*/ 0 w 355"/>
                <a:gd name="T61" fmla="*/ 595 h 1167"/>
                <a:gd name="T62" fmla="*/ 12 w 355"/>
                <a:gd name="T63" fmla="*/ 443 h 1167"/>
                <a:gd name="T64" fmla="*/ 31 w 355"/>
                <a:gd name="T65" fmla="*/ 294 h 1167"/>
                <a:gd name="T66" fmla="*/ 54 w 355"/>
                <a:gd name="T67" fmla="*/ 146 h 1167"/>
                <a:gd name="T68" fmla="*/ 77 w 355"/>
                <a:gd name="T69" fmla="*/ 0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1167">
                  <a:moveTo>
                    <a:pt x="77" y="0"/>
                  </a:moveTo>
                  <a:lnTo>
                    <a:pt x="77" y="0"/>
                  </a:lnTo>
                  <a:lnTo>
                    <a:pt x="94" y="16"/>
                  </a:lnTo>
                  <a:lnTo>
                    <a:pt x="101" y="27"/>
                  </a:lnTo>
                  <a:lnTo>
                    <a:pt x="109" y="42"/>
                  </a:lnTo>
                  <a:lnTo>
                    <a:pt x="117" y="62"/>
                  </a:lnTo>
                  <a:lnTo>
                    <a:pt x="126" y="90"/>
                  </a:lnTo>
                  <a:lnTo>
                    <a:pt x="137" y="130"/>
                  </a:lnTo>
                  <a:lnTo>
                    <a:pt x="147" y="181"/>
                  </a:lnTo>
                  <a:lnTo>
                    <a:pt x="147" y="181"/>
                  </a:lnTo>
                  <a:lnTo>
                    <a:pt x="169" y="262"/>
                  </a:lnTo>
                  <a:lnTo>
                    <a:pt x="180" y="304"/>
                  </a:lnTo>
                  <a:lnTo>
                    <a:pt x="189" y="345"/>
                  </a:lnTo>
                  <a:lnTo>
                    <a:pt x="198" y="385"/>
                  </a:lnTo>
                  <a:lnTo>
                    <a:pt x="205" y="426"/>
                  </a:lnTo>
                  <a:lnTo>
                    <a:pt x="211" y="468"/>
                  </a:lnTo>
                  <a:lnTo>
                    <a:pt x="216" y="508"/>
                  </a:lnTo>
                  <a:lnTo>
                    <a:pt x="216" y="508"/>
                  </a:lnTo>
                  <a:lnTo>
                    <a:pt x="231" y="542"/>
                  </a:lnTo>
                  <a:lnTo>
                    <a:pt x="238" y="559"/>
                  </a:lnTo>
                  <a:lnTo>
                    <a:pt x="246" y="578"/>
                  </a:lnTo>
                  <a:lnTo>
                    <a:pt x="254" y="600"/>
                  </a:lnTo>
                  <a:lnTo>
                    <a:pt x="262" y="627"/>
                  </a:lnTo>
                  <a:lnTo>
                    <a:pt x="272" y="662"/>
                  </a:lnTo>
                  <a:lnTo>
                    <a:pt x="283" y="706"/>
                  </a:lnTo>
                  <a:lnTo>
                    <a:pt x="283" y="706"/>
                  </a:lnTo>
                  <a:lnTo>
                    <a:pt x="284" y="747"/>
                  </a:lnTo>
                  <a:lnTo>
                    <a:pt x="288" y="788"/>
                  </a:lnTo>
                  <a:lnTo>
                    <a:pt x="293" y="828"/>
                  </a:lnTo>
                  <a:lnTo>
                    <a:pt x="300" y="866"/>
                  </a:lnTo>
                  <a:lnTo>
                    <a:pt x="310" y="905"/>
                  </a:lnTo>
                  <a:lnTo>
                    <a:pt x="319" y="944"/>
                  </a:lnTo>
                  <a:lnTo>
                    <a:pt x="331" y="982"/>
                  </a:lnTo>
                  <a:lnTo>
                    <a:pt x="342" y="1020"/>
                  </a:lnTo>
                  <a:lnTo>
                    <a:pt x="342" y="1020"/>
                  </a:lnTo>
                  <a:lnTo>
                    <a:pt x="347" y="1039"/>
                  </a:lnTo>
                  <a:lnTo>
                    <a:pt x="350" y="1057"/>
                  </a:lnTo>
                  <a:lnTo>
                    <a:pt x="353" y="1075"/>
                  </a:lnTo>
                  <a:lnTo>
                    <a:pt x="355" y="1093"/>
                  </a:lnTo>
                  <a:lnTo>
                    <a:pt x="355" y="1112"/>
                  </a:lnTo>
                  <a:lnTo>
                    <a:pt x="355" y="1129"/>
                  </a:lnTo>
                  <a:lnTo>
                    <a:pt x="354" y="1148"/>
                  </a:lnTo>
                  <a:lnTo>
                    <a:pt x="350" y="1167"/>
                  </a:lnTo>
                  <a:lnTo>
                    <a:pt x="350" y="1167"/>
                  </a:lnTo>
                  <a:lnTo>
                    <a:pt x="318" y="1155"/>
                  </a:lnTo>
                  <a:lnTo>
                    <a:pt x="281" y="1142"/>
                  </a:lnTo>
                  <a:lnTo>
                    <a:pt x="238" y="1131"/>
                  </a:lnTo>
                  <a:lnTo>
                    <a:pt x="188" y="1119"/>
                  </a:lnTo>
                  <a:lnTo>
                    <a:pt x="72" y="776"/>
                  </a:lnTo>
                  <a:lnTo>
                    <a:pt x="72" y="776"/>
                  </a:lnTo>
                  <a:lnTo>
                    <a:pt x="55" y="753"/>
                  </a:lnTo>
                  <a:lnTo>
                    <a:pt x="40" y="731"/>
                  </a:lnTo>
                  <a:lnTo>
                    <a:pt x="28" y="708"/>
                  </a:lnTo>
                  <a:lnTo>
                    <a:pt x="16" y="686"/>
                  </a:lnTo>
                  <a:lnTo>
                    <a:pt x="8" y="663"/>
                  </a:lnTo>
                  <a:lnTo>
                    <a:pt x="4" y="651"/>
                  </a:lnTo>
                  <a:lnTo>
                    <a:pt x="2" y="641"/>
                  </a:lnTo>
                  <a:lnTo>
                    <a:pt x="1" y="629"/>
                  </a:lnTo>
                  <a:lnTo>
                    <a:pt x="0" y="617"/>
                  </a:lnTo>
                  <a:lnTo>
                    <a:pt x="0" y="606"/>
                  </a:lnTo>
                  <a:lnTo>
                    <a:pt x="0" y="595"/>
                  </a:lnTo>
                  <a:lnTo>
                    <a:pt x="0" y="595"/>
                  </a:lnTo>
                  <a:lnTo>
                    <a:pt x="6" y="519"/>
                  </a:lnTo>
                  <a:lnTo>
                    <a:pt x="12" y="443"/>
                  </a:lnTo>
                  <a:lnTo>
                    <a:pt x="22" y="368"/>
                  </a:lnTo>
                  <a:lnTo>
                    <a:pt x="31" y="294"/>
                  </a:lnTo>
                  <a:lnTo>
                    <a:pt x="43" y="219"/>
                  </a:lnTo>
                  <a:lnTo>
                    <a:pt x="54" y="146"/>
                  </a:lnTo>
                  <a:lnTo>
                    <a:pt x="77" y="0"/>
                  </a:lnTo>
                  <a:lnTo>
                    <a:pt x="7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Line 39">
              <a:extLst>
                <a:ext uri="{FF2B5EF4-FFF2-40B4-BE49-F238E27FC236}">
                  <a16:creationId xmlns:a16="http://schemas.microsoft.com/office/drawing/2014/main" xmlns="" id="{B40B1D4D-BEAB-4473-95A3-5899B9A27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8513" y="2871787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xmlns="" id="{29C33578-3312-4FBA-A97D-258F87F6B6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6438" y="3419475"/>
              <a:ext cx="263525" cy="511175"/>
            </a:xfrm>
            <a:custGeom>
              <a:avLst/>
              <a:gdLst>
                <a:gd name="T0" fmla="*/ 14 w 332"/>
                <a:gd name="T1" fmla="*/ 77 h 645"/>
                <a:gd name="T2" fmla="*/ 14 w 332"/>
                <a:gd name="T3" fmla="*/ 77 h 645"/>
                <a:gd name="T4" fmla="*/ 20 w 332"/>
                <a:gd name="T5" fmla="*/ 70 h 645"/>
                <a:gd name="T6" fmla="*/ 27 w 332"/>
                <a:gd name="T7" fmla="*/ 63 h 645"/>
                <a:gd name="T8" fmla="*/ 34 w 332"/>
                <a:gd name="T9" fmla="*/ 56 h 645"/>
                <a:gd name="T10" fmla="*/ 44 w 332"/>
                <a:gd name="T11" fmla="*/ 50 h 645"/>
                <a:gd name="T12" fmla="*/ 61 w 332"/>
                <a:gd name="T13" fmla="*/ 41 h 645"/>
                <a:gd name="T14" fmla="*/ 81 w 332"/>
                <a:gd name="T15" fmla="*/ 32 h 645"/>
                <a:gd name="T16" fmla="*/ 101 w 332"/>
                <a:gd name="T17" fmla="*/ 24 h 645"/>
                <a:gd name="T18" fmla="*/ 121 w 332"/>
                <a:gd name="T19" fmla="*/ 17 h 645"/>
                <a:gd name="T20" fmla="*/ 142 w 332"/>
                <a:gd name="T21" fmla="*/ 9 h 645"/>
                <a:gd name="T22" fmla="*/ 162 w 332"/>
                <a:gd name="T23" fmla="*/ 0 h 645"/>
                <a:gd name="T24" fmla="*/ 162 w 332"/>
                <a:gd name="T25" fmla="*/ 0 h 645"/>
                <a:gd name="T26" fmla="*/ 179 w 332"/>
                <a:gd name="T27" fmla="*/ 70 h 645"/>
                <a:gd name="T28" fmla="*/ 198 w 332"/>
                <a:gd name="T29" fmla="*/ 140 h 645"/>
                <a:gd name="T30" fmla="*/ 219 w 332"/>
                <a:gd name="T31" fmla="*/ 208 h 645"/>
                <a:gd name="T32" fmla="*/ 241 w 332"/>
                <a:gd name="T33" fmla="*/ 278 h 645"/>
                <a:gd name="T34" fmla="*/ 287 w 332"/>
                <a:gd name="T35" fmla="*/ 417 h 645"/>
                <a:gd name="T36" fmla="*/ 309 w 332"/>
                <a:gd name="T37" fmla="*/ 487 h 645"/>
                <a:gd name="T38" fmla="*/ 332 w 332"/>
                <a:gd name="T39" fmla="*/ 557 h 645"/>
                <a:gd name="T40" fmla="*/ 322 w 332"/>
                <a:gd name="T41" fmla="*/ 603 h 645"/>
                <a:gd name="T42" fmla="*/ 234 w 332"/>
                <a:gd name="T43" fmla="*/ 645 h 645"/>
                <a:gd name="T44" fmla="*/ 234 w 332"/>
                <a:gd name="T45" fmla="*/ 645 h 645"/>
                <a:gd name="T46" fmla="*/ 168 w 332"/>
                <a:gd name="T47" fmla="*/ 536 h 645"/>
                <a:gd name="T48" fmla="*/ 137 w 332"/>
                <a:gd name="T49" fmla="*/ 481 h 645"/>
                <a:gd name="T50" fmla="*/ 106 w 332"/>
                <a:gd name="T51" fmla="*/ 428 h 645"/>
                <a:gd name="T52" fmla="*/ 79 w 332"/>
                <a:gd name="T53" fmla="*/ 375 h 645"/>
                <a:gd name="T54" fmla="*/ 51 w 332"/>
                <a:gd name="T55" fmla="*/ 322 h 645"/>
                <a:gd name="T56" fmla="*/ 24 w 332"/>
                <a:gd name="T57" fmla="*/ 271 h 645"/>
                <a:gd name="T58" fmla="*/ 0 w 332"/>
                <a:gd name="T59" fmla="*/ 219 h 645"/>
                <a:gd name="T60" fmla="*/ 0 w 332"/>
                <a:gd name="T61" fmla="*/ 219 h 645"/>
                <a:gd name="T62" fmla="*/ 0 w 332"/>
                <a:gd name="T63" fmla="*/ 180 h 645"/>
                <a:gd name="T64" fmla="*/ 2 w 332"/>
                <a:gd name="T65" fmla="*/ 144 h 645"/>
                <a:gd name="T66" fmla="*/ 7 w 332"/>
                <a:gd name="T67" fmla="*/ 110 h 645"/>
                <a:gd name="T68" fmla="*/ 10 w 332"/>
                <a:gd name="T69" fmla="*/ 93 h 645"/>
                <a:gd name="T70" fmla="*/ 14 w 332"/>
                <a:gd name="T71" fmla="*/ 77 h 645"/>
                <a:gd name="T72" fmla="*/ 14 w 332"/>
                <a:gd name="T73" fmla="*/ 77 h 645"/>
                <a:gd name="T74" fmla="*/ 14 w 332"/>
                <a:gd name="T75" fmla="*/ 77 h 645"/>
                <a:gd name="T76" fmla="*/ 14 w 332"/>
                <a:gd name="T77" fmla="*/ 7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2" h="645">
                  <a:moveTo>
                    <a:pt x="14" y="77"/>
                  </a:moveTo>
                  <a:lnTo>
                    <a:pt x="14" y="77"/>
                  </a:lnTo>
                  <a:lnTo>
                    <a:pt x="20" y="70"/>
                  </a:lnTo>
                  <a:lnTo>
                    <a:pt x="27" y="63"/>
                  </a:lnTo>
                  <a:lnTo>
                    <a:pt x="34" y="56"/>
                  </a:lnTo>
                  <a:lnTo>
                    <a:pt x="44" y="50"/>
                  </a:lnTo>
                  <a:lnTo>
                    <a:pt x="61" y="41"/>
                  </a:lnTo>
                  <a:lnTo>
                    <a:pt x="81" y="32"/>
                  </a:lnTo>
                  <a:lnTo>
                    <a:pt x="101" y="24"/>
                  </a:lnTo>
                  <a:lnTo>
                    <a:pt x="121" y="17"/>
                  </a:lnTo>
                  <a:lnTo>
                    <a:pt x="142" y="9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9" y="70"/>
                  </a:lnTo>
                  <a:lnTo>
                    <a:pt x="198" y="140"/>
                  </a:lnTo>
                  <a:lnTo>
                    <a:pt x="219" y="208"/>
                  </a:lnTo>
                  <a:lnTo>
                    <a:pt x="241" y="278"/>
                  </a:lnTo>
                  <a:lnTo>
                    <a:pt x="287" y="417"/>
                  </a:lnTo>
                  <a:lnTo>
                    <a:pt x="309" y="487"/>
                  </a:lnTo>
                  <a:lnTo>
                    <a:pt x="332" y="557"/>
                  </a:lnTo>
                  <a:lnTo>
                    <a:pt x="322" y="603"/>
                  </a:lnTo>
                  <a:lnTo>
                    <a:pt x="234" y="645"/>
                  </a:lnTo>
                  <a:lnTo>
                    <a:pt x="234" y="645"/>
                  </a:lnTo>
                  <a:lnTo>
                    <a:pt x="168" y="536"/>
                  </a:lnTo>
                  <a:lnTo>
                    <a:pt x="137" y="481"/>
                  </a:lnTo>
                  <a:lnTo>
                    <a:pt x="106" y="428"/>
                  </a:lnTo>
                  <a:lnTo>
                    <a:pt x="79" y="375"/>
                  </a:lnTo>
                  <a:lnTo>
                    <a:pt x="51" y="322"/>
                  </a:lnTo>
                  <a:lnTo>
                    <a:pt x="24" y="27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0" y="180"/>
                  </a:lnTo>
                  <a:lnTo>
                    <a:pt x="2" y="144"/>
                  </a:lnTo>
                  <a:lnTo>
                    <a:pt x="7" y="110"/>
                  </a:lnTo>
                  <a:lnTo>
                    <a:pt x="10" y="93"/>
                  </a:lnTo>
                  <a:lnTo>
                    <a:pt x="14" y="77"/>
                  </a:lnTo>
                  <a:lnTo>
                    <a:pt x="14" y="77"/>
                  </a:lnTo>
                  <a:close/>
                  <a:moveTo>
                    <a:pt x="14" y="77"/>
                  </a:move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xmlns="" id="{38FBD227-025B-47B9-944D-91C12BFA2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438" y="3419475"/>
              <a:ext cx="263525" cy="511175"/>
            </a:xfrm>
            <a:custGeom>
              <a:avLst/>
              <a:gdLst>
                <a:gd name="T0" fmla="*/ 14 w 332"/>
                <a:gd name="T1" fmla="*/ 77 h 645"/>
                <a:gd name="T2" fmla="*/ 14 w 332"/>
                <a:gd name="T3" fmla="*/ 77 h 645"/>
                <a:gd name="T4" fmla="*/ 20 w 332"/>
                <a:gd name="T5" fmla="*/ 70 h 645"/>
                <a:gd name="T6" fmla="*/ 27 w 332"/>
                <a:gd name="T7" fmla="*/ 63 h 645"/>
                <a:gd name="T8" fmla="*/ 34 w 332"/>
                <a:gd name="T9" fmla="*/ 56 h 645"/>
                <a:gd name="T10" fmla="*/ 44 w 332"/>
                <a:gd name="T11" fmla="*/ 50 h 645"/>
                <a:gd name="T12" fmla="*/ 61 w 332"/>
                <a:gd name="T13" fmla="*/ 41 h 645"/>
                <a:gd name="T14" fmla="*/ 81 w 332"/>
                <a:gd name="T15" fmla="*/ 32 h 645"/>
                <a:gd name="T16" fmla="*/ 101 w 332"/>
                <a:gd name="T17" fmla="*/ 24 h 645"/>
                <a:gd name="T18" fmla="*/ 121 w 332"/>
                <a:gd name="T19" fmla="*/ 17 h 645"/>
                <a:gd name="T20" fmla="*/ 142 w 332"/>
                <a:gd name="T21" fmla="*/ 9 h 645"/>
                <a:gd name="T22" fmla="*/ 162 w 332"/>
                <a:gd name="T23" fmla="*/ 0 h 645"/>
                <a:gd name="T24" fmla="*/ 162 w 332"/>
                <a:gd name="T25" fmla="*/ 0 h 645"/>
                <a:gd name="T26" fmla="*/ 179 w 332"/>
                <a:gd name="T27" fmla="*/ 70 h 645"/>
                <a:gd name="T28" fmla="*/ 198 w 332"/>
                <a:gd name="T29" fmla="*/ 140 h 645"/>
                <a:gd name="T30" fmla="*/ 219 w 332"/>
                <a:gd name="T31" fmla="*/ 208 h 645"/>
                <a:gd name="T32" fmla="*/ 241 w 332"/>
                <a:gd name="T33" fmla="*/ 278 h 645"/>
                <a:gd name="T34" fmla="*/ 287 w 332"/>
                <a:gd name="T35" fmla="*/ 417 h 645"/>
                <a:gd name="T36" fmla="*/ 309 w 332"/>
                <a:gd name="T37" fmla="*/ 487 h 645"/>
                <a:gd name="T38" fmla="*/ 332 w 332"/>
                <a:gd name="T39" fmla="*/ 557 h 645"/>
                <a:gd name="T40" fmla="*/ 322 w 332"/>
                <a:gd name="T41" fmla="*/ 603 h 645"/>
                <a:gd name="T42" fmla="*/ 234 w 332"/>
                <a:gd name="T43" fmla="*/ 645 h 645"/>
                <a:gd name="T44" fmla="*/ 234 w 332"/>
                <a:gd name="T45" fmla="*/ 645 h 645"/>
                <a:gd name="T46" fmla="*/ 168 w 332"/>
                <a:gd name="T47" fmla="*/ 536 h 645"/>
                <a:gd name="T48" fmla="*/ 137 w 332"/>
                <a:gd name="T49" fmla="*/ 481 h 645"/>
                <a:gd name="T50" fmla="*/ 106 w 332"/>
                <a:gd name="T51" fmla="*/ 428 h 645"/>
                <a:gd name="T52" fmla="*/ 79 w 332"/>
                <a:gd name="T53" fmla="*/ 375 h 645"/>
                <a:gd name="T54" fmla="*/ 51 w 332"/>
                <a:gd name="T55" fmla="*/ 322 h 645"/>
                <a:gd name="T56" fmla="*/ 24 w 332"/>
                <a:gd name="T57" fmla="*/ 271 h 645"/>
                <a:gd name="T58" fmla="*/ 0 w 332"/>
                <a:gd name="T59" fmla="*/ 219 h 645"/>
                <a:gd name="T60" fmla="*/ 0 w 332"/>
                <a:gd name="T61" fmla="*/ 219 h 645"/>
                <a:gd name="T62" fmla="*/ 0 w 332"/>
                <a:gd name="T63" fmla="*/ 180 h 645"/>
                <a:gd name="T64" fmla="*/ 2 w 332"/>
                <a:gd name="T65" fmla="*/ 144 h 645"/>
                <a:gd name="T66" fmla="*/ 7 w 332"/>
                <a:gd name="T67" fmla="*/ 110 h 645"/>
                <a:gd name="T68" fmla="*/ 10 w 332"/>
                <a:gd name="T69" fmla="*/ 93 h 645"/>
                <a:gd name="T70" fmla="*/ 14 w 332"/>
                <a:gd name="T71" fmla="*/ 77 h 645"/>
                <a:gd name="T72" fmla="*/ 14 w 332"/>
                <a:gd name="T73" fmla="*/ 7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2" h="645">
                  <a:moveTo>
                    <a:pt x="14" y="77"/>
                  </a:moveTo>
                  <a:lnTo>
                    <a:pt x="14" y="77"/>
                  </a:lnTo>
                  <a:lnTo>
                    <a:pt x="20" y="70"/>
                  </a:lnTo>
                  <a:lnTo>
                    <a:pt x="27" y="63"/>
                  </a:lnTo>
                  <a:lnTo>
                    <a:pt x="34" y="56"/>
                  </a:lnTo>
                  <a:lnTo>
                    <a:pt x="44" y="50"/>
                  </a:lnTo>
                  <a:lnTo>
                    <a:pt x="61" y="41"/>
                  </a:lnTo>
                  <a:lnTo>
                    <a:pt x="81" y="32"/>
                  </a:lnTo>
                  <a:lnTo>
                    <a:pt x="101" y="24"/>
                  </a:lnTo>
                  <a:lnTo>
                    <a:pt x="121" y="17"/>
                  </a:lnTo>
                  <a:lnTo>
                    <a:pt x="142" y="9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9" y="70"/>
                  </a:lnTo>
                  <a:lnTo>
                    <a:pt x="198" y="140"/>
                  </a:lnTo>
                  <a:lnTo>
                    <a:pt x="219" y="208"/>
                  </a:lnTo>
                  <a:lnTo>
                    <a:pt x="241" y="278"/>
                  </a:lnTo>
                  <a:lnTo>
                    <a:pt x="287" y="417"/>
                  </a:lnTo>
                  <a:lnTo>
                    <a:pt x="309" y="487"/>
                  </a:lnTo>
                  <a:lnTo>
                    <a:pt x="332" y="557"/>
                  </a:lnTo>
                  <a:lnTo>
                    <a:pt x="322" y="603"/>
                  </a:lnTo>
                  <a:lnTo>
                    <a:pt x="234" y="645"/>
                  </a:lnTo>
                  <a:lnTo>
                    <a:pt x="234" y="645"/>
                  </a:lnTo>
                  <a:lnTo>
                    <a:pt x="168" y="536"/>
                  </a:lnTo>
                  <a:lnTo>
                    <a:pt x="137" y="481"/>
                  </a:lnTo>
                  <a:lnTo>
                    <a:pt x="106" y="428"/>
                  </a:lnTo>
                  <a:lnTo>
                    <a:pt x="79" y="375"/>
                  </a:lnTo>
                  <a:lnTo>
                    <a:pt x="51" y="322"/>
                  </a:lnTo>
                  <a:lnTo>
                    <a:pt x="24" y="27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0" y="180"/>
                  </a:lnTo>
                  <a:lnTo>
                    <a:pt x="2" y="144"/>
                  </a:lnTo>
                  <a:lnTo>
                    <a:pt x="7" y="110"/>
                  </a:lnTo>
                  <a:lnTo>
                    <a:pt x="10" y="93"/>
                  </a:lnTo>
                  <a:lnTo>
                    <a:pt x="14" y="77"/>
                  </a:lnTo>
                  <a:lnTo>
                    <a:pt x="14" y="7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Line 42">
              <a:extLst>
                <a:ext uri="{FF2B5EF4-FFF2-40B4-BE49-F238E27FC236}">
                  <a16:creationId xmlns:a16="http://schemas.microsoft.com/office/drawing/2014/main" xmlns="" id="{F25CBD2E-92B8-4AF2-8A3B-3AD5F79A36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37551" y="34798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xmlns="" id="{0330E9DB-66E6-494F-881E-E1443E849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438" y="3419475"/>
              <a:ext cx="263525" cy="511175"/>
            </a:xfrm>
            <a:custGeom>
              <a:avLst/>
              <a:gdLst>
                <a:gd name="T0" fmla="*/ 14 w 332"/>
                <a:gd name="T1" fmla="*/ 77 h 645"/>
                <a:gd name="T2" fmla="*/ 14 w 332"/>
                <a:gd name="T3" fmla="*/ 77 h 645"/>
                <a:gd name="T4" fmla="*/ 20 w 332"/>
                <a:gd name="T5" fmla="*/ 70 h 645"/>
                <a:gd name="T6" fmla="*/ 27 w 332"/>
                <a:gd name="T7" fmla="*/ 63 h 645"/>
                <a:gd name="T8" fmla="*/ 34 w 332"/>
                <a:gd name="T9" fmla="*/ 56 h 645"/>
                <a:gd name="T10" fmla="*/ 44 w 332"/>
                <a:gd name="T11" fmla="*/ 50 h 645"/>
                <a:gd name="T12" fmla="*/ 61 w 332"/>
                <a:gd name="T13" fmla="*/ 41 h 645"/>
                <a:gd name="T14" fmla="*/ 81 w 332"/>
                <a:gd name="T15" fmla="*/ 32 h 645"/>
                <a:gd name="T16" fmla="*/ 101 w 332"/>
                <a:gd name="T17" fmla="*/ 24 h 645"/>
                <a:gd name="T18" fmla="*/ 121 w 332"/>
                <a:gd name="T19" fmla="*/ 17 h 645"/>
                <a:gd name="T20" fmla="*/ 142 w 332"/>
                <a:gd name="T21" fmla="*/ 9 h 645"/>
                <a:gd name="T22" fmla="*/ 162 w 332"/>
                <a:gd name="T23" fmla="*/ 0 h 645"/>
                <a:gd name="T24" fmla="*/ 162 w 332"/>
                <a:gd name="T25" fmla="*/ 0 h 645"/>
                <a:gd name="T26" fmla="*/ 179 w 332"/>
                <a:gd name="T27" fmla="*/ 70 h 645"/>
                <a:gd name="T28" fmla="*/ 198 w 332"/>
                <a:gd name="T29" fmla="*/ 140 h 645"/>
                <a:gd name="T30" fmla="*/ 219 w 332"/>
                <a:gd name="T31" fmla="*/ 208 h 645"/>
                <a:gd name="T32" fmla="*/ 241 w 332"/>
                <a:gd name="T33" fmla="*/ 278 h 645"/>
                <a:gd name="T34" fmla="*/ 287 w 332"/>
                <a:gd name="T35" fmla="*/ 417 h 645"/>
                <a:gd name="T36" fmla="*/ 309 w 332"/>
                <a:gd name="T37" fmla="*/ 487 h 645"/>
                <a:gd name="T38" fmla="*/ 332 w 332"/>
                <a:gd name="T39" fmla="*/ 557 h 645"/>
                <a:gd name="T40" fmla="*/ 322 w 332"/>
                <a:gd name="T41" fmla="*/ 603 h 645"/>
                <a:gd name="T42" fmla="*/ 234 w 332"/>
                <a:gd name="T43" fmla="*/ 645 h 645"/>
                <a:gd name="T44" fmla="*/ 234 w 332"/>
                <a:gd name="T45" fmla="*/ 645 h 645"/>
                <a:gd name="T46" fmla="*/ 168 w 332"/>
                <a:gd name="T47" fmla="*/ 536 h 645"/>
                <a:gd name="T48" fmla="*/ 137 w 332"/>
                <a:gd name="T49" fmla="*/ 481 h 645"/>
                <a:gd name="T50" fmla="*/ 106 w 332"/>
                <a:gd name="T51" fmla="*/ 428 h 645"/>
                <a:gd name="T52" fmla="*/ 79 w 332"/>
                <a:gd name="T53" fmla="*/ 375 h 645"/>
                <a:gd name="T54" fmla="*/ 51 w 332"/>
                <a:gd name="T55" fmla="*/ 322 h 645"/>
                <a:gd name="T56" fmla="*/ 24 w 332"/>
                <a:gd name="T57" fmla="*/ 271 h 645"/>
                <a:gd name="T58" fmla="*/ 0 w 332"/>
                <a:gd name="T59" fmla="*/ 219 h 645"/>
                <a:gd name="T60" fmla="*/ 0 w 332"/>
                <a:gd name="T61" fmla="*/ 219 h 645"/>
                <a:gd name="T62" fmla="*/ 0 w 332"/>
                <a:gd name="T63" fmla="*/ 180 h 645"/>
                <a:gd name="T64" fmla="*/ 2 w 332"/>
                <a:gd name="T65" fmla="*/ 144 h 645"/>
                <a:gd name="T66" fmla="*/ 7 w 332"/>
                <a:gd name="T67" fmla="*/ 110 h 645"/>
                <a:gd name="T68" fmla="*/ 10 w 332"/>
                <a:gd name="T69" fmla="*/ 93 h 645"/>
                <a:gd name="T70" fmla="*/ 14 w 332"/>
                <a:gd name="T71" fmla="*/ 77 h 645"/>
                <a:gd name="T72" fmla="*/ 14 w 332"/>
                <a:gd name="T73" fmla="*/ 7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2" h="645">
                  <a:moveTo>
                    <a:pt x="14" y="77"/>
                  </a:moveTo>
                  <a:lnTo>
                    <a:pt x="14" y="77"/>
                  </a:lnTo>
                  <a:lnTo>
                    <a:pt x="20" y="70"/>
                  </a:lnTo>
                  <a:lnTo>
                    <a:pt x="27" y="63"/>
                  </a:lnTo>
                  <a:lnTo>
                    <a:pt x="34" y="56"/>
                  </a:lnTo>
                  <a:lnTo>
                    <a:pt x="44" y="50"/>
                  </a:lnTo>
                  <a:lnTo>
                    <a:pt x="61" y="41"/>
                  </a:lnTo>
                  <a:lnTo>
                    <a:pt x="81" y="32"/>
                  </a:lnTo>
                  <a:lnTo>
                    <a:pt x="101" y="24"/>
                  </a:lnTo>
                  <a:lnTo>
                    <a:pt x="121" y="17"/>
                  </a:lnTo>
                  <a:lnTo>
                    <a:pt x="142" y="9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9" y="70"/>
                  </a:lnTo>
                  <a:lnTo>
                    <a:pt x="198" y="140"/>
                  </a:lnTo>
                  <a:lnTo>
                    <a:pt x="219" y="208"/>
                  </a:lnTo>
                  <a:lnTo>
                    <a:pt x="241" y="278"/>
                  </a:lnTo>
                  <a:lnTo>
                    <a:pt x="287" y="417"/>
                  </a:lnTo>
                  <a:lnTo>
                    <a:pt x="309" y="487"/>
                  </a:lnTo>
                  <a:lnTo>
                    <a:pt x="332" y="557"/>
                  </a:lnTo>
                  <a:lnTo>
                    <a:pt x="322" y="603"/>
                  </a:lnTo>
                  <a:lnTo>
                    <a:pt x="234" y="645"/>
                  </a:lnTo>
                  <a:lnTo>
                    <a:pt x="234" y="645"/>
                  </a:lnTo>
                  <a:lnTo>
                    <a:pt x="168" y="536"/>
                  </a:lnTo>
                  <a:lnTo>
                    <a:pt x="137" y="481"/>
                  </a:lnTo>
                  <a:lnTo>
                    <a:pt x="106" y="428"/>
                  </a:lnTo>
                  <a:lnTo>
                    <a:pt x="79" y="375"/>
                  </a:lnTo>
                  <a:lnTo>
                    <a:pt x="51" y="322"/>
                  </a:lnTo>
                  <a:lnTo>
                    <a:pt x="24" y="27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0" y="180"/>
                  </a:lnTo>
                  <a:lnTo>
                    <a:pt x="2" y="144"/>
                  </a:lnTo>
                  <a:lnTo>
                    <a:pt x="7" y="110"/>
                  </a:lnTo>
                  <a:lnTo>
                    <a:pt x="10" y="93"/>
                  </a:lnTo>
                  <a:lnTo>
                    <a:pt x="14" y="77"/>
                  </a:lnTo>
                  <a:lnTo>
                    <a:pt x="14" y="77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Line 44">
              <a:extLst>
                <a:ext uri="{FF2B5EF4-FFF2-40B4-BE49-F238E27FC236}">
                  <a16:creationId xmlns:a16="http://schemas.microsoft.com/office/drawing/2014/main" xmlns="" id="{BEE9524B-3BDC-48FD-A430-D01BF0F54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37551" y="3479800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xmlns="" id="{F1E470AA-46E3-45B6-B57C-1190632823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9438" y="2808287"/>
              <a:ext cx="223838" cy="1149350"/>
            </a:xfrm>
            <a:custGeom>
              <a:avLst/>
              <a:gdLst>
                <a:gd name="T0" fmla="*/ 0 w 282"/>
                <a:gd name="T1" fmla="*/ 0 h 1446"/>
                <a:gd name="T2" fmla="*/ 51 w 282"/>
                <a:gd name="T3" fmla="*/ 650 h 1446"/>
                <a:gd name="T4" fmla="*/ 51 w 282"/>
                <a:gd name="T5" fmla="*/ 650 h 1446"/>
                <a:gd name="T6" fmla="*/ 55 w 282"/>
                <a:gd name="T7" fmla="*/ 725 h 1446"/>
                <a:gd name="T8" fmla="*/ 55 w 282"/>
                <a:gd name="T9" fmla="*/ 802 h 1446"/>
                <a:gd name="T10" fmla="*/ 55 w 282"/>
                <a:gd name="T11" fmla="*/ 878 h 1446"/>
                <a:gd name="T12" fmla="*/ 56 w 282"/>
                <a:gd name="T13" fmla="*/ 954 h 1446"/>
                <a:gd name="T14" fmla="*/ 57 w 282"/>
                <a:gd name="T15" fmla="*/ 991 h 1446"/>
                <a:gd name="T16" fmla="*/ 59 w 282"/>
                <a:gd name="T17" fmla="*/ 1030 h 1446"/>
                <a:gd name="T18" fmla="*/ 62 w 282"/>
                <a:gd name="T19" fmla="*/ 1068 h 1446"/>
                <a:gd name="T20" fmla="*/ 66 w 282"/>
                <a:gd name="T21" fmla="*/ 1105 h 1446"/>
                <a:gd name="T22" fmla="*/ 71 w 282"/>
                <a:gd name="T23" fmla="*/ 1143 h 1446"/>
                <a:gd name="T24" fmla="*/ 78 w 282"/>
                <a:gd name="T25" fmla="*/ 1182 h 1446"/>
                <a:gd name="T26" fmla="*/ 86 w 282"/>
                <a:gd name="T27" fmla="*/ 1219 h 1446"/>
                <a:gd name="T28" fmla="*/ 95 w 282"/>
                <a:gd name="T29" fmla="*/ 1257 h 1446"/>
                <a:gd name="T30" fmla="*/ 95 w 282"/>
                <a:gd name="T31" fmla="*/ 1257 h 1446"/>
                <a:gd name="T32" fmla="*/ 101 w 282"/>
                <a:gd name="T33" fmla="*/ 1271 h 1446"/>
                <a:gd name="T34" fmla="*/ 106 w 282"/>
                <a:gd name="T35" fmla="*/ 1286 h 1446"/>
                <a:gd name="T36" fmla="*/ 109 w 282"/>
                <a:gd name="T37" fmla="*/ 1301 h 1446"/>
                <a:gd name="T38" fmla="*/ 113 w 282"/>
                <a:gd name="T39" fmla="*/ 1318 h 1446"/>
                <a:gd name="T40" fmla="*/ 119 w 282"/>
                <a:gd name="T41" fmla="*/ 1349 h 1446"/>
                <a:gd name="T42" fmla="*/ 122 w 282"/>
                <a:gd name="T43" fmla="*/ 1365 h 1446"/>
                <a:gd name="T44" fmla="*/ 126 w 282"/>
                <a:gd name="T45" fmla="*/ 1380 h 1446"/>
                <a:gd name="T46" fmla="*/ 131 w 282"/>
                <a:gd name="T47" fmla="*/ 1394 h 1446"/>
                <a:gd name="T48" fmla="*/ 138 w 282"/>
                <a:gd name="T49" fmla="*/ 1407 h 1446"/>
                <a:gd name="T50" fmla="*/ 148 w 282"/>
                <a:gd name="T51" fmla="*/ 1419 h 1446"/>
                <a:gd name="T52" fmla="*/ 153 w 282"/>
                <a:gd name="T53" fmla="*/ 1423 h 1446"/>
                <a:gd name="T54" fmla="*/ 159 w 282"/>
                <a:gd name="T55" fmla="*/ 1428 h 1446"/>
                <a:gd name="T56" fmla="*/ 166 w 282"/>
                <a:gd name="T57" fmla="*/ 1432 h 1446"/>
                <a:gd name="T58" fmla="*/ 173 w 282"/>
                <a:gd name="T59" fmla="*/ 1436 h 1446"/>
                <a:gd name="T60" fmla="*/ 181 w 282"/>
                <a:gd name="T61" fmla="*/ 1439 h 1446"/>
                <a:gd name="T62" fmla="*/ 191 w 282"/>
                <a:gd name="T63" fmla="*/ 1442 h 1446"/>
                <a:gd name="T64" fmla="*/ 200 w 282"/>
                <a:gd name="T65" fmla="*/ 1444 h 1446"/>
                <a:gd name="T66" fmla="*/ 211 w 282"/>
                <a:gd name="T67" fmla="*/ 1445 h 1446"/>
                <a:gd name="T68" fmla="*/ 222 w 282"/>
                <a:gd name="T69" fmla="*/ 1446 h 1446"/>
                <a:gd name="T70" fmla="*/ 235 w 282"/>
                <a:gd name="T71" fmla="*/ 1446 h 1446"/>
                <a:gd name="T72" fmla="*/ 282 w 282"/>
                <a:gd name="T73" fmla="*/ 1446 h 1446"/>
                <a:gd name="T74" fmla="*/ 282 w 282"/>
                <a:gd name="T75" fmla="*/ 1446 h 1446"/>
                <a:gd name="T76" fmla="*/ 259 w 282"/>
                <a:gd name="T77" fmla="*/ 1268 h 1446"/>
                <a:gd name="T78" fmla="*/ 235 w 282"/>
                <a:gd name="T79" fmla="*/ 1090 h 1446"/>
                <a:gd name="T80" fmla="*/ 208 w 282"/>
                <a:gd name="T81" fmla="*/ 914 h 1446"/>
                <a:gd name="T82" fmla="*/ 194 w 282"/>
                <a:gd name="T83" fmla="*/ 826 h 1446"/>
                <a:gd name="T84" fmla="*/ 179 w 282"/>
                <a:gd name="T85" fmla="*/ 741 h 1446"/>
                <a:gd name="T86" fmla="*/ 179 w 282"/>
                <a:gd name="T87" fmla="*/ 741 h 1446"/>
                <a:gd name="T88" fmla="*/ 189 w 282"/>
                <a:gd name="T89" fmla="*/ 700 h 1446"/>
                <a:gd name="T90" fmla="*/ 200 w 282"/>
                <a:gd name="T91" fmla="*/ 658 h 1446"/>
                <a:gd name="T92" fmla="*/ 209 w 282"/>
                <a:gd name="T93" fmla="*/ 617 h 1446"/>
                <a:gd name="T94" fmla="*/ 217 w 282"/>
                <a:gd name="T95" fmla="*/ 576 h 1446"/>
                <a:gd name="T96" fmla="*/ 232 w 282"/>
                <a:gd name="T97" fmla="*/ 493 h 1446"/>
                <a:gd name="T98" fmla="*/ 244 w 282"/>
                <a:gd name="T99" fmla="*/ 411 h 1446"/>
                <a:gd name="T100" fmla="*/ 254 w 282"/>
                <a:gd name="T101" fmla="*/ 328 h 1446"/>
                <a:gd name="T102" fmla="*/ 264 w 282"/>
                <a:gd name="T103" fmla="*/ 246 h 1446"/>
                <a:gd name="T104" fmla="*/ 272 w 282"/>
                <a:gd name="T105" fmla="*/ 162 h 1446"/>
                <a:gd name="T106" fmla="*/ 279 w 282"/>
                <a:gd name="T107" fmla="*/ 81 h 1446"/>
                <a:gd name="T108" fmla="*/ 279 w 282"/>
                <a:gd name="T109" fmla="*/ 81 h 1446"/>
                <a:gd name="T110" fmla="*/ 203 w 282"/>
                <a:gd name="T111" fmla="*/ 57 h 1446"/>
                <a:gd name="T112" fmla="*/ 131 w 282"/>
                <a:gd name="T113" fmla="*/ 36 h 1446"/>
                <a:gd name="T114" fmla="*/ 64 w 282"/>
                <a:gd name="T115" fmla="*/ 17 h 1446"/>
                <a:gd name="T116" fmla="*/ 0 w 282"/>
                <a:gd name="T117" fmla="*/ 0 h 1446"/>
                <a:gd name="T118" fmla="*/ 0 w 282"/>
                <a:gd name="T119" fmla="*/ 0 h 1446"/>
                <a:gd name="T120" fmla="*/ 0 w 282"/>
                <a:gd name="T121" fmla="*/ 0 h 1446"/>
                <a:gd name="T122" fmla="*/ 0 w 282"/>
                <a:gd name="T123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2" h="1446">
                  <a:moveTo>
                    <a:pt x="0" y="0"/>
                  </a:moveTo>
                  <a:lnTo>
                    <a:pt x="51" y="650"/>
                  </a:lnTo>
                  <a:lnTo>
                    <a:pt x="51" y="650"/>
                  </a:lnTo>
                  <a:lnTo>
                    <a:pt x="55" y="725"/>
                  </a:lnTo>
                  <a:lnTo>
                    <a:pt x="55" y="802"/>
                  </a:lnTo>
                  <a:lnTo>
                    <a:pt x="55" y="878"/>
                  </a:lnTo>
                  <a:lnTo>
                    <a:pt x="56" y="954"/>
                  </a:lnTo>
                  <a:lnTo>
                    <a:pt x="57" y="991"/>
                  </a:lnTo>
                  <a:lnTo>
                    <a:pt x="59" y="1030"/>
                  </a:lnTo>
                  <a:lnTo>
                    <a:pt x="62" y="1068"/>
                  </a:lnTo>
                  <a:lnTo>
                    <a:pt x="66" y="1105"/>
                  </a:lnTo>
                  <a:lnTo>
                    <a:pt x="71" y="1143"/>
                  </a:lnTo>
                  <a:lnTo>
                    <a:pt x="78" y="1182"/>
                  </a:lnTo>
                  <a:lnTo>
                    <a:pt x="86" y="1219"/>
                  </a:lnTo>
                  <a:lnTo>
                    <a:pt x="95" y="1257"/>
                  </a:lnTo>
                  <a:lnTo>
                    <a:pt x="95" y="1257"/>
                  </a:lnTo>
                  <a:lnTo>
                    <a:pt x="101" y="1271"/>
                  </a:lnTo>
                  <a:lnTo>
                    <a:pt x="106" y="1286"/>
                  </a:lnTo>
                  <a:lnTo>
                    <a:pt x="109" y="1301"/>
                  </a:lnTo>
                  <a:lnTo>
                    <a:pt x="113" y="1318"/>
                  </a:lnTo>
                  <a:lnTo>
                    <a:pt x="119" y="1349"/>
                  </a:lnTo>
                  <a:lnTo>
                    <a:pt x="122" y="1365"/>
                  </a:lnTo>
                  <a:lnTo>
                    <a:pt x="126" y="1380"/>
                  </a:lnTo>
                  <a:lnTo>
                    <a:pt x="131" y="1394"/>
                  </a:lnTo>
                  <a:lnTo>
                    <a:pt x="138" y="1407"/>
                  </a:lnTo>
                  <a:lnTo>
                    <a:pt x="148" y="1419"/>
                  </a:lnTo>
                  <a:lnTo>
                    <a:pt x="153" y="1423"/>
                  </a:lnTo>
                  <a:lnTo>
                    <a:pt x="159" y="1428"/>
                  </a:lnTo>
                  <a:lnTo>
                    <a:pt x="166" y="1432"/>
                  </a:lnTo>
                  <a:lnTo>
                    <a:pt x="173" y="1436"/>
                  </a:lnTo>
                  <a:lnTo>
                    <a:pt x="181" y="1439"/>
                  </a:lnTo>
                  <a:lnTo>
                    <a:pt x="191" y="1442"/>
                  </a:lnTo>
                  <a:lnTo>
                    <a:pt x="200" y="1444"/>
                  </a:lnTo>
                  <a:lnTo>
                    <a:pt x="211" y="1445"/>
                  </a:lnTo>
                  <a:lnTo>
                    <a:pt x="222" y="1446"/>
                  </a:lnTo>
                  <a:lnTo>
                    <a:pt x="235" y="1446"/>
                  </a:lnTo>
                  <a:lnTo>
                    <a:pt x="282" y="1446"/>
                  </a:lnTo>
                  <a:lnTo>
                    <a:pt x="282" y="1446"/>
                  </a:lnTo>
                  <a:lnTo>
                    <a:pt x="259" y="1268"/>
                  </a:lnTo>
                  <a:lnTo>
                    <a:pt x="235" y="1090"/>
                  </a:lnTo>
                  <a:lnTo>
                    <a:pt x="208" y="914"/>
                  </a:lnTo>
                  <a:lnTo>
                    <a:pt x="194" y="826"/>
                  </a:lnTo>
                  <a:lnTo>
                    <a:pt x="179" y="741"/>
                  </a:lnTo>
                  <a:lnTo>
                    <a:pt x="179" y="741"/>
                  </a:lnTo>
                  <a:lnTo>
                    <a:pt x="189" y="700"/>
                  </a:lnTo>
                  <a:lnTo>
                    <a:pt x="200" y="658"/>
                  </a:lnTo>
                  <a:lnTo>
                    <a:pt x="209" y="617"/>
                  </a:lnTo>
                  <a:lnTo>
                    <a:pt x="217" y="576"/>
                  </a:lnTo>
                  <a:lnTo>
                    <a:pt x="232" y="493"/>
                  </a:lnTo>
                  <a:lnTo>
                    <a:pt x="244" y="411"/>
                  </a:lnTo>
                  <a:lnTo>
                    <a:pt x="254" y="328"/>
                  </a:lnTo>
                  <a:lnTo>
                    <a:pt x="264" y="246"/>
                  </a:lnTo>
                  <a:lnTo>
                    <a:pt x="272" y="162"/>
                  </a:lnTo>
                  <a:lnTo>
                    <a:pt x="279" y="81"/>
                  </a:lnTo>
                  <a:lnTo>
                    <a:pt x="279" y="81"/>
                  </a:lnTo>
                  <a:lnTo>
                    <a:pt x="203" y="57"/>
                  </a:lnTo>
                  <a:lnTo>
                    <a:pt x="131" y="36"/>
                  </a:lnTo>
                  <a:lnTo>
                    <a:pt x="64" y="17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46">
              <a:extLst>
                <a:ext uri="{FF2B5EF4-FFF2-40B4-BE49-F238E27FC236}">
                  <a16:creationId xmlns:a16="http://schemas.microsoft.com/office/drawing/2014/main" xmlns="" id="{28C2DD92-C383-4A38-A8A2-7BEA0330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9438" y="2808287"/>
              <a:ext cx="223838" cy="1149350"/>
            </a:xfrm>
            <a:custGeom>
              <a:avLst/>
              <a:gdLst>
                <a:gd name="T0" fmla="*/ 0 w 282"/>
                <a:gd name="T1" fmla="*/ 0 h 1446"/>
                <a:gd name="T2" fmla="*/ 51 w 282"/>
                <a:gd name="T3" fmla="*/ 650 h 1446"/>
                <a:gd name="T4" fmla="*/ 51 w 282"/>
                <a:gd name="T5" fmla="*/ 650 h 1446"/>
                <a:gd name="T6" fmla="*/ 55 w 282"/>
                <a:gd name="T7" fmla="*/ 725 h 1446"/>
                <a:gd name="T8" fmla="*/ 55 w 282"/>
                <a:gd name="T9" fmla="*/ 802 h 1446"/>
                <a:gd name="T10" fmla="*/ 55 w 282"/>
                <a:gd name="T11" fmla="*/ 878 h 1446"/>
                <a:gd name="T12" fmla="*/ 56 w 282"/>
                <a:gd name="T13" fmla="*/ 954 h 1446"/>
                <a:gd name="T14" fmla="*/ 57 w 282"/>
                <a:gd name="T15" fmla="*/ 991 h 1446"/>
                <a:gd name="T16" fmla="*/ 59 w 282"/>
                <a:gd name="T17" fmla="*/ 1030 h 1446"/>
                <a:gd name="T18" fmla="*/ 62 w 282"/>
                <a:gd name="T19" fmla="*/ 1068 h 1446"/>
                <a:gd name="T20" fmla="*/ 66 w 282"/>
                <a:gd name="T21" fmla="*/ 1105 h 1446"/>
                <a:gd name="T22" fmla="*/ 71 w 282"/>
                <a:gd name="T23" fmla="*/ 1143 h 1446"/>
                <a:gd name="T24" fmla="*/ 78 w 282"/>
                <a:gd name="T25" fmla="*/ 1182 h 1446"/>
                <a:gd name="T26" fmla="*/ 86 w 282"/>
                <a:gd name="T27" fmla="*/ 1219 h 1446"/>
                <a:gd name="T28" fmla="*/ 95 w 282"/>
                <a:gd name="T29" fmla="*/ 1257 h 1446"/>
                <a:gd name="T30" fmla="*/ 95 w 282"/>
                <a:gd name="T31" fmla="*/ 1257 h 1446"/>
                <a:gd name="T32" fmla="*/ 101 w 282"/>
                <a:gd name="T33" fmla="*/ 1271 h 1446"/>
                <a:gd name="T34" fmla="*/ 106 w 282"/>
                <a:gd name="T35" fmla="*/ 1286 h 1446"/>
                <a:gd name="T36" fmla="*/ 109 w 282"/>
                <a:gd name="T37" fmla="*/ 1301 h 1446"/>
                <a:gd name="T38" fmla="*/ 113 w 282"/>
                <a:gd name="T39" fmla="*/ 1318 h 1446"/>
                <a:gd name="T40" fmla="*/ 119 w 282"/>
                <a:gd name="T41" fmla="*/ 1349 h 1446"/>
                <a:gd name="T42" fmla="*/ 122 w 282"/>
                <a:gd name="T43" fmla="*/ 1365 h 1446"/>
                <a:gd name="T44" fmla="*/ 126 w 282"/>
                <a:gd name="T45" fmla="*/ 1380 h 1446"/>
                <a:gd name="T46" fmla="*/ 131 w 282"/>
                <a:gd name="T47" fmla="*/ 1394 h 1446"/>
                <a:gd name="T48" fmla="*/ 138 w 282"/>
                <a:gd name="T49" fmla="*/ 1407 h 1446"/>
                <a:gd name="T50" fmla="*/ 148 w 282"/>
                <a:gd name="T51" fmla="*/ 1419 h 1446"/>
                <a:gd name="T52" fmla="*/ 153 w 282"/>
                <a:gd name="T53" fmla="*/ 1423 h 1446"/>
                <a:gd name="T54" fmla="*/ 159 w 282"/>
                <a:gd name="T55" fmla="*/ 1428 h 1446"/>
                <a:gd name="T56" fmla="*/ 166 w 282"/>
                <a:gd name="T57" fmla="*/ 1432 h 1446"/>
                <a:gd name="T58" fmla="*/ 173 w 282"/>
                <a:gd name="T59" fmla="*/ 1436 h 1446"/>
                <a:gd name="T60" fmla="*/ 181 w 282"/>
                <a:gd name="T61" fmla="*/ 1439 h 1446"/>
                <a:gd name="T62" fmla="*/ 191 w 282"/>
                <a:gd name="T63" fmla="*/ 1442 h 1446"/>
                <a:gd name="T64" fmla="*/ 200 w 282"/>
                <a:gd name="T65" fmla="*/ 1444 h 1446"/>
                <a:gd name="T66" fmla="*/ 211 w 282"/>
                <a:gd name="T67" fmla="*/ 1445 h 1446"/>
                <a:gd name="T68" fmla="*/ 222 w 282"/>
                <a:gd name="T69" fmla="*/ 1446 h 1446"/>
                <a:gd name="T70" fmla="*/ 235 w 282"/>
                <a:gd name="T71" fmla="*/ 1446 h 1446"/>
                <a:gd name="T72" fmla="*/ 282 w 282"/>
                <a:gd name="T73" fmla="*/ 1446 h 1446"/>
                <a:gd name="T74" fmla="*/ 282 w 282"/>
                <a:gd name="T75" fmla="*/ 1446 h 1446"/>
                <a:gd name="T76" fmla="*/ 259 w 282"/>
                <a:gd name="T77" fmla="*/ 1268 h 1446"/>
                <a:gd name="T78" fmla="*/ 235 w 282"/>
                <a:gd name="T79" fmla="*/ 1090 h 1446"/>
                <a:gd name="T80" fmla="*/ 208 w 282"/>
                <a:gd name="T81" fmla="*/ 914 h 1446"/>
                <a:gd name="T82" fmla="*/ 194 w 282"/>
                <a:gd name="T83" fmla="*/ 826 h 1446"/>
                <a:gd name="T84" fmla="*/ 179 w 282"/>
                <a:gd name="T85" fmla="*/ 741 h 1446"/>
                <a:gd name="T86" fmla="*/ 179 w 282"/>
                <a:gd name="T87" fmla="*/ 741 h 1446"/>
                <a:gd name="T88" fmla="*/ 189 w 282"/>
                <a:gd name="T89" fmla="*/ 700 h 1446"/>
                <a:gd name="T90" fmla="*/ 200 w 282"/>
                <a:gd name="T91" fmla="*/ 658 h 1446"/>
                <a:gd name="T92" fmla="*/ 209 w 282"/>
                <a:gd name="T93" fmla="*/ 617 h 1446"/>
                <a:gd name="T94" fmla="*/ 217 w 282"/>
                <a:gd name="T95" fmla="*/ 576 h 1446"/>
                <a:gd name="T96" fmla="*/ 232 w 282"/>
                <a:gd name="T97" fmla="*/ 493 h 1446"/>
                <a:gd name="T98" fmla="*/ 244 w 282"/>
                <a:gd name="T99" fmla="*/ 411 h 1446"/>
                <a:gd name="T100" fmla="*/ 254 w 282"/>
                <a:gd name="T101" fmla="*/ 328 h 1446"/>
                <a:gd name="T102" fmla="*/ 264 w 282"/>
                <a:gd name="T103" fmla="*/ 246 h 1446"/>
                <a:gd name="T104" fmla="*/ 272 w 282"/>
                <a:gd name="T105" fmla="*/ 162 h 1446"/>
                <a:gd name="T106" fmla="*/ 279 w 282"/>
                <a:gd name="T107" fmla="*/ 81 h 1446"/>
                <a:gd name="T108" fmla="*/ 279 w 282"/>
                <a:gd name="T109" fmla="*/ 81 h 1446"/>
                <a:gd name="T110" fmla="*/ 203 w 282"/>
                <a:gd name="T111" fmla="*/ 57 h 1446"/>
                <a:gd name="T112" fmla="*/ 131 w 282"/>
                <a:gd name="T113" fmla="*/ 36 h 1446"/>
                <a:gd name="T114" fmla="*/ 64 w 282"/>
                <a:gd name="T115" fmla="*/ 17 h 1446"/>
                <a:gd name="T116" fmla="*/ 0 w 282"/>
                <a:gd name="T117" fmla="*/ 0 h 1446"/>
                <a:gd name="T118" fmla="*/ 0 w 282"/>
                <a:gd name="T119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2" h="1446">
                  <a:moveTo>
                    <a:pt x="0" y="0"/>
                  </a:moveTo>
                  <a:lnTo>
                    <a:pt x="51" y="650"/>
                  </a:lnTo>
                  <a:lnTo>
                    <a:pt x="51" y="650"/>
                  </a:lnTo>
                  <a:lnTo>
                    <a:pt x="55" y="725"/>
                  </a:lnTo>
                  <a:lnTo>
                    <a:pt x="55" y="802"/>
                  </a:lnTo>
                  <a:lnTo>
                    <a:pt x="55" y="878"/>
                  </a:lnTo>
                  <a:lnTo>
                    <a:pt x="56" y="954"/>
                  </a:lnTo>
                  <a:lnTo>
                    <a:pt x="57" y="991"/>
                  </a:lnTo>
                  <a:lnTo>
                    <a:pt x="59" y="1030"/>
                  </a:lnTo>
                  <a:lnTo>
                    <a:pt x="62" y="1068"/>
                  </a:lnTo>
                  <a:lnTo>
                    <a:pt x="66" y="1105"/>
                  </a:lnTo>
                  <a:lnTo>
                    <a:pt x="71" y="1143"/>
                  </a:lnTo>
                  <a:lnTo>
                    <a:pt x="78" y="1182"/>
                  </a:lnTo>
                  <a:lnTo>
                    <a:pt x="86" y="1219"/>
                  </a:lnTo>
                  <a:lnTo>
                    <a:pt x="95" y="1257"/>
                  </a:lnTo>
                  <a:lnTo>
                    <a:pt x="95" y="1257"/>
                  </a:lnTo>
                  <a:lnTo>
                    <a:pt x="101" y="1271"/>
                  </a:lnTo>
                  <a:lnTo>
                    <a:pt x="106" y="1286"/>
                  </a:lnTo>
                  <a:lnTo>
                    <a:pt x="109" y="1301"/>
                  </a:lnTo>
                  <a:lnTo>
                    <a:pt x="113" y="1318"/>
                  </a:lnTo>
                  <a:lnTo>
                    <a:pt x="119" y="1349"/>
                  </a:lnTo>
                  <a:lnTo>
                    <a:pt x="122" y="1365"/>
                  </a:lnTo>
                  <a:lnTo>
                    <a:pt x="126" y="1380"/>
                  </a:lnTo>
                  <a:lnTo>
                    <a:pt x="131" y="1394"/>
                  </a:lnTo>
                  <a:lnTo>
                    <a:pt x="138" y="1407"/>
                  </a:lnTo>
                  <a:lnTo>
                    <a:pt x="148" y="1419"/>
                  </a:lnTo>
                  <a:lnTo>
                    <a:pt x="153" y="1423"/>
                  </a:lnTo>
                  <a:lnTo>
                    <a:pt x="159" y="1428"/>
                  </a:lnTo>
                  <a:lnTo>
                    <a:pt x="166" y="1432"/>
                  </a:lnTo>
                  <a:lnTo>
                    <a:pt x="173" y="1436"/>
                  </a:lnTo>
                  <a:lnTo>
                    <a:pt x="181" y="1439"/>
                  </a:lnTo>
                  <a:lnTo>
                    <a:pt x="191" y="1442"/>
                  </a:lnTo>
                  <a:lnTo>
                    <a:pt x="200" y="1444"/>
                  </a:lnTo>
                  <a:lnTo>
                    <a:pt x="211" y="1445"/>
                  </a:lnTo>
                  <a:lnTo>
                    <a:pt x="222" y="1446"/>
                  </a:lnTo>
                  <a:lnTo>
                    <a:pt x="235" y="1446"/>
                  </a:lnTo>
                  <a:lnTo>
                    <a:pt x="282" y="1446"/>
                  </a:lnTo>
                  <a:lnTo>
                    <a:pt x="282" y="1446"/>
                  </a:lnTo>
                  <a:lnTo>
                    <a:pt x="259" y="1268"/>
                  </a:lnTo>
                  <a:lnTo>
                    <a:pt x="235" y="1090"/>
                  </a:lnTo>
                  <a:lnTo>
                    <a:pt x="208" y="914"/>
                  </a:lnTo>
                  <a:lnTo>
                    <a:pt x="194" y="826"/>
                  </a:lnTo>
                  <a:lnTo>
                    <a:pt x="179" y="741"/>
                  </a:lnTo>
                  <a:lnTo>
                    <a:pt x="179" y="741"/>
                  </a:lnTo>
                  <a:lnTo>
                    <a:pt x="189" y="700"/>
                  </a:lnTo>
                  <a:lnTo>
                    <a:pt x="200" y="658"/>
                  </a:lnTo>
                  <a:lnTo>
                    <a:pt x="209" y="617"/>
                  </a:lnTo>
                  <a:lnTo>
                    <a:pt x="217" y="576"/>
                  </a:lnTo>
                  <a:lnTo>
                    <a:pt x="232" y="493"/>
                  </a:lnTo>
                  <a:lnTo>
                    <a:pt x="244" y="411"/>
                  </a:lnTo>
                  <a:lnTo>
                    <a:pt x="254" y="328"/>
                  </a:lnTo>
                  <a:lnTo>
                    <a:pt x="264" y="246"/>
                  </a:lnTo>
                  <a:lnTo>
                    <a:pt x="272" y="162"/>
                  </a:lnTo>
                  <a:lnTo>
                    <a:pt x="279" y="81"/>
                  </a:lnTo>
                  <a:lnTo>
                    <a:pt x="279" y="81"/>
                  </a:lnTo>
                  <a:lnTo>
                    <a:pt x="203" y="57"/>
                  </a:lnTo>
                  <a:lnTo>
                    <a:pt x="131" y="36"/>
                  </a:lnTo>
                  <a:lnTo>
                    <a:pt x="64" y="1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Line 47">
              <a:extLst>
                <a:ext uri="{FF2B5EF4-FFF2-40B4-BE49-F238E27FC236}">
                  <a16:creationId xmlns:a16="http://schemas.microsoft.com/office/drawing/2014/main" xmlns="" id="{5B6D67B9-71FB-4410-9D2E-FE14A09833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99438" y="280828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xmlns="" id="{A072E27B-4DD6-4BFA-AEAF-E8E72084E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9438" y="2808287"/>
              <a:ext cx="223838" cy="1149350"/>
            </a:xfrm>
            <a:custGeom>
              <a:avLst/>
              <a:gdLst>
                <a:gd name="T0" fmla="*/ 0 w 282"/>
                <a:gd name="T1" fmla="*/ 0 h 1446"/>
                <a:gd name="T2" fmla="*/ 51 w 282"/>
                <a:gd name="T3" fmla="*/ 650 h 1446"/>
                <a:gd name="T4" fmla="*/ 51 w 282"/>
                <a:gd name="T5" fmla="*/ 650 h 1446"/>
                <a:gd name="T6" fmla="*/ 55 w 282"/>
                <a:gd name="T7" fmla="*/ 725 h 1446"/>
                <a:gd name="T8" fmla="*/ 55 w 282"/>
                <a:gd name="T9" fmla="*/ 802 h 1446"/>
                <a:gd name="T10" fmla="*/ 55 w 282"/>
                <a:gd name="T11" fmla="*/ 878 h 1446"/>
                <a:gd name="T12" fmla="*/ 56 w 282"/>
                <a:gd name="T13" fmla="*/ 954 h 1446"/>
                <a:gd name="T14" fmla="*/ 57 w 282"/>
                <a:gd name="T15" fmla="*/ 991 h 1446"/>
                <a:gd name="T16" fmla="*/ 59 w 282"/>
                <a:gd name="T17" fmla="*/ 1030 h 1446"/>
                <a:gd name="T18" fmla="*/ 62 w 282"/>
                <a:gd name="T19" fmla="*/ 1068 h 1446"/>
                <a:gd name="T20" fmla="*/ 66 w 282"/>
                <a:gd name="T21" fmla="*/ 1105 h 1446"/>
                <a:gd name="T22" fmla="*/ 71 w 282"/>
                <a:gd name="T23" fmla="*/ 1143 h 1446"/>
                <a:gd name="T24" fmla="*/ 78 w 282"/>
                <a:gd name="T25" fmla="*/ 1182 h 1446"/>
                <a:gd name="T26" fmla="*/ 86 w 282"/>
                <a:gd name="T27" fmla="*/ 1219 h 1446"/>
                <a:gd name="T28" fmla="*/ 95 w 282"/>
                <a:gd name="T29" fmla="*/ 1257 h 1446"/>
                <a:gd name="T30" fmla="*/ 95 w 282"/>
                <a:gd name="T31" fmla="*/ 1257 h 1446"/>
                <a:gd name="T32" fmla="*/ 101 w 282"/>
                <a:gd name="T33" fmla="*/ 1271 h 1446"/>
                <a:gd name="T34" fmla="*/ 106 w 282"/>
                <a:gd name="T35" fmla="*/ 1286 h 1446"/>
                <a:gd name="T36" fmla="*/ 109 w 282"/>
                <a:gd name="T37" fmla="*/ 1301 h 1446"/>
                <a:gd name="T38" fmla="*/ 113 w 282"/>
                <a:gd name="T39" fmla="*/ 1318 h 1446"/>
                <a:gd name="T40" fmla="*/ 119 w 282"/>
                <a:gd name="T41" fmla="*/ 1349 h 1446"/>
                <a:gd name="T42" fmla="*/ 122 w 282"/>
                <a:gd name="T43" fmla="*/ 1365 h 1446"/>
                <a:gd name="T44" fmla="*/ 126 w 282"/>
                <a:gd name="T45" fmla="*/ 1380 h 1446"/>
                <a:gd name="T46" fmla="*/ 131 w 282"/>
                <a:gd name="T47" fmla="*/ 1394 h 1446"/>
                <a:gd name="T48" fmla="*/ 138 w 282"/>
                <a:gd name="T49" fmla="*/ 1407 h 1446"/>
                <a:gd name="T50" fmla="*/ 148 w 282"/>
                <a:gd name="T51" fmla="*/ 1419 h 1446"/>
                <a:gd name="T52" fmla="*/ 153 w 282"/>
                <a:gd name="T53" fmla="*/ 1423 h 1446"/>
                <a:gd name="T54" fmla="*/ 159 w 282"/>
                <a:gd name="T55" fmla="*/ 1428 h 1446"/>
                <a:gd name="T56" fmla="*/ 166 w 282"/>
                <a:gd name="T57" fmla="*/ 1432 h 1446"/>
                <a:gd name="T58" fmla="*/ 173 w 282"/>
                <a:gd name="T59" fmla="*/ 1436 h 1446"/>
                <a:gd name="T60" fmla="*/ 181 w 282"/>
                <a:gd name="T61" fmla="*/ 1439 h 1446"/>
                <a:gd name="T62" fmla="*/ 191 w 282"/>
                <a:gd name="T63" fmla="*/ 1442 h 1446"/>
                <a:gd name="T64" fmla="*/ 200 w 282"/>
                <a:gd name="T65" fmla="*/ 1444 h 1446"/>
                <a:gd name="T66" fmla="*/ 211 w 282"/>
                <a:gd name="T67" fmla="*/ 1445 h 1446"/>
                <a:gd name="T68" fmla="*/ 222 w 282"/>
                <a:gd name="T69" fmla="*/ 1446 h 1446"/>
                <a:gd name="T70" fmla="*/ 235 w 282"/>
                <a:gd name="T71" fmla="*/ 1446 h 1446"/>
                <a:gd name="T72" fmla="*/ 282 w 282"/>
                <a:gd name="T73" fmla="*/ 1446 h 1446"/>
                <a:gd name="T74" fmla="*/ 282 w 282"/>
                <a:gd name="T75" fmla="*/ 1446 h 1446"/>
                <a:gd name="T76" fmla="*/ 259 w 282"/>
                <a:gd name="T77" fmla="*/ 1268 h 1446"/>
                <a:gd name="T78" fmla="*/ 235 w 282"/>
                <a:gd name="T79" fmla="*/ 1090 h 1446"/>
                <a:gd name="T80" fmla="*/ 208 w 282"/>
                <a:gd name="T81" fmla="*/ 914 h 1446"/>
                <a:gd name="T82" fmla="*/ 194 w 282"/>
                <a:gd name="T83" fmla="*/ 826 h 1446"/>
                <a:gd name="T84" fmla="*/ 179 w 282"/>
                <a:gd name="T85" fmla="*/ 741 h 1446"/>
                <a:gd name="T86" fmla="*/ 179 w 282"/>
                <a:gd name="T87" fmla="*/ 741 h 1446"/>
                <a:gd name="T88" fmla="*/ 189 w 282"/>
                <a:gd name="T89" fmla="*/ 700 h 1446"/>
                <a:gd name="T90" fmla="*/ 200 w 282"/>
                <a:gd name="T91" fmla="*/ 658 h 1446"/>
                <a:gd name="T92" fmla="*/ 209 w 282"/>
                <a:gd name="T93" fmla="*/ 617 h 1446"/>
                <a:gd name="T94" fmla="*/ 217 w 282"/>
                <a:gd name="T95" fmla="*/ 576 h 1446"/>
                <a:gd name="T96" fmla="*/ 232 w 282"/>
                <a:gd name="T97" fmla="*/ 493 h 1446"/>
                <a:gd name="T98" fmla="*/ 244 w 282"/>
                <a:gd name="T99" fmla="*/ 411 h 1446"/>
                <a:gd name="T100" fmla="*/ 254 w 282"/>
                <a:gd name="T101" fmla="*/ 328 h 1446"/>
                <a:gd name="T102" fmla="*/ 264 w 282"/>
                <a:gd name="T103" fmla="*/ 246 h 1446"/>
                <a:gd name="T104" fmla="*/ 272 w 282"/>
                <a:gd name="T105" fmla="*/ 162 h 1446"/>
                <a:gd name="T106" fmla="*/ 279 w 282"/>
                <a:gd name="T107" fmla="*/ 81 h 1446"/>
                <a:gd name="T108" fmla="*/ 279 w 282"/>
                <a:gd name="T109" fmla="*/ 81 h 1446"/>
                <a:gd name="T110" fmla="*/ 203 w 282"/>
                <a:gd name="T111" fmla="*/ 57 h 1446"/>
                <a:gd name="T112" fmla="*/ 131 w 282"/>
                <a:gd name="T113" fmla="*/ 36 h 1446"/>
                <a:gd name="T114" fmla="*/ 64 w 282"/>
                <a:gd name="T115" fmla="*/ 17 h 1446"/>
                <a:gd name="T116" fmla="*/ 0 w 282"/>
                <a:gd name="T117" fmla="*/ 0 h 1446"/>
                <a:gd name="T118" fmla="*/ 0 w 282"/>
                <a:gd name="T119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2" h="1446">
                  <a:moveTo>
                    <a:pt x="0" y="0"/>
                  </a:moveTo>
                  <a:lnTo>
                    <a:pt x="51" y="650"/>
                  </a:lnTo>
                  <a:lnTo>
                    <a:pt x="51" y="650"/>
                  </a:lnTo>
                  <a:lnTo>
                    <a:pt x="55" y="725"/>
                  </a:lnTo>
                  <a:lnTo>
                    <a:pt x="55" y="802"/>
                  </a:lnTo>
                  <a:lnTo>
                    <a:pt x="55" y="878"/>
                  </a:lnTo>
                  <a:lnTo>
                    <a:pt x="56" y="954"/>
                  </a:lnTo>
                  <a:lnTo>
                    <a:pt x="57" y="991"/>
                  </a:lnTo>
                  <a:lnTo>
                    <a:pt x="59" y="1030"/>
                  </a:lnTo>
                  <a:lnTo>
                    <a:pt x="62" y="1068"/>
                  </a:lnTo>
                  <a:lnTo>
                    <a:pt x="66" y="1105"/>
                  </a:lnTo>
                  <a:lnTo>
                    <a:pt x="71" y="1143"/>
                  </a:lnTo>
                  <a:lnTo>
                    <a:pt x="78" y="1182"/>
                  </a:lnTo>
                  <a:lnTo>
                    <a:pt x="86" y="1219"/>
                  </a:lnTo>
                  <a:lnTo>
                    <a:pt x="95" y="1257"/>
                  </a:lnTo>
                  <a:lnTo>
                    <a:pt x="95" y="1257"/>
                  </a:lnTo>
                  <a:lnTo>
                    <a:pt x="101" y="1271"/>
                  </a:lnTo>
                  <a:lnTo>
                    <a:pt x="106" y="1286"/>
                  </a:lnTo>
                  <a:lnTo>
                    <a:pt x="109" y="1301"/>
                  </a:lnTo>
                  <a:lnTo>
                    <a:pt x="113" y="1318"/>
                  </a:lnTo>
                  <a:lnTo>
                    <a:pt x="119" y="1349"/>
                  </a:lnTo>
                  <a:lnTo>
                    <a:pt x="122" y="1365"/>
                  </a:lnTo>
                  <a:lnTo>
                    <a:pt x="126" y="1380"/>
                  </a:lnTo>
                  <a:lnTo>
                    <a:pt x="131" y="1394"/>
                  </a:lnTo>
                  <a:lnTo>
                    <a:pt x="138" y="1407"/>
                  </a:lnTo>
                  <a:lnTo>
                    <a:pt x="148" y="1419"/>
                  </a:lnTo>
                  <a:lnTo>
                    <a:pt x="153" y="1423"/>
                  </a:lnTo>
                  <a:lnTo>
                    <a:pt x="159" y="1428"/>
                  </a:lnTo>
                  <a:lnTo>
                    <a:pt x="166" y="1432"/>
                  </a:lnTo>
                  <a:lnTo>
                    <a:pt x="173" y="1436"/>
                  </a:lnTo>
                  <a:lnTo>
                    <a:pt x="181" y="1439"/>
                  </a:lnTo>
                  <a:lnTo>
                    <a:pt x="191" y="1442"/>
                  </a:lnTo>
                  <a:lnTo>
                    <a:pt x="200" y="1444"/>
                  </a:lnTo>
                  <a:lnTo>
                    <a:pt x="211" y="1445"/>
                  </a:lnTo>
                  <a:lnTo>
                    <a:pt x="222" y="1446"/>
                  </a:lnTo>
                  <a:lnTo>
                    <a:pt x="235" y="1446"/>
                  </a:lnTo>
                  <a:lnTo>
                    <a:pt x="282" y="1446"/>
                  </a:lnTo>
                  <a:lnTo>
                    <a:pt x="282" y="1446"/>
                  </a:lnTo>
                  <a:lnTo>
                    <a:pt x="259" y="1268"/>
                  </a:lnTo>
                  <a:lnTo>
                    <a:pt x="235" y="1090"/>
                  </a:lnTo>
                  <a:lnTo>
                    <a:pt x="208" y="914"/>
                  </a:lnTo>
                  <a:lnTo>
                    <a:pt x="194" y="826"/>
                  </a:lnTo>
                  <a:lnTo>
                    <a:pt x="179" y="741"/>
                  </a:lnTo>
                  <a:lnTo>
                    <a:pt x="179" y="741"/>
                  </a:lnTo>
                  <a:lnTo>
                    <a:pt x="189" y="700"/>
                  </a:lnTo>
                  <a:lnTo>
                    <a:pt x="200" y="658"/>
                  </a:lnTo>
                  <a:lnTo>
                    <a:pt x="209" y="617"/>
                  </a:lnTo>
                  <a:lnTo>
                    <a:pt x="217" y="576"/>
                  </a:lnTo>
                  <a:lnTo>
                    <a:pt x="232" y="493"/>
                  </a:lnTo>
                  <a:lnTo>
                    <a:pt x="244" y="411"/>
                  </a:lnTo>
                  <a:lnTo>
                    <a:pt x="254" y="328"/>
                  </a:lnTo>
                  <a:lnTo>
                    <a:pt x="264" y="246"/>
                  </a:lnTo>
                  <a:lnTo>
                    <a:pt x="272" y="162"/>
                  </a:lnTo>
                  <a:lnTo>
                    <a:pt x="279" y="81"/>
                  </a:lnTo>
                  <a:lnTo>
                    <a:pt x="279" y="81"/>
                  </a:lnTo>
                  <a:lnTo>
                    <a:pt x="203" y="57"/>
                  </a:lnTo>
                  <a:lnTo>
                    <a:pt x="131" y="36"/>
                  </a:lnTo>
                  <a:lnTo>
                    <a:pt x="64" y="1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Line 49">
              <a:extLst>
                <a:ext uri="{FF2B5EF4-FFF2-40B4-BE49-F238E27FC236}">
                  <a16:creationId xmlns:a16="http://schemas.microsoft.com/office/drawing/2014/main" xmlns="" id="{2A73F393-B764-4591-B66E-501F9DE592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99438" y="2808287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50">
              <a:extLst>
                <a:ext uri="{FF2B5EF4-FFF2-40B4-BE49-F238E27FC236}">
                  <a16:creationId xmlns:a16="http://schemas.microsoft.com/office/drawing/2014/main" xmlns="" id="{35F690C7-F179-4672-9A8D-B47320A200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088" y="2795587"/>
              <a:ext cx="131763" cy="509587"/>
            </a:xfrm>
            <a:custGeom>
              <a:avLst/>
              <a:gdLst>
                <a:gd name="T0" fmla="*/ 58 w 167"/>
                <a:gd name="T1" fmla="*/ 640 h 640"/>
                <a:gd name="T2" fmla="*/ 58 w 167"/>
                <a:gd name="T3" fmla="*/ 640 h 640"/>
                <a:gd name="T4" fmla="*/ 74 w 167"/>
                <a:gd name="T5" fmla="*/ 573 h 640"/>
                <a:gd name="T6" fmla="*/ 92 w 167"/>
                <a:gd name="T7" fmla="*/ 507 h 640"/>
                <a:gd name="T8" fmla="*/ 110 w 167"/>
                <a:gd name="T9" fmla="*/ 441 h 640"/>
                <a:gd name="T10" fmla="*/ 127 w 167"/>
                <a:gd name="T11" fmla="*/ 375 h 640"/>
                <a:gd name="T12" fmla="*/ 142 w 167"/>
                <a:gd name="T13" fmla="*/ 308 h 640"/>
                <a:gd name="T14" fmla="*/ 149 w 167"/>
                <a:gd name="T15" fmla="*/ 275 h 640"/>
                <a:gd name="T16" fmla="*/ 154 w 167"/>
                <a:gd name="T17" fmla="*/ 241 h 640"/>
                <a:gd name="T18" fmla="*/ 159 w 167"/>
                <a:gd name="T19" fmla="*/ 206 h 640"/>
                <a:gd name="T20" fmla="*/ 163 w 167"/>
                <a:gd name="T21" fmla="*/ 173 h 640"/>
                <a:gd name="T22" fmla="*/ 166 w 167"/>
                <a:gd name="T23" fmla="*/ 138 h 640"/>
                <a:gd name="T24" fmla="*/ 167 w 167"/>
                <a:gd name="T25" fmla="*/ 103 h 640"/>
                <a:gd name="T26" fmla="*/ 100 w 167"/>
                <a:gd name="T27" fmla="*/ 95 h 640"/>
                <a:gd name="T28" fmla="*/ 112 w 167"/>
                <a:gd name="T29" fmla="*/ 39 h 640"/>
                <a:gd name="T30" fmla="*/ 112 w 167"/>
                <a:gd name="T31" fmla="*/ 39 h 640"/>
                <a:gd name="T32" fmla="*/ 74 w 167"/>
                <a:gd name="T33" fmla="*/ 30 h 640"/>
                <a:gd name="T34" fmla="*/ 44 w 167"/>
                <a:gd name="T35" fmla="*/ 19 h 640"/>
                <a:gd name="T36" fmla="*/ 20 w 167"/>
                <a:gd name="T37" fmla="*/ 10 h 640"/>
                <a:gd name="T38" fmla="*/ 0 w 167"/>
                <a:gd name="T39" fmla="*/ 0 h 640"/>
                <a:gd name="T40" fmla="*/ 0 w 167"/>
                <a:gd name="T41" fmla="*/ 0 h 640"/>
                <a:gd name="T42" fmla="*/ 2 w 167"/>
                <a:gd name="T43" fmla="*/ 75 h 640"/>
                <a:gd name="T44" fmla="*/ 6 w 167"/>
                <a:gd name="T45" fmla="*/ 151 h 640"/>
                <a:gd name="T46" fmla="*/ 11 w 167"/>
                <a:gd name="T47" fmla="*/ 227 h 640"/>
                <a:gd name="T48" fmla="*/ 18 w 167"/>
                <a:gd name="T49" fmla="*/ 305 h 640"/>
                <a:gd name="T50" fmla="*/ 24 w 167"/>
                <a:gd name="T51" fmla="*/ 385 h 640"/>
                <a:gd name="T52" fmla="*/ 34 w 167"/>
                <a:gd name="T53" fmla="*/ 467 h 640"/>
                <a:gd name="T54" fmla="*/ 45 w 167"/>
                <a:gd name="T55" fmla="*/ 552 h 640"/>
                <a:gd name="T56" fmla="*/ 58 w 167"/>
                <a:gd name="T57" fmla="*/ 640 h 640"/>
                <a:gd name="T58" fmla="*/ 58 w 167"/>
                <a:gd name="T59" fmla="*/ 640 h 640"/>
                <a:gd name="T60" fmla="*/ 58 w 167"/>
                <a:gd name="T61" fmla="*/ 640 h 640"/>
                <a:gd name="T62" fmla="*/ 58 w 167"/>
                <a:gd name="T63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640">
                  <a:moveTo>
                    <a:pt x="58" y="640"/>
                  </a:moveTo>
                  <a:lnTo>
                    <a:pt x="58" y="640"/>
                  </a:lnTo>
                  <a:lnTo>
                    <a:pt x="74" y="573"/>
                  </a:lnTo>
                  <a:lnTo>
                    <a:pt x="92" y="507"/>
                  </a:lnTo>
                  <a:lnTo>
                    <a:pt x="110" y="441"/>
                  </a:lnTo>
                  <a:lnTo>
                    <a:pt x="127" y="375"/>
                  </a:lnTo>
                  <a:lnTo>
                    <a:pt x="142" y="308"/>
                  </a:lnTo>
                  <a:lnTo>
                    <a:pt x="149" y="275"/>
                  </a:lnTo>
                  <a:lnTo>
                    <a:pt x="154" y="241"/>
                  </a:lnTo>
                  <a:lnTo>
                    <a:pt x="159" y="206"/>
                  </a:lnTo>
                  <a:lnTo>
                    <a:pt x="163" y="173"/>
                  </a:lnTo>
                  <a:lnTo>
                    <a:pt x="166" y="138"/>
                  </a:lnTo>
                  <a:lnTo>
                    <a:pt x="167" y="103"/>
                  </a:lnTo>
                  <a:lnTo>
                    <a:pt x="100" y="95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74" y="30"/>
                  </a:lnTo>
                  <a:lnTo>
                    <a:pt x="44" y="19"/>
                  </a:lnTo>
                  <a:lnTo>
                    <a:pt x="20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75"/>
                  </a:lnTo>
                  <a:lnTo>
                    <a:pt x="6" y="151"/>
                  </a:lnTo>
                  <a:lnTo>
                    <a:pt x="11" y="227"/>
                  </a:lnTo>
                  <a:lnTo>
                    <a:pt x="18" y="305"/>
                  </a:lnTo>
                  <a:lnTo>
                    <a:pt x="24" y="385"/>
                  </a:lnTo>
                  <a:lnTo>
                    <a:pt x="34" y="467"/>
                  </a:lnTo>
                  <a:lnTo>
                    <a:pt x="45" y="552"/>
                  </a:lnTo>
                  <a:lnTo>
                    <a:pt x="58" y="640"/>
                  </a:lnTo>
                  <a:lnTo>
                    <a:pt x="58" y="640"/>
                  </a:lnTo>
                  <a:close/>
                  <a:moveTo>
                    <a:pt x="58" y="640"/>
                  </a:moveTo>
                  <a:lnTo>
                    <a:pt x="58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51">
              <a:extLst>
                <a:ext uri="{FF2B5EF4-FFF2-40B4-BE49-F238E27FC236}">
                  <a16:creationId xmlns:a16="http://schemas.microsoft.com/office/drawing/2014/main" xmlns="" id="{9996667C-87B0-4ADB-823C-E62C87A86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2795587"/>
              <a:ext cx="131763" cy="509587"/>
            </a:xfrm>
            <a:custGeom>
              <a:avLst/>
              <a:gdLst>
                <a:gd name="T0" fmla="*/ 58 w 167"/>
                <a:gd name="T1" fmla="*/ 640 h 640"/>
                <a:gd name="T2" fmla="*/ 58 w 167"/>
                <a:gd name="T3" fmla="*/ 640 h 640"/>
                <a:gd name="T4" fmla="*/ 74 w 167"/>
                <a:gd name="T5" fmla="*/ 573 h 640"/>
                <a:gd name="T6" fmla="*/ 92 w 167"/>
                <a:gd name="T7" fmla="*/ 507 h 640"/>
                <a:gd name="T8" fmla="*/ 110 w 167"/>
                <a:gd name="T9" fmla="*/ 441 h 640"/>
                <a:gd name="T10" fmla="*/ 127 w 167"/>
                <a:gd name="T11" fmla="*/ 375 h 640"/>
                <a:gd name="T12" fmla="*/ 142 w 167"/>
                <a:gd name="T13" fmla="*/ 308 h 640"/>
                <a:gd name="T14" fmla="*/ 149 w 167"/>
                <a:gd name="T15" fmla="*/ 275 h 640"/>
                <a:gd name="T16" fmla="*/ 154 w 167"/>
                <a:gd name="T17" fmla="*/ 241 h 640"/>
                <a:gd name="T18" fmla="*/ 159 w 167"/>
                <a:gd name="T19" fmla="*/ 206 h 640"/>
                <a:gd name="T20" fmla="*/ 163 w 167"/>
                <a:gd name="T21" fmla="*/ 173 h 640"/>
                <a:gd name="T22" fmla="*/ 166 w 167"/>
                <a:gd name="T23" fmla="*/ 138 h 640"/>
                <a:gd name="T24" fmla="*/ 167 w 167"/>
                <a:gd name="T25" fmla="*/ 103 h 640"/>
                <a:gd name="T26" fmla="*/ 100 w 167"/>
                <a:gd name="T27" fmla="*/ 95 h 640"/>
                <a:gd name="T28" fmla="*/ 112 w 167"/>
                <a:gd name="T29" fmla="*/ 39 h 640"/>
                <a:gd name="T30" fmla="*/ 112 w 167"/>
                <a:gd name="T31" fmla="*/ 39 h 640"/>
                <a:gd name="T32" fmla="*/ 74 w 167"/>
                <a:gd name="T33" fmla="*/ 30 h 640"/>
                <a:gd name="T34" fmla="*/ 44 w 167"/>
                <a:gd name="T35" fmla="*/ 19 h 640"/>
                <a:gd name="T36" fmla="*/ 20 w 167"/>
                <a:gd name="T37" fmla="*/ 10 h 640"/>
                <a:gd name="T38" fmla="*/ 0 w 167"/>
                <a:gd name="T39" fmla="*/ 0 h 640"/>
                <a:gd name="T40" fmla="*/ 0 w 167"/>
                <a:gd name="T41" fmla="*/ 0 h 640"/>
                <a:gd name="T42" fmla="*/ 2 w 167"/>
                <a:gd name="T43" fmla="*/ 75 h 640"/>
                <a:gd name="T44" fmla="*/ 6 w 167"/>
                <a:gd name="T45" fmla="*/ 151 h 640"/>
                <a:gd name="T46" fmla="*/ 11 w 167"/>
                <a:gd name="T47" fmla="*/ 227 h 640"/>
                <a:gd name="T48" fmla="*/ 18 w 167"/>
                <a:gd name="T49" fmla="*/ 305 h 640"/>
                <a:gd name="T50" fmla="*/ 24 w 167"/>
                <a:gd name="T51" fmla="*/ 385 h 640"/>
                <a:gd name="T52" fmla="*/ 34 w 167"/>
                <a:gd name="T53" fmla="*/ 467 h 640"/>
                <a:gd name="T54" fmla="*/ 45 w 167"/>
                <a:gd name="T55" fmla="*/ 552 h 640"/>
                <a:gd name="T56" fmla="*/ 58 w 167"/>
                <a:gd name="T57" fmla="*/ 640 h 640"/>
                <a:gd name="T58" fmla="*/ 58 w 167"/>
                <a:gd name="T5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640">
                  <a:moveTo>
                    <a:pt x="58" y="640"/>
                  </a:moveTo>
                  <a:lnTo>
                    <a:pt x="58" y="640"/>
                  </a:lnTo>
                  <a:lnTo>
                    <a:pt x="74" y="573"/>
                  </a:lnTo>
                  <a:lnTo>
                    <a:pt x="92" y="507"/>
                  </a:lnTo>
                  <a:lnTo>
                    <a:pt x="110" y="441"/>
                  </a:lnTo>
                  <a:lnTo>
                    <a:pt x="127" y="375"/>
                  </a:lnTo>
                  <a:lnTo>
                    <a:pt x="142" y="308"/>
                  </a:lnTo>
                  <a:lnTo>
                    <a:pt x="149" y="275"/>
                  </a:lnTo>
                  <a:lnTo>
                    <a:pt x="154" y="241"/>
                  </a:lnTo>
                  <a:lnTo>
                    <a:pt x="159" y="206"/>
                  </a:lnTo>
                  <a:lnTo>
                    <a:pt x="163" y="173"/>
                  </a:lnTo>
                  <a:lnTo>
                    <a:pt x="166" y="138"/>
                  </a:lnTo>
                  <a:lnTo>
                    <a:pt x="167" y="103"/>
                  </a:lnTo>
                  <a:lnTo>
                    <a:pt x="100" y="95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74" y="30"/>
                  </a:lnTo>
                  <a:lnTo>
                    <a:pt x="44" y="19"/>
                  </a:lnTo>
                  <a:lnTo>
                    <a:pt x="20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75"/>
                  </a:lnTo>
                  <a:lnTo>
                    <a:pt x="6" y="151"/>
                  </a:lnTo>
                  <a:lnTo>
                    <a:pt x="11" y="227"/>
                  </a:lnTo>
                  <a:lnTo>
                    <a:pt x="18" y="305"/>
                  </a:lnTo>
                  <a:lnTo>
                    <a:pt x="24" y="385"/>
                  </a:lnTo>
                  <a:lnTo>
                    <a:pt x="34" y="467"/>
                  </a:lnTo>
                  <a:lnTo>
                    <a:pt x="45" y="552"/>
                  </a:lnTo>
                  <a:lnTo>
                    <a:pt x="58" y="640"/>
                  </a:lnTo>
                  <a:lnTo>
                    <a:pt x="58" y="6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Line 52">
              <a:extLst>
                <a:ext uri="{FF2B5EF4-FFF2-40B4-BE49-F238E27FC236}">
                  <a16:creationId xmlns:a16="http://schemas.microsoft.com/office/drawing/2014/main" xmlns="" id="{C88C3A9F-E529-4406-9C5B-D1C79CD4E5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39126" y="33051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53">
              <a:extLst>
                <a:ext uri="{FF2B5EF4-FFF2-40B4-BE49-F238E27FC236}">
                  <a16:creationId xmlns:a16="http://schemas.microsoft.com/office/drawing/2014/main" xmlns="" id="{D288D52D-ED6B-4F19-ACA0-E933FFF1B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2795587"/>
              <a:ext cx="131763" cy="509587"/>
            </a:xfrm>
            <a:custGeom>
              <a:avLst/>
              <a:gdLst>
                <a:gd name="T0" fmla="*/ 58 w 167"/>
                <a:gd name="T1" fmla="*/ 640 h 640"/>
                <a:gd name="T2" fmla="*/ 58 w 167"/>
                <a:gd name="T3" fmla="*/ 640 h 640"/>
                <a:gd name="T4" fmla="*/ 74 w 167"/>
                <a:gd name="T5" fmla="*/ 573 h 640"/>
                <a:gd name="T6" fmla="*/ 92 w 167"/>
                <a:gd name="T7" fmla="*/ 507 h 640"/>
                <a:gd name="T8" fmla="*/ 110 w 167"/>
                <a:gd name="T9" fmla="*/ 441 h 640"/>
                <a:gd name="T10" fmla="*/ 127 w 167"/>
                <a:gd name="T11" fmla="*/ 375 h 640"/>
                <a:gd name="T12" fmla="*/ 142 w 167"/>
                <a:gd name="T13" fmla="*/ 308 h 640"/>
                <a:gd name="T14" fmla="*/ 149 w 167"/>
                <a:gd name="T15" fmla="*/ 275 h 640"/>
                <a:gd name="T16" fmla="*/ 154 w 167"/>
                <a:gd name="T17" fmla="*/ 241 h 640"/>
                <a:gd name="T18" fmla="*/ 159 w 167"/>
                <a:gd name="T19" fmla="*/ 206 h 640"/>
                <a:gd name="T20" fmla="*/ 163 w 167"/>
                <a:gd name="T21" fmla="*/ 173 h 640"/>
                <a:gd name="T22" fmla="*/ 166 w 167"/>
                <a:gd name="T23" fmla="*/ 138 h 640"/>
                <a:gd name="T24" fmla="*/ 167 w 167"/>
                <a:gd name="T25" fmla="*/ 103 h 640"/>
                <a:gd name="T26" fmla="*/ 100 w 167"/>
                <a:gd name="T27" fmla="*/ 95 h 640"/>
                <a:gd name="T28" fmla="*/ 112 w 167"/>
                <a:gd name="T29" fmla="*/ 39 h 640"/>
                <a:gd name="T30" fmla="*/ 112 w 167"/>
                <a:gd name="T31" fmla="*/ 39 h 640"/>
                <a:gd name="T32" fmla="*/ 74 w 167"/>
                <a:gd name="T33" fmla="*/ 30 h 640"/>
                <a:gd name="T34" fmla="*/ 44 w 167"/>
                <a:gd name="T35" fmla="*/ 19 h 640"/>
                <a:gd name="T36" fmla="*/ 20 w 167"/>
                <a:gd name="T37" fmla="*/ 10 h 640"/>
                <a:gd name="T38" fmla="*/ 0 w 167"/>
                <a:gd name="T39" fmla="*/ 0 h 640"/>
                <a:gd name="T40" fmla="*/ 0 w 167"/>
                <a:gd name="T41" fmla="*/ 0 h 640"/>
                <a:gd name="T42" fmla="*/ 2 w 167"/>
                <a:gd name="T43" fmla="*/ 75 h 640"/>
                <a:gd name="T44" fmla="*/ 6 w 167"/>
                <a:gd name="T45" fmla="*/ 151 h 640"/>
                <a:gd name="T46" fmla="*/ 11 w 167"/>
                <a:gd name="T47" fmla="*/ 227 h 640"/>
                <a:gd name="T48" fmla="*/ 18 w 167"/>
                <a:gd name="T49" fmla="*/ 305 h 640"/>
                <a:gd name="T50" fmla="*/ 24 w 167"/>
                <a:gd name="T51" fmla="*/ 385 h 640"/>
                <a:gd name="T52" fmla="*/ 34 w 167"/>
                <a:gd name="T53" fmla="*/ 467 h 640"/>
                <a:gd name="T54" fmla="*/ 45 w 167"/>
                <a:gd name="T55" fmla="*/ 552 h 640"/>
                <a:gd name="T56" fmla="*/ 58 w 167"/>
                <a:gd name="T57" fmla="*/ 640 h 640"/>
                <a:gd name="T58" fmla="*/ 58 w 167"/>
                <a:gd name="T5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640">
                  <a:moveTo>
                    <a:pt x="58" y="640"/>
                  </a:moveTo>
                  <a:lnTo>
                    <a:pt x="58" y="640"/>
                  </a:lnTo>
                  <a:lnTo>
                    <a:pt x="74" y="573"/>
                  </a:lnTo>
                  <a:lnTo>
                    <a:pt x="92" y="507"/>
                  </a:lnTo>
                  <a:lnTo>
                    <a:pt x="110" y="441"/>
                  </a:lnTo>
                  <a:lnTo>
                    <a:pt x="127" y="375"/>
                  </a:lnTo>
                  <a:lnTo>
                    <a:pt x="142" y="308"/>
                  </a:lnTo>
                  <a:lnTo>
                    <a:pt x="149" y="275"/>
                  </a:lnTo>
                  <a:lnTo>
                    <a:pt x="154" y="241"/>
                  </a:lnTo>
                  <a:lnTo>
                    <a:pt x="159" y="206"/>
                  </a:lnTo>
                  <a:lnTo>
                    <a:pt x="163" y="173"/>
                  </a:lnTo>
                  <a:lnTo>
                    <a:pt x="166" y="138"/>
                  </a:lnTo>
                  <a:lnTo>
                    <a:pt x="167" y="103"/>
                  </a:lnTo>
                  <a:lnTo>
                    <a:pt x="100" y="95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74" y="30"/>
                  </a:lnTo>
                  <a:lnTo>
                    <a:pt x="44" y="19"/>
                  </a:lnTo>
                  <a:lnTo>
                    <a:pt x="20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75"/>
                  </a:lnTo>
                  <a:lnTo>
                    <a:pt x="6" y="151"/>
                  </a:lnTo>
                  <a:lnTo>
                    <a:pt x="11" y="227"/>
                  </a:lnTo>
                  <a:lnTo>
                    <a:pt x="18" y="305"/>
                  </a:lnTo>
                  <a:lnTo>
                    <a:pt x="24" y="385"/>
                  </a:lnTo>
                  <a:lnTo>
                    <a:pt x="34" y="467"/>
                  </a:lnTo>
                  <a:lnTo>
                    <a:pt x="45" y="552"/>
                  </a:lnTo>
                  <a:lnTo>
                    <a:pt x="58" y="640"/>
                  </a:lnTo>
                  <a:lnTo>
                    <a:pt x="58" y="64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Line 54">
              <a:extLst>
                <a:ext uri="{FF2B5EF4-FFF2-40B4-BE49-F238E27FC236}">
                  <a16:creationId xmlns:a16="http://schemas.microsoft.com/office/drawing/2014/main" xmlns="" id="{0710921D-009E-471E-80BF-3220E072E6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39126" y="3305175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55">
              <a:extLst>
                <a:ext uri="{FF2B5EF4-FFF2-40B4-BE49-F238E27FC236}">
                  <a16:creationId xmlns:a16="http://schemas.microsoft.com/office/drawing/2014/main" xmlns="" id="{DBD1F683-4729-4E74-9208-EE549D2834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04151" y="2794000"/>
              <a:ext cx="168275" cy="485775"/>
            </a:xfrm>
            <a:custGeom>
              <a:avLst/>
              <a:gdLst>
                <a:gd name="T0" fmla="*/ 214 w 214"/>
                <a:gd name="T1" fmla="*/ 613 h 613"/>
                <a:gd name="T2" fmla="*/ 214 w 214"/>
                <a:gd name="T3" fmla="*/ 613 h 613"/>
                <a:gd name="T4" fmla="*/ 194 w 214"/>
                <a:gd name="T5" fmla="*/ 578 h 613"/>
                <a:gd name="T6" fmla="*/ 176 w 214"/>
                <a:gd name="T7" fmla="*/ 545 h 613"/>
                <a:gd name="T8" fmla="*/ 158 w 214"/>
                <a:gd name="T9" fmla="*/ 512 h 613"/>
                <a:gd name="T10" fmla="*/ 142 w 214"/>
                <a:gd name="T11" fmla="*/ 478 h 613"/>
                <a:gd name="T12" fmla="*/ 128 w 214"/>
                <a:gd name="T13" fmla="*/ 446 h 613"/>
                <a:gd name="T14" fmla="*/ 114 w 214"/>
                <a:gd name="T15" fmla="*/ 413 h 613"/>
                <a:gd name="T16" fmla="*/ 87 w 214"/>
                <a:gd name="T17" fmla="*/ 350 h 613"/>
                <a:gd name="T18" fmla="*/ 64 w 214"/>
                <a:gd name="T19" fmla="*/ 287 h 613"/>
                <a:gd name="T20" fmla="*/ 42 w 214"/>
                <a:gd name="T21" fmla="*/ 223 h 613"/>
                <a:gd name="T22" fmla="*/ 0 w 214"/>
                <a:gd name="T23" fmla="*/ 94 h 613"/>
                <a:gd name="T24" fmla="*/ 0 w 214"/>
                <a:gd name="T25" fmla="*/ 94 h 613"/>
                <a:gd name="T26" fmla="*/ 22 w 214"/>
                <a:gd name="T27" fmla="*/ 87 h 613"/>
                <a:gd name="T28" fmla="*/ 44 w 214"/>
                <a:gd name="T29" fmla="*/ 80 h 613"/>
                <a:gd name="T30" fmla="*/ 66 w 214"/>
                <a:gd name="T31" fmla="*/ 73 h 613"/>
                <a:gd name="T32" fmla="*/ 89 w 214"/>
                <a:gd name="T33" fmla="*/ 65 h 613"/>
                <a:gd name="T34" fmla="*/ 111 w 214"/>
                <a:gd name="T35" fmla="*/ 56 h 613"/>
                <a:gd name="T36" fmla="*/ 122 w 214"/>
                <a:gd name="T37" fmla="*/ 49 h 613"/>
                <a:gd name="T38" fmla="*/ 134 w 214"/>
                <a:gd name="T39" fmla="*/ 42 h 613"/>
                <a:gd name="T40" fmla="*/ 147 w 214"/>
                <a:gd name="T41" fmla="*/ 34 h 613"/>
                <a:gd name="T42" fmla="*/ 158 w 214"/>
                <a:gd name="T43" fmla="*/ 23 h 613"/>
                <a:gd name="T44" fmla="*/ 171 w 214"/>
                <a:gd name="T45" fmla="*/ 13 h 613"/>
                <a:gd name="T46" fmla="*/ 184 w 214"/>
                <a:gd name="T47" fmla="*/ 0 h 613"/>
                <a:gd name="T48" fmla="*/ 184 w 214"/>
                <a:gd name="T49" fmla="*/ 0 h 613"/>
                <a:gd name="T50" fmla="*/ 184 w 214"/>
                <a:gd name="T51" fmla="*/ 78 h 613"/>
                <a:gd name="T52" fmla="*/ 185 w 214"/>
                <a:gd name="T53" fmla="*/ 155 h 613"/>
                <a:gd name="T54" fmla="*/ 187 w 214"/>
                <a:gd name="T55" fmla="*/ 231 h 613"/>
                <a:gd name="T56" fmla="*/ 191 w 214"/>
                <a:gd name="T57" fmla="*/ 307 h 613"/>
                <a:gd name="T58" fmla="*/ 195 w 214"/>
                <a:gd name="T59" fmla="*/ 382 h 613"/>
                <a:gd name="T60" fmla="*/ 200 w 214"/>
                <a:gd name="T61" fmla="*/ 459 h 613"/>
                <a:gd name="T62" fmla="*/ 214 w 214"/>
                <a:gd name="T63" fmla="*/ 613 h 613"/>
                <a:gd name="T64" fmla="*/ 214 w 214"/>
                <a:gd name="T65" fmla="*/ 613 h 613"/>
                <a:gd name="T66" fmla="*/ 214 w 214"/>
                <a:gd name="T67" fmla="*/ 613 h 613"/>
                <a:gd name="T68" fmla="*/ 214 w 214"/>
                <a:gd name="T69" fmla="*/ 61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4" h="613">
                  <a:moveTo>
                    <a:pt x="214" y="613"/>
                  </a:moveTo>
                  <a:lnTo>
                    <a:pt x="214" y="613"/>
                  </a:lnTo>
                  <a:lnTo>
                    <a:pt x="194" y="578"/>
                  </a:lnTo>
                  <a:lnTo>
                    <a:pt x="176" y="545"/>
                  </a:lnTo>
                  <a:lnTo>
                    <a:pt x="158" y="512"/>
                  </a:lnTo>
                  <a:lnTo>
                    <a:pt x="142" y="478"/>
                  </a:lnTo>
                  <a:lnTo>
                    <a:pt x="128" y="446"/>
                  </a:lnTo>
                  <a:lnTo>
                    <a:pt x="114" y="413"/>
                  </a:lnTo>
                  <a:lnTo>
                    <a:pt x="87" y="350"/>
                  </a:lnTo>
                  <a:lnTo>
                    <a:pt x="64" y="287"/>
                  </a:lnTo>
                  <a:lnTo>
                    <a:pt x="42" y="223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2" y="87"/>
                  </a:lnTo>
                  <a:lnTo>
                    <a:pt x="44" y="80"/>
                  </a:lnTo>
                  <a:lnTo>
                    <a:pt x="66" y="73"/>
                  </a:lnTo>
                  <a:lnTo>
                    <a:pt x="89" y="65"/>
                  </a:lnTo>
                  <a:lnTo>
                    <a:pt x="111" y="56"/>
                  </a:lnTo>
                  <a:lnTo>
                    <a:pt x="122" y="49"/>
                  </a:lnTo>
                  <a:lnTo>
                    <a:pt x="134" y="42"/>
                  </a:lnTo>
                  <a:lnTo>
                    <a:pt x="147" y="34"/>
                  </a:lnTo>
                  <a:lnTo>
                    <a:pt x="158" y="23"/>
                  </a:lnTo>
                  <a:lnTo>
                    <a:pt x="171" y="13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78"/>
                  </a:lnTo>
                  <a:lnTo>
                    <a:pt x="185" y="155"/>
                  </a:lnTo>
                  <a:lnTo>
                    <a:pt x="187" y="231"/>
                  </a:lnTo>
                  <a:lnTo>
                    <a:pt x="191" y="307"/>
                  </a:lnTo>
                  <a:lnTo>
                    <a:pt x="195" y="382"/>
                  </a:lnTo>
                  <a:lnTo>
                    <a:pt x="200" y="459"/>
                  </a:lnTo>
                  <a:lnTo>
                    <a:pt x="214" y="613"/>
                  </a:lnTo>
                  <a:lnTo>
                    <a:pt x="214" y="613"/>
                  </a:lnTo>
                  <a:close/>
                  <a:moveTo>
                    <a:pt x="214" y="613"/>
                  </a:moveTo>
                  <a:lnTo>
                    <a:pt x="214" y="6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xmlns="" id="{162B3C52-E202-4F09-BAD2-8AEB256D0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1" y="2794000"/>
              <a:ext cx="168275" cy="485775"/>
            </a:xfrm>
            <a:custGeom>
              <a:avLst/>
              <a:gdLst>
                <a:gd name="T0" fmla="*/ 214 w 214"/>
                <a:gd name="T1" fmla="*/ 613 h 613"/>
                <a:gd name="T2" fmla="*/ 214 w 214"/>
                <a:gd name="T3" fmla="*/ 613 h 613"/>
                <a:gd name="T4" fmla="*/ 194 w 214"/>
                <a:gd name="T5" fmla="*/ 578 h 613"/>
                <a:gd name="T6" fmla="*/ 176 w 214"/>
                <a:gd name="T7" fmla="*/ 545 h 613"/>
                <a:gd name="T8" fmla="*/ 158 w 214"/>
                <a:gd name="T9" fmla="*/ 512 h 613"/>
                <a:gd name="T10" fmla="*/ 142 w 214"/>
                <a:gd name="T11" fmla="*/ 478 h 613"/>
                <a:gd name="T12" fmla="*/ 128 w 214"/>
                <a:gd name="T13" fmla="*/ 446 h 613"/>
                <a:gd name="T14" fmla="*/ 114 w 214"/>
                <a:gd name="T15" fmla="*/ 413 h 613"/>
                <a:gd name="T16" fmla="*/ 87 w 214"/>
                <a:gd name="T17" fmla="*/ 350 h 613"/>
                <a:gd name="T18" fmla="*/ 64 w 214"/>
                <a:gd name="T19" fmla="*/ 287 h 613"/>
                <a:gd name="T20" fmla="*/ 42 w 214"/>
                <a:gd name="T21" fmla="*/ 223 h 613"/>
                <a:gd name="T22" fmla="*/ 0 w 214"/>
                <a:gd name="T23" fmla="*/ 94 h 613"/>
                <a:gd name="T24" fmla="*/ 0 w 214"/>
                <a:gd name="T25" fmla="*/ 94 h 613"/>
                <a:gd name="T26" fmla="*/ 22 w 214"/>
                <a:gd name="T27" fmla="*/ 87 h 613"/>
                <a:gd name="T28" fmla="*/ 44 w 214"/>
                <a:gd name="T29" fmla="*/ 80 h 613"/>
                <a:gd name="T30" fmla="*/ 66 w 214"/>
                <a:gd name="T31" fmla="*/ 73 h 613"/>
                <a:gd name="T32" fmla="*/ 89 w 214"/>
                <a:gd name="T33" fmla="*/ 65 h 613"/>
                <a:gd name="T34" fmla="*/ 111 w 214"/>
                <a:gd name="T35" fmla="*/ 56 h 613"/>
                <a:gd name="T36" fmla="*/ 122 w 214"/>
                <a:gd name="T37" fmla="*/ 49 h 613"/>
                <a:gd name="T38" fmla="*/ 134 w 214"/>
                <a:gd name="T39" fmla="*/ 42 h 613"/>
                <a:gd name="T40" fmla="*/ 147 w 214"/>
                <a:gd name="T41" fmla="*/ 34 h 613"/>
                <a:gd name="T42" fmla="*/ 158 w 214"/>
                <a:gd name="T43" fmla="*/ 23 h 613"/>
                <a:gd name="T44" fmla="*/ 171 w 214"/>
                <a:gd name="T45" fmla="*/ 13 h 613"/>
                <a:gd name="T46" fmla="*/ 184 w 214"/>
                <a:gd name="T47" fmla="*/ 0 h 613"/>
                <a:gd name="T48" fmla="*/ 184 w 214"/>
                <a:gd name="T49" fmla="*/ 0 h 613"/>
                <a:gd name="T50" fmla="*/ 184 w 214"/>
                <a:gd name="T51" fmla="*/ 78 h 613"/>
                <a:gd name="T52" fmla="*/ 185 w 214"/>
                <a:gd name="T53" fmla="*/ 155 h 613"/>
                <a:gd name="T54" fmla="*/ 187 w 214"/>
                <a:gd name="T55" fmla="*/ 231 h 613"/>
                <a:gd name="T56" fmla="*/ 191 w 214"/>
                <a:gd name="T57" fmla="*/ 307 h 613"/>
                <a:gd name="T58" fmla="*/ 195 w 214"/>
                <a:gd name="T59" fmla="*/ 382 h 613"/>
                <a:gd name="T60" fmla="*/ 200 w 214"/>
                <a:gd name="T61" fmla="*/ 459 h 613"/>
                <a:gd name="T62" fmla="*/ 214 w 214"/>
                <a:gd name="T63" fmla="*/ 613 h 613"/>
                <a:gd name="T64" fmla="*/ 214 w 214"/>
                <a:gd name="T65" fmla="*/ 61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4" h="613">
                  <a:moveTo>
                    <a:pt x="214" y="613"/>
                  </a:moveTo>
                  <a:lnTo>
                    <a:pt x="214" y="613"/>
                  </a:lnTo>
                  <a:lnTo>
                    <a:pt x="194" y="578"/>
                  </a:lnTo>
                  <a:lnTo>
                    <a:pt x="176" y="545"/>
                  </a:lnTo>
                  <a:lnTo>
                    <a:pt x="158" y="512"/>
                  </a:lnTo>
                  <a:lnTo>
                    <a:pt x="142" y="478"/>
                  </a:lnTo>
                  <a:lnTo>
                    <a:pt x="128" y="446"/>
                  </a:lnTo>
                  <a:lnTo>
                    <a:pt x="114" y="413"/>
                  </a:lnTo>
                  <a:lnTo>
                    <a:pt x="87" y="350"/>
                  </a:lnTo>
                  <a:lnTo>
                    <a:pt x="64" y="287"/>
                  </a:lnTo>
                  <a:lnTo>
                    <a:pt x="42" y="223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2" y="87"/>
                  </a:lnTo>
                  <a:lnTo>
                    <a:pt x="44" y="80"/>
                  </a:lnTo>
                  <a:lnTo>
                    <a:pt x="66" y="73"/>
                  </a:lnTo>
                  <a:lnTo>
                    <a:pt x="89" y="65"/>
                  </a:lnTo>
                  <a:lnTo>
                    <a:pt x="111" y="56"/>
                  </a:lnTo>
                  <a:lnTo>
                    <a:pt x="122" y="49"/>
                  </a:lnTo>
                  <a:lnTo>
                    <a:pt x="134" y="42"/>
                  </a:lnTo>
                  <a:lnTo>
                    <a:pt x="147" y="34"/>
                  </a:lnTo>
                  <a:lnTo>
                    <a:pt x="158" y="23"/>
                  </a:lnTo>
                  <a:lnTo>
                    <a:pt x="171" y="13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78"/>
                  </a:lnTo>
                  <a:lnTo>
                    <a:pt x="185" y="155"/>
                  </a:lnTo>
                  <a:lnTo>
                    <a:pt x="187" y="231"/>
                  </a:lnTo>
                  <a:lnTo>
                    <a:pt x="191" y="307"/>
                  </a:lnTo>
                  <a:lnTo>
                    <a:pt x="195" y="382"/>
                  </a:lnTo>
                  <a:lnTo>
                    <a:pt x="200" y="459"/>
                  </a:lnTo>
                  <a:lnTo>
                    <a:pt x="214" y="613"/>
                  </a:lnTo>
                  <a:lnTo>
                    <a:pt x="214" y="6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Line 57">
              <a:extLst>
                <a:ext uri="{FF2B5EF4-FFF2-40B4-BE49-F238E27FC236}">
                  <a16:creationId xmlns:a16="http://schemas.microsoft.com/office/drawing/2014/main" xmlns="" id="{BBBA6D09-63E3-49A6-AB20-A16F153D27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72426" y="32797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8">
              <a:extLst>
                <a:ext uri="{FF2B5EF4-FFF2-40B4-BE49-F238E27FC236}">
                  <a16:creationId xmlns:a16="http://schemas.microsoft.com/office/drawing/2014/main" xmlns="" id="{F50FCFAC-46F6-44F4-8FC3-2717C810E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1" y="2794000"/>
              <a:ext cx="168275" cy="485775"/>
            </a:xfrm>
            <a:custGeom>
              <a:avLst/>
              <a:gdLst>
                <a:gd name="T0" fmla="*/ 214 w 214"/>
                <a:gd name="T1" fmla="*/ 613 h 613"/>
                <a:gd name="T2" fmla="*/ 214 w 214"/>
                <a:gd name="T3" fmla="*/ 613 h 613"/>
                <a:gd name="T4" fmla="*/ 194 w 214"/>
                <a:gd name="T5" fmla="*/ 578 h 613"/>
                <a:gd name="T6" fmla="*/ 176 w 214"/>
                <a:gd name="T7" fmla="*/ 545 h 613"/>
                <a:gd name="T8" fmla="*/ 158 w 214"/>
                <a:gd name="T9" fmla="*/ 512 h 613"/>
                <a:gd name="T10" fmla="*/ 142 w 214"/>
                <a:gd name="T11" fmla="*/ 478 h 613"/>
                <a:gd name="T12" fmla="*/ 128 w 214"/>
                <a:gd name="T13" fmla="*/ 446 h 613"/>
                <a:gd name="T14" fmla="*/ 114 w 214"/>
                <a:gd name="T15" fmla="*/ 413 h 613"/>
                <a:gd name="T16" fmla="*/ 87 w 214"/>
                <a:gd name="T17" fmla="*/ 350 h 613"/>
                <a:gd name="T18" fmla="*/ 64 w 214"/>
                <a:gd name="T19" fmla="*/ 287 h 613"/>
                <a:gd name="T20" fmla="*/ 42 w 214"/>
                <a:gd name="T21" fmla="*/ 223 h 613"/>
                <a:gd name="T22" fmla="*/ 0 w 214"/>
                <a:gd name="T23" fmla="*/ 94 h 613"/>
                <a:gd name="T24" fmla="*/ 0 w 214"/>
                <a:gd name="T25" fmla="*/ 94 h 613"/>
                <a:gd name="T26" fmla="*/ 22 w 214"/>
                <a:gd name="T27" fmla="*/ 87 h 613"/>
                <a:gd name="T28" fmla="*/ 44 w 214"/>
                <a:gd name="T29" fmla="*/ 80 h 613"/>
                <a:gd name="T30" fmla="*/ 66 w 214"/>
                <a:gd name="T31" fmla="*/ 73 h 613"/>
                <a:gd name="T32" fmla="*/ 89 w 214"/>
                <a:gd name="T33" fmla="*/ 65 h 613"/>
                <a:gd name="T34" fmla="*/ 111 w 214"/>
                <a:gd name="T35" fmla="*/ 56 h 613"/>
                <a:gd name="T36" fmla="*/ 122 w 214"/>
                <a:gd name="T37" fmla="*/ 49 h 613"/>
                <a:gd name="T38" fmla="*/ 134 w 214"/>
                <a:gd name="T39" fmla="*/ 42 h 613"/>
                <a:gd name="T40" fmla="*/ 147 w 214"/>
                <a:gd name="T41" fmla="*/ 34 h 613"/>
                <a:gd name="T42" fmla="*/ 158 w 214"/>
                <a:gd name="T43" fmla="*/ 23 h 613"/>
                <a:gd name="T44" fmla="*/ 171 w 214"/>
                <a:gd name="T45" fmla="*/ 13 h 613"/>
                <a:gd name="T46" fmla="*/ 184 w 214"/>
                <a:gd name="T47" fmla="*/ 0 h 613"/>
                <a:gd name="T48" fmla="*/ 184 w 214"/>
                <a:gd name="T49" fmla="*/ 0 h 613"/>
                <a:gd name="T50" fmla="*/ 184 w 214"/>
                <a:gd name="T51" fmla="*/ 78 h 613"/>
                <a:gd name="T52" fmla="*/ 185 w 214"/>
                <a:gd name="T53" fmla="*/ 155 h 613"/>
                <a:gd name="T54" fmla="*/ 187 w 214"/>
                <a:gd name="T55" fmla="*/ 231 h 613"/>
                <a:gd name="T56" fmla="*/ 191 w 214"/>
                <a:gd name="T57" fmla="*/ 307 h 613"/>
                <a:gd name="T58" fmla="*/ 195 w 214"/>
                <a:gd name="T59" fmla="*/ 382 h 613"/>
                <a:gd name="T60" fmla="*/ 200 w 214"/>
                <a:gd name="T61" fmla="*/ 459 h 613"/>
                <a:gd name="T62" fmla="*/ 214 w 214"/>
                <a:gd name="T63" fmla="*/ 613 h 613"/>
                <a:gd name="T64" fmla="*/ 214 w 214"/>
                <a:gd name="T65" fmla="*/ 61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4" h="613">
                  <a:moveTo>
                    <a:pt x="214" y="613"/>
                  </a:moveTo>
                  <a:lnTo>
                    <a:pt x="214" y="613"/>
                  </a:lnTo>
                  <a:lnTo>
                    <a:pt x="194" y="578"/>
                  </a:lnTo>
                  <a:lnTo>
                    <a:pt x="176" y="545"/>
                  </a:lnTo>
                  <a:lnTo>
                    <a:pt x="158" y="512"/>
                  </a:lnTo>
                  <a:lnTo>
                    <a:pt x="142" y="478"/>
                  </a:lnTo>
                  <a:lnTo>
                    <a:pt x="128" y="446"/>
                  </a:lnTo>
                  <a:lnTo>
                    <a:pt x="114" y="413"/>
                  </a:lnTo>
                  <a:lnTo>
                    <a:pt x="87" y="350"/>
                  </a:lnTo>
                  <a:lnTo>
                    <a:pt x="64" y="287"/>
                  </a:lnTo>
                  <a:lnTo>
                    <a:pt x="42" y="223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2" y="87"/>
                  </a:lnTo>
                  <a:lnTo>
                    <a:pt x="44" y="80"/>
                  </a:lnTo>
                  <a:lnTo>
                    <a:pt x="66" y="73"/>
                  </a:lnTo>
                  <a:lnTo>
                    <a:pt x="89" y="65"/>
                  </a:lnTo>
                  <a:lnTo>
                    <a:pt x="111" y="56"/>
                  </a:lnTo>
                  <a:lnTo>
                    <a:pt x="122" y="49"/>
                  </a:lnTo>
                  <a:lnTo>
                    <a:pt x="134" y="42"/>
                  </a:lnTo>
                  <a:lnTo>
                    <a:pt x="147" y="34"/>
                  </a:lnTo>
                  <a:lnTo>
                    <a:pt x="158" y="23"/>
                  </a:lnTo>
                  <a:lnTo>
                    <a:pt x="171" y="13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78"/>
                  </a:lnTo>
                  <a:lnTo>
                    <a:pt x="185" y="155"/>
                  </a:lnTo>
                  <a:lnTo>
                    <a:pt x="187" y="231"/>
                  </a:lnTo>
                  <a:lnTo>
                    <a:pt x="191" y="307"/>
                  </a:lnTo>
                  <a:lnTo>
                    <a:pt x="195" y="382"/>
                  </a:lnTo>
                  <a:lnTo>
                    <a:pt x="200" y="459"/>
                  </a:lnTo>
                  <a:lnTo>
                    <a:pt x="214" y="613"/>
                  </a:lnTo>
                  <a:lnTo>
                    <a:pt x="214" y="61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Line 59">
              <a:extLst>
                <a:ext uri="{FF2B5EF4-FFF2-40B4-BE49-F238E27FC236}">
                  <a16:creationId xmlns:a16="http://schemas.microsoft.com/office/drawing/2014/main" xmlns="" id="{439732AD-DAD8-4C30-B33E-D64D3AB088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72426" y="3279775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60">
              <a:extLst>
                <a:ext uri="{FF2B5EF4-FFF2-40B4-BE49-F238E27FC236}">
                  <a16:creationId xmlns:a16="http://schemas.microsoft.com/office/drawing/2014/main" xmlns="" id="{A846200A-D404-4B03-943C-920BAEA620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4538" y="3446462"/>
              <a:ext cx="204788" cy="419100"/>
            </a:xfrm>
            <a:custGeom>
              <a:avLst/>
              <a:gdLst>
                <a:gd name="T0" fmla="*/ 0 w 259"/>
                <a:gd name="T1" fmla="*/ 54 h 528"/>
                <a:gd name="T2" fmla="*/ 95 w 259"/>
                <a:gd name="T3" fmla="*/ 0 h 528"/>
                <a:gd name="T4" fmla="*/ 95 w 259"/>
                <a:gd name="T5" fmla="*/ 0 h 528"/>
                <a:gd name="T6" fmla="*/ 102 w 259"/>
                <a:gd name="T7" fmla="*/ 33 h 528"/>
                <a:gd name="T8" fmla="*/ 109 w 259"/>
                <a:gd name="T9" fmla="*/ 65 h 528"/>
                <a:gd name="T10" fmla="*/ 117 w 259"/>
                <a:gd name="T11" fmla="*/ 97 h 528"/>
                <a:gd name="T12" fmla="*/ 127 w 259"/>
                <a:gd name="T13" fmla="*/ 129 h 528"/>
                <a:gd name="T14" fmla="*/ 146 w 259"/>
                <a:gd name="T15" fmla="*/ 193 h 528"/>
                <a:gd name="T16" fmla="*/ 168 w 259"/>
                <a:gd name="T17" fmla="*/ 257 h 528"/>
                <a:gd name="T18" fmla="*/ 215 w 259"/>
                <a:gd name="T19" fmla="*/ 385 h 528"/>
                <a:gd name="T20" fmla="*/ 237 w 259"/>
                <a:gd name="T21" fmla="*/ 450 h 528"/>
                <a:gd name="T22" fmla="*/ 259 w 259"/>
                <a:gd name="T23" fmla="*/ 513 h 528"/>
                <a:gd name="T24" fmla="*/ 209 w 259"/>
                <a:gd name="T25" fmla="*/ 528 h 528"/>
                <a:gd name="T26" fmla="*/ 209 w 259"/>
                <a:gd name="T27" fmla="*/ 528 h 528"/>
                <a:gd name="T28" fmla="*/ 181 w 259"/>
                <a:gd name="T29" fmla="*/ 469 h 528"/>
                <a:gd name="T30" fmla="*/ 153 w 259"/>
                <a:gd name="T31" fmla="*/ 410 h 528"/>
                <a:gd name="T32" fmla="*/ 98 w 259"/>
                <a:gd name="T33" fmla="*/ 292 h 528"/>
                <a:gd name="T34" fmla="*/ 71 w 259"/>
                <a:gd name="T35" fmla="*/ 232 h 528"/>
                <a:gd name="T36" fmla="*/ 45 w 259"/>
                <a:gd name="T37" fmla="*/ 173 h 528"/>
                <a:gd name="T38" fmla="*/ 21 w 259"/>
                <a:gd name="T39" fmla="*/ 113 h 528"/>
                <a:gd name="T40" fmla="*/ 0 w 259"/>
                <a:gd name="T41" fmla="*/ 54 h 528"/>
                <a:gd name="T42" fmla="*/ 0 w 259"/>
                <a:gd name="T43" fmla="*/ 54 h 528"/>
                <a:gd name="T44" fmla="*/ 0 w 259"/>
                <a:gd name="T45" fmla="*/ 54 h 528"/>
                <a:gd name="T46" fmla="*/ 0 w 259"/>
                <a:gd name="T47" fmla="*/ 5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9" h="528">
                  <a:moveTo>
                    <a:pt x="0" y="54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02" y="33"/>
                  </a:lnTo>
                  <a:lnTo>
                    <a:pt x="109" y="65"/>
                  </a:lnTo>
                  <a:lnTo>
                    <a:pt x="117" y="97"/>
                  </a:lnTo>
                  <a:lnTo>
                    <a:pt x="127" y="129"/>
                  </a:lnTo>
                  <a:lnTo>
                    <a:pt x="146" y="193"/>
                  </a:lnTo>
                  <a:lnTo>
                    <a:pt x="168" y="257"/>
                  </a:lnTo>
                  <a:lnTo>
                    <a:pt x="215" y="385"/>
                  </a:lnTo>
                  <a:lnTo>
                    <a:pt x="237" y="450"/>
                  </a:lnTo>
                  <a:lnTo>
                    <a:pt x="259" y="513"/>
                  </a:lnTo>
                  <a:lnTo>
                    <a:pt x="209" y="528"/>
                  </a:lnTo>
                  <a:lnTo>
                    <a:pt x="209" y="528"/>
                  </a:lnTo>
                  <a:lnTo>
                    <a:pt x="181" y="469"/>
                  </a:lnTo>
                  <a:lnTo>
                    <a:pt x="153" y="410"/>
                  </a:lnTo>
                  <a:lnTo>
                    <a:pt x="98" y="292"/>
                  </a:lnTo>
                  <a:lnTo>
                    <a:pt x="71" y="232"/>
                  </a:lnTo>
                  <a:lnTo>
                    <a:pt x="45" y="173"/>
                  </a:lnTo>
                  <a:lnTo>
                    <a:pt x="21" y="113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54"/>
                  </a:moveTo>
                  <a:lnTo>
                    <a:pt x="0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61">
              <a:extLst>
                <a:ext uri="{FF2B5EF4-FFF2-40B4-BE49-F238E27FC236}">
                  <a16:creationId xmlns:a16="http://schemas.microsoft.com/office/drawing/2014/main" xmlns="" id="{803FA1D3-2314-4FE6-9F6D-39BA7ED3F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4538" y="3446462"/>
              <a:ext cx="204788" cy="419100"/>
            </a:xfrm>
            <a:custGeom>
              <a:avLst/>
              <a:gdLst>
                <a:gd name="T0" fmla="*/ 0 w 259"/>
                <a:gd name="T1" fmla="*/ 54 h 528"/>
                <a:gd name="T2" fmla="*/ 95 w 259"/>
                <a:gd name="T3" fmla="*/ 0 h 528"/>
                <a:gd name="T4" fmla="*/ 95 w 259"/>
                <a:gd name="T5" fmla="*/ 0 h 528"/>
                <a:gd name="T6" fmla="*/ 102 w 259"/>
                <a:gd name="T7" fmla="*/ 33 h 528"/>
                <a:gd name="T8" fmla="*/ 109 w 259"/>
                <a:gd name="T9" fmla="*/ 65 h 528"/>
                <a:gd name="T10" fmla="*/ 117 w 259"/>
                <a:gd name="T11" fmla="*/ 97 h 528"/>
                <a:gd name="T12" fmla="*/ 127 w 259"/>
                <a:gd name="T13" fmla="*/ 129 h 528"/>
                <a:gd name="T14" fmla="*/ 146 w 259"/>
                <a:gd name="T15" fmla="*/ 193 h 528"/>
                <a:gd name="T16" fmla="*/ 168 w 259"/>
                <a:gd name="T17" fmla="*/ 257 h 528"/>
                <a:gd name="T18" fmla="*/ 215 w 259"/>
                <a:gd name="T19" fmla="*/ 385 h 528"/>
                <a:gd name="T20" fmla="*/ 237 w 259"/>
                <a:gd name="T21" fmla="*/ 450 h 528"/>
                <a:gd name="T22" fmla="*/ 259 w 259"/>
                <a:gd name="T23" fmla="*/ 513 h 528"/>
                <a:gd name="T24" fmla="*/ 209 w 259"/>
                <a:gd name="T25" fmla="*/ 528 h 528"/>
                <a:gd name="T26" fmla="*/ 209 w 259"/>
                <a:gd name="T27" fmla="*/ 528 h 528"/>
                <a:gd name="T28" fmla="*/ 181 w 259"/>
                <a:gd name="T29" fmla="*/ 469 h 528"/>
                <a:gd name="T30" fmla="*/ 153 w 259"/>
                <a:gd name="T31" fmla="*/ 410 h 528"/>
                <a:gd name="T32" fmla="*/ 98 w 259"/>
                <a:gd name="T33" fmla="*/ 292 h 528"/>
                <a:gd name="T34" fmla="*/ 71 w 259"/>
                <a:gd name="T35" fmla="*/ 232 h 528"/>
                <a:gd name="T36" fmla="*/ 45 w 259"/>
                <a:gd name="T37" fmla="*/ 173 h 528"/>
                <a:gd name="T38" fmla="*/ 21 w 259"/>
                <a:gd name="T39" fmla="*/ 113 h 528"/>
                <a:gd name="T40" fmla="*/ 0 w 259"/>
                <a:gd name="T41" fmla="*/ 54 h 528"/>
                <a:gd name="T42" fmla="*/ 0 w 259"/>
                <a:gd name="T43" fmla="*/ 5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9" h="528">
                  <a:moveTo>
                    <a:pt x="0" y="54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02" y="33"/>
                  </a:lnTo>
                  <a:lnTo>
                    <a:pt x="109" y="65"/>
                  </a:lnTo>
                  <a:lnTo>
                    <a:pt x="117" y="97"/>
                  </a:lnTo>
                  <a:lnTo>
                    <a:pt x="127" y="129"/>
                  </a:lnTo>
                  <a:lnTo>
                    <a:pt x="146" y="193"/>
                  </a:lnTo>
                  <a:lnTo>
                    <a:pt x="168" y="257"/>
                  </a:lnTo>
                  <a:lnTo>
                    <a:pt x="215" y="385"/>
                  </a:lnTo>
                  <a:lnTo>
                    <a:pt x="237" y="450"/>
                  </a:lnTo>
                  <a:lnTo>
                    <a:pt x="259" y="513"/>
                  </a:lnTo>
                  <a:lnTo>
                    <a:pt x="209" y="528"/>
                  </a:lnTo>
                  <a:lnTo>
                    <a:pt x="209" y="528"/>
                  </a:lnTo>
                  <a:lnTo>
                    <a:pt x="181" y="469"/>
                  </a:lnTo>
                  <a:lnTo>
                    <a:pt x="153" y="410"/>
                  </a:lnTo>
                  <a:lnTo>
                    <a:pt x="98" y="292"/>
                  </a:lnTo>
                  <a:lnTo>
                    <a:pt x="71" y="232"/>
                  </a:lnTo>
                  <a:lnTo>
                    <a:pt x="45" y="173"/>
                  </a:lnTo>
                  <a:lnTo>
                    <a:pt x="21" y="113"/>
                  </a:lnTo>
                  <a:lnTo>
                    <a:pt x="0" y="54"/>
                  </a:lnTo>
                  <a:lnTo>
                    <a:pt x="0" y="5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Line 62">
              <a:extLst>
                <a:ext uri="{FF2B5EF4-FFF2-40B4-BE49-F238E27FC236}">
                  <a16:creationId xmlns:a16="http://schemas.microsoft.com/office/drawing/2014/main" xmlns="" id="{9E781A9C-7592-4FC6-ADB9-7F037E1C2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4538" y="348932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63">
              <a:extLst>
                <a:ext uri="{FF2B5EF4-FFF2-40B4-BE49-F238E27FC236}">
                  <a16:creationId xmlns:a16="http://schemas.microsoft.com/office/drawing/2014/main" xmlns="" id="{174EF2C5-7479-427C-B8B2-8E7442EE9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4538" y="3448050"/>
              <a:ext cx="204788" cy="417512"/>
            </a:xfrm>
            <a:custGeom>
              <a:avLst/>
              <a:gdLst>
                <a:gd name="T0" fmla="*/ 0 w 259"/>
                <a:gd name="T1" fmla="*/ 53 h 527"/>
                <a:gd name="T2" fmla="*/ 95 w 259"/>
                <a:gd name="T3" fmla="*/ 0 h 527"/>
                <a:gd name="T4" fmla="*/ 95 w 259"/>
                <a:gd name="T5" fmla="*/ 0 h 527"/>
                <a:gd name="T6" fmla="*/ 102 w 259"/>
                <a:gd name="T7" fmla="*/ 32 h 527"/>
                <a:gd name="T8" fmla="*/ 109 w 259"/>
                <a:gd name="T9" fmla="*/ 64 h 527"/>
                <a:gd name="T10" fmla="*/ 117 w 259"/>
                <a:gd name="T11" fmla="*/ 96 h 527"/>
                <a:gd name="T12" fmla="*/ 127 w 259"/>
                <a:gd name="T13" fmla="*/ 128 h 527"/>
                <a:gd name="T14" fmla="*/ 146 w 259"/>
                <a:gd name="T15" fmla="*/ 192 h 527"/>
                <a:gd name="T16" fmla="*/ 168 w 259"/>
                <a:gd name="T17" fmla="*/ 256 h 527"/>
                <a:gd name="T18" fmla="*/ 215 w 259"/>
                <a:gd name="T19" fmla="*/ 384 h 527"/>
                <a:gd name="T20" fmla="*/ 237 w 259"/>
                <a:gd name="T21" fmla="*/ 449 h 527"/>
                <a:gd name="T22" fmla="*/ 259 w 259"/>
                <a:gd name="T23" fmla="*/ 512 h 527"/>
                <a:gd name="T24" fmla="*/ 209 w 259"/>
                <a:gd name="T25" fmla="*/ 527 h 527"/>
                <a:gd name="T26" fmla="*/ 209 w 259"/>
                <a:gd name="T27" fmla="*/ 527 h 527"/>
                <a:gd name="T28" fmla="*/ 181 w 259"/>
                <a:gd name="T29" fmla="*/ 468 h 527"/>
                <a:gd name="T30" fmla="*/ 153 w 259"/>
                <a:gd name="T31" fmla="*/ 409 h 527"/>
                <a:gd name="T32" fmla="*/ 98 w 259"/>
                <a:gd name="T33" fmla="*/ 291 h 527"/>
                <a:gd name="T34" fmla="*/ 71 w 259"/>
                <a:gd name="T35" fmla="*/ 231 h 527"/>
                <a:gd name="T36" fmla="*/ 45 w 259"/>
                <a:gd name="T37" fmla="*/ 172 h 527"/>
                <a:gd name="T38" fmla="*/ 21 w 259"/>
                <a:gd name="T39" fmla="*/ 112 h 527"/>
                <a:gd name="T40" fmla="*/ 0 w 259"/>
                <a:gd name="T41" fmla="*/ 53 h 527"/>
                <a:gd name="T42" fmla="*/ 0 w 259"/>
                <a:gd name="T43" fmla="*/ 53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9" h="527">
                  <a:moveTo>
                    <a:pt x="0" y="53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02" y="32"/>
                  </a:lnTo>
                  <a:lnTo>
                    <a:pt x="109" y="64"/>
                  </a:lnTo>
                  <a:lnTo>
                    <a:pt x="117" y="96"/>
                  </a:lnTo>
                  <a:lnTo>
                    <a:pt x="127" y="128"/>
                  </a:lnTo>
                  <a:lnTo>
                    <a:pt x="146" y="192"/>
                  </a:lnTo>
                  <a:lnTo>
                    <a:pt x="168" y="256"/>
                  </a:lnTo>
                  <a:lnTo>
                    <a:pt x="215" y="384"/>
                  </a:lnTo>
                  <a:lnTo>
                    <a:pt x="237" y="449"/>
                  </a:lnTo>
                  <a:lnTo>
                    <a:pt x="259" y="512"/>
                  </a:lnTo>
                  <a:lnTo>
                    <a:pt x="209" y="527"/>
                  </a:lnTo>
                  <a:lnTo>
                    <a:pt x="209" y="527"/>
                  </a:lnTo>
                  <a:lnTo>
                    <a:pt x="181" y="468"/>
                  </a:lnTo>
                  <a:lnTo>
                    <a:pt x="153" y="409"/>
                  </a:lnTo>
                  <a:lnTo>
                    <a:pt x="98" y="291"/>
                  </a:lnTo>
                  <a:lnTo>
                    <a:pt x="71" y="231"/>
                  </a:lnTo>
                  <a:lnTo>
                    <a:pt x="45" y="172"/>
                  </a:lnTo>
                  <a:lnTo>
                    <a:pt x="21" y="112"/>
                  </a:lnTo>
                  <a:lnTo>
                    <a:pt x="0" y="53"/>
                  </a:lnTo>
                  <a:lnTo>
                    <a:pt x="0" y="5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Line 64">
              <a:extLst>
                <a:ext uri="{FF2B5EF4-FFF2-40B4-BE49-F238E27FC236}">
                  <a16:creationId xmlns:a16="http://schemas.microsoft.com/office/drawing/2014/main" xmlns="" id="{F9E50032-CA0F-403F-BDF3-714DE04906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4538" y="3489325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65">
              <a:extLst>
                <a:ext uri="{FF2B5EF4-FFF2-40B4-BE49-F238E27FC236}">
                  <a16:creationId xmlns:a16="http://schemas.microsoft.com/office/drawing/2014/main" xmlns="" id="{A55A9DB1-6750-4214-9A33-C2ED34EE0A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5388" y="2855912"/>
              <a:ext cx="323850" cy="442912"/>
            </a:xfrm>
            <a:custGeom>
              <a:avLst/>
              <a:gdLst>
                <a:gd name="T0" fmla="*/ 258 w 409"/>
                <a:gd name="T1" fmla="*/ 0 h 558"/>
                <a:gd name="T2" fmla="*/ 258 w 409"/>
                <a:gd name="T3" fmla="*/ 0 h 558"/>
                <a:gd name="T4" fmla="*/ 225 w 409"/>
                <a:gd name="T5" fmla="*/ 48 h 558"/>
                <a:gd name="T6" fmla="*/ 192 w 409"/>
                <a:gd name="T7" fmla="*/ 95 h 558"/>
                <a:gd name="T8" fmla="*/ 126 w 409"/>
                <a:gd name="T9" fmla="*/ 192 h 558"/>
                <a:gd name="T10" fmla="*/ 94 w 409"/>
                <a:gd name="T11" fmla="*/ 239 h 558"/>
                <a:gd name="T12" fmla="*/ 64 w 409"/>
                <a:gd name="T13" fmla="*/ 287 h 558"/>
                <a:gd name="T14" fmla="*/ 50 w 409"/>
                <a:gd name="T15" fmla="*/ 310 h 558"/>
                <a:gd name="T16" fmla="*/ 37 w 409"/>
                <a:gd name="T17" fmla="*/ 334 h 558"/>
                <a:gd name="T18" fmla="*/ 26 w 409"/>
                <a:gd name="T19" fmla="*/ 359 h 558"/>
                <a:gd name="T20" fmla="*/ 14 w 409"/>
                <a:gd name="T21" fmla="*/ 382 h 558"/>
                <a:gd name="T22" fmla="*/ 14 w 409"/>
                <a:gd name="T23" fmla="*/ 382 h 558"/>
                <a:gd name="T24" fmla="*/ 7 w 409"/>
                <a:gd name="T25" fmla="*/ 404 h 558"/>
                <a:gd name="T26" fmla="*/ 3 w 409"/>
                <a:gd name="T27" fmla="*/ 424 h 558"/>
                <a:gd name="T28" fmla="*/ 0 w 409"/>
                <a:gd name="T29" fmla="*/ 442 h 558"/>
                <a:gd name="T30" fmla="*/ 0 w 409"/>
                <a:gd name="T31" fmla="*/ 459 h 558"/>
                <a:gd name="T32" fmla="*/ 4 w 409"/>
                <a:gd name="T33" fmla="*/ 474 h 558"/>
                <a:gd name="T34" fmla="*/ 8 w 409"/>
                <a:gd name="T35" fmla="*/ 487 h 558"/>
                <a:gd name="T36" fmla="*/ 14 w 409"/>
                <a:gd name="T37" fmla="*/ 498 h 558"/>
                <a:gd name="T38" fmla="*/ 24 w 409"/>
                <a:gd name="T39" fmla="*/ 509 h 558"/>
                <a:gd name="T40" fmla="*/ 34 w 409"/>
                <a:gd name="T41" fmla="*/ 518 h 558"/>
                <a:gd name="T42" fmla="*/ 46 w 409"/>
                <a:gd name="T43" fmla="*/ 526 h 558"/>
                <a:gd name="T44" fmla="*/ 60 w 409"/>
                <a:gd name="T45" fmla="*/ 533 h 558"/>
                <a:gd name="T46" fmla="*/ 75 w 409"/>
                <a:gd name="T47" fmla="*/ 540 h 558"/>
                <a:gd name="T48" fmla="*/ 92 w 409"/>
                <a:gd name="T49" fmla="*/ 545 h 558"/>
                <a:gd name="T50" fmla="*/ 111 w 409"/>
                <a:gd name="T51" fmla="*/ 549 h 558"/>
                <a:gd name="T52" fmla="*/ 129 w 409"/>
                <a:gd name="T53" fmla="*/ 554 h 558"/>
                <a:gd name="T54" fmla="*/ 150 w 409"/>
                <a:gd name="T55" fmla="*/ 557 h 558"/>
                <a:gd name="T56" fmla="*/ 150 w 409"/>
                <a:gd name="T57" fmla="*/ 557 h 558"/>
                <a:gd name="T58" fmla="*/ 156 w 409"/>
                <a:gd name="T59" fmla="*/ 558 h 558"/>
                <a:gd name="T60" fmla="*/ 163 w 409"/>
                <a:gd name="T61" fmla="*/ 557 h 558"/>
                <a:gd name="T62" fmla="*/ 170 w 409"/>
                <a:gd name="T63" fmla="*/ 554 h 558"/>
                <a:gd name="T64" fmla="*/ 177 w 409"/>
                <a:gd name="T65" fmla="*/ 549 h 558"/>
                <a:gd name="T66" fmla="*/ 185 w 409"/>
                <a:gd name="T67" fmla="*/ 543 h 558"/>
                <a:gd name="T68" fmla="*/ 193 w 409"/>
                <a:gd name="T69" fmla="*/ 535 h 558"/>
                <a:gd name="T70" fmla="*/ 209 w 409"/>
                <a:gd name="T71" fmla="*/ 517 h 558"/>
                <a:gd name="T72" fmla="*/ 228 w 409"/>
                <a:gd name="T73" fmla="*/ 492 h 558"/>
                <a:gd name="T74" fmla="*/ 246 w 409"/>
                <a:gd name="T75" fmla="*/ 463 h 558"/>
                <a:gd name="T76" fmla="*/ 265 w 409"/>
                <a:gd name="T77" fmla="*/ 432 h 558"/>
                <a:gd name="T78" fmla="*/ 284 w 409"/>
                <a:gd name="T79" fmla="*/ 397 h 558"/>
                <a:gd name="T80" fmla="*/ 303 w 409"/>
                <a:gd name="T81" fmla="*/ 359 h 558"/>
                <a:gd name="T82" fmla="*/ 322 w 409"/>
                <a:gd name="T83" fmla="*/ 320 h 558"/>
                <a:gd name="T84" fmla="*/ 339 w 409"/>
                <a:gd name="T85" fmla="*/ 280 h 558"/>
                <a:gd name="T86" fmla="*/ 357 w 409"/>
                <a:gd name="T87" fmla="*/ 239 h 558"/>
                <a:gd name="T88" fmla="*/ 372 w 409"/>
                <a:gd name="T89" fmla="*/ 199 h 558"/>
                <a:gd name="T90" fmla="*/ 386 w 409"/>
                <a:gd name="T91" fmla="*/ 158 h 558"/>
                <a:gd name="T92" fmla="*/ 398 w 409"/>
                <a:gd name="T93" fmla="*/ 120 h 558"/>
                <a:gd name="T94" fmla="*/ 409 w 409"/>
                <a:gd name="T95" fmla="*/ 82 h 558"/>
                <a:gd name="T96" fmla="*/ 409 w 409"/>
                <a:gd name="T97" fmla="*/ 82 h 558"/>
                <a:gd name="T98" fmla="*/ 383 w 409"/>
                <a:gd name="T99" fmla="*/ 77 h 558"/>
                <a:gd name="T100" fmla="*/ 360 w 409"/>
                <a:gd name="T101" fmla="*/ 70 h 558"/>
                <a:gd name="T102" fmla="*/ 338 w 409"/>
                <a:gd name="T103" fmla="*/ 63 h 558"/>
                <a:gd name="T104" fmla="*/ 317 w 409"/>
                <a:gd name="T105" fmla="*/ 53 h 558"/>
                <a:gd name="T106" fmla="*/ 299 w 409"/>
                <a:gd name="T107" fmla="*/ 42 h 558"/>
                <a:gd name="T108" fmla="*/ 290 w 409"/>
                <a:gd name="T109" fmla="*/ 36 h 558"/>
                <a:gd name="T110" fmla="*/ 282 w 409"/>
                <a:gd name="T111" fmla="*/ 30 h 558"/>
                <a:gd name="T112" fmla="*/ 275 w 409"/>
                <a:gd name="T113" fmla="*/ 23 h 558"/>
                <a:gd name="T114" fmla="*/ 268 w 409"/>
                <a:gd name="T115" fmla="*/ 16 h 558"/>
                <a:gd name="T116" fmla="*/ 263 w 409"/>
                <a:gd name="T117" fmla="*/ 8 h 558"/>
                <a:gd name="T118" fmla="*/ 258 w 409"/>
                <a:gd name="T119" fmla="*/ 0 h 558"/>
                <a:gd name="T120" fmla="*/ 258 w 409"/>
                <a:gd name="T121" fmla="*/ 0 h 558"/>
                <a:gd name="T122" fmla="*/ 258 w 409"/>
                <a:gd name="T123" fmla="*/ 0 h 558"/>
                <a:gd name="T124" fmla="*/ 258 w 409"/>
                <a:gd name="T12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9" h="558">
                  <a:moveTo>
                    <a:pt x="258" y="0"/>
                  </a:moveTo>
                  <a:lnTo>
                    <a:pt x="258" y="0"/>
                  </a:lnTo>
                  <a:lnTo>
                    <a:pt x="225" y="48"/>
                  </a:lnTo>
                  <a:lnTo>
                    <a:pt x="192" y="95"/>
                  </a:lnTo>
                  <a:lnTo>
                    <a:pt x="126" y="192"/>
                  </a:lnTo>
                  <a:lnTo>
                    <a:pt x="94" y="239"/>
                  </a:lnTo>
                  <a:lnTo>
                    <a:pt x="64" y="287"/>
                  </a:lnTo>
                  <a:lnTo>
                    <a:pt x="50" y="310"/>
                  </a:lnTo>
                  <a:lnTo>
                    <a:pt x="37" y="334"/>
                  </a:lnTo>
                  <a:lnTo>
                    <a:pt x="26" y="359"/>
                  </a:lnTo>
                  <a:lnTo>
                    <a:pt x="14" y="382"/>
                  </a:lnTo>
                  <a:lnTo>
                    <a:pt x="14" y="382"/>
                  </a:lnTo>
                  <a:lnTo>
                    <a:pt x="7" y="404"/>
                  </a:lnTo>
                  <a:lnTo>
                    <a:pt x="3" y="424"/>
                  </a:lnTo>
                  <a:lnTo>
                    <a:pt x="0" y="442"/>
                  </a:lnTo>
                  <a:lnTo>
                    <a:pt x="0" y="459"/>
                  </a:lnTo>
                  <a:lnTo>
                    <a:pt x="4" y="474"/>
                  </a:lnTo>
                  <a:lnTo>
                    <a:pt x="8" y="487"/>
                  </a:lnTo>
                  <a:lnTo>
                    <a:pt x="14" y="498"/>
                  </a:lnTo>
                  <a:lnTo>
                    <a:pt x="24" y="509"/>
                  </a:lnTo>
                  <a:lnTo>
                    <a:pt x="34" y="518"/>
                  </a:lnTo>
                  <a:lnTo>
                    <a:pt x="46" y="526"/>
                  </a:lnTo>
                  <a:lnTo>
                    <a:pt x="60" y="533"/>
                  </a:lnTo>
                  <a:lnTo>
                    <a:pt x="75" y="540"/>
                  </a:lnTo>
                  <a:lnTo>
                    <a:pt x="92" y="545"/>
                  </a:lnTo>
                  <a:lnTo>
                    <a:pt x="111" y="549"/>
                  </a:lnTo>
                  <a:lnTo>
                    <a:pt x="129" y="554"/>
                  </a:lnTo>
                  <a:lnTo>
                    <a:pt x="150" y="557"/>
                  </a:lnTo>
                  <a:lnTo>
                    <a:pt x="150" y="557"/>
                  </a:lnTo>
                  <a:lnTo>
                    <a:pt x="156" y="558"/>
                  </a:lnTo>
                  <a:lnTo>
                    <a:pt x="163" y="557"/>
                  </a:lnTo>
                  <a:lnTo>
                    <a:pt x="170" y="554"/>
                  </a:lnTo>
                  <a:lnTo>
                    <a:pt x="177" y="549"/>
                  </a:lnTo>
                  <a:lnTo>
                    <a:pt x="185" y="543"/>
                  </a:lnTo>
                  <a:lnTo>
                    <a:pt x="193" y="535"/>
                  </a:lnTo>
                  <a:lnTo>
                    <a:pt x="209" y="517"/>
                  </a:lnTo>
                  <a:lnTo>
                    <a:pt x="228" y="492"/>
                  </a:lnTo>
                  <a:lnTo>
                    <a:pt x="246" y="463"/>
                  </a:lnTo>
                  <a:lnTo>
                    <a:pt x="265" y="432"/>
                  </a:lnTo>
                  <a:lnTo>
                    <a:pt x="284" y="397"/>
                  </a:lnTo>
                  <a:lnTo>
                    <a:pt x="303" y="359"/>
                  </a:lnTo>
                  <a:lnTo>
                    <a:pt x="322" y="320"/>
                  </a:lnTo>
                  <a:lnTo>
                    <a:pt x="339" y="280"/>
                  </a:lnTo>
                  <a:lnTo>
                    <a:pt x="357" y="239"/>
                  </a:lnTo>
                  <a:lnTo>
                    <a:pt x="372" y="199"/>
                  </a:lnTo>
                  <a:lnTo>
                    <a:pt x="386" y="158"/>
                  </a:lnTo>
                  <a:lnTo>
                    <a:pt x="398" y="120"/>
                  </a:lnTo>
                  <a:lnTo>
                    <a:pt x="409" y="82"/>
                  </a:lnTo>
                  <a:lnTo>
                    <a:pt x="409" y="82"/>
                  </a:lnTo>
                  <a:lnTo>
                    <a:pt x="383" y="77"/>
                  </a:lnTo>
                  <a:lnTo>
                    <a:pt x="360" y="70"/>
                  </a:lnTo>
                  <a:lnTo>
                    <a:pt x="338" y="63"/>
                  </a:lnTo>
                  <a:lnTo>
                    <a:pt x="317" y="53"/>
                  </a:lnTo>
                  <a:lnTo>
                    <a:pt x="299" y="42"/>
                  </a:lnTo>
                  <a:lnTo>
                    <a:pt x="290" y="36"/>
                  </a:lnTo>
                  <a:lnTo>
                    <a:pt x="282" y="30"/>
                  </a:lnTo>
                  <a:lnTo>
                    <a:pt x="275" y="23"/>
                  </a:lnTo>
                  <a:lnTo>
                    <a:pt x="268" y="16"/>
                  </a:lnTo>
                  <a:lnTo>
                    <a:pt x="263" y="8"/>
                  </a:lnTo>
                  <a:lnTo>
                    <a:pt x="258" y="0"/>
                  </a:lnTo>
                  <a:lnTo>
                    <a:pt x="258" y="0"/>
                  </a:lnTo>
                  <a:close/>
                  <a:moveTo>
                    <a:pt x="258" y="0"/>
                  </a:move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66">
              <a:extLst>
                <a:ext uri="{FF2B5EF4-FFF2-40B4-BE49-F238E27FC236}">
                  <a16:creationId xmlns:a16="http://schemas.microsoft.com/office/drawing/2014/main" xmlns="" id="{9EB6DC2A-D831-4275-9997-EB4D96B05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855912"/>
              <a:ext cx="323850" cy="442912"/>
            </a:xfrm>
            <a:custGeom>
              <a:avLst/>
              <a:gdLst>
                <a:gd name="T0" fmla="*/ 258 w 409"/>
                <a:gd name="T1" fmla="*/ 0 h 558"/>
                <a:gd name="T2" fmla="*/ 258 w 409"/>
                <a:gd name="T3" fmla="*/ 0 h 558"/>
                <a:gd name="T4" fmla="*/ 225 w 409"/>
                <a:gd name="T5" fmla="*/ 48 h 558"/>
                <a:gd name="T6" fmla="*/ 192 w 409"/>
                <a:gd name="T7" fmla="*/ 95 h 558"/>
                <a:gd name="T8" fmla="*/ 126 w 409"/>
                <a:gd name="T9" fmla="*/ 192 h 558"/>
                <a:gd name="T10" fmla="*/ 94 w 409"/>
                <a:gd name="T11" fmla="*/ 239 h 558"/>
                <a:gd name="T12" fmla="*/ 64 w 409"/>
                <a:gd name="T13" fmla="*/ 287 h 558"/>
                <a:gd name="T14" fmla="*/ 50 w 409"/>
                <a:gd name="T15" fmla="*/ 310 h 558"/>
                <a:gd name="T16" fmla="*/ 37 w 409"/>
                <a:gd name="T17" fmla="*/ 334 h 558"/>
                <a:gd name="T18" fmla="*/ 26 w 409"/>
                <a:gd name="T19" fmla="*/ 359 h 558"/>
                <a:gd name="T20" fmla="*/ 14 w 409"/>
                <a:gd name="T21" fmla="*/ 382 h 558"/>
                <a:gd name="T22" fmla="*/ 14 w 409"/>
                <a:gd name="T23" fmla="*/ 382 h 558"/>
                <a:gd name="T24" fmla="*/ 7 w 409"/>
                <a:gd name="T25" fmla="*/ 404 h 558"/>
                <a:gd name="T26" fmla="*/ 3 w 409"/>
                <a:gd name="T27" fmla="*/ 424 h 558"/>
                <a:gd name="T28" fmla="*/ 0 w 409"/>
                <a:gd name="T29" fmla="*/ 442 h 558"/>
                <a:gd name="T30" fmla="*/ 0 w 409"/>
                <a:gd name="T31" fmla="*/ 459 h 558"/>
                <a:gd name="T32" fmla="*/ 4 w 409"/>
                <a:gd name="T33" fmla="*/ 474 h 558"/>
                <a:gd name="T34" fmla="*/ 8 w 409"/>
                <a:gd name="T35" fmla="*/ 487 h 558"/>
                <a:gd name="T36" fmla="*/ 14 w 409"/>
                <a:gd name="T37" fmla="*/ 498 h 558"/>
                <a:gd name="T38" fmla="*/ 24 w 409"/>
                <a:gd name="T39" fmla="*/ 509 h 558"/>
                <a:gd name="T40" fmla="*/ 34 w 409"/>
                <a:gd name="T41" fmla="*/ 518 h 558"/>
                <a:gd name="T42" fmla="*/ 46 w 409"/>
                <a:gd name="T43" fmla="*/ 526 h 558"/>
                <a:gd name="T44" fmla="*/ 60 w 409"/>
                <a:gd name="T45" fmla="*/ 533 h 558"/>
                <a:gd name="T46" fmla="*/ 75 w 409"/>
                <a:gd name="T47" fmla="*/ 540 h 558"/>
                <a:gd name="T48" fmla="*/ 92 w 409"/>
                <a:gd name="T49" fmla="*/ 545 h 558"/>
                <a:gd name="T50" fmla="*/ 111 w 409"/>
                <a:gd name="T51" fmla="*/ 549 h 558"/>
                <a:gd name="T52" fmla="*/ 129 w 409"/>
                <a:gd name="T53" fmla="*/ 554 h 558"/>
                <a:gd name="T54" fmla="*/ 150 w 409"/>
                <a:gd name="T55" fmla="*/ 557 h 558"/>
                <a:gd name="T56" fmla="*/ 150 w 409"/>
                <a:gd name="T57" fmla="*/ 557 h 558"/>
                <a:gd name="T58" fmla="*/ 156 w 409"/>
                <a:gd name="T59" fmla="*/ 558 h 558"/>
                <a:gd name="T60" fmla="*/ 163 w 409"/>
                <a:gd name="T61" fmla="*/ 557 h 558"/>
                <a:gd name="T62" fmla="*/ 170 w 409"/>
                <a:gd name="T63" fmla="*/ 554 h 558"/>
                <a:gd name="T64" fmla="*/ 177 w 409"/>
                <a:gd name="T65" fmla="*/ 549 h 558"/>
                <a:gd name="T66" fmla="*/ 185 w 409"/>
                <a:gd name="T67" fmla="*/ 543 h 558"/>
                <a:gd name="T68" fmla="*/ 193 w 409"/>
                <a:gd name="T69" fmla="*/ 535 h 558"/>
                <a:gd name="T70" fmla="*/ 209 w 409"/>
                <a:gd name="T71" fmla="*/ 517 h 558"/>
                <a:gd name="T72" fmla="*/ 228 w 409"/>
                <a:gd name="T73" fmla="*/ 492 h 558"/>
                <a:gd name="T74" fmla="*/ 246 w 409"/>
                <a:gd name="T75" fmla="*/ 463 h 558"/>
                <a:gd name="T76" fmla="*/ 265 w 409"/>
                <a:gd name="T77" fmla="*/ 432 h 558"/>
                <a:gd name="T78" fmla="*/ 284 w 409"/>
                <a:gd name="T79" fmla="*/ 397 h 558"/>
                <a:gd name="T80" fmla="*/ 303 w 409"/>
                <a:gd name="T81" fmla="*/ 359 h 558"/>
                <a:gd name="T82" fmla="*/ 322 w 409"/>
                <a:gd name="T83" fmla="*/ 320 h 558"/>
                <a:gd name="T84" fmla="*/ 339 w 409"/>
                <a:gd name="T85" fmla="*/ 280 h 558"/>
                <a:gd name="T86" fmla="*/ 357 w 409"/>
                <a:gd name="T87" fmla="*/ 239 h 558"/>
                <a:gd name="T88" fmla="*/ 372 w 409"/>
                <a:gd name="T89" fmla="*/ 199 h 558"/>
                <a:gd name="T90" fmla="*/ 386 w 409"/>
                <a:gd name="T91" fmla="*/ 158 h 558"/>
                <a:gd name="T92" fmla="*/ 398 w 409"/>
                <a:gd name="T93" fmla="*/ 120 h 558"/>
                <a:gd name="T94" fmla="*/ 409 w 409"/>
                <a:gd name="T95" fmla="*/ 82 h 558"/>
                <a:gd name="T96" fmla="*/ 409 w 409"/>
                <a:gd name="T97" fmla="*/ 82 h 558"/>
                <a:gd name="T98" fmla="*/ 383 w 409"/>
                <a:gd name="T99" fmla="*/ 77 h 558"/>
                <a:gd name="T100" fmla="*/ 360 w 409"/>
                <a:gd name="T101" fmla="*/ 70 h 558"/>
                <a:gd name="T102" fmla="*/ 338 w 409"/>
                <a:gd name="T103" fmla="*/ 63 h 558"/>
                <a:gd name="T104" fmla="*/ 317 w 409"/>
                <a:gd name="T105" fmla="*/ 53 h 558"/>
                <a:gd name="T106" fmla="*/ 299 w 409"/>
                <a:gd name="T107" fmla="*/ 42 h 558"/>
                <a:gd name="T108" fmla="*/ 290 w 409"/>
                <a:gd name="T109" fmla="*/ 36 h 558"/>
                <a:gd name="T110" fmla="*/ 282 w 409"/>
                <a:gd name="T111" fmla="*/ 30 h 558"/>
                <a:gd name="T112" fmla="*/ 275 w 409"/>
                <a:gd name="T113" fmla="*/ 23 h 558"/>
                <a:gd name="T114" fmla="*/ 268 w 409"/>
                <a:gd name="T115" fmla="*/ 16 h 558"/>
                <a:gd name="T116" fmla="*/ 263 w 409"/>
                <a:gd name="T117" fmla="*/ 8 h 558"/>
                <a:gd name="T118" fmla="*/ 258 w 409"/>
                <a:gd name="T119" fmla="*/ 0 h 558"/>
                <a:gd name="T120" fmla="*/ 258 w 409"/>
                <a:gd name="T121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9" h="558">
                  <a:moveTo>
                    <a:pt x="258" y="0"/>
                  </a:moveTo>
                  <a:lnTo>
                    <a:pt x="258" y="0"/>
                  </a:lnTo>
                  <a:lnTo>
                    <a:pt x="225" y="48"/>
                  </a:lnTo>
                  <a:lnTo>
                    <a:pt x="192" y="95"/>
                  </a:lnTo>
                  <a:lnTo>
                    <a:pt x="126" y="192"/>
                  </a:lnTo>
                  <a:lnTo>
                    <a:pt x="94" y="239"/>
                  </a:lnTo>
                  <a:lnTo>
                    <a:pt x="64" y="287"/>
                  </a:lnTo>
                  <a:lnTo>
                    <a:pt x="50" y="310"/>
                  </a:lnTo>
                  <a:lnTo>
                    <a:pt x="37" y="334"/>
                  </a:lnTo>
                  <a:lnTo>
                    <a:pt x="26" y="359"/>
                  </a:lnTo>
                  <a:lnTo>
                    <a:pt x="14" y="382"/>
                  </a:lnTo>
                  <a:lnTo>
                    <a:pt x="14" y="382"/>
                  </a:lnTo>
                  <a:lnTo>
                    <a:pt x="7" y="404"/>
                  </a:lnTo>
                  <a:lnTo>
                    <a:pt x="3" y="424"/>
                  </a:lnTo>
                  <a:lnTo>
                    <a:pt x="0" y="442"/>
                  </a:lnTo>
                  <a:lnTo>
                    <a:pt x="0" y="459"/>
                  </a:lnTo>
                  <a:lnTo>
                    <a:pt x="4" y="474"/>
                  </a:lnTo>
                  <a:lnTo>
                    <a:pt x="8" y="487"/>
                  </a:lnTo>
                  <a:lnTo>
                    <a:pt x="14" y="498"/>
                  </a:lnTo>
                  <a:lnTo>
                    <a:pt x="24" y="509"/>
                  </a:lnTo>
                  <a:lnTo>
                    <a:pt x="34" y="518"/>
                  </a:lnTo>
                  <a:lnTo>
                    <a:pt x="46" y="526"/>
                  </a:lnTo>
                  <a:lnTo>
                    <a:pt x="60" y="533"/>
                  </a:lnTo>
                  <a:lnTo>
                    <a:pt x="75" y="540"/>
                  </a:lnTo>
                  <a:lnTo>
                    <a:pt x="92" y="545"/>
                  </a:lnTo>
                  <a:lnTo>
                    <a:pt x="111" y="549"/>
                  </a:lnTo>
                  <a:lnTo>
                    <a:pt x="129" y="554"/>
                  </a:lnTo>
                  <a:lnTo>
                    <a:pt x="150" y="557"/>
                  </a:lnTo>
                  <a:lnTo>
                    <a:pt x="150" y="557"/>
                  </a:lnTo>
                  <a:lnTo>
                    <a:pt x="156" y="558"/>
                  </a:lnTo>
                  <a:lnTo>
                    <a:pt x="163" y="557"/>
                  </a:lnTo>
                  <a:lnTo>
                    <a:pt x="170" y="554"/>
                  </a:lnTo>
                  <a:lnTo>
                    <a:pt x="177" y="549"/>
                  </a:lnTo>
                  <a:lnTo>
                    <a:pt x="185" y="543"/>
                  </a:lnTo>
                  <a:lnTo>
                    <a:pt x="193" y="535"/>
                  </a:lnTo>
                  <a:lnTo>
                    <a:pt x="209" y="517"/>
                  </a:lnTo>
                  <a:lnTo>
                    <a:pt x="228" y="492"/>
                  </a:lnTo>
                  <a:lnTo>
                    <a:pt x="246" y="463"/>
                  </a:lnTo>
                  <a:lnTo>
                    <a:pt x="265" y="432"/>
                  </a:lnTo>
                  <a:lnTo>
                    <a:pt x="284" y="397"/>
                  </a:lnTo>
                  <a:lnTo>
                    <a:pt x="303" y="359"/>
                  </a:lnTo>
                  <a:lnTo>
                    <a:pt x="322" y="320"/>
                  </a:lnTo>
                  <a:lnTo>
                    <a:pt x="339" y="280"/>
                  </a:lnTo>
                  <a:lnTo>
                    <a:pt x="357" y="239"/>
                  </a:lnTo>
                  <a:lnTo>
                    <a:pt x="372" y="199"/>
                  </a:lnTo>
                  <a:lnTo>
                    <a:pt x="386" y="158"/>
                  </a:lnTo>
                  <a:lnTo>
                    <a:pt x="398" y="120"/>
                  </a:lnTo>
                  <a:lnTo>
                    <a:pt x="409" y="82"/>
                  </a:lnTo>
                  <a:lnTo>
                    <a:pt x="409" y="82"/>
                  </a:lnTo>
                  <a:lnTo>
                    <a:pt x="383" y="77"/>
                  </a:lnTo>
                  <a:lnTo>
                    <a:pt x="360" y="70"/>
                  </a:lnTo>
                  <a:lnTo>
                    <a:pt x="338" y="63"/>
                  </a:lnTo>
                  <a:lnTo>
                    <a:pt x="317" y="53"/>
                  </a:lnTo>
                  <a:lnTo>
                    <a:pt x="299" y="42"/>
                  </a:lnTo>
                  <a:lnTo>
                    <a:pt x="290" y="36"/>
                  </a:lnTo>
                  <a:lnTo>
                    <a:pt x="282" y="30"/>
                  </a:lnTo>
                  <a:lnTo>
                    <a:pt x="275" y="23"/>
                  </a:lnTo>
                  <a:lnTo>
                    <a:pt x="268" y="16"/>
                  </a:lnTo>
                  <a:lnTo>
                    <a:pt x="263" y="8"/>
                  </a:lnTo>
                  <a:lnTo>
                    <a:pt x="258" y="0"/>
                  </a:lnTo>
                  <a:lnTo>
                    <a:pt x="2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Line 67">
              <a:extLst>
                <a:ext uri="{FF2B5EF4-FFF2-40B4-BE49-F238E27FC236}">
                  <a16:creationId xmlns:a16="http://schemas.microsoft.com/office/drawing/2014/main" xmlns="" id="{172AF98E-A552-4684-AF2C-EDADE2D617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0176" y="285591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8">
              <a:extLst>
                <a:ext uri="{FF2B5EF4-FFF2-40B4-BE49-F238E27FC236}">
                  <a16:creationId xmlns:a16="http://schemas.microsoft.com/office/drawing/2014/main" xmlns="" id="{4C66D7C4-CF5D-4C8B-BBF0-B5BD88E80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855912"/>
              <a:ext cx="323850" cy="442912"/>
            </a:xfrm>
            <a:custGeom>
              <a:avLst/>
              <a:gdLst>
                <a:gd name="T0" fmla="*/ 258 w 409"/>
                <a:gd name="T1" fmla="*/ 0 h 558"/>
                <a:gd name="T2" fmla="*/ 258 w 409"/>
                <a:gd name="T3" fmla="*/ 0 h 558"/>
                <a:gd name="T4" fmla="*/ 225 w 409"/>
                <a:gd name="T5" fmla="*/ 48 h 558"/>
                <a:gd name="T6" fmla="*/ 192 w 409"/>
                <a:gd name="T7" fmla="*/ 95 h 558"/>
                <a:gd name="T8" fmla="*/ 126 w 409"/>
                <a:gd name="T9" fmla="*/ 192 h 558"/>
                <a:gd name="T10" fmla="*/ 94 w 409"/>
                <a:gd name="T11" fmla="*/ 239 h 558"/>
                <a:gd name="T12" fmla="*/ 64 w 409"/>
                <a:gd name="T13" fmla="*/ 287 h 558"/>
                <a:gd name="T14" fmla="*/ 50 w 409"/>
                <a:gd name="T15" fmla="*/ 310 h 558"/>
                <a:gd name="T16" fmla="*/ 37 w 409"/>
                <a:gd name="T17" fmla="*/ 334 h 558"/>
                <a:gd name="T18" fmla="*/ 26 w 409"/>
                <a:gd name="T19" fmla="*/ 359 h 558"/>
                <a:gd name="T20" fmla="*/ 14 w 409"/>
                <a:gd name="T21" fmla="*/ 382 h 558"/>
                <a:gd name="T22" fmla="*/ 14 w 409"/>
                <a:gd name="T23" fmla="*/ 382 h 558"/>
                <a:gd name="T24" fmla="*/ 7 w 409"/>
                <a:gd name="T25" fmla="*/ 404 h 558"/>
                <a:gd name="T26" fmla="*/ 3 w 409"/>
                <a:gd name="T27" fmla="*/ 424 h 558"/>
                <a:gd name="T28" fmla="*/ 0 w 409"/>
                <a:gd name="T29" fmla="*/ 442 h 558"/>
                <a:gd name="T30" fmla="*/ 0 w 409"/>
                <a:gd name="T31" fmla="*/ 459 h 558"/>
                <a:gd name="T32" fmla="*/ 4 w 409"/>
                <a:gd name="T33" fmla="*/ 474 h 558"/>
                <a:gd name="T34" fmla="*/ 8 w 409"/>
                <a:gd name="T35" fmla="*/ 487 h 558"/>
                <a:gd name="T36" fmla="*/ 14 w 409"/>
                <a:gd name="T37" fmla="*/ 498 h 558"/>
                <a:gd name="T38" fmla="*/ 24 w 409"/>
                <a:gd name="T39" fmla="*/ 509 h 558"/>
                <a:gd name="T40" fmla="*/ 34 w 409"/>
                <a:gd name="T41" fmla="*/ 518 h 558"/>
                <a:gd name="T42" fmla="*/ 46 w 409"/>
                <a:gd name="T43" fmla="*/ 526 h 558"/>
                <a:gd name="T44" fmla="*/ 60 w 409"/>
                <a:gd name="T45" fmla="*/ 533 h 558"/>
                <a:gd name="T46" fmla="*/ 75 w 409"/>
                <a:gd name="T47" fmla="*/ 540 h 558"/>
                <a:gd name="T48" fmla="*/ 92 w 409"/>
                <a:gd name="T49" fmla="*/ 545 h 558"/>
                <a:gd name="T50" fmla="*/ 111 w 409"/>
                <a:gd name="T51" fmla="*/ 549 h 558"/>
                <a:gd name="T52" fmla="*/ 129 w 409"/>
                <a:gd name="T53" fmla="*/ 554 h 558"/>
                <a:gd name="T54" fmla="*/ 150 w 409"/>
                <a:gd name="T55" fmla="*/ 557 h 558"/>
                <a:gd name="T56" fmla="*/ 150 w 409"/>
                <a:gd name="T57" fmla="*/ 557 h 558"/>
                <a:gd name="T58" fmla="*/ 156 w 409"/>
                <a:gd name="T59" fmla="*/ 558 h 558"/>
                <a:gd name="T60" fmla="*/ 163 w 409"/>
                <a:gd name="T61" fmla="*/ 556 h 558"/>
                <a:gd name="T62" fmla="*/ 170 w 409"/>
                <a:gd name="T63" fmla="*/ 554 h 558"/>
                <a:gd name="T64" fmla="*/ 177 w 409"/>
                <a:gd name="T65" fmla="*/ 549 h 558"/>
                <a:gd name="T66" fmla="*/ 185 w 409"/>
                <a:gd name="T67" fmla="*/ 543 h 558"/>
                <a:gd name="T68" fmla="*/ 193 w 409"/>
                <a:gd name="T69" fmla="*/ 535 h 558"/>
                <a:gd name="T70" fmla="*/ 209 w 409"/>
                <a:gd name="T71" fmla="*/ 517 h 558"/>
                <a:gd name="T72" fmla="*/ 228 w 409"/>
                <a:gd name="T73" fmla="*/ 492 h 558"/>
                <a:gd name="T74" fmla="*/ 246 w 409"/>
                <a:gd name="T75" fmla="*/ 463 h 558"/>
                <a:gd name="T76" fmla="*/ 265 w 409"/>
                <a:gd name="T77" fmla="*/ 432 h 558"/>
                <a:gd name="T78" fmla="*/ 284 w 409"/>
                <a:gd name="T79" fmla="*/ 397 h 558"/>
                <a:gd name="T80" fmla="*/ 303 w 409"/>
                <a:gd name="T81" fmla="*/ 359 h 558"/>
                <a:gd name="T82" fmla="*/ 322 w 409"/>
                <a:gd name="T83" fmla="*/ 320 h 558"/>
                <a:gd name="T84" fmla="*/ 339 w 409"/>
                <a:gd name="T85" fmla="*/ 280 h 558"/>
                <a:gd name="T86" fmla="*/ 357 w 409"/>
                <a:gd name="T87" fmla="*/ 239 h 558"/>
                <a:gd name="T88" fmla="*/ 372 w 409"/>
                <a:gd name="T89" fmla="*/ 199 h 558"/>
                <a:gd name="T90" fmla="*/ 386 w 409"/>
                <a:gd name="T91" fmla="*/ 158 h 558"/>
                <a:gd name="T92" fmla="*/ 398 w 409"/>
                <a:gd name="T93" fmla="*/ 120 h 558"/>
                <a:gd name="T94" fmla="*/ 409 w 409"/>
                <a:gd name="T95" fmla="*/ 82 h 558"/>
                <a:gd name="T96" fmla="*/ 409 w 409"/>
                <a:gd name="T97" fmla="*/ 82 h 558"/>
                <a:gd name="T98" fmla="*/ 383 w 409"/>
                <a:gd name="T99" fmla="*/ 77 h 558"/>
                <a:gd name="T100" fmla="*/ 360 w 409"/>
                <a:gd name="T101" fmla="*/ 70 h 558"/>
                <a:gd name="T102" fmla="*/ 338 w 409"/>
                <a:gd name="T103" fmla="*/ 63 h 558"/>
                <a:gd name="T104" fmla="*/ 317 w 409"/>
                <a:gd name="T105" fmla="*/ 53 h 558"/>
                <a:gd name="T106" fmla="*/ 299 w 409"/>
                <a:gd name="T107" fmla="*/ 42 h 558"/>
                <a:gd name="T108" fmla="*/ 290 w 409"/>
                <a:gd name="T109" fmla="*/ 36 h 558"/>
                <a:gd name="T110" fmla="*/ 282 w 409"/>
                <a:gd name="T111" fmla="*/ 30 h 558"/>
                <a:gd name="T112" fmla="*/ 275 w 409"/>
                <a:gd name="T113" fmla="*/ 23 h 558"/>
                <a:gd name="T114" fmla="*/ 268 w 409"/>
                <a:gd name="T115" fmla="*/ 16 h 558"/>
                <a:gd name="T116" fmla="*/ 263 w 409"/>
                <a:gd name="T117" fmla="*/ 8 h 558"/>
                <a:gd name="T118" fmla="*/ 258 w 409"/>
                <a:gd name="T119" fmla="*/ 0 h 558"/>
                <a:gd name="T120" fmla="*/ 258 w 409"/>
                <a:gd name="T121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9" h="558">
                  <a:moveTo>
                    <a:pt x="258" y="0"/>
                  </a:moveTo>
                  <a:lnTo>
                    <a:pt x="258" y="0"/>
                  </a:lnTo>
                  <a:lnTo>
                    <a:pt x="225" y="48"/>
                  </a:lnTo>
                  <a:lnTo>
                    <a:pt x="192" y="95"/>
                  </a:lnTo>
                  <a:lnTo>
                    <a:pt x="126" y="192"/>
                  </a:lnTo>
                  <a:lnTo>
                    <a:pt x="94" y="239"/>
                  </a:lnTo>
                  <a:lnTo>
                    <a:pt x="64" y="287"/>
                  </a:lnTo>
                  <a:lnTo>
                    <a:pt x="50" y="310"/>
                  </a:lnTo>
                  <a:lnTo>
                    <a:pt x="37" y="334"/>
                  </a:lnTo>
                  <a:lnTo>
                    <a:pt x="26" y="359"/>
                  </a:lnTo>
                  <a:lnTo>
                    <a:pt x="14" y="382"/>
                  </a:lnTo>
                  <a:lnTo>
                    <a:pt x="14" y="382"/>
                  </a:lnTo>
                  <a:lnTo>
                    <a:pt x="7" y="404"/>
                  </a:lnTo>
                  <a:lnTo>
                    <a:pt x="3" y="424"/>
                  </a:lnTo>
                  <a:lnTo>
                    <a:pt x="0" y="442"/>
                  </a:lnTo>
                  <a:lnTo>
                    <a:pt x="0" y="459"/>
                  </a:lnTo>
                  <a:lnTo>
                    <a:pt x="4" y="474"/>
                  </a:lnTo>
                  <a:lnTo>
                    <a:pt x="8" y="487"/>
                  </a:lnTo>
                  <a:lnTo>
                    <a:pt x="14" y="498"/>
                  </a:lnTo>
                  <a:lnTo>
                    <a:pt x="24" y="509"/>
                  </a:lnTo>
                  <a:lnTo>
                    <a:pt x="34" y="518"/>
                  </a:lnTo>
                  <a:lnTo>
                    <a:pt x="46" y="526"/>
                  </a:lnTo>
                  <a:lnTo>
                    <a:pt x="60" y="533"/>
                  </a:lnTo>
                  <a:lnTo>
                    <a:pt x="75" y="540"/>
                  </a:lnTo>
                  <a:lnTo>
                    <a:pt x="92" y="545"/>
                  </a:lnTo>
                  <a:lnTo>
                    <a:pt x="111" y="549"/>
                  </a:lnTo>
                  <a:lnTo>
                    <a:pt x="129" y="554"/>
                  </a:lnTo>
                  <a:lnTo>
                    <a:pt x="150" y="557"/>
                  </a:lnTo>
                  <a:lnTo>
                    <a:pt x="150" y="557"/>
                  </a:lnTo>
                  <a:lnTo>
                    <a:pt x="156" y="558"/>
                  </a:lnTo>
                  <a:lnTo>
                    <a:pt x="163" y="556"/>
                  </a:lnTo>
                  <a:lnTo>
                    <a:pt x="170" y="554"/>
                  </a:lnTo>
                  <a:lnTo>
                    <a:pt x="177" y="549"/>
                  </a:lnTo>
                  <a:lnTo>
                    <a:pt x="185" y="543"/>
                  </a:lnTo>
                  <a:lnTo>
                    <a:pt x="193" y="535"/>
                  </a:lnTo>
                  <a:lnTo>
                    <a:pt x="209" y="517"/>
                  </a:lnTo>
                  <a:lnTo>
                    <a:pt x="228" y="492"/>
                  </a:lnTo>
                  <a:lnTo>
                    <a:pt x="246" y="463"/>
                  </a:lnTo>
                  <a:lnTo>
                    <a:pt x="265" y="432"/>
                  </a:lnTo>
                  <a:lnTo>
                    <a:pt x="284" y="397"/>
                  </a:lnTo>
                  <a:lnTo>
                    <a:pt x="303" y="359"/>
                  </a:lnTo>
                  <a:lnTo>
                    <a:pt x="322" y="320"/>
                  </a:lnTo>
                  <a:lnTo>
                    <a:pt x="339" y="280"/>
                  </a:lnTo>
                  <a:lnTo>
                    <a:pt x="357" y="239"/>
                  </a:lnTo>
                  <a:lnTo>
                    <a:pt x="372" y="199"/>
                  </a:lnTo>
                  <a:lnTo>
                    <a:pt x="386" y="158"/>
                  </a:lnTo>
                  <a:lnTo>
                    <a:pt x="398" y="120"/>
                  </a:lnTo>
                  <a:lnTo>
                    <a:pt x="409" y="82"/>
                  </a:lnTo>
                  <a:lnTo>
                    <a:pt x="409" y="82"/>
                  </a:lnTo>
                  <a:lnTo>
                    <a:pt x="383" y="77"/>
                  </a:lnTo>
                  <a:lnTo>
                    <a:pt x="360" y="70"/>
                  </a:lnTo>
                  <a:lnTo>
                    <a:pt x="338" y="63"/>
                  </a:lnTo>
                  <a:lnTo>
                    <a:pt x="317" y="53"/>
                  </a:lnTo>
                  <a:lnTo>
                    <a:pt x="299" y="42"/>
                  </a:lnTo>
                  <a:lnTo>
                    <a:pt x="290" y="36"/>
                  </a:lnTo>
                  <a:lnTo>
                    <a:pt x="282" y="30"/>
                  </a:lnTo>
                  <a:lnTo>
                    <a:pt x="275" y="23"/>
                  </a:lnTo>
                  <a:lnTo>
                    <a:pt x="268" y="16"/>
                  </a:lnTo>
                  <a:lnTo>
                    <a:pt x="263" y="8"/>
                  </a:lnTo>
                  <a:lnTo>
                    <a:pt x="258" y="0"/>
                  </a:lnTo>
                  <a:lnTo>
                    <a:pt x="258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Line 69">
              <a:extLst>
                <a:ext uri="{FF2B5EF4-FFF2-40B4-BE49-F238E27FC236}">
                  <a16:creationId xmlns:a16="http://schemas.microsoft.com/office/drawing/2014/main" xmlns="" id="{15C5A118-9665-4459-BC98-B9F392F536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0176" y="2855912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70">
              <a:extLst>
                <a:ext uri="{FF2B5EF4-FFF2-40B4-BE49-F238E27FC236}">
                  <a16:creationId xmlns:a16="http://schemas.microsoft.com/office/drawing/2014/main" xmlns="" id="{2EE8836B-192E-452C-8401-835AF1BE7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0488" y="3497262"/>
              <a:ext cx="90488" cy="88900"/>
            </a:xfrm>
            <a:custGeom>
              <a:avLst/>
              <a:gdLst>
                <a:gd name="T0" fmla="*/ 0 w 115"/>
                <a:gd name="T1" fmla="*/ 93 h 113"/>
                <a:gd name="T2" fmla="*/ 0 w 115"/>
                <a:gd name="T3" fmla="*/ 93 h 113"/>
                <a:gd name="T4" fmla="*/ 12 w 115"/>
                <a:gd name="T5" fmla="*/ 98 h 113"/>
                <a:gd name="T6" fmla="*/ 24 w 115"/>
                <a:gd name="T7" fmla="*/ 102 h 113"/>
                <a:gd name="T8" fmla="*/ 40 w 115"/>
                <a:gd name="T9" fmla="*/ 107 h 113"/>
                <a:gd name="T10" fmla="*/ 59 w 115"/>
                <a:gd name="T11" fmla="*/ 113 h 113"/>
                <a:gd name="T12" fmla="*/ 59 w 115"/>
                <a:gd name="T13" fmla="*/ 113 h 113"/>
                <a:gd name="T14" fmla="*/ 70 w 115"/>
                <a:gd name="T15" fmla="*/ 113 h 113"/>
                <a:gd name="T16" fmla="*/ 79 w 115"/>
                <a:gd name="T17" fmla="*/ 113 h 113"/>
                <a:gd name="T18" fmla="*/ 87 w 115"/>
                <a:gd name="T19" fmla="*/ 110 h 113"/>
                <a:gd name="T20" fmla="*/ 94 w 115"/>
                <a:gd name="T21" fmla="*/ 107 h 113"/>
                <a:gd name="T22" fmla="*/ 100 w 115"/>
                <a:gd name="T23" fmla="*/ 102 h 113"/>
                <a:gd name="T24" fmla="*/ 105 w 115"/>
                <a:gd name="T25" fmla="*/ 96 h 113"/>
                <a:gd name="T26" fmla="*/ 108 w 115"/>
                <a:gd name="T27" fmla="*/ 88 h 113"/>
                <a:gd name="T28" fmla="*/ 109 w 115"/>
                <a:gd name="T29" fmla="*/ 79 h 113"/>
                <a:gd name="T30" fmla="*/ 109 w 115"/>
                <a:gd name="T31" fmla="*/ 79 h 113"/>
                <a:gd name="T32" fmla="*/ 113 w 115"/>
                <a:gd name="T33" fmla="*/ 43 h 113"/>
                <a:gd name="T34" fmla="*/ 115 w 115"/>
                <a:gd name="T35" fmla="*/ 20 h 113"/>
                <a:gd name="T36" fmla="*/ 115 w 115"/>
                <a:gd name="T37" fmla="*/ 20 h 113"/>
                <a:gd name="T38" fmla="*/ 85 w 115"/>
                <a:gd name="T39" fmla="*/ 16 h 113"/>
                <a:gd name="T40" fmla="*/ 60 w 115"/>
                <a:gd name="T41" fmla="*/ 12 h 113"/>
                <a:gd name="T42" fmla="*/ 40 w 115"/>
                <a:gd name="T43" fmla="*/ 6 h 113"/>
                <a:gd name="T44" fmla="*/ 22 w 115"/>
                <a:gd name="T45" fmla="*/ 0 h 113"/>
                <a:gd name="T46" fmla="*/ 0 w 115"/>
                <a:gd name="T47" fmla="*/ 93 h 113"/>
                <a:gd name="T48" fmla="*/ 0 w 115"/>
                <a:gd name="T49" fmla="*/ 93 h 113"/>
                <a:gd name="T50" fmla="*/ 0 w 115"/>
                <a:gd name="T51" fmla="*/ 93 h 113"/>
                <a:gd name="T52" fmla="*/ 0 w 115"/>
                <a:gd name="T53" fmla="*/ 9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5" h="113">
                  <a:moveTo>
                    <a:pt x="0" y="93"/>
                  </a:moveTo>
                  <a:lnTo>
                    <a:pt x="0" y="93"/>
                  </a:lnTo>
                  <a:lnTo>
                    <a:pt x="12" y="98"/>
                  </a:lnTo>
                  <a:lnTo>
                    <a:pt x="24" y="102"/>
                  </a:lnTo>
                  <a:lnTo>
                    <a:pt x="40" y="107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70" y="113"/>
                  </a:lnTo>
                  <a:lnTo>
                    <a:pt x="79" y="113"/>
                  </a:lnTo>
                  <a:lnTo>
                    <a:pt x="87" y="110"/>
                  </a:lnTo>
                  <a:lnTo>
                    <a:pt x="94" y="107"/>
                  </a:lnTo>
                  <a:lnTo>
                    <a:pt x="100" y="102"/>
                  </a:lnTo>
                  <a:lnTo>
                    <a:pt x="105" y="96"/>
                  </a:lnTo>
                  <a:lnTo>
                    <a:pt x="108" y="88"/>
                  </a:lnTo>
                  <a:lnTo>
                    <a:pt x="109" y="79"/>
                  </a:lnTo>
                  <a:lnTo>
                    <a:pt x="109" y="79"/>
                  </a:lnTo>
                  <a:lnTo>
                    <a:pt x="113" y="43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85" y="16"/>
                  </a:lnTo>
                  <a:lnTo>
                    <a:pt x="60" y="12"/>
                  </a:lnTo>
                  <a:lnTo>
                    <a:pt x="40" y="6"/>
                  </a:lnTo>
                  <a:lnTo>
                    <a:pt x="22" y="0"/>
                  </a:lnTo>
                  <a:lnTo>
                    <a:pt x="0" y="93"/>
                  </a:lnTo>
                  <a:lnTo>
                    <a:pt x="0" y="93"/>
                  </a:lnTo>
                  <a:close/>
                  <a:moveTo>
                    <a:pt x="0" y="93"/>
                  </a:moveTo>
                  <a:lnTo>
                    <a:pt x="0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71">
              <a:extLst>
                <a:ext uri="{FF2B5EF4-FFF2-40B4-BE49-F238E27FC236}">
                  <a16:creationId xmlns:a16="http://schemas.microsoft.com/office/drawing/2014/main" xmlns="" id="{1EAC7DAE-389E-45C2-BD61-246A9E5BB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88" y="3497262"/>
              <a:ext cx="90488" cy="88900"/>
            </a:xfrm>
            <a:custGeom>
              <a:avLst/>
              <a:gdLst>
                <a:gd name="T0" fmla="*/ 0 w 115"/>
                <a:gd name="T1" fmla="*/ 93 h 113"/>
                <a:gd name="T2" fmla="*/ 0 w 115"/>
                <a:gd name="T3" fmla="*/ 93 h 113"/>
                <a:gd name="T4" fmla="*/ 12 w 115"/>
                <a:gd name="T5" fmla="*/ 98 h 113"/>
                <a:gd name="T6" fmla="*/ 24 w 115"/>
                <a:gd name="T7" fmla="*/ 102 h 113"/>
                <a:gd name="T8" fmla="*/ 40 w 115"/>
                <a:gd name="T9" fmla="*/ 107 h 113"/>
                <a:gd name="T10" fmla="*/ 59 w 115"/>
                <a:gd name="T11" fmla="*/ 113 h 113"/>
                <a:gd name="T12" fmla="*/ 59 w 115"/>
                <a:gd name="T13" fmla="*/ 113 h 113"/>
                <a:gd name="T14" fmla="*/ 70 w 115"/>
                <a:gd name="T15" fmla="*/ 113 h 113"/>
                <a:gd name="T16" fmla="*/ 79 w 115"/>
                <a:gd name="T17" fmla="*/ 113 h 113"/>
                <a:gd name="T18" fmla="*/ 87 w 115"/>
                <a:gd name="T19" fmla="*/ 110 h 113"/>
                <a:gd name="T20" fmla="*/ 94 w 115"/>
                <a:gd name="T21" fmla="*/ 107 h 113"/>
                <a:gd name="T22" fmla="*/ 100 w 115"/>
                <a:gd name="T23" fmla="*/ 102 h 113"/>
                <a:gd name="T24" fmla="*/ 105 w 115"/>
                <a:gd name="T25" fmla="*/ 96 h 113"/>
                <a:gd name="T26" fmla="*/ 108 w 115"/>
                <a:gd name="T27" fmla="*/ 88 h 113"/>
                <a:gd name="T28" fmla="*/ 109 w 115"/>
                <a:gd name="T29" fmla="*/ 79 h 113"/>
                <a:gd name="T30" fmla="*/ 109 w 115"/>
                <a:gd name="T31" fmla="*/ 79 h 113"/>
                <a:gd name="T32" fmla="*/ 113 w 115"/>
                <a:gd name="T33" fmla="*/ 43 h 113"/>
                <a:gd name="T34" fmla="*/ 115 w 115"/>
                <a:gd name="T35" fmla="*/ 20 h 113"/>
                <a:gd name="T36" fmla="*/ 115 w 115"/>
                <a:gd name="T37" fmla="*/ 20 h 113"/>
                <a:gd name="T38" fmla="*/ 85 w 115"/>
                <a:gd name="T39" fmla="*/ 16 h 113"/>
                <a:gd name="T40" fmla="*/ 60 w 115"/>
                <a:gd name="T41" fmla="*/ 12 h 113"/>
                <a:gd name="T42" fmla="*/ 40 w 115"/>
                <a:gd name="T43" fmla="*/ 6 h 113"/>
                <a:gd name="T44" fmla="*/ 22 w 115"/>
                <a:gd name="T45" fmla="*/ 0 h 113"/>
                <a:gd name="T46" fmla="*/ 0 w 115"/>
                <a:gd name="T47" fmla="*/ 93 h 113"/>
                <a:gd name="T48" fmla="*/ 0 w 115"/>
                <a:gd name="T49" fmla="*/ 9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113">
                  <a:moveTo>
                    <a:pt x="0" y="93"/>
                  </a:moveTo>
                  <a:lnTo>
                    <a:pt x="0" y="93"/>
                  </a:lnTo>
                  <a:lnTo>
                    <a:pt x="12" y="98"/>
                  </a:lnTo>
                  <a:lnTo>
                    <a:pt x="24" y="102"/>
                  </a:lnTo>
                  <a:lnTo>
                    <a:pt x="40" y="107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70" y="113"/>
                  </a:lnTo>
                  <a:lnTo>
                    <a:pt x="79" y="113"/>
                  </a:lnTo>
                  <a:lnTo>
                    <a:pt x="87" y="110"/>
                  </a:lnTo>
                  <a:lnTo>
                    <a:pt x="94" y="107"/>
                  </a:lnTo>
                  <a:lnTo>
                    <a:pt x="100" y="102"/>
                  </a:lnTo>
                  <a:lnTo>
                    <a:pt x="105" y="96"/>
                  </a:lnTo>
                  <a:lnTo>
                    <a:pt x="108" y="88"/>
                  </a:lnTo>
                  <a:lnTo>
                    <a:pt x="109" y="79"/>
                  </a:lnTo>
                  <a:lnTo>
                    <a:pt x="109" y="79"/>
                  </a:lnTo>
                  <a:lnTo>
                    <a:pt x="113" y="43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85" y="16"/>
                  </a:lnTo>
                  <a:lnTo>
                    <a:pt x="60" y="12"/>
                  </a:lnTo>
                  <a:lnTo>
                    <a:pt x="40" y="6"/>
                  </a:lnTo>
                  <a:lnTo>
                    <a:pt x="22" y="0"/>
                  </a:lnTo>
                  <a:lnTo>
                    <a:pt x="0" y="93"/>
                  </a:lnTo>
                  <a:lnTo>
                    <a:pt x="0" y="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Line 72">
              <a:extLst>
                <a:ext uri="{FF2B5EF4-FFF2-40B4-BE49-F238E27FC236}">
                  <a16:creationId xmlns:a16="http://schemas.microsoft.com/office/drawing/2014/main" xmlns="" id="{BC88AF47-8A43-4B49-B17B-0050F41E8A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0488" y="357028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73">
              <a:extLst>
                <a:ext uri="{FF2B5EF4-FFF2-40B4-BE49-F238E27FC236}">
                  <a16:creationId xmlns:a16="http://schemas.microsoft.com/office/drawing/2014/main" xmlns="" id="{8CE25A0B-693A-4B74-8142-480AE0E16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88" y="3497262"/>
              <a:ext cx="90488" cy="88900"/>
            </a:xfrm>
            <a:custGeom>
              <a:avLst/>
              <a:gdLst>
                <a:gd name="T0" fmla="*/ 0 w 115"/>
                <a:gd name="T1" fmla="*/ 93 h 113"/>
                <a:gd name="T2" fmla="*/ 0 w 115"/>
                <a:gd name="T3" fmla="*/ 93 h 113"/>
                <a:gd name="T4" fmla="*/ 12 w 115"/>
                <a:gd name="T5" fmla="*/ 98 h 113"/>
                <a:gd name="T6" fmla="*/ 24 w 115"/>
                <a:gd name="T7" fmla="*/ 102 h 113"/>
                <a:gd name="T8" fmla="*/ 40 w 115"/>
                <a:gd name="T9" fmla="*/ 107 h 113"/>
                <a:gd name="T10" fmla="*/ 59 w 115"/>
                <a:gd name="T11" fmla="*/ 113 h 113"/>
                <a:gd name="T12" fmla="*/ 59 w 115"/>
                <a:gd name="T13" fmla="*/ 113 h 113"/>
                <a:gd name="T14" fmla="*/ 70 w 115"/>
                <a:gd name="T15" fmla="*/ 113 h 113"/>
                <a:gd name="T16" fmla="*/ 79 w 115"/>
                <a:gd name="T17" fmla="*/ 113 h 113"/>
                <a:gd name="T18" fmla="*/ 87 w 115"/>
                <a:gd name="T19" fmla="*/ 110 h 113"/>
                <a:gd name="T20" fmla="*/ 94 w 115"/>
                <a:gd name="T21" fmla="*/ 107 h 113"/>
                <a:gd name="T22" fmla="*/ 100 w 115"/>
                <a:gd name="T23" fmla="*/ 102 h 113"/>
                <a:gd name="T24" fmla="*/ 105 w 115"/>
                <a:gd name="T25" fmla="*/ 96 h 113"/>
                <a:gd name="T26" fmla="*/ 108 w 115"/>
                <a:gd name="T27" fmla="*/ 88 h 113"/>
                <a:gd name="T28" fmla="*/ 109 w 115"/>
                <a:gd name="T29" fmla="*/ 79 h 113"/>
                <a:gd name="T30" fmla="*/ 109 w 115"/>
                <a:gd name="T31" fmla="*/ 79 h 113"/>
                <a:gd name="T32" fmla="*/ 113 w 115"/>
                <a:gd name="T33" fmla="*/ 43 h 113"/>
                <a:gd name="T34" fmla="*/ 115 w 115"/>
                <a:gd name="T35" fmla="*/ 20 h 113"/>
                <a:gd name="T36" fmla="*/ 115 w 115"/>
                <a:gd name="T37" fmla="*/ 20 h 113"/>
                <a:gd name="T38" fmla="*/ 85 w 115"/>
                <a:gd name="T39" fmla="*/ 16 h 113"/>
                <a:gd name="T40" fmla="*/ 60 w 115"/>
                <a:gd name="T41" fmla="*/ 12 h 113"/>
                <a:gd name="T42" fmla="*/ 40 w 115"/>
                <a:gd name="T43" fmla="*/ 6 h 113"/>
                <a:gd name="T44" fmla="*/ 22 w 115"/>
                <a:gd name="T45" fmla="*/ 0 h 113"/>
                <a:gd name="T46" fmla="*/ 0 w 115"/>
                <a:gd name="T47" fmla="*/ 93 h 113"/>
                <a:gd name="T48" fmla="*/ 0 w 115"/>
                <a:gd name="T49" fmla="*/ 9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113">
                  <a:moveTo>
                    <a:pt x="0" y="93"/>
                  </a:moveTo>
                  <a:lnTo>
                    <a:pt x="0" y="93"/>
                  </a:lnTo>
                  <a:lnTo>
                    <a:pt x="12" y="98"/>
                  </a:lnTo>
                  <a:lnTo>
                    <a:pt x="24" y="102"/>
                  </a:lnTo>
                  <a:lnTo>
                    <a:pt x="40" y="107"/>
                  </a:lnTo>
                  <a:lnTo>
                    <a:pt x="59" y="113"/>
                  </a:lnTo>
                  <a:lnTo>
                    <a:pt x="59" y="113"/>
                  </a:lnTo>
                  <a:lnTo>
                    <a:pt x="70" y="113"/>
                  </a:lnTo>
                  <a:lnTo>
                    <a:pt x="79" y="113"/>
                  </a:lnTo>
                  <a:lnTo>
                    <a:pt x="87" y="110"/>
                  </a:lnTo>
                  <a:lnTo>
                    <a:pt x="94" y="107"/>
                  </a:lnTo>
                  <a:lnTo>
                    <a:pt x="100" y="102"/>
                  </a:lnTo>
                  <a:lnTo>
                    <a:pt x="105" y="96"/>
                  </a:lnTo>
                  <a:lnTo>
                    <a:pt x="108" y="88"/>
                  </a:lnTo>
                  <a:lnTo>
                    <a:pt x="109" y="79"/>
                  </a:lnTo>
                  <a:lnTo>
                    <a:pt x="109" y="79"/>
                  </a:lnTo>
                  <a:lnTo>
                    <a:pt x="113" y="43"/>
                  </a:lnTo>
                  <a:lnTo>
                    <a:pt x="115" y="20"/>
                  </a:lnTo>
                  <a:lnTo>
                    <a:pt x="115" y="20"/>
                  </a:lnTo>
                  <a:lnTo>
                    <a:pt x="85" y="16"/>
                  </a:lnTo>
                  <a:lnTo>
                    <a:pt x="60" y="12"/>
                  </a:lnTo>
                  <a:lnTo>
                    <a:pt x="40" y="6"/>
                  </a:lnTo>
                  <a:lnTo>
                    <a:pt x="22" y="0"/>
                  </a:lnTo>
                  <a:lnTo>
                    <a:pt x="0" y="93"/>
                  </a:lnTo>
                  <a:lnTo>
                    <a:pt x="0" y="9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Line 74">
              <a:extLst>
                <a:ext uri="{FF2B5EF4-FFF2-40B4-BE49-F238E27FC236}">
                  <a16:creationId xmlns:a16="http://schemas.microsoft.com/office/drawing/2014/main" xmlns="" id="{67529C2C-3FFD-43EB-BE2B-B0540A4D1E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0488" y="3570287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75">
              <a:extLst>
                <a:ext uri="{FF2B5EF4-FFF2-40B4-BE49-F238E27FC236}">
                  <a16:creationId xmlns:a16="http://schemas.microsoft.com/office/drawing/2014/main" xmlns="" id="{3BA147B5-1438-4D26-AA30-247FEA1B2F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2888" y="2393950"/>
              <a:ext cx="331788" cy="457200"/>
            </a:xfrm>
            <a:custGeom>
              <a:avLst/>
              <a:gdLst>
                <a:gd name="T0" fmla="*/ 125 w 417"/>
                <a:gd name="T1" fmla="*/ 424 h 576"/>
                <a:gd name="T2" fmla="*/ 110 w 417"/>
                <a:gd name="T3" fmla="*/ 413 h 576"/>
                <a:gd name="T4" fmla="*/ 90 w 417"/>
                <a:gd name="T5" fmla="*/ 388 h 576"/>
                <a:gd name="T6" fmla="*/ 73 w 417"/>
                <a:gd name="T7" fmla="*/ 352 h 576"/>
                <a:gd name="T8" fmla="*/ 61 w 417"/>
                <a:gd name="T9" fmla="*/ 328 h 576"/>
                <a:gd name="T10" fmla="*/ 54 w 417"/>
                <a:gd name="T11" fmla="*/ 323 h 576"/>
                <a:gd name="T12" fmla="*/ 38 w 417"/>
                <a:gd name="T13" fmla="*/ 306 h 576"/>
                <a:gd name="T14" fmla="*/ 22 w 417"/>
                <a:gd name="T15" fmla="*/ 278 h 576"/>
                <a:gd name="T16" fmla="*/ 10 w 417"/>
                <a:gd name="T17" fmla="*/ 247 h 576"/>
                <a:gd name="T18" fmla="*/ 1 w 417"/>
                <a:gd name="T19" fmla="*/ 218 h 576"/>
                <a:gd name="T20" fmla="*/ 0 w 417"/>
                <a:gd name="T21" fmla="*/ 205 h 576"/>
                <a:gd name="T22" fmla="*/ 2 w 417"/>
                <a:gd name="T23" fmla="*/ 197 h 576"/>
                <a:gd name="T24" fmla="*/ 9 w 417"/>
                <a:gd name="T25" fmla="*/ 192 h 576"/>
                <a:gd name="T26" fmla="*/ 19 w 417"/>
                <a:gd name="T27" fmla="*/ 192 h 576"/>
                <a:gd name="T28" fmla="*/ 45 w 417"/>
                <a:gd name="T29" fmla="*/ 52 h 576"/>
                <a:gd name="T30" fmla="*/ 272 w 417"/>
                <a:gd name="T31" fmla="*/ 0 h 576"/>
                <a:gd name="T32" fmla="*/ 379 w 417"/>
                <a:gd name="T33" fmla="*/ 173 h 576"/>
                <a:gd name="T34" fmla="*/ 394 w 417"/>
                <a:gd name="T35" fmla="*/ 176 h 576"/>
                <a:gd name="T36" fmla="*/ 408 w 417"/>
                <a:gd name="T37" fmla="*/ 182 h 576"/>
                <a:gd name="T38" fmla="*/ 415 w 417"/>
                <a:gd name="T39" fmla="*/ 190 h 576"/>
                <a:gd name="T40" fmla="*/ 417 w 417"/>
                <a:gd name="T41" fmla="*/ 205 h 576"/>
                <a:gd name="T42" fmla="*/ 417 w 417"/>
                <a:gd name="T43" fmla="*/ 220 h 576"/>
                <a:gd name="T44" fmla="*/ 417 w 417"/>
                <a:gd name="T45" fmla="*/ 237 h 576"/>
                <a:gd name="T46" fmla="*/ 413 w 417"/>
                <a:gd name="T47" fmla="*/ 255 h 576"/>
                <a:gd name="T48" fmla="*/ 405 w 417"/>
                <a:gd name="T49" fmla="*/ 271 h 576"/>
                <a:gd name="T50" fmla="*/ 393 w 417"/>
                <a:gd name="T51" fmla="*/ 286 h 576"/>
                <a:gd name="T52" fmla="*/ 388 w 417"/>
                <a:gd name="T53" fmla="*/ 294 h 576"/>
                <a:gd name="T54" fmla="*/ 383 w 417"/>
                <a:gd name="T55" fmla="*/ 299 h 576"/>
                <a:gd name="T56" fmla="*/ 376 w 417"/>
                <a:gd name="T57" fmla="*/ 300 h 576"/>
                <a:gd name="T58" fmla="*/ 368 w 417"/>
                <a:gd name="T59" fmla="*/ 296 h 576"/>
                <a:gd name="T60" fmla="*/ 368 w 417"/>
                <a:gd name="T61" fmla="*/ 309 h 576"/>
                <a:gd name="T62" fmla="*/ 364 w 417"/>
                <a:gd name="T63" fmla="*/ 331 h 576"/>
                <a:gd name="T64" fmla="*/ 354 w 417"/>
                <a:gd name="T65" fmla="*/ 360 h 576"/>
                <a:gd name="T66" fmla="*/ 348 w 417"/>
                <a:gd name="T67" fmla="*/ 379 h 576"/>
                <a:gd name="T68" fmla="*/ 350 w 417"/>
                <a:gd name="T69" fmla="*/ 416 h 576"/>
                <a:gd name="T70" fmla="*/ 356 w 417"/>
                <a:gd name="T71" fmla="*/ 443 h 576"/>
                <a:gd name="T72" fmla="*/ 366 w 417"/>
                <a:gd name="T73" fmla="*/ 469 h 576"/>
                <a:gd name="T74" fmla="*/ 264 w 417"/>
                <a:gd name="T75" fmla="*/ 576 h 576"/>
                <a:gd name="T76" fmla="*/ 118 w 417"/>
                <a:gd name="T77" fmla="*/ 487 h 576"/>
                <a:gd name="T78" fmla="*/ 118 w 417"/>
                <a:gd name="T79" fmla="*/ 4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7" h="576">
                  <a:moveTo>
                    <a:pt x="118" y="487"/>
                  </a:moveTo>
                  <a:lnTo>
                    <a:pt x="125" y="424"/>
                  </a:lnTo>
                  <a:lnTo>
                    <a:pt x="125" y="424"/>
                  </a:lnTo>
                  <a:lnTo>
                    <a:pt x="110" y="413"/>
                  </a:lnTo>
                  <a:lnTo>
                    <a:pt x="99" y="400"/>
                  </a:lnTo>
                  <a:lnTo>
                    <a:pt x="90" y="388"/>
                  </a:lnTo>
                  <a:lnTo>
                    <a:pt x="83" y="375"/>
                  </a:lnTo>
                  <a:lnTo>
                    <a:pt x="73" y="352"/>
                  </a:lnTo>
                  <a:lnTo>
                    <a:pt x="67" y="339"/>
                  </a:lnTo>
                  <a:lnTo>
                    <a:pt x="61" y="328"/>
                  </a:lnTo>
                  <a:lnTo>
                    <a:pt x="61" y="328"/>
                  </a:lnTo>
                  <a:lnTo>
                    <a:pt x="54" y="323"/>
                  </a:lnTo>
                  <a:lnTo>
                    <a:pt x="48" y="317"/>
                  </a:lnTo>
                  <a:lnTo>
                    <a:pt x="38" y="306"/>
                  </a:lnTo>
                  <a:lnTo>
                    <a:pt x="30" y="292"/>
                  </a:lnTo>
                  <a:lnTo>
                    <a:pt x="22" y="278"/>
                  </a:lnTo>
                  <a:lnTo>
                    <a:pt x="16" y="263"/>
                  </a:lnTo>
                  <a:lnTo>
                    <a:pt x="10" y="247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0" y="211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2" y="197"/>
                  </a:lnTo>
                  <a:lnTo>
                    <a:pt x="4" y="194"/>
                  </a:lnTo>
                  <a:lnTo>
                    <a:pt x="9" y="192"/>
                  </a:lnTo>
                  <a:lnTo>
                    <a:pt x="14" y="192"/>
                  </a:lnTo>
                  <a:lnTo>
                    <a:pt x="19" y="192"/>
                  </a:lnTo>
                  <a:lnTo>
                    <a:pt x="37" y="200"/>
                  </a:lnTo>
                  <a:lnTo>
                    <a:pt x="45" y="52"/>
                  </a:lnTo>
                  <a:lnTo>
                    <a:pt x="148" y="0"/>
                  </a:lnTo>
                  <a:lnTo>
                    <a:pt x="272" y="0"/>
                  </a:lnTo>
                  <a:lnTo>
                    <a:pt x="362" y="56"/>
                  </a:lnTo>
                  <a:lnTo>
                    <a:pt x="379" y="173"/>
                  </a:lnTo>
                  <a:lnTo>
                    <a:pt x="379" y="173"/>
                  </a:lnTo>
                  <a:lnTo>
                    <a:pt x="394" y="176"/>
                  </a:lnTo>
                  <a:lnTo>
                    <a:pt x="401" y="178"/>
                  </a:lnTo>
                  <a:lnTo>
                    <a:pt x="408" y="182"/>
                  </a:lnTo>
                  <a:lnTo>
                    <a:pt x="413" y="186"/>
                  </a:lnTo>
                  <a:lnTo>
                    <a:pt x="415" y="190"/>
                  </a:lnTo>
                  <a:lnTo>
                    <a:pt x="416" y="194"/>
                  </a:lnTo>
                  <a:lnTo>
                    <a:pt x="417" y="205"/>
                  </a:lnTo>
                  <a:lnTo>
                    <a:pt x="417" y="220"/>
                  </a:lnTo>
                  <a:lnTo>
                    <a:pt x="417" y="220"/>
                  </a:lnTo>
                  <a:lnTo>
                    <a:pt x="417" y="229"/>
                  </a:lnTo>
                  <a:lnTo>
                    <a:pt x="417" y="237"/>
                  </a:lnTo>
                  <a:lnTo>
                    <a:pt x="416" y="247"/>
                  </a:lnTo>
                  <a:lnTo>
                    <a:pt x="413" y="255"/>
                  </a:lnTo>
                  <a:lnTo>
                    <a:pt x="409" y="263"/>
                  </a:lnTo>
                  <a:lnTo>
                    <a:pt x="405" y="271"/>
                  </a:lnTo>
                  <a:lnTo>
                    <a:pt x="399" y="279"/>
                  </a:lnTo>
                  <a:lnTo>
                    <a:pt x="393" y="286"/>
                  </a:lnTo>
                  <a:lnTo>
                    <a:pt x="393" y="286"/>
                  </a:lnTo>
                  <a:lnTo>
                    <a:pt x="388" y="294"/>
                  </a:lnTo>
                  <a:lnTo>
                    <a:pt x="385" y="296"/>
                  </a:lnTo>
                  <a:lnTo>
                    <a:pt x="383" y="299"/>
                  </a:lnTo>
                  <a:lnTo>
                    <a:pt x="379" y="300"/>
                  </a:lnTo>
                  <a:lnTo>
                    <a:pt x="376" y="300"/>
                  </a:lnTo>
                  <a:lnTo>
                    <a:pt x="371" y="299"/>
                  </a:lnTo>
                  <a:lnTo>
                    <a:pt x="368" y="296"/>
                  </a:lnTo>
                  <a:lnTo>
                    <a:pt x="368" y="296"/>
                  </a:lnTo>
                  <a:lnTo>
                    <a:pt x="368" y="309"/>
                  </a:lnTo>
                  <a:lnTo>
                    <a:pt x="366" y="321"/>
                  </a:lnTo>
                  <a:lnTo>
                    <a:pt x="364" y="331"/>
                  </a:lnTo>
                  <a:lnTo>
                    <a:pt x="361" y="341"/>
                  </a:lnTo>
                  <a:lnTo>
                    <a:pt x="354" y="360"/>
                  </a:lnTo>
                  <a:lnTo>
                    <a:pt x="348" y="379"/>
                  </a:lnTo>
                  <a:lnTo>
                    <a:pt x="348" y="379"/>
                  </a:lnTo>
                  <a:lnTo>
                    <a:pt x="349" y="403"/>
                  </a:lnTo>
                  <a:lnTo>
                    <a:pt x="350" y="416"/>
                  </a:lnTo>
                  <a:lnTo>
                    <a:pt x="352" y="429"/>
                  </a:lnTo>
                  <a:lnTo>
                    <a:pt x="356" y="443"/>
                  </a:lnTo>
                  <a:lnTo>
                    <a:pt x="361" y="456"/>
                  </a:lnTo>
                  <a:lnTo>
                    <a:pt x="366" y="469"/>
                  </a:lnTo>
                  <a:lnTo>
                    <a:pt x="373" y="483"/>
                  </a:lnTo>
                  <a:lnTo>
                    <a:pt x="264" y="576"/>
                  </a:lnTo>
                  <a:lnTo>
                    <a:pt x="118" y="487"/>
                  </a:lnTo>
                  <a:lnTo>
                    <a:pt x="118" y="487"/>
                  </a:lnTo>
                  <a:close/>
                  <a:moveTo>
                    <a:pt x="118" y="487"/>
                  </a:moveTo>
                  <a:lnTo>
                    <a:pt x="118" y="4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76">
              <a:extLst>
                <a:ext uri="{FF2B5EF4-FFF2-40B4-BE49-F238E27FC236}">
                  <a16:creationId xmlns:a16="http://schemas.microsoft.com/office/drawing/2014/main" xmlns="" id="{DF5FB649-7A28-42F1-8B21-A17AC6DD9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888" y="2393950"/>
              <a:ext cx="331788" cy="457200"/>
            </a:xfrm>
            <a:custGeom>
              <a:avLst/>
              <a:gdLst>
                <a:gd name="T0" fmla="*/ 125 w 417"/>
                <a:gd name="T1" fmla="*/ 424 h 576"/>
                <a:gd name="T2" fmla="*/ 110 w 417"/>
                <a:gd name="T3" fmla="*/ 413 h 576"/>
                <a:gd name="T4" fmla="*/ 90 w 417"/>
                <a:gd name="T5" fmla="*/ 388 h 576"/>
                <a:gd name="T6" fmla="*/ 73 w 417"/>
                <a:gd name="T7" fmla="*/ 352 h 576"/>
                <a:gd name="T8" fmla="*/ 61 w 417"/>
                <a:gd name="T9" fmla="*/ 328 h 576"/>
                <a:gd name="T10" fmla="*/ 54 w 417"/>
                <a:gd name="T11" fmla="*/ 323 h 576"/>
                <a:gd name="T12" fmla="*/ 38 w 417"/>
                <a:gd name="T13" fmla="*/ 306 h 576"/>
                <a:gd name="T14" fmla="*/ 22 w 417"/>
                <a:gd name="T15" fmla="*/ 278 h 576"/>
                <a:gd name="T16" fmla="*/ 10 w 417"/>
                <a:gd name="T17" fmla="*/ 247 h 576"/>
                <a:gd name="T18" fmla="*/ 1 w 417"/>
                <a:gd name="T19" fmla="*/ 218 h 576"/>
                <a:gd name="T20" fmla="*/ 0 w 417"/>
                <a:gd name="T21" fmla="*/ 205 h 576"/>
                <a:gd name="T22" fmla="*/ 2 w 417"/>
                <a:gd name="T23" fmla="*/ 197 h 576"/>
                <a:gd name="T24" fmla="*/ 9 w 417"/>
                <a:gd name="T25" fmla="*/ 192 h 576"/>
                <a:gd name="T26" fmla="*/ 19 w 417"/>
                <a:gd name="T27" fmla="*/ 192 h 576"/>
                <a:gd name="T28" fmla="*/ 45 w 417"/>
                <a:gd name="T29" fmla="*/ 52 h 576"/>
                <a:gd name="T30" fmla="*/ 272 w 417"/>
                <a:gd name="T31" fmla="*/ 0 h 576"/>
                <a:gd name="T32" fmla="*/ 379 w 417"/>
                <a:gd name="T33" fmla="*/ 173 h 576"/>
                <a:gd name="T34" fmla="*/ 394 w 417"/>
                <a:gd name="T35" fmla="*/ 176 h 576"/>
                <a:gd name="T36" fmla="*/ 408 w 417"/>
                <a:gd name="T37" fmla="*/ 182 h 576"/>
                <a:gd name="T38" fmla="*/ 415 w 417"/>
                <a:gd name="T39" fmla="*/ 190 h 576"/>
                <a:gd name="T40" fmla="*/ 417 w 417"/>
                <a:gd name="T41" fmla="*/ 205 h 576"/>
                <a:gd name="T42" fmla="*/ 417 w 417"/>
                <a:gd name="T43" fmla="*/ 220 h 576"/>
                <a:gd name="T44" fmla="*/ 417 w 417"/>
                <a:gd name="T45" fmla="*/ 237 h 576"/>
                <a:gd name="T46" fmla="*/ 413 w 417"/>
                <a:gd name="T47" fmla="*/ 255 h 576"/>
                <a:gd name="T48" fmla="*/ 405 w 417"/>
                <a:gd name="T49" fmla="*/ 271 h 576"/>
                <a:gd name="T50" fmla="*/ 393 w 417"/>
                <a:gd name="T51" fmla="*/ 286 h 576"/>
                <a:gd name="T52" fmla="*/ 388 w 417"/>
                <a:gd name="T53" fmla="*/ 294 h 576"/>
                <a:gd name="T54" fmla="*/ 383 w 417"/>
                <a:gd name="T55" fmla="*/ 299 h 576"/>
                <a:gd name="T56" fmla="*/ 376 w 417"/>
                <a:gd name="T57" fmla="*/ 300 h 576"/>
                <a:gd name="T58" fmla="*/ 368 w 417"/>
                <a:gd name="T59" fmla="*/ 296 h 576"/>
                <a:gd name="T60" fmla="*/ 368 w 417"/>
                <a:gd name="T61" fmla="*/ 309 h 576"/>
                <a:gd name="T62" fmla="*/ 364 w 417"/>
                <a:gd name="T63" fmla="*/ 331 h 576"/>
                <a:gd name="T64" fmla="*/ 354 w 417"/>
                <a:gd name="T65" fmla="*/ 360 h 576"/>
                <a:gd name="T66" fmla="*/ 348 w 417"/>
                <a:gd name="T67" fmla="*/ 379 h 576"/>
                <a:gd name="T68" fmla="*/ 350 w 417"/>
                <a:gd name="T69" fmla="*/ 416 h 576"/>
                <a:gd name="T70" fmla="*/ 356 w 417"/>
                <a:gd name="T71" fmla="*/ 443 h 576"/>
                <a:gd name="T72" fmla="*/ 366 w 417"/>
                <a:gd name="T73" fmla="*/ 469 h 576"/>
                <a:gd name="T74" fmla="*/ 264 w 417"/>
                <a:gd name="T75" fmla="*/ 576 h 576"/>
                <a:gd name="T76" fmla="*/ 118 w 417"/>
                <a:gd name="T77" fmla="*/ 4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7" h="576">
                  <a:moveTo>
                    <a:pt x="118" y="487"/>
                  </a:moveTo>
                  <a:lnTo>
                    <a:pt x="125" y="424"/>
                  </a:lnTo>
                  <a:lnTo>
                    <a:pt x="125" y="424"/>
                  </a:lnTo>
                  <a:lnTo>
                    <a:pt x="110" y="413"/>
                  </a:lnTo>
                  <a:lnTo>
                    <a:pt x="99" y="400"/>
                  </a:lnTo>
                  <a:lnTo>
                    <a:pt x="90" y="388"/>
                  </a:lnTo>
                  <a:lnTo>
                    <a:pt x="83" y="375"/>
                  </a:lnTo>
                  <a:lnTo>
                    <a:pt x="73" y="352"/>
                  </a:lnTo>
                  <a:lnTo>
                    <a:pt x="67" y="339"/>
                  </a:lnTo>
                  <a:lnTo>
                    <a:pt x="61" y="328"/>
                  </a:lnTo>
                  <a:lnTo>
                    <a:pt x="61" y="328"/>
                  </a:lnTo>
                  <a:lnTo>
                    <a:pt x="54" y="323"/>
                  </a:lnTo>
                  <a:lnTo>
                    <a:pt x="48" y="317"/>
                  </a:lnTo>
                  <a:lnTo>
                    <a:pt x="38" y="306"/>
                  </a:lnTo>
                  <a:lnTo>
                    <a:pt x="30" y="292"/>
                  </a:lnTo>
                  <a:lnTo>
                    <a:pt x="22" y="278"/>
                  </a:lnTo>
                  <a:lnTo>
                    <a:pt x="16" y="263"/>
                  </a:lnTo>
                  <a:lnTo>
                    <a:pt x="10" y="247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0" y="211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2" y="197"/>
                  </a:lnTo>
                  <a:lnTo>
                    <a:pt x="4" y="194"/>
                  </a:lnTo>
                  <a:lnTo>
                    <a:pt x="9" y="192"/>
                  </a:lnTo>
                  <a:lnTo>
                    <a:pt x="14" y="192"/>
                  </a:lnTo>
                  <a:lnTo>
                    <a:pt x="19" y="192"/>
                  </a:lnTo>
                  <a:lnTo>
                    <a:pt x="37" y="200"/>
                  </a:lnTo>
                  <a:lnTo>
                    <a:pt x="45" y="52"/>
                  </a:lnTo>
                  <a:lnTo>
                    <a:pt x="148" y="0"/>
                  </a:lnTo>
                  <a:lnTo>
                    <a:pt x="272" y="0"/>
                  </a:lnTo>
                  <a:lnTo>
                    <a:pt x="362" y="56"/>
                  </a:lnTo>
                  <a:lnTo>
                    <a:pt x="379" y="173"/>
                  </a:lnTo>
                  <a:lnTo>
                    <a:pt x="379" y="173"/>
                  </a:lnTo>
                  <a:lnTo>
                    <a:pt x="394" y="176"/>
                  </a:lnTo>
                  <a:lnTo>
                    <a:pt x="401" y="178"/>
                  </a:lnTo>
                  <a:lnTo>
                    <a:pt x="408" y="182"/>
                  </a:lnTo>
                  <a:lnTo>
                    <a:pt x="413" y="186"/>
                  </a:lnTo>
                  <a:lnTo>
                    <a:pt x="415" y="190"/>
                  </a:lnTo>
                  <a:lnTo>
                    <a:pt x="416" y="194"/>
                  </a:lnTo>
                  <a:lnTo>
                    <a:pt x="417" y="205"/>
                  </a:lnTo>
                  <a:lnTo>
                    <a:pt x="417" y="220"/>
                  </a:lnTo>
                  <a:lnTo>
                    <a:pt x="417" y="220"/>
                  </a:lnTo>
                  <a:lnTo>
                    <a:pt x="417" y="229"/>
                  </a:lnTo>
                  <a:lnTo>
                    <a:pt x="417" y="237"/>
                  </a:lnTo>
                  <a:lnTo>
                    <a:pt x="416" y="247"/>
                  </a:lnTo>
                  <a:lnTo>
                    <a:pt x="413" y="255"/>
                  </a:lnTo>
                  <a:lnTo>
                    <a:pt x="409" y="263"/>
                  </a:lnTo>
                  <a:lnTo>
                    <a:pt x="405" y="271"/>
                  </a:lnTo>
                  <a:lnTo>
                    <a:pt x="399" y="279"/>
                  </a:lnTo>
                  <a:lnTo>
                    <a:pt x="393" y="286"/>
                  </a:lnTo>
                  <a:lnTo>
                    <a:pt x="393" y="286"/>
                  </a:lnTo>
                  <a:lnTo>
                    <a:pt x="388" y="294"/>
                  </a:lnTo>
                  <a:lnTo>
                    <a:pt x="385" y="296"/>
                  </a:lnTo>
                  <a:lnTo>
                    <a:pt x="383" y="299"/>
                  </a:lnTo>
                  <a:lnTo>
                    <a:pt x="379" y="300"/>
                  </a:lnTo>
                  <a:lnTo>
                    <a:pt x="376" y="300"/>
                  </a:lnTo>
                  <a:lnTo>
                    <a:pt x="371" y="299"/>
                  </a:lnTo>
                  <a:lnTo>
                    <a:pt x="368" y="296"/>
                  </a:lnTo>
                  <a:lnTo>
                    <a:pt x="368" y="296"/>
                  </a:lnTo>
                  <a:lnTo>
                    <a:pt x="368" y="309"/>
                  </a:lnTo>
                  <a:lnTo>
                    <a:pt x="366" y="321"/>
                  </a:lnTo>
                  <a:lnTo>
                    <a:pt x="364" y="331"/>
                  </a:lnTo>
                  <a:lnTo>
                    <a:pt x="361" y="341"/>
                  </a:lnTo>
                  <a:lnTo>
                    <a:pt x="354" y="360"/>
                  </a:lnTo>
                  <a:lnTo>
                    <a:pt x="348" y="379"/>
                  </a:lnTo>
                  <a:lnTo>
                    <a:pt x="348" y="379"/>
                  </a:lnTo>
                  <a:lnTo>
                    <a:pt x="349" y="403"/>
                  </a:lnTo>
                  <a:lnTo>
                    <a:pt x="350" y="416"/>
                  </a:lnTo>
                  <a:lnTo>
                    <a:pt x="352" y="429"/>
                  </a:lnTo>
                  <a:lnTo>
                    <a:pt x="356" y="443"/>
                  </a:lnTo>
                  <a:lnTo>
                    <a:pt x="361" y="456"/>
                  </a:lnTo>
                  <a:lnTo>
                    <a:pt x="366" y="469"/>
                  </a:lnTo>
                  <a:lnTo>
                    <a:pt x="373" y="483"/>
                  </a:lnTo>
                  <a:lnTo>
                    <a:pt x="264" y="576"/>
                  </a:lnTo>
                  <a:lnTo>
                    <a:pt x="118" y="487"/>
                  </a:lnTo>
                  <a:lnTo>
                    <a:pt x="118" y="4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Line 77">
              <a:extLst>
                <a:ext uri="{FF2B5EF4-FFF2-40B4-BE49-F238E27FC236}">
                  <a16:creationId xmlns:a16="http://schemas.microsoft.com/office/drawing/2014/main" xmlns="" id="{17B75330-AABA-4C11-9D93-66FD4A40AE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6551" y="277971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8">
              <a:extLst>
                <a:ext uri="{FF2B5EF4-FFF2-40B4-BE49-F238E27FC236}">
                  <a16:creationId xmlns:a16="http://schemas.microsoft.com/office/drawing/2014/main" xmlns="" id="{CD10D85E-6FC6-404F-8794-DC12C1D00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888" y="2393950"/>
              <a:ext cx="331788" cy="457200"/>
            </a:xfrm>
            <a:custGeom>
              <a:avLst/>
              <a:gdLst>
                <a:gd name="T0" fmla="*/ 125 w 417"/>
                <a:gd name="T1" fmla="*/ 424 h 576"/>
                <a:gd name="T2" fmla="*/ 110 w 417"/>
                <a:gd name="T3" fmla="*/ 413 h 576"/>
                <a:gd name="T4" fmla="*/ 90 w 417"/>
                <a:gd name="T5" fmla="*/ 388 h 576"/>
                <a:gd name="T6" fmla="*/ 73 w 417"/>
                <a:gd name="T7" fmla="*/ 352 h 576"/>
                <a:gd name="T8" fmla="*/ 61 w 417"/>
                <a:gd name="T9" fmla="*/ 328 h 576"/>
                <a:gd name="T10" fmla="*/ 54 w 417"/>
                <a:gd name="T11" fmla="*/ 323 h 576"/>
                <a:gd name="T12" fmla="*/ 38 w 417"/>
                <a:gd name="T13" fmla="*/ 306 h 576"/>
                <a:gd name="T14" fmla="*/ 22 w 417"/>
                <a:gd name="T15" fmla="*/ 278 h 576"/>
                <a:gd name="T16" fmla="*/ 10 w 417"/>
                <a:gd name="T17" fmla="*/ 247 h 576"/>
                <a:gd name="T18" fmla="*/ 1 w 417"/>
                <a:gd name="T19" fmla="*/ 218 h 576"/>
                <a:gd name="T20" fmla="*/ 0 w 417"/>
                <a:gd name="T21" fmla="*/ 205 h 576"/>
                <a:gd name="T22" fmla="*/ 2 w 417"/>
                <a:gd name="T23" fmla="*/ 197 h 576"/>
                <a:gd name="T24" fmla="*/ 9 w 417"/>
                <a:gd name="T25" fmla="*/ 192 h 576"/>
                <a:gd name="T26" fmla="*/ 19 w 417"/>
                <a:gd name="T27" fmla="*/ 192 h 576"/>
                <a:gd name="T28" fmla="*/ 45 w 417"/>
                <a:gd name="T29" fmla="*/ 52 h 576"/>
                <a:gd name="T30" fmla="*/ 272 w 417"/>
                <a:gd name="T31" fmla="*/ 0 h 576"/>
                <a:gd name="T32" fmla="*/ 379 w 417"/>
                <a:gd name="T33" fmla="*/ 173 h 576"/>
                <a:gd name="T34" fmla="*/ 394 w 417"/>
                <a:gd name="T35" fmla="*/ 176 h 576"/>
                <a:gd name="T36" fmla="*/ 408 w 417"/>
                <a:gd name="T37" fmla="*/ 182 h 576"/>
                <a:gd name="T38" fmla="*/ 415 w 417"/>
                <a:gd name="T39" fmla="*/ 190 h 576"/>
                <a:gd name="T40" fmla="*/ 417 w 417"/>
                <a:gd name="T41" fmla="*/ 205 h 576"/>
                <a:gd name="T42" fmla="*/ 417 w 417"/>
                <a:gd name="T43" fmla="*/ 220 h 576"/>
                <a:gd name="T44" fmla="*/ 417 w 417"/>
                <a:gd name="T45" fmla="*/ 237 h 576"/>
                <a:gd name="T46" fmla="*/ 413 w 417"/>
                <a:gd name="T47" fmla="*/ 255 h 576"/>
                <a:gd name="T48" fmla="*/ 405 w 417"/>
                <a:gd name="T49" fmla="*/ 271 h 576"/>
                <a:gd name="T50" fmla="*/ 393 w 417"/>
                <a:gd name="T51" fmla="*/ 286 h 576"/>
                <a:gd name="T52" fmla="*/ 388 w 417"/>
                <a:gd name="T53" fmla="*/ 294 h 576"/>
                <a:gd name="T54" fmla="*/ 383 w 417"/>
                <a:gd name="T55" fmla="*/ 299 h 576"/>
                <a:gd name="T56" fmla="*/ 376 w 417"/>
                <a:gd name="T57" fmla="*/ 300 h 576"/>
                <a:gd name="T58" fmla="*/ 368 w 417"/>
                <a:gd name="T59" fmla="*/ 296 h 576"/>
                <a:gd name="T60" fmla="*/ 368 w 417"/>
                <a:gd name="T61" fmla="*/ 309 h 576"/>
                <a:gd name="T62" fmla="*/ 364 w 417"/>
                <a:gd name="T63" fmla="*/ 331 h 576"/>
                <a:gd name="T64" fmla="*/ 354 w 417"/>
                <a:gd name="T65" fmla="*/ 360 h 576"/>
                <a:gd name="T66" fmla="*/ 348 w 417"/>
                <a:gd name="T67" fmla="*/ 379 h 576"/>
                <a:gd name="T68" fmla="*/ 350 w 417"/>
                <a:gd name="T69" fmla="*/ 416 h 576"/>
                <a:gd name="T70" fmla="*/ 356 w 417"/>
                <a:gd name="T71" fmla="*/ 443 h 576"/>
                <a:gd name="T72" fmla="*/ 366 w 417"/>
                <a:gd name="T73" fmla="*/ 469 h 576"/>
                <a:gd name="T74" fmla="*/ 264 w 417"/>
                <a:gd name="T75" fmla="*/ 576 h 576"/>
                <a:gd name="T76" fmla="*/ 118 w 417"/>
                <a:gd name="T77" fmla="*/ 4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7" h="576">
                  <a:moveTo>
                    <a:pt x="118" y="487"/>
                  </a:moveTo>
                  <a:lnTo>
                    <a:pt x="125" y="424"/>
                  </a:lnTo>
                  <a:lnTo>
                    <a:pt x="125" y="424"/>
                  </a:lnTo>
                  <a:lnTo>
                    <a:pt x="110" y="413"/>
                  </a:lnTo>
                  <a:lnTo>
                    <a:pt x="99" y="400"/>
                  </a:lnTo>
                  <a:lnTo>
                    <a:pt x="90" y="388"/>
                  </a:lnTo>
                  <a:lnTo>
                    <a:pt x="83" y="375"/>
                  </a:lnTo>
                  <a:lnTo>
                    <a:pt x="73" y="352"/>
                  </a:lnTo>
                  <a:lnTo>
                    <a:pt x="67" y="339"/>
                  </a:lnTo>
                  <a:lnTo>
                    <a:pt x="61" y="328"/>
                  </a:lnTo>
                  <a:lnTo>
                    <a:pt x="61" y="328"/>
                  </a:lnTo>
                  <a:lnTo>
                    <a:pt x="54" y="323"/>
                  </a:lnTo>
                  <a:lnTo>
                    <a:pt x="48" y="317"/>
                  </a:lnTo>
                  <a:lnTo>
                    <a:pt x="38" y="306"/>
                  </a:lnTo>
                  <a:lnTo>
                    <a:pt x="30" y="292"/>
                  </a:lnTo>
                  <a:lnTo>
                    <a:pt x="22" y="278"/>
                  </a:lnTo>
                  <a:lnTo>
                    <a:pt x="16" y="263"/>
                  </a:lnTo>
                  <a:lnTo>
                    <a:pt x="10" y="247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0" y="211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2" y="197"/>
                  </a:lnTo>
                  <a:lnTo>
                    <a:pt x="4" y="194"/>
                  </a:lnTo>
                  <a:lnTo>
                    <a:pt x="9" y="192"/>
                  </a:lnTo>
                  <a:lnTo>
                    <a:pt x="14" y="192"/>
                  </a:lnTo>
                  <a:lnTo>
                    <a:pt x="19" y="192"/>
                  </a:lnTo>
                  <a:lnTo>
                    <a:pt x="37" y="200"/>
                  </a:lnTo>
                  <a:lnTo>
                    <a:pt x="45" y="52"/>
                  </a:lnTo>
                  <a:lnTo>
                    <a:pt x="148" y="0"/>
                  </a:lnTo>
                  <a:lnTo>
                    <a:pt x="272" y="0"/>
                  </a:lnTo>
                  <a:lnTo>
                    <a:pt x="362" y="56"/>
                  </a:lnTo>
                  <a:lnTo>
                    <a:pt x="379" y="173"/>
                  </a:lnTo>
                  <a:lnTo>
                    <a:pt x="379" y="173"/>
                  </a:lnTo>
                  <a:lnTo>
                    <a:pt x="394" y="176"/>
                  </a:lnTo>
                  <a:lnTo>
                    <a:pt x="401" y="178"/>
                  </a:lnTo>
                  <a:lnTo>
                    <a:pt x="408" y="182"/>
                  </a:lnTo>
                  <a:lnTo>
                    <a:pt x="413" y="186"/>
                  </a:lnTo>
                  <a:lnTo>
                    <a:pt x="415" y="190"/>
                  </a:lnTo>
                  <a:lnTo>
                    <a:pt x="416" y="194"/>
                  </a:lnTo>
                  <a:lnTo>
                    <a:pt x="417" y="205"/>
                  </a:lnTo>
                  <a:lnTo>
                    <a:pt x="417" y="220"/>
                  </a:lnTo>
                  <a:lnTo>
                    <a:pt x="417" y="220"/>
                  </a:lnTo>
                  <a:lnTo>
                    <a:pt x="417" y="229"/>
                  </a:lnTo>
                  <a:lnTo>
                    <a:pt x="417" y="237"/>
                  </a:lnTo>
                  <a:lnTo>
                    <a:pt x="416" y="247"/>
                  </a:lnTo>
                  <a:lnTo>
                    <a:pt x="413" y="255"/>
                  </a:lnTo>
                  <a:lnTo>
                    <a:pt x="409" y="263"/>
                  </a:lnTo>
                  <a:lnTo>
                    <a:pt x="405" y="271"/>
                  </a:lnTo>
                  <a:lnTo>
                    <a:pt x="399" y="279"/>
                  </a:lnTo>
                  <a:lnTo>
                    <a:pt x="393" y="286"/>
                  </a:lnTo>
                  <a:lnTo>
                    <a:pt x="393" y="286"/>
                  </a:lnTo>
                  <a:lnTo>
                    <a:pt x="388" y="294"/>
                  </a:lnTo>
                  <a:lnTo>
                    <a:pt x="385" y="296"/>
                  </a:lnTo>
                  <a:lnTo>
                    <a:pt x="383" y="299"/>
                  </a:lnTo>
                  <a:lnTo>
                    <a:pt x="379" y="300"/>
                  </a:lnTo>
                  <a:lnTo>
                    <a:pt x="376" y="300"/>
                  </a:lnTo>
                  <a:lnTo>
                    <a:pt x="371" y="299"/>
                  </a:lnTo>
                  <a:lnTo>
                    <a:pt x="368" y="296"/>
                  </a:lnTo>
                  <a:lnTo>
                    <a:pt x="368" y="296"/>
                  </a:lnTo>
                  <a:lnTo>
                    <a:pt x="368" y="309"/>
                  </a:lnTo>
                  <a:lnTo>
                    <a:pt x="366" y="321"/>
                  </a:lnTo>
                  <a:lnTo>
                    <a:pt x="364" y="331"/>
                  </a:lnTo>
                  <a:lnTo>
                    <a:pt x="361" y="341"/>
                  </a:lnTo>
                  <a:lnTo>
                    <a:pt x="354" y="360"/>
                  </a:lnTo>
                  <a:lnTo>
                    <a:pt x="348" y="379"/>
                  </a:lnTo>
                  <a:lnTo>
                    <a:pt x="348" y="379"/>
                  </a:lnTo>
                  <a:lnTo>
                    <a:pt x="349" y="403"/>
                  </a:lnTo>
                  <a:lnTo>
                    <a:pt x="350" y="416"/>
                  </a:lnTo>
                  <a:lnTo>
                    <a:pt x="352" y="429"/>
                  </a:lnTo>
                  <a:lnTo>
                    <a:pt x="356" y="443"/>
                  </a:lnTo>
                  <a:lnTo>
                    <a:pt x="361" y="456"/>
                  </a:lnTo>
                  <a:lnTo>
                    <a:pt x="366" y="469"/>
                  </a:lnTo>
                  <a:lnTo>
                    <a:pt x="373" y="483"/>
                  </a:lnTo>
                  <a:lnTo>
                    <a:pt x="264" y="576"/>
                  </a:lnTo>
                  <a:lnTo>
                    <a:pt x="118" y="487"/>
                  </a:lnTo>
                  <a:lnTo>
                    <a:pt x="118" y="487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Line 79">
              <a:extLst>
                <a:ext uri="{FF2B5EF4-FFF2-40B4-BE49-F238E27FC236}">
                  <a16:creationId xmlns:a16="http://schemas.microsoft.com/office/drawing/2014/main" xmlns="" id="{F659B38B-2BA9-4916-AF36-C4F111887F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6551" y="2779712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80">
              <a:extLst>
                <a:ext uri="{FF2B5EF4-FFF2-40B4-BE49-F238E27FC236}">
                  <a16:creationId xmlns:a16="http://schemas.microsoft.com/office/drawing/2014/main" xmlns="" id="{F6A157A3-0BC2-4BFE-B332-3D314760B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4476" y="2581275"/>
              <a:ext cx="42863" cy="206375"/>
            </a:xfrm>
            <a:custGeom>
              <a:avLst/>
              <a:gdLst>
                <a:gd name="T0" fmla="*/ 6 w 53"/>
                <a:gd name="T1" fmla="*/ 252 h 260"/>
                <a:gd name="T2" fmla="*/ 0 w 53"/>
                <a:gd name="T3" fmla="*/ 11 h 260"/>
                <a:gd name="T4" fmla="*/ 30 w 53"/>
                <a:gd name="T5" fmla="*/ 0 h 260"/>
                <a:gd name="T6" fmla="*/ 52 w 53"/>
                <a:gd name="T7" fmla="*/ 0 h 260"/>
                <a:gd name="T8" fmla="*/ 53 w 53"/>
                <a:gd name="T9" fmla="*/ 256 h 260"/>
                <a:gd name="T10" fmla="*/ 34 w 53"/>
                <a:gd name="T11" fmla="*/ 260 h 260"/>
                <a:gd name="T12" fmla="*/ 6 w 53"/>
                <a:gd name="T13" fmla="*/ 252 h 260"/>
                <a:gd name="T14" fmla="*/ 6 w 53"/>
                <a:gd name="T15" fmla="*/ 252 h 260"/>
                <a:gd name="T16" fmla="*/ 6 w 53"/>
                <a:gd name="T17" fmla="*/ 252 h 260"/>
                <a:gd name="T18" fmla="*/ 6 w 53"/>
                <a:gd name="T19" fmla="*/ 2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60">
                  <a:moveTo>
                    <a:pt x="6" y="252"/>
                  </a:moveTo>
                  <a:lnTo>
                    <a:pt x="0" y="11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53" y="256"/>
                  </a:lnTo>
                  <a:lnTo>
                    <a:pt x="34" y="260"/>
                  </a:lnTo>
                  <a:lnTo>
                    <a:pt x="6" y="252"/>
                  </a:lnTo>
                  <a:lnTo>
                    <a:pt x="6" y="252"/>
                  </a:lnTo>
                  <a:close/>
                  <a:moveTo>
                    <a:pt x="6" y="252"/>
                  </a:moveTo>
                  <a:lnTo>
                    <a:pt x="6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81">
              <a:extLst>
                <a:ext uri="{FF2B5EF4-FFF2-40B4-BE49-F238E27FC236}">
                  <a16:creationId xmlns:a16="http://schemas.microsoft.com/office/drawing/2014/main" xmlns="" id="{378238B2-AA84-4B3A-B820-2DB417408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4476" y="2581275"/>
              <a:ext cx="42863" cy="206375"/>
            </a:xfrm>
            <a:custGeom>
              <a:avLst/>
              <a:gdLst>
                <a:gd name="T0" fmla="*/ 6 w 53"/>
                <a:gd name="T1" fmla="*/ 252 h 260"/>
                <a:gd name="T2" fmla="*/ 0 w 53"/>
                <a:gd name="T3" fmla="*/ 11 h 260"/>
                <a:gd name="T4" fmla="*/ 30 w 53"/>
                <a:gd name="T5" fmla="*/ 0 h 260"/>
                <a:gd name="T6" fmla="*/ 52 w 53"/>
                <a:gd name="T7" fmla="*/ 0 h 260"/>
                <a:gd name="T8" fmla="*/ 53 w 53"/>
                <a:gd name="T9" fmla="*/ 256 h 260"/>
                <a:gd name="T10" fmla="*/ 34 w 53"/>
                <a:gd name="T11" fmla="*/ 260 h 260"/>
                <a:gd name="T12" fmla="*/ 6 w 53"/>
                <a:gd name="T13" fmla="*/ 252 h 260"/>
                <a:gd name="T14" fmla="*/ 6 w 53"/>
                <a:gd name="T15" fmla="*/ 2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60">
                  <a:moveTo>
                    <a:pt x="6" y="252"/>
                  </a:moveTo>
                  <a:lnTo>
                    <a:pt x="0" y="11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53" y="256"/>
                  </a:lnTo>
                  <a:lnTo>
                    <a:pt x="34" y="260"/>
                  </a:lnTo>
                  <a:lnTo>
                    <a:pt x="6" y="252"/>
                  </a:lnTo>
                  <a:lnTo>
                    <a:pt x="6" y="25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Line 82">
              <a:extLst>
                <a:ext uri="{FF2B5EF4-FFF2-40B4-BE49-F238E27FC236}">
                  <a16:creationId xmlns:a16="http://schemas.microsoft.com/office/drawing/2014/main" xmlns="" id="{B671A8C9-855B-4CD6-BB5E-3498DC17DE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9238" y="27813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83">
              <a:extLst>
                <a:ext uri="{FF2B5EF4-FFF2-40B4-BE49-F238E27FC236}">
                  <a16:creationId xmlns:a16="http://schemas.microsoft.com/office/drawing/2014/main" xmlns="" id="{EB67D255-E231-4098-8406-E4E1350C0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4476" y="2581275"/>
              <a:ext cx="42863" cy="206375"/>
            </a:xfrm>
            <a:custGeom>
              <a:avLst/>
              <a:gdLst>
                <a:gd name="T0" fmla="*/ 6 w 53"/>
                <a:gd name="T1" fmla="*/ 252 h 260"/>
                <a:gd name="T2" fmla="*/ 0 w 53"/>
                <a:gd name="T3" fmla="*/ 11 h 260"/>
                <a:gd name="T4" fmla="*/ 30 w 53"/>
                <a:gd name="T5" fmla="*/ 0 h 260"/>
                <a:gd name="T6" fmla="*/ 52 w 53"/>
                <a:gd name="T7" fmla="*/ 0 h 260"/>
                <a:gd name="T8" fmla="*/ 53 w 53"/>
                <a:gd name="T9" fmla="*/ 256 h 260"/>
                <a:gd name="T10" fmla="*/ 34 w 53"/>
                <a:gd name="T11" fmla="*/ 260 h 260"/>
                <a:gd name="T12" fmla="*/ 6 w 53"/>
                <a:gd name="T13" fmla="*/ 252 h 260"/>
                <a:gd name="T14" fmla="*/ 6 w 53"/>
                <a:gd name="T15" fmla="*/ 2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60">
                  <a:moveTo>
                    <a:pt x="6" y="252"/>
                  </a:moveTo>
                  <a:lnTo>
                    <a:pt x="0" y="11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53" y="256"/>
                  </a:lnTo>
                  <a:lnTo>
                    <a:pt x="34" y="260"/>
                  </a:lnTo>
                  <a:lnTo>
                    <a:pt x="6" y="252"/>
                  </a:lnTo>
                  <a:lnTo>
                    <a:pt x="6" y="252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Line 84">
              <a:extLst>
                <a:ext uri="{FF2B5EF4-FFF2-40B4-BE49-F238E27FC236}">
                  <a16:creationId xmlns:a16="http://schemas.microsoft.com/office/drawing/2014/main" xmlns="" id="{4D7DF538-A2E9-49D6-9BE7-E7D3DE5AF8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9238" y="2781300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85">
              <a:extLst>
                <a:ext uri="{FF2B5EF4-FFF2-40B4-BE49-F238E27FC236}">
                  <a16:creationId xmlns:a16="http://schemas.microsoft.com/office/drawing/2014/main" xmlns="" id="{01A18294-E89D-4CDB-AC08-FE73D15CA6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8751" y="2636837"/>
              <a:ext cx="146050" cy="223837"/>
            </a:xfrm>
            <a:custGeom>
              <a:avLst/>
              <a:gdLst>
                <a:gd name="T0" fmla="*/ 28 w 185"/>
                <a:gd name="T1" fmla="*/ 194 h 282"/>
                <a:gd name="T2" fmla="*/ 20 w 185"/>
                <a:gd name="T3" fmla="*/ 184 h 282"/>
                <a:gd name="T4" fmla="*/ 9 w 185"/>
                <a:gd name="T5" fmla="*/ 166 h 282"/>
                <a:gd name="T6" fmla="*/ 3 w 185"/>
                <a:gd name="T7" fmla="*/ 147 h 282"/>
                <a:gd name="T8" fmla="*/ 0 w 185"/>
                <a:gd name="T9" fmla="*/ 121 h 282"/>
                <a:gd name="T10" fmla="*/ 5 w 185"/>
                <a:gd name="T11" fmla="*/ 101 h 282"/>
                <a:gd name="T12" fmla="*/ 12 w 185"/>
                <a:gd name="T13" fmla="*/ 81 h 282"/>
                <a:gd name="T14" fmla="*/ 22 w 185"/>
                <a:gd name="T15" fmla="*/ 62 h 282"/>
                <a:gd name="T16" fmla="*/ 39 w 185"/>
                <a:gd name="T17" fmla="*/ 45 h 282"/>
                <a:gd name="T18" fmla="*/ 46 w 185"/>
                <a:gd name="T19" fmla="*/ 32 h 282"/>
                <a:gd name="T20" fmla="*/ 59 w 185"/>
                <a:gd name="T21" fmla="*/ 15 h 282"/>
                <a:gd name="T22" fmla="*/ 73 w 185"/>
                <a:gd name="T23" fmla="*/ 6 h 282"/>
                <a:gd name="T24" fmla="*/ 93 w 185"/>
                <a:gd name="T25" fmla="*/ 0 h 282"/>
                <a:gd name="T26" fmla="*/ 103 w 185"/>
                <a:gd name="T27" fmla="*/ 2 h 282"/>
                <a:gd name="T28" fmla="*/ 111 w 185"/>
                <a:gd name="T29" fmla="*/ 7 h 282"/>
                <a:gd name="T30" fmla="*/ 111 w 185"/>
                <a:gd name="T31" fmla="*/ 14 h 282"/>
                <a:gd name="T32" fmla="*/ 99 w 185"/>
                <a:gd name="T33" fmla="*/ 28 h 282"/>
                <a:gd name="T34" fmla="*/ 162 w 185"/>
                <a:gd name="T35" fmla="*/ 44 h 282"/>
                <a:gd name="T36" fmla="*/ 169 w 185"/>
                <a:gd name="T37" fmla="*/ 47 h 282"/>
                <a:gd name="T38" fmla="*/ 173 w 185"/>
                <a:gd name="T39" fmla="*/ 52 h 282"/>
                <a:gd name="T40" fmla="*/ 173 w 185"/>
                <a:gd name="T41" fmla="*/ 57 h 282"/>
                <a:gd name="T42" fmla="*/ 171 w 185"/>
                <a:gd name="T43" fmla="*/ 64 h 282"/>
                <a:gd name="T44" fmla="*/ 165 w 185"/>
                <a:gd name="T45" fmla="*/ 67 h 282"/>
                <a:gd name="T46" fmla="*/ 151 w 185"/>
                <a:gd name="T47" fmla="*/ 67 h 282"/>
                <a:gd name="T48" fmla="*/ 143 w 185"/>
                <a:gd name="T49" fmla="*/ 65 h 282"/>
                <a:gd name="T50" fmla="*/ 150 w 185"/>
                <a:gd name="T51" fmla="*/ 71 h 282"/>
                <a:gd name="T52" fmla="*/ 164 w 185"/>
                <a:gd name="T53" fmla="*/ 76 h 282"/>
                <a:gd name="T54" fmla="*/ 171 w 185"/>
                <a:gd name="T55" fmla="*/ 76 h 282"/>
                <a:gd name="T56" fmla="*/ 181 w 185"/>
                <a:gd name="T57" fmla="*/ 86 h 282"/>
                <a:gd name="T58" fmla="*/ 185 w 185"/>
                <a:gd name="T59" fmla="*/ 97 h 282"/>
                <a:gd name="T60" fmla="*/ 183 w 185"/>
                <a:gd name="T61" fmla="*/ 107 h 282"/>
                <a:gd name="T62" fmla="*/ 179 w 185"/>
                <a:gd name="T63" fmla="*/ 110 h 282"/>
                <a:gd name="T64" fmla="*/ 172 w 185"/>
                <a:gd name="T65" fmla="*/ 112 h 282"/>
                <a:gd name="T66" fmla="*/ 101 w 185"/>
                <a:gd name="T67" fmla="*/ 98 h 282"/>
                <a:gd name="T68" fmla="*/ 97 w 185"/>
                <a:gd name="T69" fmla="*/ 110 h 282"/>
                <a:gd name="T70" fmla="*/ 92 w 185"/>
                <a:gd name="T71" fmla="*/ 117 h 282"/>
                <a:gd name="T72" fmla="*/ 89 w 185"/>
                <a:gd name="T73" fmla="*/ 118 h 282"/>
                <a:gd name="T74" fmla="*/ 96 w 185"/>
                <a:gd name="T75" fmla="*/ 126 h 282"/>
                <a:gd name="T76" fmla="*/ 101 w 185"/>
                <a:gd name="T77" fmla="*/ 139 h 282"/>
                <a:gd name="T78" fmla="*/ 109 w 185"/>
                <a:gd name="T79" fmla="*/ 168 h 282"/>
                <a:gd name="T80" fmla="*/ 114 w 185"/>
                <a:gd name="T81" fmla="*/ 170 h 282"/>
                <a:gd name="T82" fmla="*/ 122 w 185"/>
                <a:gd name="T83" fmla="*/ 182 h 282"/>
                <a:gd name="T84" fmla="*/ 128 w 185"/>
                <a:gd name="T85" fmla="*/ 189 h 282"/>
                <a:gd name="T86" fmla="*/ 133 w 185"/>
                <a:gd name="T87" fmla="*/ 191 h 282"/>
                <a:gd name="T88" fmla="*/ 140 w 185"/>
                <a:gd name="T89" fmla="*/ 190 h 282"/>
                <a:gd name="T90" fmla="*/ 151 w 185"/>
                <a:gd name="T91" fmla="*/ 183 h 282"/>
                <a:gd name="T92" fmla="*/ 157 w 185"/>
                <a:gd name="T93" fmla="*/ 177 h 282"/>
                <a:gd name="T94" fmla="*/ 161 w 185"/>
                <a:gd name="T95" fmla="*/ 191 h 282"/>
                <a:gd name="T96" fmla="*/ 162 w 185"/>
                <a:gd name="T97" fmla="*/ 205 h 282"/>
                <a:gd name="T98" fmla="*/ 158 w 185"/>
                <a:gd name="T99" fmla="*/ 231 h 282"/>
                <a:gd name="T100" fmla="*/ 143 w 185"/>
                <a:gd name="T101" fmla="*/ 269 h 282"/>
                <a:gd name="T102" fmla="*/ 28 w 185"/>
                <a:gd name="T103" fmla="*/ 239 h 282"/>
                <a:gd name="T104" fmla="*/ 28 w 185"/>
                <a:gd name="T105" fmla="*/ 23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5" h="282">
                  <a:moveTo>
                    <a:pt x="28" y="239"/>
                  </a:moveTo>
                  <a:lnTo>
                    <a:pt x="28" y="194"/>
                  </a:lnTo>
                  <a:lnTo>
                    <a:pt x="28" y="194"/>
                  </a:lnTo>
                  <a:lnTo>
                    <a:pt x="20" y="184"/>
                  </a:lnTo>
                  <a:lnTo>
                    <a:pt x="14" y="175"/>
                  </a:lnTo>
                  <a:lnTo>
                    <a:pt x="9" y="166"/>
                  </a:lnTo>
                  <a:lnTo>
                    <a:pt x="6" y="156"/>
                  </a:lnTo>
                  <a:lnTo>
                    <a:pt x="3" y="147"/>
                  </a:lnTo>
                  <a:lnTo>
                    <a:pt x="2" y="138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5" y="101"/>
                  </a:lnTo>
                  <a:lnTo>
                    <a:pt x="8" y="90"/>
                  </a:lnTo>
                  <a:lnTo>
                    <a:pt x="12" y="81"/>
                  </a:lnTo>
                  <a:lnTo>
                    <a:pt x="16" y="72"/>
                  </a:lnTo>
                  <a:lnTo>
                    <a:pt x="22" y="62"/>
                  </a:lnTo>
                  <a:lnTo>
                    <a:pt x="30" y="53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46" y="32"/>
                  </a:lnTo>
                  <a:lnTo>
                    <a:pt x="52" y="22"/>
                  </a:lnTo>
                  <a:lnTo>
                    <a:pt x="59" y="15"/>
                  </a:lnTo>
                  <a:lnTo>
                    <a:pt x="66" y="9"/>
                  </a:lnTo>
                  <a:lnTo>
                    <a:pt x="73" y="6"/>
                  </a:lnTo>
                  <a:lnTo>
                    <a:pt x="80" y="3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3" y="2"/>
                  </a:lnTo>
                  <a:lnTo>
                    <a:pt x="108" y="4"/>
                  </a:lnTo>
                  <a:lnTo>
                    <a:pt x="111" y="7"/>
                  </a:lnTo>
                  <a:lnTo>
                    <a:pt x="113" y="9"/>
                  </a:lnTo>
                  <a:lnTo>
                    <a:pt x="111" y="14"/>
                  </a:lnTo>
                  <a:lnTo>
                    <a:pt x="107" y="19"/>
                  </a:lnTo>
                  <a:lnTo>
                    <a:pt x="99" y="28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7" y="45"/>
                  </a:lnTo>
                  <a:lnTo>
                    <a:pt x="169" y="47"/>
                  </a:lnTo>
                  <a:lnTo>
                    <a:pt x="172" y="50"/>
                  </a:lnTo>
                  <a:lnTo>
                    <a:pt x="173" y="52"/>
                  </a:lnTo>
                  <a:lnTo>
                    <a:pt x="173" y="54"/>
                  </a:lnTo>
                  <a:lnTo>
                    <a:pt x="173" y="57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68" y="65"/>
                  </a:lnTo>
                  <a:lnTo>
                    <a:pt x="165" y="67"/>
                  </a:lnTo>
                  <a:lnTo>
                    <a:pt x="158" y="67"/>
                  </a:lnTo>
                  <a:lnTo>
                    <a:pt x="151" y="67"/>
                  </a:lnTo>
                  <a:lnTo>
                    <a:pt x="143" y="65"/>
                  </a:lnTo>
                  <a:lnTo>
                    <a:pt x="143" y="65"/>
                  </a:lnTo>
                  <a:lnTo>
                    <a:pt x="146" y="68"/>
                  </a:lnTo>
                  <a:lnTo>
                    <a:pt x="150" y="71"/>
                  </a:lnTo>
                  <a:lnTo>
                    <a:pt x="156" y="74"/>
                  </a:lnTo>
                  <a:lnTo>
                    <a:pt x="164" y="76"/>
                  </a:lnTo>
                  <a:lnTo>
                    <a:pt x="171" y="76"/>
                  </a:lnTo>
                  <a:lnTo>
                    <a:pt x="171" y="76"/>
                  </a:lnTo>
                  <a:lnTo>
                    <a:pt x="176" y="80"/>
                  </a:lnTo>
                  <a:lnTo>
                    <a:pt x="181" y="86"/>
                  </a:lnTo>
                  <a:lnTo>
                    <a:pt x="183" y="91"/>
                  </a:lnTo>
                  <a:lnTo>
                    <a:pt x="185" y="97"/>
                  </a:lnTo>
                  <a:lnTo>
                    <a:pt x="185" y="103"/>
                  </a:lnTo>
                  <a:lnTo>
                    <a:pt x="183" y="107"/>
                  </a:lnTo>
                  <a:lnTo>
                    <a:pt x="181" y="109"/>
                  </a:lnTo>
                  <a:lnTo>
                    <a:pt x="179" y="110"/>
                  </a:lnTo>
                  <a:lnTo>
                    <a:pt x="175" y="111"/>
                  </a:lnTo>
                  <a:lnTo>
                    <a:pt x="172" y="112"/>
                  </a:lnTo>
                  <a:lnTo>
                    <a:pt x="167" y="112"/>
                  </a:lnTo>
                  <a:lnTo>
                    <a:pt x="101" y="98"/>
                  </a:lnTo>
                  <a:lnTo>
                    <a:pt x="101" y="98"/>
                  </a:lnTo>
                  <a:lnTo>
                    <a:pt x="97" y="110"/>
                  </a:lnTo>
                  <a:lnTo>
                    <a:pt x="95" y="116"/>
                  </a:lnTo>
                  <a:lnTo>
                    <a:pt x="92" y="117"/>
                  </a:lnTo>
                  <a:lnTo>
                    <a:pt x="89" y="118"/>
                  </a:lnTo>
                  <a:lnTo>
                    <a:pt x="89" y="118"/>
                  </a:lnTo>
                  <a:lnTo>
                    <a:pt x="93" y="122"/>
                  </a:lnTo>
                  <a:lnTo>
                    <a:pt x="96" y="126"/>
                  </a:lnTo>
                  <a:lnTo>
                    <a:pt x="99" y="132"/>
                  </a:lnTo>
                  <a:lnTo>
                    <a:pt x="101" y="139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11" y="169"/>
                  </a:lnTo>
                  <a:lnTo>
                    <a:pt x="114" y="170"/>
                  </a:lnTo>
                  <a:lnTo>
                    <a:pt x="118" y="176"/>
                  </a:lnTo>
                  <a:lnTo>
                    <a:pt x="122" y="182"/>
                  </a:lnTo>
                  <a:lnTo>
                    <a:pt x="125" y="188"/>
                  </a:lnTo>
                  <a:lnTo>
                    <a:pt x="128" y="189"/>
                  </a:lnTo>
                  <a:lnTo>
                    <a:pt x="130" y="191"/>
                  </a:lnTo>
                  <a:lnTo>
                    <a:pt x="133" y="191"/>
                  </a:lnTo>
                  <a:lnTo>
                    <a:pt x="137" y="191"/>
                  </a:lnTo>
                  <a:lnTo>
                    <a:pt x="140" y="190"/>
                  </a:lnTo>
                  <a:lnTo>
                    <a:pt x="145" y="188"/>
                  </a:lnTo>
                  <a:lnTo>
                    <a:pt x="151" y="183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60" y="184"/>
                  </a:lnTo>
                  <a:lnTo>
                    <a:pt x="161" y="191"/>
                  </a:lnTo>
                  <a:lnTo>
                    <a:pt x="162" y="198"/>
                  </a:lnTo>
                  <a:lnTo>
                    <a:pt x="162" y="205"/>
                  </a:lnTo>
                  <a:lnTo>
                    <a:pt x="161" y="218"/>
                  </a:lnTo>
                  <a:lnTo>
                    <a:pt x="158" y="231"/>
                  </a:lnTo>
                  <a:lnTo>
                    <a:pt x="147" y="256"/>
                  </a:lnTo>
                  <a:lnTo>
                    <a:pt x="143" y="269"/>
                  </a:lnTo>
                  <a:lnTo>
                    <a:pt x="139" y="282"/>
                  </a:lnTo>
                  <a:lnTo>
                    <a:pt x="28" y="239"/>
                  </a:lnTo>
                  <a:lnTo>
                    <a:pt x="28" y="239"/>
                  </a:lnTo>
                  <a:close/>
                  <a:moveTo>
                    <a:pt x="28" y="239"/>
                  </a:moveTo>
                  <a:lnTo>
                    <a:pt x="28" y="2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86">
              <a:extLst>
                <a:ext uri="{FF2B5EF4-FFF2-40B4-BE49-F238E27FC236}">
                  <a16:creationId xmlns:a16="http://schemas.microsoft.com/office/drawing/2014/main" xmlns="" id="{721DBAD8-A701-4E11-A738-2BEC198E2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751" y="2636837"/>
              <a:ext cx="146050" cy="223837"/>
            </a:xfrm>
            <a:custGeom>
              <a:avLst/>
              <a:gdLst>
                <a:gd name="T0" fmla="*/ 28 w 185"/>
                <a:gd name="T1" fmla="*/ 194 h 282"/>
                <a:gd name="T2" fmla="*/ 20 w 185"/>
                <a:gd name="T3" fmla="*/ 184 h 282"/>
                <a:gd name="T4" fmla="*/ 9 w 185"/>
                <a:gd name="T5" fmla="*/ 166 h 282"/>
                <a:gd name="T6" fmla="*/ 3 w 185"/>
                <a:gd name="T7" fmla="*/ 147 h 282"/>
                <a:gd name="T8" fmla="*/ 0 w 185"/>
                <a:gd name="T9" fmla="*/ 121 h 282"/>
                <a:gd name="T10" fmla="*/ 5 w 185"/>
                <a:gd name="T11" fmla="*/ 101 h 282"/>
                <a:gd name="T12" fmla="*/ 12 w 185"/>
                <a:gd name="T13" fmla="*/ 81 h 282"/>
                <a:gd name="T14" fmla="*/ 22 w 185"/>
                <a:gd name="T15" fmla="*/ 62 h 282"/>
                <a:gd name="T16" fmla="*/ 39 w 185"/>
                <a:gd name="T17" fmla="*/ 45 h 282"/>
                <a:gd name="T18" fmla="*/ 46 w 185"/>
                <a:gd name="T19" fmla="*/ 32 h 282"/>
                <a:gd name="T20" fmla="*/ 59 w 185"/>
                <a:gd name="T21" fmla="*/ 15 h 282"/>
                <a:gd name="T22" fmla="*/ 73 w 185"/>
                <a:gd name="T23" fmla="*/ 6 h 282"/>
                <a:gd name="T24" fmla="*/ 93 w 185"/>
                <a:gd name="T25" fmla="*/ 0 h 282"/>
                <a:gd name="T26" fmla="*/ 103 w 185"/>
                <a:gd name="T27" fmla="*/ 2 h 282"/>
                <a:gd name="T28" fmla="*/ 111 w 185"/>
                <a:gd name="T29" fmla="*/ 7 h 282"/>
                <a:gd name="T30" fmla="*/ 111 w 185"/>
                <a:gd name="T31" fmla="*/ 14 h 282"/>
                <a:gd name="T32" fmla="*/ 99 w 185"/>
                <a:gd name="T33" fmla="*/ 28 h 282"/>
                <a:gd name="T34" fmla="*/ 162 w 185"/>
                <a:gd name="T35" fmla="*/ 44 h 282"/>
                <a:gd name="T36" fmla="*/ 169 w 185"/>
                <a:gd name="T37" fmla="*/ 47 h 282"/>
                <a:gd name="T38" fmla="*/ 173 w 185"/>
                <a:gd name="T39" fmla="*/ 52 h 282"/>
                <a:gd name="T40" fmla="*/ 173 w 185"/>
                <a:gd name="T41" fmla="*/ 57 h 282"/>
                <a:gd name="T42" fmla="*/ 171 w 185"/>
                <a:gd name="T43" fmla="*/ 64 h 282"/>
                <a:gd name="T44" fmla="*/ 165 w 185"/>
                <a:gd name="T45" fmla="*/ 67 h 282"/>
                <a:gd name="T46" fmla="*/ 151 w 185"/>
                <a:gd name="T47" fmla="*/ 67 h 282"/>
                <a:gd name="T48" fmla="*/ 143 w 185"/>
                <a:gd name="T49" fmla="*/ 65 h 282"/>
                <a:gd name="T50" fmla="*/ 150 w 185"/>
                <a:gd name="T51" fmla="*/ 71 h 282"/>
                <a:gd name="T52" fmla="*/ 164 w 185"/>
                <a:gd name="T53" fmla="*/ 76 h 282"/>
                <a:gd name="T54" fmla="*/ 171 w 185"/>
                <a:gd name="T55" fmla="*/ 76 h 282"/>
                <a:gd name="T56" fmla="*/ 181 w 185"/>
                <a:gd name="T57" fmla="*/ 86 h 282"/>
                <a:gd name="T58" fmla="*/ 185 w 185"/>
                <a:gd name="T59" fmla="*/ 97 h 282"/>
                <a:gd name="T60" fmla="*/ 183 w 185"/>
                <a:gd name="T61" fmla="*/ 107 h 282"/>
                <a:gd name="T62" fmla="*/ 179 w 185"/>
                <a:gd name="T63" fmla="*/ 110 h 282"/>
                <a:gd name="T64" fmla="*/ 172 w 185"/>
                <a:gd name="T65" fmla="*/ 112 h 282"/>
                <a:gd name="T66" fmla="*/ 101 w 185"/>
                <a:gd name="T67" fmla="*/ 98 h 282"/>
                <a:gd name="T68" fmla="*/ 97 w 185"/>
                <a:gd name="T69" fmla="*/ 110 h 282"/>
                <a:gd name="T70" fmla="*/ 92 w 185"/>
                <a:gd name="T71" fmla="*/ 117 h 282"/>
                <a:gd name="T72" fmla="*/ 89 w 185"/>
                <a:gd name="T73" fmla="*/ 118 h 282"/>
                <a:gd name="T74" fmla="*/ 96 w 185"/>
                <a:gd name="T75" fmla="*/ 126 h 282"/>
                <a:gd name="T76" fmla="*/ 101 w 185"/>
                <a:gd name="T77" fmla="*/ 139 h 282"/>
                <a:gd name="T78" fmla="*/ 109 w 185"/>
                <a:gd name="T79" fmla="*/ 168 h 282"/>
                <a:gd name="T80" fmla="*/ 114 w 185"/>
                <a:gd name="T81" fmla="*/ 170 h 282"/>
                <a:gd name="T82" fmla="*/ 122 w 185"/>
                <a:gd name="T83" fmla="*/ 182 h 282"/>
                <a:gd name="T84" fmla="*/ 128 w 185"/>
                <a:gd name="T85" fmla="*/ 189 h 282"/>
                <a:gd name="T86" fmla="*/ 133 w 185"/>
                <a:gd name="T87" fmla="*/ 191 h 282"/>
                <a:gd name="T88" fmla="*/ 140 w 185"/>
                <a:gd name="T89" fmla="*/ 190 h 282"/>
                <a:gd name="T90" fmla="*/ 151 w 185"/>
                <a:gd name="T91" fmla="*/ 183 h 282"/>
                <a:gd name="T92" fmla="*/ 157 w 185"/>
                <a:gd name="T93" fmla="*/ 177 h 282"/>
                <a:gd name="T94" fmla="*/ 161 w 185"/>
                <a:gd name="T95" fmla="*/ 191 h 282"/>
                <a:gd name="T96" fmla="*/ 162 w 185"/>
                <a:gd name="T97" fmla="*/ 205 h 282"/>
                <a:gd name="T98" fmla="*/ 158 w 185"/>
                <a:gd name="T99" fmla="*/ 231 h 282"/>
                <a:gd name="T100" fmla="*/ 143 w 185"/>
                <a:gd name="T101" fmla="*/ 269 h 282"/>
                <a:gd name="T102" fmla="*/ 28 w 185"/>
                <a:gd name="T103" fmla="*/ 23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5" h="282">
                  <a:moveTo>
                    <a:pt x="28" y="239"/>
                  </a:moveTo>
                  <a:lnTo>
                    <a:pt x="28" y="194"/>
                  </a:lnTo>
                  <a:lnTo>
                    <a:pt x="28" y="194"/>
                  </a:lnTo>
                  <a:lnTo>
                    <a:pt x="20" y="184"/>
                  </a:lnTo>
                  <a:lnTo>
                    <a:pt x="14" y="175"/>
                  </a:lnTo>
                  <a:lnTo>
                    <a:pt x="9" y="166"/>
                  </a:lnTo>
                  <a:lnTo>
                    <a:pt x="6" y="156"/>
                  </a:lnTo>
                  <a:lnTo>
                    <a:pt x="3" y="147"/>
                  </a:lnTo>
                  <a:lnTo>
                    <a:pt x="2" y="138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5" y="101"/>
                  </a:lnTo>
                  <a:lnTo>
                    <a:pt x="8" y="90"/>
                  </a:lnTo>
                  <a:lnTo>
                    <a:pt x="12" y="81"/>
                  </a:lnTo>
                  <a:lnTo>
                    <a:pt x="16" y="72"/>
                  </a:lnTo>
                  <a:lnTo>
                    <a:pt x="22" y="62"/>
                  </a:lnTo>
                  <a:lnTo>
                    <a:pt x="30" y="53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46" y="32"/>
                  </a:lnTo>
                  <a:lnTo>
                    <a:pt x="52" y="22"/>
                  </a:lnTo>
                  <a:lnTo>
                    <a:pt x="59" y="15"/>
                  </a:lnTo>
                  <a:lnTo>
                    <a:pt x="66" y="9"/>
                  </a:lnTo>
                  <a:lnTo>
                    <a:pt x="73" y="6"/>
                  </a:lnTo>
                  <a:lnTo>
                    <a:pt x="80" y="3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3" y="2"/>
                  </a:lnTo>
                  <a:lnTo>
                    <a:pt x="108" y="4"/>
                  </a:lnTo>
                  <a:lnTo>
                    <a:pt x="111" y="7"/>
                  </a:lnTo>
                  <a:lnTo>
                    <a:pt x="113" y="9"/>
                  </a:lnTo>
                  <a:lnTo>
                    <a:pt x="111" y="14"/>
                  </a:lnTo>
                  <a:lnTo>
                    <a:pt x="107" y="19"/>
                  </a:lnTo>
                  <a:lnTo>
                    <a:pt x="99" y="28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7" y="45"/>
                  </a:lnTo>
                  <a:lnTo>
                    <a:pt x="169" y="47"/>
                  </a:lnTo>
                  <a:lnTo>
                    <a:pt x="172" y="50"/>
                  </a:lnTo>
                  <a:lnTo>
                    <a:pt x="173" y="52"/>
                  </a:lnTo>
                  <a:lnTo>
                    <a:pt x="173" y="54"/>
                  </a:lnTo>
                  <a:lnTo>
                    <a:pt x="173" y="57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68" y="65"/>
                  </a:lnTo>
                  <a:lnTo>
                    <a:pt x="165" y="67"/>
                  </a:lnTo>
                  <a:lnTo>
                    <a:pt x="158" y="67"/>
                  </a:lnTo>
                  <a:lnTo>
                    <a:pt x="151" y="67"/>
                  </a:lnTo>
                  <a:lnTo>
                    <a:pt x="143" y="65"/>
                  </a:lnTo>
                  <a:lnTo>
                    <a:pt x="143" y="65"/>
                  </a:lnTo>
                  <a:lnTo>
                    <a:pt x="146" y="68"/>
                  </a:lnTo>
                  <a:lnTo>
                    <a:pt x="150" y="71"/>
                  </a:lnTo>
                  <a:lnTo>
                    <a:pt x="156" y="74"/>
                  </a:lnTo>
                  <a:lnTo>
                    <a:pt x="164" y="76"/>
                  </a:lnTo>
                  <a:lnTo>
                    <a:pt x="171" y="76"/>
                  </a:lnTo>
                  <a:lnTo>
                    <a:pt x="171" y="76"/>
                  </a:lnTo>
                  <a:lnTo>
                    <a:pt x="176" y="80"/>
                  </a:lnTo>
                  <a:lnTo>
                    <a:pt x="181" y="86"/>
                  </a:lnTo>
                  <a:lnTo>
                    <a:pt x="183" y="91"/>
                  </a:lnTo>
                  <a:lnTo>
                    <a:pt x="185" y="97"/>
                  </a:lnTo>
                  <a:lnTo>
                    <a:pt x="185" y="103"/>
                  </a:lnTo>
                  <a:lnTo>
                    <a:pt x="183" y="107"/>
                  </a:lnTo>
                  <a:lnTo>
                    <a:pt x="181" y="109"/>
                  </a:lnTo>
                  <a:lnTo>
                    <a:pt x="179" y="110"/>
                  </a:lnTo>
                  <a:lnTo>
                    <a:pt x="175" y="111"/>
                  </a:lnTo>
                  <a:lnTo>
                    <a:pt x="172" y="112"/>
                  </a:lnTo>
                  <a:lnTo>
                    <a:pt x="167" y="112"/>
                  </a:lnTo>
                  <a:lnTo>
                    <a:pt x="101" y="98"/>
                  </a:lnTo>
                  <a:lnTo>
                    <a:pt x="101" y="98"/>
                  </a:lnTo>
                  <a:lnTo>
                    <a:pt x="97" y="110"/>
                  </a:lnTo>
                  <a:lnTo>
                    <a:pt x="95" y="116"/>
                  </a:lnTo>
                  <a:lnTo>
                    <a:pt x="92" y="117"/>
                  </a:lnTo>
                  <a:lnTo>
                    <a:pt x="89" y="118"/>
                  </a:lnTo>
                  <a:lnTo>
                    <a:pt x="89" y="118"/>
                  </a:lnTo>
                  <a:lnTo>
                    <a:pt x="93" y="122"/>
                  </a:lnTo>
                  <a:lnTo>
                    <a:pt x="96" y="126"/>
                  </a:lnTo>
                  <a:lnTo>
                    <a:pt x="99" y="132"/>
                  </a:lnTo>
                  <a:lnTo>
                    <a:pt x="101" y="139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11" y="169"/>
                  </a:lnTo>
                  <a:lnTo>
                    <a:pt x="114" y="170"/>
                  </a:lnTo>
                  <a:lnTo>
                    <a:pt x="118" y="176"/>
                  </a:lnTo>
                  <a:lnTo>
                    <a:pt x="122" y="182"/>
                  </a:lnTo>
                  <a:lnTo>
                    <a:pt x="125" y="188"/>
                  </a:lnTo>
                  <a:lnTo>
                    <a:pt x="128" y="189"/>
                  </a:lnTo>
                  <a:lnTo>
                    <a:pt x="130" y="191"/>
                  </a:lnTo>
                  <a:lnTo>
                    <a:pt x="133" y="191"/>
                  </a:lnTo>
                  <a:lnTo>
                    <a:pt x="137" y="191"/>
                  </a:lnTo>
                  <a:lnTo>
                    <a:pt x="140" y="190"/>
                  </a:lnTo>
                  <a:lnTo>
                    <a:pt x="145" y="188"/>
                  </a:lnTo>
                  <a:lnTo>
                    <a:pt x="151" y="183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60" y="184"/>
                  </a:lnTo>
                  <a:lnTo>
                    <a:pt x="161" y="191"/>
                  </a:lnTo>
                  <a:lnTo>
                    <a:pt x="162" y="198"/>
                  </a:lnTo>
                  <a:lnTo>
                    <a:pt x="162" y="205"/>
                  </a:lnTo>
                  <a:lnTo>
                    <a:pt x="161" y="218"/>
                  </a:lnTo>
                  <a:lnTo>
                    <a:pt x="158" y="231"/>
                  </a:lnTo>
                  <a:lnTo>
                    <a:pt x="147" y="256"/>
                  </a:lnTo>
                  <a:lnTo>
                    <a:pt x="143" y="269"/>
                  </a:lnTo>
                  <a:lnTo>
                    <a:pt x="139" y="282"/>
                  </a:lnTo>
                  <a:lnTo>
                    <a:pt x="28" y="239"/>
                  </a:lnTo>
                  <a:lnTo>
                    <a:pt x="28" y="2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Line 87">
              <a:extLst>
                <a:ext uri="{FF2B5EF4-FFF2-40B4-BE49-F238E27FC236}">
                  <a16:creationId xmlns:a16="http://schemas.microsoft.com/office/drawing/2014/main" xmlns="" id="{DF0E4A71-CE37-4397-A313-1B6D9DE13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0976" y="282575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88">
              <a:extLst>
                <a:ext uri="{FF2B5EF4-FFF2-40B4-BE49-F238E27FC236}">
                  <a16:creationId xmlns:a16="http://schemas.microsoft.com/office/drawing/2014/main" xmlns="" id="{DC7882F4-AAE4-46AA-9613-C0EF1BAEE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751" y="2636837"/>
              <a:ext cx="146050" cy="223837"/>
            </a:xfrm>
            <a:custGeom>
              <a:avLst/>
              <a:gdLst>
                <a:gd name="T0" fmla="*/ 28 w 185"/>
                <a:gd name="T1" fmla="*/ 194 h 282"/>
                <a:gd name="T2" fmla="*/ 20 w 185"/>
                <a:gd name="T3" fmla="*/ 184 h 282"/>
                <a:gd name="T4" fmla="*/ 9 w 185"/>
                <a:gd name="T5" fmla="*/ 166 h 282"/>
                <a:gd name="T6" fmla="*/ 3 w 185"/>
                <a:gd name="T7" fmla="*/ 147 h 282"/>
                <a:gd name="T8" fmla="*/ 0 w 185"/>
                <a:gd name="T9" fmla="*/ 121 h 282"/>
                <a:gd name="T10" fmla="*/ 5 w 185"/>
                <a:gd name="T11" fmla="*/ 101 h 282"/>
                <a:gd name="T12" fmla="*/ 12 w 185"/>
                <a:gd name="T13" fmla="*/ 81 h 282"/>
                <a:gd name="T14" fmla="*/ 22 w 185"/>
                <a:gd name="T15" fmla="*/ 62 h 282"/>
                <a:gd name="T16" fmla="*/ 39 w 185"/>
                <a:gd name="T17" fmla="*/ 45 h 282"/>
                <a:gd name="T18" fmla="*/ 46 w 185"/>
                <a:gd name="T19" fmla="*/ 32 h 282"/>
                <a:gd name="T20" fmla="*/ 59 w 185"/>
                <a:gd name="T21" fmla="*/ 15 h 282"/>
                <a:gd name="T22" fmla="*/ 73 w 185"/>
                <a:gd name="T23" fmla="*/ 6 h 282"/>
                <a:gd name="T24" fmla="*/ 93 w 185"/>
                <a:gd name="T25" fmla="*/ 0 h 282"/>
                <a:gd name="T26" fmla="*/ 103 w 185"/>
                <a:gd name="T27" fmla="*/ 2 h 282"/>
                <a:gd name="T28" fmla="*/ 111 w 185"/>
                <a:gd name="T29" fmla="*/ 7 h 282"/>
                <a:gd name="T30" fmla="*/ 111 w 185"/>
                <a:gd name="T31" fmla="*/ 14 h 282"/>
                <a:gd name="T32" fmla="*/ 99 w 185"/>
                <a:gd name="T33" fmla="*/ 28 h 282"/>
                <a:gd name="T34" fmla="*/ 162 w 185"/>
                <a:gd name="T35" fmla="*/ 44 h 282"/>
                <a:gd name="T36" fmla="*/ 169 w 185"/>
                <a:gd name="T37" fmla="*/ 47 h 282"/>
                <a:gd name="T38" fmla="*/ 173 w 185"/>
                <a:gd name="T39" fmla="*/ 52 h 282"/>
                <a:gd name="T40" fmla="*/ 173 w 185"/>
                <a:gd name="T41" fmla="*/ 57 h 282"/>
                <a:gd name="T42" fmla="*/ 171 w 185"/>
                <a:gd name="T43" fmla="*/ 64 h 282"/>
                <a:gd name="T44" fmla="*/ 165 w 185"/>
                <a:gd name="T45" fmla="*/ 67 h 282"/>
                <a:gd name="T46" fmla="*/ 151 w 185"/>
                <a:gd name="T47" fmla="*/ 67 h 282"/>
                <a:gd name="T48" fmla="*/ 143 w 185"/>
                <a:gd name="T49" fmla="*/ 65 h 282"/>
                <a:gd name="T50" fmla="*/ 150 w 185"/>
                <a:gd name="T51" fmla="*/ 71 h 282"/>
                <a:gd name="T52" fmla="*/ 164 w 185"/>
                <a:gd name="T53" fmla="*/ 76 h 282"/>
                <a:gd name="T54" fmla="*/ 171 w 185"/>
                <a:gd name="T55" fmla="*/ 76 h 282"/>
                <a:gd name="T56" fmla="*/ 181 w 185"/>
                <a:gd name="T57" fmla="*/ 86 h 282"/>
                <a:gd name="T58" fmla="*/ 185 w 185"/>
                <a:gd name="T59" fmla="*/ 97 h 282"/>
                <a:gd name="T60" fmla="*/ 183 w 185"/>
                <a:gd name="T61" fmla="*/ 107 h 282"/>
                <a:gd name="T62" fmla="*/ 179 w 185"/>
                <a:gd name="T63" fmla="*/ 110 h 282"/>
                <a:gd name="T64" fmla="*/ 172 w 185"/>
                <a:gd name="T65" fmla="*/ 112 h 282"/>
                <a:gd name="T66" fmla="*/ 101 w 185"/>
                <a:gd name="T67" fmla="*/ 98 h 282"/>
                <a:gd name="T68" fmla="*/ 97 w 185"/>
                <a:gd name="T69" fmla="*/ 110 h 282"/>
                <a:gd name="T70" fmla="*/ 92 w 185"/>
                <a:gd name="T71" fmla="*/ 117 h 282"/>
                <a:gd name="T72" fmla="*/ 89 w 185"/>
                <a:gd name="T73" fmla="*/ 118 h 282"/>
                <a:gd name="T74" fmla="*/ 96 w 185"/>
                <a:gd name="T75" fmla="*/ 126 h 282"/>
                <a:gd name="T76" fmla="*/ 101 w 185"/>
                <a:gd name="T77" fmla="*/ 139 h 282"/>
                <a:gd name="T78" fmla="*/ 109 w 185"/>
                <a:gd name="T79" fmla="*/ 168 h 282"/>
                <a:gd name="T80" fmla="*/ 114 w 185"/>
                <a:gd name="T81" fmla="*/ 170 h 282"/>
                <a:gd name="T82" fmla="*/ 122 w 185"/>
                <a:gd name="T83" fmla="*/ 182 h 282"/>
                <a:gd name="T84" fmla="*/ 128 w 185"/>
                <a:gd name="T85" fmla="*/ 189 h 282"/>
                <a:gd name="T86" fmla="*/ 133 w 185"/>
                <a:gd name="T87" fmla="*/ 191 h 282"/>
                <a:gd name="T88" fmla="*/ 140 w 185"/>
                <a:gd name="T89" fmla="*/ 190 h 282"/>
                <a:gd name="T90" fmla="*/ 151 w 185"/>
                <a:gd name="T91" fmla="*/ 183 h 282"/>
                <a:gd name="T92" fmla="*/ 157 w 185"/>
                <a:gd name="T93" fmla="*/ 177 h 282"/>
                <a:gd name="T94" fmla="*/ 161 w 185"/>
                <a:gd name="T95" fmla="*/ 191 h 282"/>
                <a:gd name="T96" fmla="*/ 162 w 185"/>
                <a:gd name="T97" fmla="*/ 205 h 282"/>
                <a:gd name="T98" fmla="*/ 158 w 185"/>
                <a:gd name="T99" fmla="*/ 231 h 282"/>
                <a:gd name="T100" fmla="*/ 143 w 185"/>
                <a:gd name="T101" fmla="*/ 269 h 282"/>
                <a:gd name="T102" fmla="*/ 28 w 185"/>
                <a:gd name="T103" fmla="*/ 23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5" h="282">
                  <a:moveTo>
                    <a:pt x="28" y="239"/>
                  </a:moveTo>
                  <a:lnTo>
                    <a:pt x="28" y="194"/>
                  </a:lnTo>
                  <a:lnTo>
                    <a:pt x="28" y="194"/>
                  </a:lnTo>
                  <a:lnTo>
                    <a:pt x="20" y="184"/>
                  </a:lnTo>
                  <a:lnTo>
                    <a:pt x="14" y="175"/>
                  </a:lnTo>
                  <a:lnTo>
                    <a:pt x="9" y="166"/>
                  </a:lnTo>
                  <a:lnTo>
                    <a:pt x="6" y="156"/>
                  </a:lnTo>
                  <a:lnTo>
                    <a:pt x="3" y="147"/>
                  </a:lnTo>
                  <a:lnTo>
                    <a:pt x="2" y="138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5" y="101"/>
                  </a:lnTo>
                  <a:lnTo>
                    <a:pt x="8" y="90"/>
                  </a:lnTo>
                  <a:lnTo>
                    <a:pt x="12" y="81"/>
                  </a:lnTo>
                  <a:lnTo>
                    <a:pt x="16" y="72"/>
                  </a:lnTo>
                  <a:lnTo>
                    <a:pt x="22" y="62"/>
                  </a:lnTo>
                  <a:lnTo>
                    <a:pt x="30" y="53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46" y="32"/>
                  </a:lnTo>
                  <a:lnTo>
                    <a:pt x="52" y="22"/>
                  </a:lnTo>
                  <a:lnTo>
                    <a:pt x="59" y="15"/>
                  </a:lnTo>
                  <a:lnTo>
                    <a:pt x="66" y="9"/>
                  </a:lnTo>
                  <a:lnTo>
                    <a:pt x="73" y="6"/>
                  </a:lnTo>
                  <a:lnTo>
                    <a:pt x="80" y="3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3" y="2"/>
                  </a:lnTo>
                  <a:lnTo>
                    <a:pt x="108" y="4"/>
                  </a:lnTo>
                  <a:lnTo>
                    <a:pt x="111" y="7"/>
                  </a:lnTo>
                  <a:lnTo>
                    <a:pt x="113" y="9"/>
                  </a:lnTo>
                  <a:lnTo>
                    <a:pt x="111" y="14"/>
                  </a:lnTo>
                  <a:lnTo>
                    <a:pt x="107" y="19"/>
                  </a:lnTo>
                  <a:lnTo>
                    <a:pt x="99" y="28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7" y="45"/>
                  </a:lnTo>
                  <a:lnTo>
                    <a:pt x="169" y="47"/>
                  </a:lnTo>
                  <a:lnTo>
                    <a:pt x="172" y="50"/>
                  </a:lnTo>
                  <a:lnTo>
                    <a:pt x="173" y="52"/>
                  </a:lnTo>
                  <a:lnTo>
                    <a:pt x="173" y="54"/>
                  </a:lnTo>
                  <a:lnTo>
                    <a:pt x="173" y="57"/>
                  </a:lnTo>
                  <a:lnTo>
                    <a:pt x="171" y="64"/>
                  </a:lnTo>
                  <a:lnTo>
                    <a:pt x="171" y="64"/>
                  </a:lnTo>
                  <a:lnTo>
                    <a:pt x="168" y="65"/>
                  </a:lnTo>
                  <a:lnTo>
                    <a:pt x="165" y="67"/>
                  </a:lnTo>
                  <a:lnTo>
                    <a:pt x="158" y="67"/>
                  </a:lnTo>
                  <a:lnTo>
                    <a:pt x="151" y="67"/>
                  </a:lnTo>
                  <a:lnTo>
                    <a:pt x="143" y="65"/>
                  </a:lnTo>
                  <a:lnTo>
                    <a:pt x="143" y="65"/>
                  </a:lnTo>
                  <a:lnTo>
                    <a:pt x="146" y="68"/>
                  </a:lnTo>
                  <a:lnTo>
                    <a:pt x="150" y="71"/>
                  </a:lnTo>
                  <a:lnTo>
                    <a:pt x="156" y="74"/>
                  </a:lnTo>
                  <a:lnTo>
                    <a:pt x="164" y="76"/>
                  </a:lnTo>
                  <a:lnTo>
                    <a:pt x="171" y="76"/>
                  </a:lnTo>
                  <a:lnTo>
                    <a:pt x="171" y="76"/>
                  </a:lnTo>
                  <a:lnTo>
                    <a:pt x="176" y="80"/>
                  </a:lnTo>
                  <a:lnTo>
                    <a:pt x="181" y="86"/>
                  </a:lnTo>
                  <a:lnTo>
                    <a:pt x="183" y="91"/>
                  </a:lnTo>
                  <a:lnTo>
                    <a:pt x="185" y="97"/>
                  </a:lnTo>
                  <a:lnTo>
                    <a:pt x="185" y="103"/>
                  </a:lnTo>
                  <a:lnTo>
                    <a:pt x="183" y="107"/>
                  </a:lnTo>
                  <a:lnTo>
                    <a:pt x="181" y="109"/>
                  </a:lnTo>
                  <a:lnTo>
                    <a:pt x="179" y="110"/>
                  </a:lnTo>
                  <a:lnTo>
                    <a:pt x="175" y="111"/>
                  </a:lnTo>
                  <a:lnTo>
                    <a:pt x="172" y="112"/>
                  </a:lnTo>
                  <a:lnTo>
                    <a:pt x="167" y="112"/>
                  </a:lnTo>
                  <a:lnTo>
                    <a:pt x="101" y="98"/>
                  </a:lnTo>
                  <a:lnTo>
                    <a:pt x="101" y="98"/>
                  </a:lnTo>
                  <a:lnTo>
                    <a:pt x="97" y="110"/>
                  </a:lnTo>
                  <a:lnTo>
                    <a:pt x="95" y="116"/>
                  </a:lnTo>
                  <a:lnTo>
                    <a:pt x="92" y="117"/>
                  </a:lnTo>
                  <a:lnTo>
                    <a:pt x="89" y="118"/>
                  </a:lnTo>
                  <a:lnTo>
                    <a:pt x="89" y="118"/>
                  </a:lnTo>
                  <a:lnTo>
                    <a:pt x="93" y="122"/>
                  </a:lnTo>
                  <a:lnTo>
                    <a:pt x="96" y="126"/>
                  </a:lnTo>
                  <a:lnTo>
                    <a:pt x="99" y="132"/>
                  </a:lnTo>
                  <a:lnTo>
                    <a:pt x="101" y="139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11" y="169"/>
                  </a:lnTo>
                  <a:lnTo>
                    <a:pt x="114" y="170"/>
                  </a:lnTo>
                  <a:lnTo>
                    <a:pt x="118" y="176"/>
                  </a:lnTo>
                  <a:lnTo>
                    <a:pt x="122" y="182"/>
                  </a:lnTo>
                  <a:lnTo>
                    <a:pt x="125" y="188"/>
                  </a:lnTo>
                  <a:lnTo>
                    <a:pt x="128" y="189"/>
                  </a:lnTo>
                  <a:lnTo>
                    <a:pt x="130" y="191"/>
                  </a:lnTo>
                  <a:lnTo>
                    <a:pt x="133" y="191"/>
                  </a:lnTo>
                  <a:lnTo>
                    <a:pt x="137" y="191"/>
                  </a:lnTo>
                  <a:lnTo>
                    <a:pt x="140" y="190"/>
                  </a:lnTo>
                  <a:lnTo>
                    <a:pt x="145" y="188"/>
                  </a:lnTo>
                  <a:lnTo>
                    <a:pt x="151" y="183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60" y="184"/>
                  </a:lnTo>
                  <a:lnTo>
                    <a:pt x="161" y="191"/>
                  </a:lnTo>
                  <a:lnTo>
                    <a:pt x="162" y="198"/>
                  </a:lnTo>
                  <a:lnTo>
                    <a:pt x="162" y="205"/>
                  </a:lnTo>
                  <a:lnTo>
                    <a:pt x="161" y="218"/>
                  </a:lnTo>
                  <a:lnTo>
                    <a:pt x="158" y="231"/>
                  </a:lnTo>
                  <a:lnTo>
                    <a:pt x="147" y="256"/>
                  </a:lnTo>
                  <a:lnTo>
                    <a:pt x="143" y="269"/>
                  </a:lnTo>
                  <a:lnTo>
                    <a:pt x="139" y="282"/>
                  </a:lnTo>
                  <a:lnTo>
                    <a:pt x="28" y="239"/>
                  </a:lnTo>
                  <a:lnTo>
                    <a:pt x="28" y="23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Line 89">
              <a:extLst>
                <a:ext uri="{FF2B5EF4-FFF2-40B4-BE49-F238E27FC236}">
                  <a16:creationId xmlns:a16="http://schemas.microsoft.com/office/drawing/2014/main" xmlns="" id="{51C0020A-2852-4AD0-9CA2-733616F91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0976" y="2825750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90">
              <a:extLst>
                <a:ext uri="{FF2B5EF4-FFF2-40B4-BE49-F238E27FC236}">
                  <a16:creationId xmlns:a16="http://schemas.microsoft.com/office/drawing/2014/main" xmlns="" id="{A59EF1A7-9404-4165-9872-88A327CE5B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9701" y="2817812"/>
              <a:ext cx="141288" cy="112712"/>
            </a:xfrm>
            <a:custGeom>
              <a:avLst/>
              <a:gdLst>
                <a:gd name="T0" fmla="*/ 0 w 177"/>
                <a:gd name="T1" fmla="*/ 68 h 142"/>
                <a:gd name="T2" fmla="*/ 47 w 177"/>
                <a:gd name="T3" fmla="*/ 0 h 142"/>
                <a:gd name="T4" fmla="*/ 47 w 177"/>
                <a:gd name="T5" fmla="*/ 0 h 142"/>
                <a:gd name="T6" fmla="*/ 74 w 177"/>
                <a:gd name="T7" fmla="*/ 6 h 142"/>
                <a:gd name="T8" fmla="*/ 88 w 177"/>
                <a:gd name="T9" fmla="*/ 10 h 142"/>
                <a:gd name="T10" fmla="*/ 102 w 177"/>
                <a:gd name="T11" fmla="*/ 14 h 142"/>
                <a:gd name="T12" fmla="*/ 118 w 177"/>
                <a:gd name="T13" fmla="*/ 21 h 142"/>
                <a:gd name="T14" fmla="*/ 135 w 177"/>
                <a:gd name="T15" fmla="*/ 31 h 142"/>
                <a:gd name="T16" fmla="*/ 155 w 177"/>
                <a:gd name="T17" fmla="*/ 41 h 142"/>
                <a:gd name="T18" fmla="*/ 177 w 177"/>
                <a:gd name="T19" fmla="*/ 56 h 142"/>
                <a:gd name="T20" fmla="*/ 127 w 177"/>
                <a:gd name="T21" fmla="*/ 142 h 142"/>
                <a:gd name="T22" fmla="*/ 127 w 177"/>
                <a:gd name="T23" fmla="*/ 142 h 142"/>
                <a:gd name="T24" fmla="*/ 110 w 177"/>
                <a:gd name="T25" fmla="*/ 134 h 142"/>
                <a:gd name="T26" fmla="*/ 90 w 177"/>
                <a:gd name="T27" fmla="*/ 127 h 142"/>
                <a:gd name="T28" fmla="*/ 72 w 177"/>
                <a:gd name="T29" fmla="*/ 120 h 142"/>
                <a:gd name="T30" fmla="*/ 53 w 177"/>
                <a:gd name="T31" fmla="*/ 112 h 142"/>
                <a:gd name="T32" fmla="*/ 36 w 177"/>
                <a:gd name="T33" fmla="*/ 104 h 142"/>
                <a:gd name="T34" fmla="*/ 27 w 177"/>
                <a:gd name="T35" fmla="*/ 99 h 142"/>
                <a:gd name="T36" fmla="*/ 20 w 177"/>
                <a:gd name="T37" fmla="*/ 93 h 142"/>
                <a:gd name="T38" fmla="*/ 14 w 177"/>
                <a:gd name="T39" fmla="*/ 89 h 142"/>
                <a:gd name="T40" fmla="*/ 8 w 177"/>
                <a:gd name="T41" fmla="*/ 82 h 142"/>
                <a:gd name="T42" fmla="*/ 3 w 177"/>
                <a:gd name="T43" fmla="*/ 75 h 142"/>
                <a:gd name="T44" fmla="*/ 0 w 177"/>
                <a:gd name="T45" fmla="*/ 68 h 142"/>
                <a:gd name="T46" fmla="*/ 0 w 177"/>
                <a:gd name="T47" fmla="*/ 68 h 142"/>
                <a:gd name="T48" fmla="*/ 0 w 177"/>
                <a:gd name="T49" fmla="*/ 68 h 142"/>
                <a:gd name="T50" fmla="*/ 0 w 177"/>
                <a:gd name="T5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7" h="142">
                  <a:moveTo>
                    <a:pt x="0" y="68"/>
                  </a:moveTo>
                  <a:lnTo>
                    <a:pt x="47" y="0"/>
                  </a:lnTo>
                  <a:lnTo>
                    <a:pt x="47" y="0"/>
                  </a:lnTo>
                  <a:lnTo>
                    <a:pt x="74" y="6"/>
                  </a:lnTo>
                  <a:lnTo>
                    <a:pt x="88" y="10"/>
                  </a:lnTo>
                  <a:lnTo>
                    <a:pt x="102" y="14"/>
                  </a:lnTo>
                  <a:lnTo>
                    <a:pt x="118" y="21"/>
                  </a:lnTo>
                  <a:lnTo>
                    <a:pt x="135" y="31"/>
                  </a:lnTo>
                  <a:lnTo>
                    <a:pt x="155" y="41"/>
                  </a:lnTo>
                  <a:lnTo>
                    <a:pt x="177" y="56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10" y="134"/>
                  </a:lnTo>
                  <a:lnTo>
                    <a:pt x="90" y="127"/>
                  </a:lnTo>
                  <a:lnTo>
                    <a:pt x="72" y="120"/>
                  </a:lnTo>
                  <a:lnTo>
                    <a:pt x="53" y="112"/>
                  </a:lnTo>
                  <a:lnTo>
                    <a:pt x="36" y="104"/>
                  </a:lnTo>
                  <a:lnTo>
                    <a:pt x="27" y="99"/>
                  </a:lnTo>
                  <a:lnTo>
                    <a:pt x="20" y="93"/>
                  </a:lnTo>
                  <a:lnTo>
                    <a:pt x="14" y="89"/>
                  </a:lnTo>
                  <a:lnTo>
                    <a:pt x="8" y="82"/>
                  </a:lnTo>
                  <a:lnTo>
                    <a:pt x="3" y="75"/>
                  </a:lnTo>
                  <a:lnTo>
                    <a:pt x="0" y="68"/>
                  </a:lnTo>
                  <a:lnTo>
                    <a:pt x="0" y="68"/>
                  </a:lnTo>
                  <a:close/>
                  <a:moveTo>
                    <a:pt x="0" y="68"/>
                  </a:moveTo>
                  <a:lnTo>
                    <a:pt x="0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91">
              <a:extLst>
                <a:ext uri="{FF2B5EF4-FFF2-40B4-BE49-F238E27FC236}">
                  <a16:creationId xmlns:a16="http://schemas.microsoft.com/office/drawing/2014/main" xmlns="" id="{69282293-1D51-426D-A0FF-3F72766EA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701" y="2817812"/>
              <a:ext cx="141288" cy="112712"/>
            </a:xfrm>
            <a:custGeom>
              <a:avLst/>
              <a:gdLst>
                <a:gd name="T0" fmla="*/ 0 w 177"/>
                <a:gd name="T1" fmla="*/ 68 h 142"/>
                <a:gd name="T2" fmla="*/ 47 w 177"/>
                <a:gd name="T3" fmla="*/ 0 h 142"/>
                <a:gd name="T4" fmla="*/ 47 w 177"/>
                <a:gd name="T5" fmla="*/ 0 h 142"/>
                <a:gd name="T6" fmla="*/ 74 w 177"/>
                <a:gd name="T7" fmla="*/ 6 h 142"/>
                <a:gd name="T8" fmla="*/ 88 w 177"/>
                <a:gd name="T9" fmla="*/ 10 h 142"/>
                <a:gd name="T10" fmla="*/ 102 w 177"/>
                <a:gd name="T11" fmla="*/ 14 h 142"/>
                <a:gd name="T12" fmla="*/ 118 w 177"/>
                <a:gd name="T13" fmla="*/ 21 h 142"/>
                <a:gd name="T14" fmla="*/ 135 w 177"/>
                <a:gd name="T15" fmla="*/ 31 h 142"/>
                <a:gd name="T16" fmla="*/ 155 w 177"/>
                <a:gd name="T17" fmla="*/ 41 h 142"/>
                <a:gd name="T18" fmla="*/ 177 w 177"/>
                <a:gd name="T19" fmla="*/ 56 h 142"/>
                <a:gd name="T20" fmla="*/ 127 w 177"/>
                <a:gd name="T21" fmla="*/ 142 h 142"/>
                <a:gd name="T22" fmla="*/ 127 w 177"/>
                <a:gd name="T23" fmla="*/ 142 h 142"/>
                <a:gd name="T24" fmla="*/ 110 w 177"/>
                <a:gd name="T25" fmla="*/ 134 h 142"/>
                <a:gd name="T26" fmla="*/ 90 w 177"/>
                <a:gd name="T27" fmla="*/ 127 h 142"/>
                <a:gd name="T28" fmla="*/ 72 w 177"/>
                <a:gd name="T29" fmla="*/ 120 h 142"/>
                <a:gd name="T30" fmla="*/ 53 w 177"/>
                <a:gd name="T31" fmla="*/ 112 h 142"/>
                <a:gd name="T32" fmla="*/ 36 w 177"/>
                <a:gd name="T33" fmla="*/ 104 h 142"/>
                <a:gd name="T34" fmla="*/ 27 w 177"/>
                <a:gd name="T35" fmla="*/ 99 h 142"/>
                <a:gd name="T36" fmla="*/ 20 w 177"/>
                <a:gd name="T37" fmla="*/ 93 h 142"/>
                <a:gd name="T38" fmla="*/ 14 w 177"/>
                <a:gd name="T39" fmla="*/ 89 h 142"/>
                <a:gd name="T40" fmla="*/ 8 w 177"/>
                <a:gd name="T41" fmla="*/ 82 h 142"/>
                <a:gd name="T42" fmla="*/ 3 w 177"/>
                <a:gd name="T43" fmla="*/ 75 h 142"/>
                <a:gd name="T44" fmla="*/ 0 w 177"/>
                <a:gd name="T45" fmla="*/ 68 h 142"/>
                <a:gd name="T46" fmla="*/ 0 w 177"/>
                <a:gd name="T47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42">
                  <a:moveTo>
                    <a:pt x="0" y="68"/>
                  </a:moveTo>
                  <a:lnTo>
                    <a:pt x="47" y="0"/>
                  </a:lnTo>
                  <a:lnTo>
                    <a:pt x="47" y="0"/>
                  </a:lnTo>
                  <a:lnTo>
                    <a:pt x="74" y="6"/>
                  </a:lnTo>
                  <a:lnTo>
                    <a:pt x="88" y="10"/>
                  </a:lnTo>
                  <a:lnTo>
                    <a:pt x="102" y="14"/>
                  </a:lnTo>
                  <a:lnTo>
                    <a:pt x="118" y="21"/>
                  </a:lnTo>
                  <a:lnTo>
                    <a:pt x="135" y="31"/>
                  </a:lnTo>
                  <a:lnTo>
                    <a:pt x="155" y="41"/>
                  </a:lnTo>
                  <a:lnTo>
                    <a:pt x="177" y="56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10" y="134"/>
                  </a:lnTo>
                  <a:lnTo>
                    <a:pt x="90" y="127"/>
                  </a:lnTo>
                  <a:lnTo>
                    <a:pt x="72" y="120"/>
                  </a:lnTo>
                  <a:lnTo>
                    <a:pt x="53" y="112"/>
                  </a:lnTo>
                  <a:lnTo>
                    <a:pt x="36" y="104"/>
                  </a:lnTo>
                  <a:lnTo>
                    <a:pt x="27" y="99"/>
                  </a:lnTo>
                  <a:lnTo>
                    <a:pt x="20" y="93"/>
                  </a:lnTo>
                  <a:lnTo>
                    <a:pt x="14" y="89"/>
                  </a:lnTo>
                  <a:lnTo>
                    <a:pt x="8" y="82"/>
                  </a:lnTo>
                  <a:lnTo>
                    <a:pt x="3" y="75"/>
                  </a:lnTo>
                  <a:lnTo>
                    <a:pt x="0" y="68"/>
                  </a:lnTo>
                  <a:lnTo>
                    <a:pt x="0" y="6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Line 92">
              <a:extLst>
                <a:ext uri="{FF2B5EF4-FFF2-40B4-BE49-F238E27FC236}">
                  <a16:creationId xmlns:a16="http://schemas.microsoft.com/office/drawing/2014/main" xmlns="" id="{86B9B7F1-57CB-4303-9384-51C718AFC2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9701" y="287178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93">
              <a:extLst>
                <a:ext uri="{FF2B5EF4-FFF2-40B4-BE49-F238E27FC236}">
                  <a16:creationId xmlns:a16="http://schemas.microsoft.com/office/drawing/2014/main" xmlns="" id="{AB272DBF-2280-4F53-85F5-D77C4E32B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701" y="2817812"/>
              <a:ext cx="141288" cy="112712"/>
            </a:xfrm>
            <a:custGeom>
              <a:avLst/>
              <a:gdLst>
                <a:gd name="T0" fmla="*/ 0 w 177"/>
                <a:gd name="T1" fmla="*/ 68 h 142"/>
                <a:gd name="T2" fmla="*/ 47 w 177"/>
                <a:gd name="T3" fmla="*/ 0 h 142"/>
                <a:gd name="T4" fmla="*/ 47 w 177"/>
                <a:gd name="T5" fmla="*/ 0 h 142"/>
                <a:gd name="T6" fmla="*/ 74 w 177"/>
                <a:gd name="T7" fmla="*/ 6 h 142"/>
                <a:gd name="T8" fmla="*/ 88 w 177"/>
                <a:gd name="T9" fmla="*/ 10 h 142"/>
                <a:gd name="T10" fmla="*/ 102 w 177"/>
                <a:gd name="T11" fmla="*/ 14 h 142"/>
                <a:gd name="T12" fmla="*/ 118 w 177"/>
                <a:gd name="T13" fmla="*/ 21 h 142"/>
                <a:gd name="T14" fmla="*/ 135 w 177"/>
                <a:gd name="T15" fmla="*/ 31 h 142"/>
                <a:gd name="T16" fmla="*/ 155 w 177"/>
                <a:gd name="T17" fmla="*/ 41 h 142"/>
                <a:gd name="T18" fmla="*/ 177 w 177"/>
                <a:gd name="T19" fmla="*/ 56 h 142"/>
                <a:gd name="T20" fmla="*/ 127 w 177"/>
                <a:gd name="T21" fmla="*/ 142 h 142"/>
                <a:gd name="T22" fmla="*/ 127 w 177"/>
                <a:gd name="T23" fmla="*/ 142 h 142"/>
                <a:gd name="T24" fmla="*/ 110 w 177"/>
                <a:gd name="T25" fmla="*/ 134 h 142"/>
                <a:gd name="T26" fmla="*/ 90 w 177"/>
                <a:gd name="T27" fmla="*/ 127 h 142"/>
                <a:gd name="T28" fmla="*/ 72 w 177"/>
                <a:gd name="T29" fmla="*/ 120 h 142"/>
                <a:gd name="T30" fmla="*/ 53 w 177"/>
                <a:gd name="T31" fmla="*/ 112 h 142"/>
                <a:gd name="T32" fmla="*/ 36 w 177"/>
                <a:gd name="T33" fmla="*/ 104 h 142"/>
                <a:gd name="T34" fmla="*/ 27 w 177"/>
                <a:gd name="T35" fmla="*/ 99 h 142"/>
                <a:gd name="T36" fmla="*/ 20 w 177"/>
                <a:gd name="T37" fmla="*/ 93 h 142"/>
                <a:gd name="T38" fmla="*/ 14 w 177"/>
                <a:gd name="T39" fmla="*/ 89 h 142"/>
                <a:gd name="T40" fmla="*/ 8 w 177"/>
                <a:gd name="T41" fmla="*/ 82 h 142"/>
                <a:gd name="T42" fmla="*/ 3 w 177"/>
                <a:gd name="T43" fmla="*/ 75 h 142"/>
                <a:gd name="T44" fmla="*/ 0 w 177"/>
                <a:gd name="T45" fmla="*/ 68 h 142"/>
                <a:gd name="T46" fmla="*/ 0 w 177"/>
                <a:gd name="T47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42">
                  <a:moveTo>
                    <a:pt x="0" y="68"/>
                  </a:moveTo>
                  <a:lnTo>
                    <a:pt x="47" y="0"/>
                  </a:lnTo>
                  <a:lnTo>
                    <a:pt x="47" y="0"/>
                  </a:lnTo>
                  <a:lnTo>
                    <a:pt x="74" y="6"/>
                  </a:lnTo>
                  <a:lnTo>
                    <a:pt x="88" y="10"/>
                  </a:lnTo>
                  <a:lnTo>
                    <a:pt x="102" y="14"/>
                  </a:lnTo>
                  <a:lnTo>
                    <a:pt x="118" y="21"/>
                  </a:lnTo>
                  <a:lnTo>
                    <a:pt x="135" y="31"/>
                  </a:lnTo>
                  <a:lnTo>
                    <a:pt x="155" y="41"/>
                  </a:lnTo>
                  <a:lnTo>
                    <a:pt x="177" y="56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10" y="134"/>
                  </a:lnTo>
                  <a:lnTo>
                    <a:pt x="90" y="127"/>
                  </a:lnTo>
                  <a:lnTo>
                    <a:pt x="72" y="120"/>
                  </a:lnTo>
                  <a:lnTo>
                    <a:pt x="53" y="112"/>
                  </a:lnTo>
                  <a:lnTo>
                    <a:pt x="36" y="104"/>
                  </a:lnTo>
                  <a:lnTo>
                    <a:pt x="27" y="99"/>
                  </a:lnTo>
                  <a:lnTo>
                    <a:pt x="20" y="93"/>
                  </a:lnTo>
                  <a:lnTo>
                    <a:pt x="14" y="89"/>
                  </a:lnTo>
                  <a:lnTo>
                    <a:pt x="8" y="82"/>
                  </a:lnTo>
                  <a:lnTo>
                    <a:pt x="3" y="75"/>
                  </a:lnTo>
                  <a:lnTo>
                    <a:pt x="0" y="68"/>
                  </a:lnTo>
                  <a:lnTo>
                    <a:pt x="0" y="6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Line 94">
              <a:extLst>
                <a:ext uri="{FF2B5EF4-FFF2-40B4-BE49-F238E27FC236}">
                  <a16:creationId xmlns:a16="http://schemas.microsoft.com/office/drawing/2014/main" xmlns="" id="{712CC844-3055-43B7-A37D-052EFD0E71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9701" y="2871787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95">
              <a:extLst>
                <a:ext uri="{FF2B5EF4-FFF2-40B4-BE49-F238E27FC236}">
                  <a16:creationId xmlns:a16="http://schemas.microsoft.com/office/drawing/2014/main" xmlns="" id="{E1BAB16E-318A-4181-B882-3A84A8C38C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0676" y="2770187"/>
              <a:ext cx="109538" cy="152400"/>
            </a:xfrm>
            <a:custGeom>
              <a:avLst/>
              <a:gdLst>
                <a:gd name="T0" fmla="*/ 23 w 139"/>
                <a:gd name="T1" fmla="*/ 0 h 193"/>
                <a:gd name="T2" fmla="*/ 139 w 139"/>
                <a:gd name="T3" fmla="*/ 69 h 193"/>
                <a:gd name="T4" fmla="*/ 101 w 139"/>
                <a:gd name="T5" fmla="*/ 74 h 193"/>
                <a:gd name="T6" fmla="*/ 101 w 139"/>
                <a:gd name="T7" fmla="*/ 74 h 193"/>
                <a:gd name="T8" fmla="*/ 85 w 139"/>
                <a:gd name="T9" fmla="*/ 108 h 193"/>
                <a:gd name="T10" fmla="*/ 77 w 139"/>
                <a:gd name="T11" fmla="*/ 124 h 193"/>
                <a:gd name="T12" fmla="*/ 67 w 139"/>
                <a:gd name="T13" fmla="*/ 139 h 193"/>
                <a:gd name="T14" fmla="*/ 58 w 139"/>
                <a:gd name="T15" fmla="*/ 155 h 193"/>
                <a:gd name="T16" fmla="*/ 48 w 139"/>
                <a:gd name="T17" fmla="*/ 167 h 193"/>
                <a:gd name="T18" fmla="*/ 37 w 139"/>
                <a:gd name="T19" fmla="*/ 180 h 193"/>
                <a:gd name="T20" fmla="*/ 26 w 139"/>
                <a:gd name="T21" fmla="*/ 193 h 193"/>
                <a:gd name="T22" fmla="*/ 26 w 139"/>
                <a:gd name="T23" fmla="*/ 193 h 193"/>
                <a:gd name="T24" fmla="*/ 23 w 139"/>
                <a:gd name="T25" fmla="*/ 172 h 193"/>
                <a:gd name="T26" fmla="*/ 21 w 139"/>
                <a:gd name="T27" fmla="*/ 151 h 193"/>
                <a:gd name="T28" fmla="*/ 14 w 139"/>
                <a:gd name="T29" fmla="*/ 114 h 193"/>
                <a:gd name="T30" fmla="*/ 7 w 139"/>
                <a:gd name="T31" fmla="*/ 79 h 193"/>
                <a:gd name="T32" fmla="*/ 0 w 139"/>
                <a:gd name="T33" fmla="*/ 43 h 193"/>
                <a:gd name="T34" fmla="*/ 23 w 139"/>
                <a:gd name="T35" fmla="*/ 0 h 193"/>
                <a:gd name="T36" fmla="*/ 23 w 139"/>
                <a:gd name="T37" fmla="*/ 0 h 193"/>
                <a:gd name="T38" fmla="*/ 23 w 139"/>
                <a:gd name="T39" fmla="*/ 0 h 193"/>
                <a:gd name="T40" fmla="*/ 23 w 139"/>
                <a:gd name="T41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9" h="193">
                  <a:moveTo>
                    <a:pt x="23" y="0"/>
                  </a:moveTo>
                  <a:lnTo>
                    <a:pt x="139" y="69"/>
                  </a:lnTo>
                  <a:lnTo>
                    <a:pt x="101" y="74"/>
                  </a:lnTo>
                  <a:lnTo>
                    <a:pt x="101" y="74"/>
                  </a:lnTo>
                  <a:lnTo>
                    <a:pt x="85" y="108"/>
                  </a:lnTo>
                  <a:lnTo>
                    <a:pt x="77" y="124"/>
                  </a:lnTo>
                  <a:lnTo>
                    <a:pt x="67" y="139"/>
                  </a:lnTo>
                  <a:lnTo>
                    <a:pt x="58" y="155"/>
                  </a:lnTo>
                  <a:lnTo>
                    <a:pt x="48" y="167"/>
                  </a:lnTo>
                  <a:lnTo>
                    <a:pt x="37" y="180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3" y="172"/>
                  </a:lnTo>
                  <a:lnTo>
                    <a:pt x="21" y="151"/>
                  </a:lnTo>
                  <a:lnTo>
                    <a:pt x="14" y="114"/>
                  </a:lnTo>
                  <a:lnTo>
                    <a:pt x="7" y="79"/>
                  </a:lnTo>
                  <a:lnTo>
                    <a:pt x="0" y="43"/>
                  </a:lnTo>
                  <a:lnTo>
                    <a:pt x="23" y="0"/>
                  </a:lnTo>
                  <a:lnTo>
                    <a:pt x="23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96">
              <a:extLst>
                <a:ext uri="{FF2B5EF4-FFF2-40B4-BE49-F238E27FC236}">
                  <a16:creationId xmlns:a16="http://schemas.microsoft.com/office/drawing/2014/main" xmlns="" id="{4A990BC2-74AD-45FB-9806-EF33DDA86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676" y="2770187"/>
              <a:ext cx="109538" cy="152400"/>
            </a:xfrm>
            <a:custGeom>
              <a:avLst/>
              <a:gdLst>
                <a:gd name="T0" fmla="*/ 23 w 139"/>
                <a:gd name="T1" fmla="*/ 0 h 193"/>
                <a:gd name="T2" fmla="*/ 139 w 139"/>
                <a:gd name="T3" fmla="*/ 69 h 193"/>
                <a:gd name="T4" fmla="*/ 101 w 139"/>
                <a:gd name="T5" fmla="*/ 74 h 193"/>
                <a:gd name="T6" fmla="*/ 101 w 139"/>
                <a:gd name="T7" fmla="*/ 74 h 193"/>
                <a:gd name="T8" fmla="*/ 85 w 139"/>
                <a:gd name="T9" fmla="*/ 108 h 193"/>
                <a:gd name="T10" fmla="*/ 77 w 139"/>
                <a:gd name="T11" fmla="*/ 124 h 193"/>
                <a:gd name="T12" fmla="*/ 67 w 139"/>
                <a:gd name="T13" fmla="*/ 139 h 193"/>
                <a:gd name="T14" fmla="*/ 58 w 139"/>
                <a:gd name="T15" fmla="*/ 155 h 193"/>
                <a:gd name="T16" fmla="*/ 48 w 139"/>
                <a:gd name="T17" fmla="*/ 167 h 193"/>
                <a:gd name="T18" fmla="*/ 37 w 139"/>
                <a:gd name="T19" fmla="*/ 180 h 193"/>
                <a:gd name="T20" fmla="*/ 26 w 139"/>
                <a:gd name="T21" fmla="*/ 193 h 193"/>
                <a:gd name="T22" fmla="*/ 26 w 139"/>
                <a:gd name="T23" fmla="*/ 193 h 193"/>
                <a:gd name="T24" fmla="*/ 23 w 139"/>
                <a:gd name="T25" fmla="*/ 172 h 193"/>
                <a:gd name="T26" fmla="*/ 21 w 139"/>
                <a:gd name="T27" fmla="*/ 151 h 193"/>
                <a:gd name="T28" fmla="*/ 14 w 139"/>
                <a:gd name="T29" fmla="*/ 114 h 193"/>
                <a:gd name="T30" fmla="*/ 7 w 139"/>
                <a:gd name="T31" fmla="*/ 79 h 193"/>
                <a:gd name="T32" fmla="*/ 0 w 139"/>
                <a:gd name="T33" fmla="*/ 43 h 193"/>
                <a:gd name="T34" fmla="*/ 23 w 139"/>
                <a:gd name="T35" fmla="*/ 0 h 193"/>
                <a:gd name="T36" fmla="*/ 23 w 139"/>
                <a:gd name="T3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9" h="193">
                  <a:moveTo>
                    <a:pt x="23" y="0"/>
                  </a:moveTo>
                  <a:lnTo>
                    <a:pt x="139" y="69"/>
                  </a:lnTo>
                  <a:lnTo>
                    <a:pt x="101" y="74"/>
                  </a:lnTo>
                  <a:lnTo>
                    <a:pt x="101" y="74"/>
                  </a:lnTo>
                  <a:lnTo>
                    <a:pt x="85" y="108"/>
                  </a:lnTo>
                  <a:lnTo>
                    <a:pt x="77" y="124"/>
                  </a:lnTo>
                  <a:lnTo>
                    <a:pt x="67" y="139"/>
                  </a:lnTo>
                  <a:lnTo>
                    <a:pt x="58" y="155"/>
                  </a:lnTo>
                  <a:lnTo>
                    <a:pt x="48" y="167"/>
                  </a:lnTo>
                  <a:lnTo>
                    <a:pt x="37" y="180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3" y="172"/>
                  </a:lnTo>
                  <a:lnTo>
                    <a:pt x="21" y="151"/>
                  </a:lnTo>
                  <a:lnTo>
                    <a:pt x="14" y="114"/>
                  </a:lnTo>
                  <a:lnTo>
                    <a:pt x="7" y="79"/>
                  </a:lnTo>
                  <a:lnTo>
                    <a:pt x="0" y="43"/>
                  </a:lnTo>
                  <a:lnTo>
                    <a:pt x="23" y="0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Line 97">
              <a:extLst>
                <a:ext uri="{FF2B5EF4-FFF2-40B4-BE49-F238E27FC236}">
                  <a16:creationId xmlns:a16="http://schemas.microsoft.com/office/drawing/2014/main" xmlns="" id="{8F977D29-7857-436F-8A03-E996989A84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8138" y="277018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98">
              <a:extLst>
                <a:ext uri="{FF2B5EF4-FFF2-40B4-BE49-F238E27FC236}">
                  <a16:creationId xmlns:a16="http://schemas.microsoft.com/office/drawing/2014/main" xmlns="" id="{FD3EBF2A-B9F6-4311-8835-666518D13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676" y="2770187"/>
              <a:ext cx="109538" cy="152400"/>
            </a:xfrm>
            <a:custGeom>
              <a:avLst/>
              <a:gdLst>
                <a:gd name="T0" fmla="*/ 23 w 139"/>
                <a:gd name="T1" fmla="*/ 0 h 193"/>
                <a:gd name="T2" fmla="*/ 139 w 139"/>
                <a:gd name="T3" fmla="*/ 69 h 193"/>
                <a:gd name="T4" fmla="*/ 101 w 139"/>
                <a:gd name="T5" fmla="*/ 74 h 193"/>
                <a:gd name="T6" fmla="*/ 101 w 139"/>
                <a:gd name="T7" fmla="*/ 74 h 193"/>
                <a:gd name="T8" fmla="*/ 85 w 139"/>
                <a:gd name="T9" fmla="*/ 108 h 193"/>
                <a:gd name="T10" fmla="*/ 77 w 139"/>
                <a:gd name="T11" fmla="*/ 124 h 193"/>
                <a:gd name="T12" fmla="*/ 67 w 139"/>
                <a:gd name="T13" fmla="*/ 139 h 193"/>
                <a:gd name="T14" fmla="*/ 58 w 139"/>
                <a:gd name="T15" fmla="*/ 155 h 193"/>
                <a:gd name="T16" fmla="*/ 48 w 139"/>
                <a:gd name="T17" fmla="*/ 167 h 193"/>
                <a:gd name="T18" fmla="*/ 37 w 139"/>
                <a:gd name="T19" fmla="*/ 180 h 193"/>
                <a:gd name="T20" fmla="*/ 26 w 139"/>
                <a:gd name="T21" fmla="*/ 193 h 193"/>
                <a:gd name="T22" fmla="*/ 26 w 139"/>
                <a:gd name="T23" fmla="*/ 193 h 193"/>
                <a:gd name="T24" fmla="*/ 23 w 139"/>
                <a:gd name="T25" fmla="*/ 172 h 193"/>
                <a:gd name="T26" fmla="*/ 21 w 139"/>
                <a:gd name="T27" fmla="*/ 151 h 193"/>
                <a:gd name="T28" fmla="*/ 14 w 139"/>
                <a:gd name="T29" fmla="*/ 114 h 193"/>
                <a:gd name="T30" fmla="*/ 7 w 139"/>
                <a:gd name="T31" fmla="*/ 79 h 193"/>
                <a:gd name="T32" fmla="*/ 0 w 139"/>
                <a:gd name="T33" fmla="*/ 43 h 193"/>
                <a:gd name="T34" fmla="*/ 23 w 139"/>
                <a:gd name="T35" fmla="*/ 0 h 193"/>
                <a:gd name="T36" fmla="*/ 23 w 139"/>
                <a:gd name="T3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9" h="193">
                  <a:moveTo>
                    <a:pt x="23" y="0"/>
                  </a:moveTo>
                  <a:lnTo>
                    <a:pt x="139" y="69"/>
                  </a:lnTo>
                  <a:lnTo>
                    <a:pt x="101" y="74"/>
                  </a:lnTo>
                  <a:lnTo>
                    <a:pt x="101" y="74"/>
                  </a:lnTo>
                  <a:lnTo>
                    <a:pt x="85" y="108"/>
                  </a:lnTo>
                  <a:lnTo>
                    <a:pt x="77" y="124"/>
                  </a:lnTo>
                  <a:lnTo>
                    <a:pt x="67" y="139"/>
                  </a:lnTo>
                  <a:lnTo>
                    <a:pt x="58" y="155"/>
                  </a:lnTo>
                  <a:lnTo>
                    <a:pt x="48" y="167"/>
                  </a:lnTo>
                  <a:lnTo>
                    <a:pt x="37" y="180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3" y="172"/>
                  </a:lnTo>
                  <a:lnTo>
                    <a:pt x="21" y="151"/>
                  </a:lnTo>
                  <a:lnTo>
                    <a:pt x="14" y="114"/>
                  </a:lnTo>
                  <a:lnTo>
                    <a:pt x="7" y="79"/>
                  </a:lnTo>
                  <a:lnTo>
                    <a:pt x="0" y="43"/>
                  </a:lnTo>
                  <a:lnTo>
                    <a:pt x="23" y="0"/>
                  </a:lnTo>
                  <a:lnTo>
                    <a:pt x="23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Line 99">
              <a:extLst>
                <a:ext uri="{FF2B5EF4-FFF2-40B4-BE49-F238E27FC236}">
                  <a16:creationId xmlns:a16="http://schemas.microsoft.com/office/drawing/2014/main" xmlns="" id="{6BDBB7FC-C728-41DC-8DA1-BD2F55F76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8138" y="2770187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100">
              <a:extLst>
                <a:ext uri="{FF2B5EF4-FFF2-40B4-BE49-F238E27FC236}">
                  <a16:creationId xmlns:a16="http://schemas.microsoft.com/office/drawing/2014/main" xmlns="" id="{3C8A1790-DC43-4FA9-B870-DC0F5A2425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2747962"/>
              <a:ext cx="104775" cy="150812"/>
            </a:xfrm>
            <a:custGeom>
              <a:avLst/>
              <a:gdLst>
                <a:gd name="T0" fmla="*/ 0 w 133"/>
                <a:gd name="T1" fmla="*/ 99 h 191"/>
                <a:gd name="T2" fmla="*/ 0 w 133"/>
                <a:gd name="T3" fmla="*/ 99 h 191"/>
                <a:gd name="T4" fmla="*/ 24 w 133"/>
                <a:gd name="T5" fmla="*/ 130 h 191"/>
                <a:gd name="T6" fmla="*/ 34 w 133"/>
                <a:gd name="T7" fmla="*/ 147 h 191"/>
                <a:gd name="T8" fmla="*/ 46 w 133"/>
                <a:gd name="T9" fmla="*/ 160 h 191"/>
                <a:gd name="T10" fmla="*/ 57 w 133"/>
                <a:gd name="T11" fmla="*/ 172 h 191"/>
                <a:gd name="T12" fmla="*/ 68 w 133"/>
                <a:gd name="T13" fmla="*/ 181 h 191"/>
                <a:gd name="T14" fmla="*/ 73 w 133"/>
                <a:gd name="T15" fmla="*/ 186 h 191"/>
                <a:gd name="T16" fmla="*/ 79 w 133"/>
                <a:gd name="T17" fmla="*/ 188 h 191"/>
                <a:gd name="T18" fmla="*/ 85 w 133"/>
                <a:gd name="T19" fmla="*/ 191 h 191"/>
                <a:gd name="T20" fmla="*/ 91 w 133"/>
                <a:gd name="T21" fmla="*/ 191 h 191"/>
                <a:gd name="T22" fmla="*/ 91 w 133"/>
                <a:gd name="T23" fmla="*/ 191 h 191"/>
                <a:gd name="T24" fmla="*/ 91 w 133"/>
                <a:gd name="T25" fmla="*/ 180 h 191"/>
                <a:gd name="T26" fmla="*/ 93 w 133"/>
                <a:gd name="T27" fmla="*/ 169 h 191"/>
                <a:gd name="T28" fmla="*/ 97 w 133"/>
                <a:gd name="T29" fmla="*/ 155 h 191"/>
                <a:gd name="T30" fmla="*/ 101 w 133"/>
                <a:gd name="T31" fmla="*/ 140 h 191"/>
                <a:gd name="T32" fmla="*/ 114 w 133"/>
                <a:gd name="T33" fmla="*/ 107 h 191"/>
                <a:gd name="T34" fmla="*/ 133 w 133"/>
                <a:gd name="T35" fmla="*/ 69 h 191"/>
                <a:gd name="T36" fmla="*/ 133 w 133"/>
                <a:gd name="T37" fmla="*/ 69 h 191"/>
                <a:gd name="T38" fmla="*/ 130 w 133"/>
                <a:gd name="T39" fmla="*/ 59 h 191"/>
                <a:gd name="T40" fmla="*/ 127 w 133"/>
                <a:gd name="T41" fmla="*/ 49 h 191"/>
                <a:gd name="T42" fmla="*/ 122 w 133"/>
                <a:gd name="T43" fmla="*/ 41 h 191"/>
                <a:gd name="T44" fmla="*/ 116 w 133"/>
                <a:gd name="T45" fmla="*/ 33 h 191"/>
                <a:gd name="T46" fmla="*/ 109 w 133"/>
                <a:gd name="T47" fmla="*/ 25 h 191"/>
                <a:gd name="T48" fmla="*/ 101 w 133"/>
                <a:gd name="T49" fmla="*/ 16 h 191"/>
                <a:gd name="T50" fmla="*/ 84 w 133"/>
                <a:gd name="T51" fmla="*/ 0 h 191"/>
                <a:gd name="T52" fmla="*/ 84 w 133"/>
                <a:gd name="T53" fmla="*/ 0 h 191"/>
                <a:gd name="T54" fmla="*/ 75 w 133"/>
                <a:gd name="T55" fmla="*/ 19 h 191"/>
                <a:gd name="T56" fmla="*/ 64 w 133"/>
                <a:gd name="T57" fmla="*/ 34 h 191"/>
                <a:gd name="T58" fmla="*/ 54 w 133"/>
                <a:gd name="T59" fmla="*/ 47 h 191"/>
                <a:gd name="T60" fmla="*/ 44 w 133"/>
                <a:gd name="T61" fmla="*/ 58 h 191"/>
                <a:gd name="T62" fmla="*/ 34 w 133"/>
                <a:gd name="T63" fmla="*/ 69 h 191"/>
                <a:gd name="T64" fmla="*/ 24 w 133"/>
                <a:gd name="T65" fmla="*/ 78 h 191"/>
                <a:gd name="T66" fmla="*/ 0 w 133"/>
                <a:gd name="T67" fmla="*/ 99 h 191"/>
                <a:gd name="T68" fmla="*/ 0 w 133"/>
                <a:gd name="T69" fmla="*/ 99 h 191"/>
                <a:gd name="T70" fmla="*/ 0 w 133"/>
                <a:gd name="T71" fmla="*/ 99 h 191"/>
                <a:gd name="T72" fmla="*/ 0 w 133"/>
                <a:gd name="T73" fmla="*/ 9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3" h="191">
                  <a:moveTo>
                    <a:pt x="0" y="99"/>
                  </a:moveTo>
                  <a:lnTo>
                    <a:pt x="0" y="99"/>
                  </a:lnTo>
                  <a:lnTo>
                    <a:pt x="24" y="130"/>
                  </a:lnTo>
                  <a:lnTo>
                    <a:pt x="34" y="147"/>
                  </a:lnTo>
                  <a:lnTo>
                    <a:pt x="46" y="160"/>
                  </a:lnTo>
                  <a:lnTo>
                    <a:pt x="57" y="172"/>
                  </a:lnTo>
                  <a:lnTo>
                    <a:pt x="68" y="181"/>
                  </a:lnTo>
                  <a:lnTo>
                    <a:pt x="73" y="186"/>
                  </a:lnTo>
                  <a:lnTo>
                    <a:pt x="79" y="188"/>
                  </a:lnTo>
                  <a:lnTo>
                    <a:pt x="85" y="191"/>
                  </a:lnTo>
                  <a:lnTo>
                    <a:pt x="91" y="191"/>
                  </a:lnTo>
                  <a:lnTo>
                    <a:pt x="91" y="191"/>
                  </a:lnTo>
                  <a:lnTo>
                    <a:pt x="91" y="180"/>
                  </a:lnTo>
                  <a:lnTo>
                    <a:pt x="93" y="169"/>
                  </a:lnTo>
                  <a:lnTo>
                    <a:pt x="97" y="155"/>
                  </a:lnTo>
                  <a:lnTo>
                    <a:pt x="101" y="140"/>
                  </a:lnTo>
                  <a:lnTo>
                    <a:pt x="114" y="107"/>
                  </a:lnTo>
                  <a:lnTo>
                    <a:pt x="133" y="69"/>
                  </a:lnTo>
                  <a:lnTo>
                    <a:pt x="133" y="69"/>
                  </a:lnTo>
                  <a:lnTo>
                    <a:pt x="130" y="59"/>
                  </a:lnTo>
                  <a:lnTo>
                    <a:pt x="127" y="49"/>
                  </a:lnTo>
                  <a:lnTo>
                    <a:pt x="122" y="41"/>
                  </a:lnTo>
                  <a:lnTo>
                    <a:pt x="116" y="33"/>
                  </a:lnTo>
                  <a:lnTo>
                    <a:pt x="109" y="25"/>
                  </a:lnTo>
                  <a:lnTo>
                    <a:pt x="101" y="1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5" y="19"/>
                  </a:lnTo>
                  <a:lnTo>
                    <a:pt x="64" y="34"/>
                  </a:lnTo>
                  <a:lnTo>
                    <a:pt x="54" y="47"/>
                  </a:lnTo>
                  <a:lnTo>
                    <a:pt x="44" y="58"/>
                  </a:lnTo>
                  <a:lnTo>
                    <a:pt x="34" y="69"/>
                  </a:lnTo>
                  <a:lnTo>
                    <a:pt x="24" y="78"/>
                  </a:lnTo>
                  <a:lnTo>
                    <a:pt x="0" y="99"/>
                  </a:lnTo>
                  <a:lnTo>
                    <a:pt x="0" y="99"/>
                  </a:lnTo>
                  <a:close/>
                  <a:moveTo>
                    <a:pt x="0" y="99"/>
                  </a:moveTo>
                  <a:lnTo>
                    <a:pt x="0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101">
              <a:extLst>
                <a:ext uri="{FF2B5EF4-FFF2-40B4-BE49-F238E27FC236}">
                  <a16:creationId xmlns:a16="http://schemas.microsoft.com/office/drawing/2014/main" xmlns="" id="{53331E58-6CD1-4F74-99E4-EB6603A98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2747962"/>
              <a:ext cx="104775" cy="150812"/>
            </a:xfrm>
            <a:custGeom>
              <a:avLst/>
              <a:gdLst>
                <a:gd name="T0" fmla="*/ 0 w 133"/>
                <a:gd name="T1" fmla="*/ 99 h 191"/>
                <a:gd name="T2" fmla="*/ 0 w 133"/>
                <a:gd name="T3" fmla="*/ 99 h 191"/>
                <a:gd name="T4" fmla="*/ 24 w 133"/>
                <a:gd name="T5" fmla="*/ 130 h 191"/>
                <a:gd name="T6" fmla="*/ 34 w 133"/>
                <a:gd name="T7" fmla="*/ 147 h 191"/>
                <a:gd name="T8" fmla="*/ 46 w 133"/>
                <a:gd name="T9" fmla="*/ 160 h 191"/>
                <a:gd name="T10" fmla="*/ 57 w 133"/>
                <a:gd name="T11" fmla="*/ 172 h 191"/>
                <a:gd name="T12" fmla="*/ 68 w 133"/>
                <a:gd name="T13" fmla="*/ 181 h 191"/>
                <a:gd name="T14" fmla="*/ 73 w 133"/>
                <a:gd name="T15" fmla="*/ 186 h 191"/>
                <a:gd name="T16" fmla="*/ 79 w 133"/>
                <a:gd name="T17" fmla="*/ 188 h 191"/>
                <a:gd name="T18" fmla="*/ 85 w 133"/>
                <a:gd name="T19" fmla="*/ 191 h 191"/>
                <a:gd name="T20" fmla="*/ 91 w 133"/>
                <a:gd name="T21" fmla="*/ 191 h 191"/>
                <a:gd name="T22" fmla="*/ 91 w 133"/>
                <a:gd name="T23" fmla="*/ 191 h 191"/>
                <a:gd name="T24" fmla="*/ 91 w 133"/>
                <a:gd name="T25" fmla="*/ 180 h 191"/>
                <a:gd name="T26" fmla="*/ 93 w 133"/>
                <a:gd name="T27" fmla="*/ 169 h 191"/>
                <a:gd name="T28" fmla="*/ 97 w 133"/>
                <a:gd name="T29" fmla="*/ 155 h 191"/>
                <a:gd name="T30" fmla="*/ 101 w 133"/>
                <a:gd name="T31" fmla="*/ 140 h 191"/>
                <a:gd name="T32" fmla="*/ 114 w 133"/>
                <a:gd name="T33" fmla="*/ 107 h 191"/>
                <a:gd name="T34" fmla="*/ 133 w 133"/>
                <a:gd name="T35" fmla="*/ 69 h 191"/>
                <a:gd name="T36" fmla="*/ 133 w 133"/>
                <a:gd name="T37" fmla="*/ 69 h 191"/>
                <a:gd name="T38" fmla="*/ 130 w 133"/>
                <a:gd name="T39" fmla="*/ 59 h 191"/>
                <a:gd name="T40" fmla="*/ 127 w 133"/>
                <a:gd name="T41" fmla="*/ 49 h 191"/>
                <a:gd name="T42" fmla="*/ 122 w 133"/>
                <a:gd name="T43" fmla="*/ 41 h 191"/>
                <a:gd name="T44" fmla="*/ 116 w 133"/>
                <a:gd name="T45" fmla="*/ 33 h 191"/>
                <a:gd name="T46" fmla="*/ 109 w 133"/>
                <a:gd name="T47" fmla="*/ 25 h 191"/>
                <a:gd name="T48" fmla="*/ 101 w 133"/>
                <a:gd name="T49" fmla="*/ 16 h 191"/>
                <a:gd name="T50" fmla="*/ 84 w 133"/>
                <a:gd name="T51" fmla="*/ 0 h 191"/>
                <a:gd name="T52" fmla="*/ 84 w 133"/>
                <a:gd name="T53" fmla="*/ 0 h 191"/>
                <a:gd name="T54" fmla="*/ 75 w 133"/>
                <a:gd name="T55" fmla="*/ 19 h 191"/>
                <a:gd name="T56" fmla="*/ 64 w 133"/>
                <a:gd name="T57" fmla="*/ 34 h 191"/>
                <a:gd name="T58" fmla="*/ 54 w 133"/>
                <a:gd name="T59" fmla="*/ 47 h 191"/>
                <a:gd name="T60" fmla="*/ 44 w 133"/>
                <a:gd name="T61" fmla="*/ 58 h 191"/>
                <a:gd name="T62" fmla="*/ 34 w 133"/>
                <a:gd name="T63" fmla="*/ 69 h 191"/>
                <a:gd name="T64" fmla="*/ 24 w 133"/>
                <a:gd name="T65" fmla="*/ 78 h 191"/>
                <a:gd name="T66" fmla="*/ 0 w 133"/>
                <a:gd name="T67" fmla="*/ 99 h 191"/>
                <a:gd name="T68" fmla="*/ 0 w 133"/>
                <a:gd name="T69" fmla="*/ 9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91">
                  <a:moveTo>
                    <a:pt x="0" y="99"/>
                  </a:moveTo>
                  <a:lnTo>
                    <a:pt x="0" y="99"/>
                  </a:lnTo>
                  <a:lnTo>
                    <a:pt x="24" y="130"/>
                  </a:lnTo>
                  <a:lnTo>
                    <a:pt x="34" y="147"/>
                  </a:lnTo>
                  <a:lnTo>
                    <a:pt x="46" y="160"/>
                  </a:lnTo>
                  <a:lnTo>
                    <a:pt x="57" y="172"/>
                  </a:lnTo>
                  <a:lnTo>
                    <a:pt x="68" y="181"/>
                  </a:lnTo>
                  <a:lnTo>
                    <a:pt x="73" y="186"/>
                  </a:lnTo>
                  <a:lnTo>
                    <a:pt x="79" y="188"/>
                  </a:lnTo>
                  <a:lnTo>
                    <a:pt x="85" y="191"/>
                  </a:lnTo>
                  <a:lnTo>
                    <a:pt x="91" y="191"/>
                  </a:lnTo>
                  <a:lnTo>
                    <a:pt x="91" y="191"/>
                  </a:lnTo>
                  <a:lnTo>
                    <a:pt x="91" y="180"/>
                  </a:lnTo>
                  <a:lnTo>
                    <a:pt x="93" y="169"/>
                  </a:lnTo>
                  <a:lnTo>
                    <a:pt x="97" y="155"/>
                  </a:lnTo>
                  <a:lnTo>
                    <a:pt x="101" y="140"/>
                  </a:lnTo>
                  <a:lnTo>
                    <a:pt x="114" y="107"/>
                  </a:lnTo>
                  <a:lnTo>
                    <a:pt x="133" y="69"/>
                  </a:lnTo>
                  <a:lnTo>
                    <a:pt x="133" y="69"/>
                  </a:lnTo>
                  <a:lnTo>
                    <a:pt x="130" y="59"/>
                  </a:lnTo>
                  <a:lnTo>
                    <a:pt x="127" y="49"/>
                  </a:lnTo>
                  <a:lnTo>
                    <a:pt x="122" y="41"/>
                  </a:lnTo>
                  <a:lnTo>
                    <a:pt x="116" y="33"/>
                  </a:lnTo>
                  <a:lnTo>
                    <a:pt x="109" y="25"/>
                  </a:lnTo>
                  <a:lnTo>
                    <a:pt x="101" y="1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5" y="19"/>
                  </a:lnTo>
                  <a:lnTo>
                    <a:pt x="64" y="34"/>
                  </a:lnTo>
                  <a:lnTo>
                    <a:pt x="54" y="47"/>
                  </a:lnTo>
                  <a:lnTo>
                    <a:pt x="44" y="58"/>
                  </a:lnTo>
                  <a:lnTo>
                    <a:pt x="34" y="69"/>
                  </a:lnTo>
                  <a:lnTo>
                    <a:pt x="24" y="78"/>
                  </a:lnTo>
                  <a:lnTo>
                    <a:pt x="0" y="99"/>
                  </a:lnTo>
                  <a:lnTo>
                    <a:pt x="0" y="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Line 102">
              <a:extLst>
                <a:ext uri="{FF2B5EF4-FFF2-40B4-BE49-F238E27FC236}">
                  <a16:creationId xmlns:a16="http://schemas.microsoft.com/office/drawing/2014/main" xmlns="" id="{3CC9A17F-836C-4C38-9D20-E56500B8F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85138" y="282575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103">
              <a:extLst>
                <a:ext uri="{FF2B5EF4-FFF2-40B4-BE49-F238E27FC236}">
                  <a16:creationId xmlns:a16="http://schemas.microsoft.com/office/drawing/2014/main" xmlns="" id="{2AB863FF-A4D3-4D18-BF4E-F17F94B95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2747962"/>
              <a:ext cx="104775" cy="150812"/>
            </a:xfrm>
            <a:custGeom>
              <a:avLst/>
              <a:gdLst>
                <a:gd name="T0" fmla="*/ 0 w 133"/>
                <a:gd name="T1" fmla="*/ 99 h 191"/>
                <a:gd name="T2" fmla="*/ 0 w 133"/>
                <a:gd name="T3" fmla="*/ 99 h 191"/>
                <a:gd name="T4" fmla="*/ 24 w 133"/>
                <a:gd name="T5" fmla="*/ 130 h 191"/>
                <a:gd name="T6" fmla="*/ 34 w 133"/>
                <a:gd name="T7" fmla="*/ 147 h 191"/>
                <a:gd name="T8" fmla="*/ 46 w 133"/>
                <a:gd name="T9" fmla="*/ 160 h 191"/>
                <a:gd name="T10" fmla="*/ 57 w 133"/>
                <a:gd name="T11" fmla="*/ 172 h 191"/>
                <a:gd name="T12" fmla="*/ 68 w 133"/>
                <a:gd name="T13" fmla="*/ 181 h 191"/>
                <a:gd name="T14" fmla="*/ 73 w 133"/>
                <a:gd name="T15" fmla="*/ 186 h 191"/>
                <a:gd name="T16" fmla="*/ 79 w 133"/>
                <a:gd name="T17" fmla="*/ 188 h 191"/>
                <a:gd name="T18" fmla="*/ 85 w 133"/>
                <a:gd name="T19" fmla="*/ 191 h 191"/>
                <a:gd name="T20" fmla="*/ 91 w 133"/>
                <a:gd name="T21" fmla="*/ 191 h 191"/>
                <a:gd name="T22" fmla="*/ 91 w 133"/>
                <a:gd name="T23" fmla="*/ 191 h 191"/>
                <a:gd name="T24" fmla="*/ 91 w 133"/>
                <a:gd name="T25" fmla="*/ 180 h 191"/>
                <a:gd name="T26" fmla="*/ 93 w 133"/>
                <a:gd name="T27" fmla="*/ 169 h 191"/>
                <a:gd name="T28" fmla="*/ 97 w 133"/>
                <a:gd name="T29" fmla="*/ 155 h 191"/>
                <a:gd name="T30" fmla="*/ 101 w 133"/>
                <a:gd name="T31" fmla="*/ 140 h 191"/>
                <a:gd name="T32" fmla="*/ 114 w 133"/>
                <a:gd name="T33" fmla="*/ 107 h 191"/>
                <a:gd name="T34" fmla="*/ 133 w 133"/>
                <a:gd name="T35" fmla="*/ 69 h 191"/>
                <a:gd name="T36" fmla="*/ 133 w 133"/>
                <a:gd name="T37" fmla="*/ 69 h 191"/>
                <a:gd name="T38" fmla="*/ 130 w 133"/>
                <a:gd name="T39" fmla="*/ 59 h 191"/>
                <a:gd name="T40" fmla="*/ 127 w 133"/>
                <a:gd name="T41" fmla="*/ 49 h 191"/>
                <a:gd name="T42" fmla="*/ 122 w 133"/>
                <a:gd name="T43" fmla="*/ 41 h 191"/>
                <a:gd name="T44" fmla="*/ 116 w 133"/>
                <a:gd name="T45" fmla="*/ 33 h 191"/>
                <a:gd name="T46" fmla="*/ 109 w 133"/>
                <a:gd name="T47" fmla="*/ 25 h 191"/>
                <a:gd name="T48" fmla="*/ 101 w 133"/>
                <a:gd name="T49" fmla="*/ 16 h 191"/>
                <a:gd name="T50" fmla="*/ 84 w 133"/>
                <a:gd name="T51" fmla="*/ 0 h 191"/>
                <a:gd name="T52" fmla="*/ 84 w 133"/>
                <a:gd name="T53" fmla="*/ 0 h 191"/>
                <a:gd name="T54" fmla="*/ 75 w 133"/>
                <a:gd name="T55" fmla="*/ 19 h 191"/>
                <a:gd name="T56" fmla="*/ 64 w 133"/>
                <a:gd name="T57" fmla="*/ 34 h 191"/>
                <a:gd name="T58" fmla="*/ 54 w 133"/>
                <a:gd name="T59" fmla="*/ 47 h 191"/>
                <a:gd name="T60" fmla="*/ 44 w 133"/>
                <a:gd name="T61" fmla="*/ 58 h 191"/>
                <a:gd name="T62" fmla="*/ 34 w 133"/>
                <a:gd name="T63" fmla="*/ 69 h 191"/>
                <a:gd name="T64" fmla="*/ 24 w 133"/>
                <a:gd name="T65" fmla="*/ 78 h 191"/>
                <a:gd name="T66" fmla="*/ 0 w 133"/>
                <a:gd name="T67" fmla="*/ 99 h 191"/>
                <a:gd name="T68" fmla="*/ 0 w 133"/>
                <a:gd name="T69" fmla="*/ 9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91">
                  <a:moveTo>
                    <a:pt x="0" y="99"/>
                  </a:moveTo>
                  <a:lnTo>
                    <a:pt x="0" y="99"/>
                  </a:lnTo>
                  <a:lnTo>
                    <a:pt x="24" y="130"/>
                  </a:lnTo>
                  <a:lnTo>
                    <a:pt x="34" y="147"/>
                  </a:lnTo>
                  <a:lnTo>
                    <a:pt x="46" y="160"/>
                  </a:lnTo>
                  <a:lnTo>
                    <a:pt x="57" y="172"/>
                  </a:lnTo>
                  <a:lnTo>
                    <a:pt x="68" y="181"/>
                  </a:lnTo>
                  <a:lnTo>
                    <a:pt x="73" y="186"/>
                  </a:lnTo>
                  <a:lnTo>
                    <a:pt x="79" y="188"/>
                  </a:lnTo>
                  <a:lnTo>
                    <a:pt x="85" y="191"/>
                  </a:lnTo>
                  <a:lnTo>
                    <a:pt x="91" y="191"/>
                  </a:lnTo>
                  <a:lnTo>
                    <a:pt x="91" y="191"/>
                  </a:lnTo>
                  <a:lnTo>
                    <a:pt x="91" y="180"/>
                  </a:lnTo>
                  <a:lnTo>
                    <a:pt x="93" y="169"/>
                  </a:lnTo>
                  <a:lnTo>
                    <a:pt x="97" y="155"/>
                  </a:lnTo>
                  <a:lnTo>
                    <a:pt x="101" y="140"/>
                  </a:lnTo>
                  <a:lnTo>
                    <a:pt x="114" y="107"/>
                  </a:lnTo>
                  <a:lnTo>
                    <a:pt x="133" y="69"/>
                  </a:lnTo>
                  <a:lnTo>
                    <a:pt x="133" y="69"/>
                  </a:lnTo>
                  <a:lnTo>
                    <a:pt x="130" y="59"/>
                  </a:lnTo>
                  <a:lnTo>
                    <a:pt x="127" y="49"/>
                  </a:lnTo>
                  <a:lnTo>
                    <a:pt x="122" y="41"/>
                  </a:lnTo>
                  <a:lnTo>
                    <a:pt x="116" y="33"/>
                  </a:lnTo>
                  <a:lnTo>
                    <a:pt x="109" y="25"/>
                  </a:lnTo>
                  <a:lnTo>
                    <a:pt x="101" y="1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5" y="19"/>
                  </a:lnTo>
                  <a:lnTo>
                    <a:pt x="64" y="34"/>
                  </a:lnTo>
                  <a:lnTo>
                    <a:pt x="54" y="47"/>
                  </a:lnTo>
                  <a:lnTo>
                    <a:pt x="44" y="58"/>
                  </a:lnTo>
                  <a:lnTo>
                    <a:pt x="34" y="69"/>
                  </a:lnTo>
                  <a:lnTo>
                    <a:pt x="24" y="78"/>
                  </a:lnTo>
                  <a:lnTo>
                    <a:pt x="0" y="99"/>
                  </a:lnTo>
                  <a:lnTo>
                    <a:pt x="0" y="9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Line 104">
              <a:extLst>
                <a:ext uri="{FF2B5EF4-FFF2-40B4-BE49-F238E27FC236}">
                  <a16:creationId xmlns:a16="http://schemas.microsoft.com/office/drawing/2014/main" xmlns="" id="{2139B791-FEA1-4B7C-BD33-C5C547C87B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85138" y="2825750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105">
              <a:extLst>
                <a:ext uri="{FF2B5EF4-FFF2-40B4-BE49-F238E27FC236}">
                  <a16:creationId xmlns:a16="http://schemas.microsoft.com/office/drawing/2014/main" xmlns="" id="{B6BBCB75-F629-411D-9D18-55F7EFBCE0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7826" y="2819400"/>
              <a:ext cx="120650" cy="798512"/>
            </a:xfrm>
            <a:custGeom>
              <a:avLst/>
              <a:gdLst>
                <a:gd name="T0" fmla="*/ 59 w 153"/>
                <a:gd name="T1" fmla="*/ 8 h 1005"/>
                <a:gd name="T2" fmla="*/ 46 w 153"/>
                <a:gd name="T3" fmla="*/ 11 h 1005"/>
                <a:gd name="T4" fmla="*/ 38 w 153"/>
                <a:gd name="T5" fmla="*/ 17 h 1005"/>
                <a:gd name="T6" fmla="*/ 26 w 153"/>
                <a:gd name="T7" fmla="*/ 31 h 1005"/>
                <a:gd name="T8" fmla="*/ 30 w 153"/>
                <a:gd name="T9" fmla="*/ 42 h 1005"/>
                <a:gd name="T10" fmla="*/ 36 w 153"/>
                <a:gd name="T11" fmla="*/ 51 h 1005"/>
                <a:gd name="T12" fmla="*/ 46 w 153"/>
                <a:gd name="T13" fmla="*/ 61 h 1005"/>
                <a:gd name="T14" fmla="*/ 65 w 153"/>
                <a:gd name="T15" fmla="*/ 71 h 1005"/>
                <a:gd name="T16" fmla="*/ 59 w 153"/>
                <a:gd name="T17" fmla="*/ 95 h 1005"/>
                <a:gd name="T18" fmla="*/ 37 w 153"/>
                <a:gd name="T19" fmla="*/ 170 h 1005"/>
                <a:gd name="T20" fmla="*/ 27 w 153"/>
                <a:gd name="T21" fmla="*/ 220 h 1005"/>
                <a:gd name="T22" fmla="*/ 24 w 153"/>
                <a:gd name="T23" fmla="*/ 245 h 1005"/>
                <a:gd name="T24" fmla="*/ 27 w 153"/>
                <a:gd name="T25" fmla="*/ 269 h 1005"/>
                <a:gd name="T26" fmla="*/ 23 w 153"/>
                <a:gd name="T27" fmla="*/ 354 h 1005"/>
                <a:gd name="T28" fmla="*/ 12 w 153"/>
                <a:gd name="T29" fmla="*/ 521 h 1005"/>
                <a:gd name="T30" fmla="*/ 2 w 153"/>
                <a:gd name="T31" fmla="*/ 688 h 1005"/>
                <a:gd name="T32" fmla="*/ 0 w 153"/>
                <a:gd name="T33" fmla="*/ 772 h 1005"/>
                <a:gd name="T34" fmla="*/ 2 w 153"/>
                <a:gd name="T35" fmla="*/ 855 h 1005"/>
                <a:gd name="T36" fmla="*/ 9 w 153"/>
                <a:gd name="T37" fmla="*/ 940 h 1005"/>
                <a:gd name="T38" fmla="*/ 13 w 153"/>
                <a:gd name="T39" fmla="*/ 948 h 1005"/>
                <a:gd name="T40" fmla="*/ 24 w 153"/>
                <a:gd name="T41" fmla="*/ 965 h 1005"/>
                <a:gd name="T42" fmla="*/ 42 w 153"/>
                <a:gd name="T43" fmla="*/ 981 h 1005"/>
                <a:gd name="T44" fmla="*/ 79 w 153"/>
                <a:gd name="T45" fmla="*/ 1005 h 1005"/>
                <a:gd name="T46" fmla="*/ 88 w 153"/>
                <a:gd name="T47" fmla="*/ 999 h 1005"/>
                <a:gd name="T48" fmla="*/ 109 w 153"/>
                <a:gd name="T49" fmla="*/ 991 h 1005"/>
                <a:gd name="T50" fmla="*/ 129 w 153"/>
                <a:gd name="T51" fmla="*/ 981 h 1005"/>
                <a:gd name="T52" fmla="*/ 142 w 153"/>
                <a:gd name="T53" fmla="*/ 968 h 1005"/>
                <a:gd name="T54" fmla="*/ 150 w 153"/>
                <a:gd name="T55" fmla="*/ 955 h 1005"/>
                <a:gd name="T56" fmla="*/ 152 w 153"/>
                <a:gd name="T57" fmla="*/ 947 h 1005"/>
                <a:gd name="T58" fmla="*/ 153 w 153"/>
                <a:gd name="T59" fmla="*/ 758 h 1005"/>
                <a:gd name="T60" fmla="*/ 147 w 153"/>
                <a:gd name="T61" fmla="*/ 571 h 1005"/>
                <a:gd name="T62" fmla="*/ 134 w 153"/>
                <a:gd name="T63" fmla="*/ 292 h 1005"/>
                <a:gd name="T64" fmla="*/ 130 w 153"/>
                <a:gd name="T65" fmla="*/ 198 h 1005"/>
                <a:gd name="T66" fmla="*/ 125 w 153"/>
                <a:gd name="T67" fmla="*/ 166 h 1005"/>
                <a:gd name="T68" fmla="*/ 117 w 153"/>
                <a:gd name="T69" fmla="*/ 134 h 1005"/>
                <a:gd name="T70" fmla="*/ 96 w 153"/>
                <a:gd name="T71" fmla="*/ 74 h 1005"/>
                <a:gd name="T72" fmla="*/ 108 w 153"/>
                <a:gd name="T73" fmla="*/ 66 h 1005"/>
                <a:gd name="T74" fmla="*/ 125 w 153"/>
                <a:gd name="T75" fmla="*/ 46 h 1005"/>
                <a:gd name="T76" fmla="*/ 132 w 153"/>
                <a:gd name="T77" fmla="*/ 35 h 1005"/>
                <a:gd name="T78" fmla="*/ 121 w 153"/>
                <a:gd name="T79" fmla="*/ 18 h 1005"/>
                <a:gd name="T80" fmla="*/ 109 w 153"/>
                <a:gd name="T81" fmla="*/ 9 h 1005"/>
                <a:gd name="T82" fmla="*/ 105 w 153"/>
                <a:gd name="T83" fmla="*/ 8 h 1005"/>
                <a:gd name="T84" fmla="*/ 93 w 153"/>
                <a:gd name="T85" fmla="*/ 1 h 1005"/>
                <a:gd name="T86" fmla="*/ 81 w 153"/>
                <a:gd name="T87" fmla="*/ 0 h 1005"/>
                <a:gd name="T88" fmla="*/ 71 w 153"/>
                <a:gd name="T89" fmla="*/ 2 h 1005"/>
                <a:gd name="T90" fmla="*/ 59 w 153"/>
                <a:gd name="T91" fmla="*/ 8 h 1005"/>
                <a:gd name="T92" fmla="*/ 59 w 153"/>
                <a:gd name="T93" fmla="*/ 8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3" h="1005">
                  <a:moveTo>
                    <a:pt x="59" y="8"/>
                  </a:moveTo>
                  <a:lnTo>
                    <a:pt x="59" y="8"/>
                  </a:lnTo>
                  <a:lnTo>
                    <a:pt x="52" y="9"/>
                  </a:lnTo>
                  <a:lnTo>
                    <a:pt x="46" y="11"/>
                  </a:lnTo>
                  <a:lnTo>
                    <a:pt x="42" y="14"/>
                  </a:lnTo>
                  <a:lnTo>
                    <a:pt x="38" y="17"/>
                  </a:lnTo>
                  <a:lnTo>
                    <a:pt x="31" y="24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0" y="42"/>
                  </a:lnTo>
                  <a:lnTo>
                    <a:pt x="33" y="46"/>
                  </a:lnTo>
                  <a:lnTo>
                    <a:pt x="36" y="51"/>
                  </a:lnTo>
                  <a:lnTo>
                    <a:pt x="41" y="56"/>
                  </a:lnTo>
                  <a:lnTo>
                    <a:pt x="46" y="61"/>
                  </a:lnTo>
                  <a:lnTo>
                    <a:pt x="55" y="66"/>
                  </a:lnTo>
                  <a:lnTo>
                    <a:pt x="65" y="71"/>
                  </a:lnTo>
                  <a:lnTo>
                    <a:pt x="65" y="71"/>
                  </a:lnTo>
                  <a:lnTo>
                    <a:pt x="59" y="95"/>
                  </a:lnTo>
                  <a:lnTo>
                    <a:pt x="52" y="121"/>
                  </a:lnTo>
                  <a:lnTo>
                    <a:pt x="37" y="170"/>
                  </a:lnTo>
                  <a:lnTo>
                    <a:pt x="30" y="196"/>
                  </a:lnTo>
                  <a:lnTo>
                    <a:pt x="27" y="220"/>
                  </a:lnTo>
                  <a:lnTo>
                    <a:pt x="26" y="233"/>
                  </a:lnTo>
                  <a:lnTo>
                    <a:pt x="24" y="245"/>
                  </a:lnTo>
                  <a:lnTo>
                    <a:pt x="26" y="258"/>
                  </a:lnTo>
                  <a:lnTo>
                    <a:pt x="27" y="269"/>
                  </a:lnTo>
                  <a:lnTo>
                    <a:pt x="27" y="269"/>
                  </a:lnTo>
                  <a:lnTo>
                    <a:pt x="23" y="354"/>
                  </a:lnTo>
                  <a:lnTo>
                    <a:pt x="19" y="437"/>
                  </a:lnTo>
                  <a:lnTo>
                    <a:pt x="12" y="521"/>
                  </a:lnTo>
                  <a:lnTo>
                    <a:pt x="6" y="605"/>
                  </a:lnTo>
                  <a:lnTo>
                    <a:pt x="2" y="688"/>
                  </a:lnTo>
                  <a:lnTo>
                    <a:pt x="1" y="730"/>
                  </a:lnTo>
                  <a:lnTo>
                    <a:pt x="0" y="772"/>
                  </a:lnTo>
                  <a:lnTo>
                    <a:pt x="1" y="814"/>
                  </a:lnTo>
                  <a:lnTo>
                    <a:pt x="2" y="855"/>
                  </a:lnTo>
                  <a:lnTo>
                    <a:pt x="5" y="897"/>
                  </a:lnTo>
                  <a:lnTo>
                    <a:pt x="9" y="940"/>
                  </a:lnTo>
                  <a:lnTo>
                    <a:pt x="9" y="940"/>
                  </a:lnTo>
                  <a:lnTo>
                    <a:pt x="13" y="948"/>
                  </a:lnTo>
                  <a:lnTo>
                    <a:pt x="17" y="956"/>
                  </a:lnTo>
                  <a:lnTo>
                    <a:pt x="24" y="965"/>
                  </a:lnTo>
                  <a:lnTo>
                    <a:pt x="33" y="973"/>
                  </a:lnTo>
                  <a:lnTo>
                    <a:pt x="42" y="981"/>
                  </a:lnTo>
                  <a:lnTo>
                    <a:pt x="53" y="989"/>
                  </a:lnTo>
                  <a:lnTo>
                    <a:pt x="79" y="1005"/>
                  </a:lnTo>
                  <a:lnTo>
                    <a:pt x="79" y="1005"/>
                  </a:lnTo>
                  <a:lnTo>
                    <a:pt x="88" y="999"/>
                  </a:lnTo>
                  <a:lnTo>
                    <a:pt x="99" y="995"/>
                  </a:lnTo>
                  <a:lnTo>
                    <a:pt x="109" y="991"/>
                  </a:lnTo>
                  <a:lnTo>
                    <a:pt x="120" y="987"/>
                  </a:lnTo>
                  <a:lnTo>
                    <a:pt x="129" y="981"/>
                  </a:lnTo>
                  <a:lnTo>
                    <a:pt x="138" y="973"/>
                  </a:lnTo>
                  <a:lnTo>
                    <a:pt x="142" y="968"/>
                  </a:lnTo>
                  <a:lnTo>
                    <a:pt x="146" y="962"/>
                  </a:lnTo>
                  <a:lnTo>
                    <a:pt x="150" y="955"/>
                  </a:lnTo>
                  <a:lnTo>
                    <a:pt x="152" y="947"/>
                  </a:lnTo>
                  <a:lnTo>
                    <a:pt x="152" y="947"/>
                  </a:lnTo>
                  <a:lnTo>
                    <a:pt x="153" y="853"/>
                  </a:lnTo>
                  <a:lnTo>
                    <a:pt x="153" y="758"/>
                  </a:lnTo>
                  <a:lnTo>
                    <a:pt x="151" y="665"/>
                  </a:lnTo>
                  <a:lnTo>
                    <a:pt x="147" y="571"/>
                  </a:lnTo>
                  <a:lnTo>
                    <a:pt x="138" y="385"/>
                  </a:lnTo>
                  <a:lnTo>
                    <a:pt x="134" y="292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9" y="182"/>
                  </a:lnTo>
                  <a:lnTo>
                    <a:pt x="125" y="166"/>
                  </a:lnTo>
                  <a:lnTo>
                    <a:pt x="122" y="150"/>
                  </a:lnTo>
                  <a:lnTo>
                    <a:pt x="117" y="134"/>
                  </a:lnTo>
                  <a:lnTo>
                    <a:pt x="107" y="10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108" y="66"/>
                  </a:lnTo>
                  <a:lnTo>
                    <a:pt x="116" y="57"/>
                  </a:lnTo>
                  <a:lnTo>
                    <a:pt x="125" y="46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27" y="26"/>
                  </a:lnTo>
                  <a:lnTo>
                    <a:pt x="121" y="18"/>
                  </a:lnTo>
                  <a:lnTo>
                    <a:pt x="114" y="11"/>
                  </a:lnTo>
                  <a:lnTo>
                    <a:pt x="109" y="9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99" y="3"/>
                  </a:lnTo>
                  <a:lnTo>
                    <a:pt x="93" y="1"/>
                  </a:lnTo>
                  <a:lnTo>
                    <a:pt x="87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1" y="2"/>
                  </a:lnTo>
                  <a:lnTo>
                    <a:pt x="59" y="8"/>
                  </a:lnTo>
                  <a:lnTo>
                    <a:pt x="59" y="8"/>
                  </a:lnTo>
                  <a:close/>
                  <a:moveTo>
                    <a:pt x="59" y="8"/>
                  </a:moveTo>
                  <a:lnTo>
                    <a:pt x="59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Freeform 106">
              <a:extLst>
                <a:ext uri="{FF2B5EF4-FFF2-40B4-BE49-F238E27FC236}">
                  <a16:creationId xmlns:a16="http://schemas.microsoft.com/office/drawing/2014/main" xmlns="" id="{8C18060A-7F4C-4F1B-927C-272085776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826" y="2819400"/>
              <a:ext cx="120650" cy="798512"/>
            </a:xfrm>
            <a:custGeom>
              <a:avLst/>
              <a:gdLst>
                <a:gd name="T0" fmla="*/ 59 w 153"/>
                <a:gd name="T1" fmla="*/ 8 h 1005"/>
                <a:gd name="T2" fmla="*/ 46 w 153"/>
                <a:gd name="T3" fmla="*/ 11 h 1005"/>
                <a:gd name="T4" fmla="*/ 38 w 153"/>
                <a:gd name="T5" fmla="*/ 17 h 1005"/>
                <a:gd name="T6" fmla="*/ 26 w 153"/>
                <a:gd name="T7" fmla="*/ 31 h 1005"/>
                <a:gd name="T8" fmla="*/ 30 w 153"/>
                <a:gd name="T9" fmla="*/ 42 h 1005"/>
                <a:gd name="T10" fmla="*/ 36 w 153"/>
                <a:gd name="T11" fmla="*/ 51 h 1005"/>
                <a:gd name="T12" fmla="*/ 46 w 153"/>
                <a:gd name="T13" fmla="*/ 61 h 1005"/>
                <a:gd name="T14" fmla="*/ 65 w 153"/>
                <a:gd name="T15" fmla="*/ 71 h 1005"/>
                <a:gd name="T16" fmla="*/ 59 w 153"/>
                <a:gd name="T17" fmla="*/ 95 h 1005"/>
                <a:gd name="T18" fmla="*/ 37 w 153"/>
                <a:gd name="T19" fmla="*/ 170 h 1005"/>
                <a:gd name="T20" fmla="*/ 27 w 153"/>
                <a:gd name="T21" fmla="*/ 220 h 1005"/>
                <a:gd name="T22" fmla="*/ 24 w 153"/>
                <a:gd name="T23" fmla="*/ 245 h 1005"/>
                <a:gd name="T24" fmla="*/ 27 w 153"/>
                <a:gd name="T25" fmla="*/ 269 h 1005"/>
                <a:gd name="T26" fmla="*/ 23 w 153"/>
                <a:gd name="T27" fmla="*/ 354 h 1005"/>
                <a:gd name="T28" fmla="*/ 12 w 153"/>
                <a:gd name="T29" fmla="*/ 521 h 1005"/>
                <a:gd name="T30" fmla="*/ 2 w 153"/>
                <a:gd name="T31" fmla="*/ 688 h 1005"/>
                <a:gd name="T32" fmla="*/ 0 w 153"/>
                <a:gd name="T33" fmla="*/ 772 h 1005"/>
                <a:gd name="T34" fmla="*/ 2 w 153"/>
                <a:gd name="T35" fmla="*/ 855 h 1005"/>
                <a:gd name="T36" fmla="*/ 9 w 153"/>
                <a:gd name="T37" fmla="*/ 940 h 1005"/>
                <a:gd name="T38" fmla="*/ 13 w 153"/>
                <a:gd name="T39" fmla="*/ 948 h 1005"/>
                <a:gd name="T40" fmla="*/ 24 w 153"/>
                <a:gd name="T41" fmla="*/ 965 h 1005"/>
                <a:gd name="T42" fmla="*/ 42 w 153"/>
                <a:gd name="T43" fmla="*/ 981 h 1005"/>
                <a:gd name="T44" fmla="*/ 79 w 153"/>
                <a:gd name="T45" fmla="*/ 1005 h 1005"/>
                <a:gd name="T46" fmla="*/ 88 w 153"/>
                <a:gd name="T47" fmla="*/ 999 h 1005"/>
                <a:gd name="T48" fmla="*/ 109 w 153"/>
                <a:gd name="T49" fmla="*/ 991 h 1005"/>
                <a:gd name="T50" fmla="*/ 129 w 153"/>
                <a:gd name="T51" fmla="*/ 981 h 1005"/>
                <a:gd name="T52" fmla="*/ 142 w 153"/>
                <a:gd name="T53" fmla="*/ 968 h 1005"/>
                <a:gd name="T54" fmla="*/ 150 w 153"/>
                <a:gd name="T55" fmla="*/ 955 h 1005"/>
                <a:gd name="T56" fmla="*/ 152 w 153"/>
                <a:gd name="T57" fmla="*/ 947 h 1005"/>
                <a:gd name="T58" fmla="*/ 153 w 153"/>
                <a:gd name="T59" fmla="*/ 758 h 1005"/>
                <a:gd name="T60" fmla="*/ 147 w 153"/>
                <a:gd name="T61" fmla="*/ 571 h 1005"/>
                <a:gd name="T62" fmla="*/ 134 w 153"/>
                <a:gd name="T63" fmla="*/ 292 h 1005"/>
                <a:gd name="T64" fmla="*/ 130 w 153"/>
                <a:gd name="T65" fmla="*/ 198 h 1005"/>
                <a:gd name="T66" fmla="*/ 125 w 153"/>
                <a:gd name="T67" fmla="*/ 166 h 1005"/>
                <a:gd name="T68" fmla="*/ 117 w 153"/>
                <a:gd name="T69" fmla="*/ 134 h 1005"/>
                <a:gd name="T70" fmla="*/ 96 w 153"/>
                <a:gd name="T71" fmla="*/ 74 h 1005"/>
                <a:gd name="T72" fmla="*/ 108 w 153"/>
                <a:gd name="T73" fmla="*/ 66 h 1005"/>
                <a:gd name="T74" fmla="*/ 125 w 153"/>
                <a:gd name="T75" fmla="*/ 46 h 1005"/>
                <a:gd name="T76" fmla="*/ 132 w 153"/>
                <a:gd name="T77" fmla="*/ 35 h 1005"/>
                <a:gd name="T78" fmla="*/ 121 w 153"/>
                <a:gd name="T79" fmla="*/ 18 h 1005"/>
                <a:gd name="T80" fmla="*/ 109 w 153"/>
                <a:gd name="T81" fmla="*/ 9 h 1005"/>
                <a:gd name="T82" fmla="*/ 105 w 153"/>
                <a:gd name="T83" fmla="*/ 8 h 1005"/>
                <a:gd name="T84" fmla="*/ 93 w 153"/>
                <a:gd name="T85" fmla="*/ 1 h 1005"/>
                <a:gd name="T86" fmla="*/ 81 w 153"/>
                <a:gd name="T87" fmla="*/ 0 h 1005"/>
                <a:gd name="T88" fmla="*/ 71 w 153"/>
                <a:gd name="T89" fmla="*/ 2 h 1005"/>
                <a:gd name="T90" fmla="*/ 59 w 153"/>
                <a:gd name="T91" fmla="*/ 8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3" h="1005">
                  <a:moveTo>
                    <a:pt x="59" y="8"/>
                  </a:moveTo>
                  <a:lnTo>
                    <a:pt x="59" y="8"/>
                  </a:lnTo>
                  <a:lnTo>
                    <a:pt x="52" y="9"/>
                  </a:lnTo>
                  <a:lnTo>
                    <a:pt x="46" y="11"/>
                  </a:lnTo>
                  <a:lnTo>
                    <a:pt x="42" y="14"/>
                  </a:lnTo>
                  <a:lnTo>
                    <a:pt x="38" y="17"/>
                  </a:lnTo>
                  <a:lnTo>
                    <a:pt x="31" y="24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0" y="42"/>
                  </a:lnTo>
                  <a:lnTo>
                    <a:pt x="33" y="46"/>
                  </a:lnTo>
                  <a:lnTo>
                    <a:pt x="36" y="51"/>
                  </a:lnTo>
                  <a:lnTo>
                    <a:pt x="41" y="56"/>
                  </a:lnTo>
                  <a:lnTo>
                    <a:pt x="46" y="61"/>
                  </a:lnTo>
                  <a:lnTo>
                    <a:pt x="55" y="66"/>
                  </a:lnTo>
                  <a:lnTo>
                    <a:pt x="65" y="71"/>
                  </a:lnTo>
                  <a:lnTo>
                    <a:pt x="65" y="71"/>
                  </a:lnTo>
                  <a:lnTo>
                    <a:pt x="59" y="95"/>
                  </a:lnTo>
                  <a:lnTo>
                    <a:pt x="52" y="121"/>
                  </a:lnTo>
                  <a:lnTo>
                    <a:pt x="37" y="170"/>
                  </a:lnTo>
                  <a:lnTo>
                    <a:pt x="30" y="196"/>
                  </a:lnTo>
                  <a:lnTo>
                    <a:pt x="27" y="220"/>
                  </a:lnTo>
                  <a:lnTo>
                    <a:pt x="26" y="233"/>
                  </a:lnTo>
                  <a:lnTo>
                    <a:pt x="24" y="245"/>
                  </a:lnTo>
                  <a:lnTo>
                    <a:pt x="26" y="258"/>
                  </a:lnTo>
                  <a:lnTo>
                    <a:pt x="27" y="269"/>
                  </a:lnTo>
                  <a:lnTo>
                    <a:pt x="27" y="269"/>
                  </a:lnTo>
                  <a:lnTo>
                    <a:pt x="23" y="354"/>
                  </a:lnTo>
                  <a:lnTo>
                    <a:pt x="19" y="437"/>
                  </a:lnTo>
                  <a:lnTo>
                    <a:pt x="12" y="521"/>
                  </a:lnTo>
                  <a:lnTo>
                    <a:pt x="6" y="605"/>
                  </a:lnTo>
                  <a:lnTo>
                    <a:pt x="2" y="688"/>
                  </a:lnTo>
                  <a:lnTo>
                    <a:pt x="1" y="730"/>
                  </a:lnTo>
                  <a:lnTo>
                    <a:pt x="0" y="772"/>
                  </a:lnTo>
                  <a:lnTo>
                    <a:pt x="1" y="814"/>
                  </a:lnTo>
                  <a:lnTo>
                    <a:pt x="2" y="855"/>
                  </a:lnTo>
                  <a:lnTo>
                    <a:pt x="5" y="897"/>
                  </a:lnTo>
                  <a:lnTo>
                    <a:pt x="9" y="940"/>
                  </a:lnTo>
                  <a:lnTo>
                    <a:pt x="9" y="940"/>
                  </a:lnTo>
                  <a:lnTo>
                    <a:pt x="13" y="948"/>
                  </a:lnTo>
                  <a:lnTo>
                    <a:pt x="17" y="956"/>
                  </a:lnTo>
                  <a:lnTo>
                    <a:pt x="24" y="965"/>
                  </a:lnTo>
                  <a:lnTo>
                    <a:pt x="33" y="973"/>
                  </a:lnTo>
                  <a:lnTo>
                    <a:pt x="42" y="981"/>
                  </a:lnTo>
                  <a:lnTo>
                    <a:pt x="53" y="989"/>
                  </a:lnTo>
                  <a:lnTo>
                    <a:pt x="79" y="1005"/>
                  </a:lnTo>
                  <a:lnTo>
                    <a:pt x="79" y="1005"/>
                  </a:lnTo>
                  <a:lnTo>
                    <a:pt x="88" y="999"/>
                  </a:lnTo>
                  <a:lnTo>
                    <a:pt x="99" y="995"/>
                  </a:lnTo>
                  <a:lnTo>
                    <a:pt x="109" y="991"/>
                  </a:lnTo>
                  <a:lnTo>
                    <a:pt x="120" y="987"/>
                  </a:lnTo>
                  <a:lnTo>
                    <a:pt x="129" y="981"/>
                  </a:lnTo>
                  <a:lnTo>
                    <a:pt x="138" y="973"/>
                  </a:lnTo>
                  <a:lnTo>
                    <a:pt x="142" y="968"/>
                  </a:lnTo>
                  <a:lnTo>
                    <a:pt x="146" y="962"/>
                  </a:lnTo>
                  <a:lnTo>
                    <a:pt x="150" y="955"/>
                  </a:lnTo>
                  <a:lnTo>
                    <a:pt x="152" y="947"/>
                  </a:lnTo>
                  <a:lnTo>
                    <a:pt x="152" y="947"/>
                  </a:lnTo>
                  <a:lnTo>
                    <a:pt x="153" y="853"/>
                  </a:lnTo>
                  <a:lnTo>
                    <a:pt x="153" y="758"/>
                  </a:lnTo>
                  <a:lnTo>
                    <a:pt x="151" y="665"/>
                  </a:lnTo>
                  <a:lnTo>
                    <a:pt x="147" y="571"/>
                  </a:lnTo>
                  <a:lnTo>
                    <a:pt x="138" y="385"/>
                  </a:lnTo>
                  <a:lnTo>
                    <a:pt x="134" y="292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9" y="182"/>
                  </a:lnTo>
                  <a:lnTo>
                    <a:pt x="125" y="166"/>
                  </a:lnTo>
                  <a:lnTo>
                    <a:pt x="122" y="150"/>
                  </a:lnTo>
                  <a:lnTo>
                    <a:pt x="117" y="134"/>
                  </a:lnTo>
                  <a:lnTo>
                    <a:pt x="107" y="10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108" y="66"/>
                  </a:lnTo>
                  <a:lnTo>
                    <a:pt x="116" y="57"/>
                  </a:lnTo>
                  <a:lnTo>
                    <a:pt x="125" y="46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27" y="26"/>
                  </a:lnTo>
                  <a:lnTo>
                    <a:pt x="121" y="18"/>
                  </a:lnTo>
                  <a:lnTo>
                    <a:pt x="114" y="11"/>
                  </a:lnTo>
                  <a:lnTo>
                    <a:pt x="109" y="9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99" y="3"/>
                  </a:lnTo>
                  <a:lnTo>
                    <a:pt x="93" y="1"/>
                  </a:lnTo>
                  <a:lnTo>
                    <a:pt x="87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1" y="2"/>
                  </a:lnTo>
                  <a:lnTo>
                    <a:pt x="59" y="8"/>
                  </a:lnTo>
                  <a:lnTo>
                    <a:pt x="59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Line 107">
              <a:extLst>
                <a:ext uri="{FF2B5EF4-FFF2-40B4-BE49-F238E27FC236}">
                  <a16:creationId xmlns:a16="http://schemas.microsoft.com/office/drawing/2014/main" xmlns="" id="{B65A201B-CF3D-4073-9401-CEF0C0E6E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3863" y="282575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108">
              <a:extLst>
                <a:ext uri="{FF2B5EF4-FFF2-40B4-BE49-F238E27FC236}">
                  <a16:creationId xmlns:a16="http://schemas.microsoft.com/office/drawing/2014/main" xmlns="" id="{427C17D2-93FD-4A5B-B070-7CFFFFE81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826" y="2819400"/>
              <a:ext cx="120650" cy="798512"/>
            </a:xfrm>
            <a:custGeom>
              <a:avLst/>
              <a:gdLst>
                <a:gd name="T0" fmla="*/ 59 w 153"/>
                <a:gd name="T1" fmla="*/ 8 h 1005"/>
                <a:gd name="T2" fmla="*/ 46 w 153"/>
                <a:gd name="T3" fmla="*/ 11 h 1005"/>
                <a:gd name="T4" fmla="*/ 38 w 153"/>
                <a:gd name="T5" fmla="*/ 17 h 1005"/>
                <a:gd name="T6" fmla="*/ 26 w 153"/>
                <a:gd name="T7" fmla="*/ 31 h 1005"/>
                <a:gd name="T8" fmla="*/ 30 w 153"/>
                <a:gd name="T9" fmla="*/ 42 h 1005"/>
                <a:gd name="T10" fmla="*/ 36 w 153"/>
                <a:gd name="T11" fmla="*/ 51 h 1005"/>
                <a:gd name="T12" fmla="*/ 46 w 153"/>
                <a:gd name="T13" fmla="*/ 61 h 1005"/>
                <a:gd name="T14" fmla="*/ 65 w 153"/>
                <a:gd name="T15" fmla="*/ 71 h 1005"/>
                <a:gd name="T16" fmla="*/ 59 w 153"/>
                <a:gd name="T17" fmla="*/ 95 h 1005"/>
                <a:gd name="T18" fmla="*/ 37 w 153"/>
                <a:gd name="T19" fmla="*/ 170 h 1005"/>
                <a:gd name="T20" fmla="*/ 27 w 153"/>
                <a:gd name="T21" fmla="*/ 220 h 1005"/>
                <a:gd name="T22" fmla="*/ 24 w 153"/>
                <a:gd name="T23" fmla="*/ 245 h 1005"/>
                <a:gd name="T24" fmla="*/ 27 w 153"/>
                <a:gd name="T25" fmla="*/ 269 h 1005"/>
                <a:gd name="T26" fmla="*/ 23 w 153"/>
                <a:gd name="T27" fmla="*/ 354 h 1005"/>
                <a:gd name="T28" fmla="*/ 12 w 153"/>
                <a:gd name="T29" fmla="*/ 521 h 1005"/>
                <a:gd name="T30" fmla="*/ 2 w 153"/>
                <a:gd name="T31" fmla="*/ 688 h 1005"/>
                <a:gd name="T32" fmla="*/ 0 w 153"/>
                <a:gd name="T33" fmla="*/ 772 h 1005"/>
                <a:gd name="T34" fmla="*/ 2 w 153"/>
                <a:gd name="T35" fmla="*/ 855 h 1005"/>
                <a:gd name="T36" fmla="*/ 9 w 153"/>
                <a:gd name="T37" fmla="*/ 940 h 1005"/>
                <a:gd name="T38" fmla="*/ 13 w 153"/>
                <a:gd name="T39" fmla="*/ 948 h 1005"/>
                <a:gd name="T40" fmla="*/ 24 w 153"/>
                <a:gd name="T41" fmla="*/ 965 h 1005"/>
                <a:gd name="T42" fmla="*/ 42 w 153"/>
                <a:gd name="T43" fmla="*/ 981 h 1005"/>
                <a:gd name="T44" fmla="*/ 79 w 153"/>
                <a:gd name="T45" fmla="*/ 1005 h 1005"/>
                <a:gd name="T46" fmla="*/ 88 w 153"/>
                <a:gd name="T47" fmla="*/ 999 h 1005"/>
                <a:gd name="T48" fmla="*/ 109 w 153"/>
                <a:gd name="T49" fmla="*/ 991 h 1005"/>
                <a:gd name="T50" fmla="*/ 129 w 153"/>
                <a:gd name="T51" fmla="*/ 981 h 1005"/>
                <a:gd name="T52" fmla="*/ 142 w 153"/>
                <a:gd name="T53" fmla="*/ 968 h 1005"/>
                <a:gd name="T54" fmla="*/ 150 w 153"/>
                <a:gd name="T55" fmla="*/ 955 h 1005"/>
                <a:gd name="T56" fmla="*/ 152 w 153"/>
                <a:gd name="T57" fmla="*/ 947 h 1005"/>
                <a:gd name="T58" fmla="*/ 153 w 153"/>
                <a:gd name="T59" fmla="*/ 758 h 1005"/>
                <a:gd name="T60" fmla="*/ 147 w 153"/>
                <a:gd name="T61" fmla="*/ 571 h 1005"/>
                <a:gd name="T62" fmla="*/ 134 w 153"/>
                <a:gd name="T63" fmla="*/ 292 h 1005"/>
                <a:gd name="T64" fmla="*/ 130 w 153"/>
                <a:gd name="T65" fmla="*/ 198 h 1005"/>
                <a:gd name="T66" fmla="*/ 125 w 153"/>
                <a:gd name="T67" fmla="*/ 166 h 1005"/>
                <a:gd name="T68" fmla="*/ 117 w 153"/>
                <a:gd name="T69" fmla="*/ 134 h 1005"/>
                <a:gd name="T70" fmla="*/ 96 w 153"/>
                <a:gd name="T71" fmla="*/ 74 h 1005"/>
                <a:gd name="T72" fmla="*/ 108 w 153"/>
                <a:gd name="T73" fmla="*/ 66 h 1005"/>
                <a:gd name="T74" fmla="*/ 125 w 153"/>
                <a:gd name="T75" fmla="*/ 46 h 1005"/>
                <a:gd name="T76" fmla="*/ 132 w 153"/>
                <a:gd name="T77" fmla="*/ 35 h 1005"/>
                <a:gd name="T78" fmla="*/ 121 w 153"/>
                <a:gd name="T79" fmla="*/ 18 h 1005"/>
                <a:gd name="T80" fmla="*/ 114 w 153"/>
                <a:gd name="T81" fmla="*/ 11 h 1005"/>
                <a:gd name="T82" fmla="*/ 105 w 153"/>
                <a:gd name="T83" fmla="*/ 8 h 1005"/>
                <a:gd name="T84" fmla="*/ 99 w 153"/>
                <a:gd name="T85" fmla="*/ 3 h 1005"/>
                <a:gd name="T86" fmla="*/ 87 w 153"/>
                <a:gd name="T87" fmla="*/ 0 h 1005"/>
                <a:gd name="T88" fmla="*/ 77 w 153"/>
                <a:gd name="T89" fmla="*/ 1 h 1005"/>
                <a:gd name="T90" fmla="*/ 59 w 153"/>
                <a:gd name="T91" fmla="*/ 8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3" h="1005">
                  <a:moveTo>
                    <a:pt x="59" y="8"/>
                  </a:moveTo>
                  <a:lnTo>
                    <a:pt x="59" y="8"/>
                  </a:lnTo>
                  <a:lnTo>
                    <a:pt x="52" y="9"/>
                  </a:lnTo>
                  <a:lnTo>
                    <a:pt x="46" y="11"/>
                  </a:lnTo>
                  <a:lnTo>
                    <a:pt x="42" y="14"/>
                  </a:lnTo>
                  <a:lnTo>
                    <a:pt x="38" y="17"/>
                  </a:lnTo>
                  <a:lnTo>
                    <a:pt x="31" y="24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0" y="42"/>
                  </a:lnTo>
                  <a:lnTo>
                    <a:pt x="33" y="46"/>
                  </a:lnTo>
                  <a:lnTo>
                    <a:pt x="36" y="51"/>
                  </a:lnTo>
                  <a:lnTo>
                    <a:pt x="41" y="56"/>
                  </a:lnTo>
                  <a:lnTo>
                    <a:pt x="46" y="61"/>
                  </a:lnTo>
                  <a:lnTo>
                    <a:pt x="55" y="66"/>
                  </a:lnTo>
                  <a:lnTo>
                    <a:pt x="65" y="71"/>
                  </a:lnTo>
                  <a:lnTo>
                    <a:pt x="65" y="71"/>
                  </a:lnTo>
                  <a:lnTo>
                    <a:pt x="59" y="95"/>
                  </a:lnTo>
                  <a:lnTo>
                    <a:pt x="52" y="121"/>
                  </a:lnTo>
                  <a:lnTo>
                    <a:pt x="37" y="170"/>
                  </a:lnTo>
                  <a:lnTo>
                    <a:pt x="30" y="196"/>
                  </a:lnTo>
                  <a:lnTo>
                    <a:pt x="27" y="220"/>
                  </a:lnTo>
                  <a:lnTo>
                    <a:pt x="26" y="233"/>
                  </a:lnTo>
                  <a:lnTo>
                    <a:pt x="24" y="245"/>
                  </a:lnTo>
                  <a:lnTo>
                    <a:pt x="26" y="258"/>
                  </a:lnTo>
                  <a:lnTo>
                    <a:pt x="27" y="269"/>
                  </a:lnTo>
                  <a:lnTo>
                    <a:pt x="27" y="269"/>
                  </a:lnTo>
                  <a:lnTo>
                    <a:pt x="23" y="354"/>
                  </a:lnTo>
                  <a:lnTo>
                    <a:pt x="19" y="437"/>
                  </a:lnTo>
                  <a:lnTo>
                    <a:pt x="12" y="521"/>
                  </a:lnTo>
                  <a:lnTo>
                    <a:pt x="6" y="605"/>
                  </a:lnTo>
                  <a:lnTo>
                    <a:pt x="2" y="688"/>
                  </a:lnTo>
                  <a:lnTo>
                    <a:pt x="1" y="730"/>
                  </a:lnTo>
                  <a:lnTo>
                    <a:pt x="0" y="772"/>
                  </a:lnTo>
                  <a:lnTo>
                    <a:pt x="1" y="814"/>
                  </a:lnTo>
                  <a:lnTo>
                    <a:pt x="2" y="855"/>
                  </a:lnTo>
                  <a:lnTo>
                    <a:pt x="5" y="897"/>
                  </a:lnTo>
                  <a:lnTo>
                    <a:pt x="9" y="940"/>
                  </a:lnTo>
                  <a:lnTo>
                    <a:pt x="9" y="940"/>
                  </a:lnTo>
                  <a:lnTo>
                    <a:pt x="13" y="948"/>
                  </a:lnTo>
                  <a:lnTo>
                    <a:pt x="17" y="956"/>
                  </a:lnTo>
                  <a:lnTo>
                    <a:pt x="24" y="965"/>
                  </a:lnTo>
                  <a:lnTo>
                    <a:pt x="33" y="973"/>
                  </a:lnTo>
                  <a:lnTo>
                    <a:pt x="42" y="981"/>
                  </a:lnTo>
                  <a:lnTo>
                    <a:pt x="53" y="989"/>
                  </a:lnTo>
                  <a:lnTo>
                    <a:pt x="79" y="1005"/>
                  </a:lnTo>
                  <a:lnTo>
                    <a:pt x="79" y="1005"/>
                  </a:lnTo>
                  <a:lnTo>
                    <a:pt x="88" y="999"/>
                  </a:lnTo>
                  <a:lnTo>
                    <a:pt x="99" y="995"/>
                  </a:lnTo>
                  <a:lnTo>
                    <a:pt x="109" y="991"/>
                  </a:lnTo>
                  <a:lnTo>
                    <a:pt x="120" y="987"/>
                  </a:lnTo>
                  <a:lnTo>
                    <a:pt x="129" y="981"/>
                  </a:lnTo>
                  <a:lnTo>
                    <a:pt x="138" y="973"/>
                  </a:lnTo>
                  <a:lnTo>
                    <a:pt x="142" y="968"/>
                  </a:lnTo>
                  <a:lnTo>
                    <a:pt x="146" y="962"/>
                  </a:lnTo>
                  <a:lnTo>
                    <a:pt x="150" y="955"/>
                  </a:lnTo>
                  <a:lnTo>
                    <a:pt x="152" y="947"/>
                  </a:lnTo>
                  <a:lnTo>
                    <a:pt x="152" y="947"/>
                  </a:lnTo>
                  <a:lnTo>
                    <a:pt x="153" y="853"/>
                  </a:lnTo>
                  <a:lnTo>
                    <a:pt x="153" y="758"/>
                  </a:lnTo>
                  <a:lnTo>
                    <a:pt x="151" y="665"/>
                  </a:lnTo>
                  <a:lnTo>
                    <a:pt x="147" y="571"/>
                  </a:lnTo>
                  <a:lnTo>
                    <a:pt x="138" y="385"/>
                  </a:lnTo>
                  <a:lnTo>
                    <a:pt x="134" y="292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9" y="182"/>
                  </a:lnTo>
                  <a:lnTo>
                    <a:pt x="125" y="166"/>
                  </a:lnTo>
                  <a:lnTo>
                    <a:pt x="122" y="150"/>
                  </a:lnTo>
                  <a:lnTo>
                    <a:pt x="117" y="134"/>
                  </a:lnTo>
                  <a:lnTo>
                    <a:pt x="107" y="10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108" y="66"/>
                  </a:lnTo>
                  <a:lnTo>
                    <a:pt x="116" y="57"/>
                  </a:lnTo>
                  <a:lnTo>
                    <a:pt x="125" y="46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27" y="26"/>
                  </a:lnTo>
                  <a:lnTo>
                    <a:pt x="121" y="18"/>
                  </a:lnTo>
                  <a:lnTo>
                    <a:pt x="117" y="15"/>
                  </a:lnTo>
                  <a:lnTo>
                    <a:pt x="114" y="11"/>
                  </a:lnTo>
                  <a:lnTo>
                    <a:pt x="109" y="9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99" y="3"/>
                  </a:lnTo>
                  <a:lnTo>
                    <a:pt x="93" y="1"/>
                  </a:lnTo>
                  <a:lnTo>
                    <a:pt x="87" y="0"/>
                  </a:lnTo>
                  <a:lnTo>
                    <a:pt x="81" y="0"/>
                  </a:lnTo>
                  <a:lnTo>
                    <a:pt x="77" y="1"/>
                  </a:lnTo>
                  <a:lnTo>
                    <a:pt x="71" y="2"/>
                  </a:lnTo>
                  <a:lnTo>
                    <a:pt x="59" y="8"/>
                  </a:lnTo>
                  <a:lnTo>
                    <a:pt x="59" y="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7" name="Line 109">
              <a:extLst>
                <a:ext uri="{FF2B5EF4-FFF2-40B4-BE49-F238E27FC236}">
                  <a16:creationId xmlns:a16="http://schemas.microsoft.com/office/drawing/2014/main" xmlns="" id="{47AB9F92-ECE4-4B63-B63B-E5127C247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3863" y="2825750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Freeform 110">
              <a:extLst>
                <a:ext uri="{FF2B5EF4-FFF2-40B4-BE49-F238E27FC236}">
                  <a16:creationId xmlns:a16="http://schemas.microsoft.com/office/drawing/2014/main" xmlns="" id="{D4662C9E-35CB-46F9-90EF-4E36903A50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4076" y="3773487"/>
              <a:ext cx="146050" cy="200025"/>
            </a:xfrm>
            <a:custGeom>
              <a:avLst/>
              <a:gdLst>
                <a:gd name="T0" fmla="*/ 185 w 185"/>
                <a:gd name="T1" fmla="*/ 23 h 253"/>
                <a:gd name="T2" fmla="*/ 184 w 185"/>
                <a:gd name="T3" fmla="*/ 58 h 253"/>
                <a:gd name="T4" fmla="*/ 179 w 185"/>
                <a:gd name="T5" fmla="*/ 87 h 253"/>
                <a:gd name="T6" fmla="*/ 165 w 185"/>
                <a:gd name="T7" fmla="*/ 148 h 253"/>
                <a:gd name="T8" fmla="*/ 165 w 185"/>
                <a:gd name="T9" fmla="*/ 165 h 253"/>
                <a:gd name="T10" fmla="*/ 163 w 185"/>
                <a:gd name="T11" fmla="*/ 182 h 253"/>
                <a:gd name="T12" fmla="*/ 156 w 185"/>
                <a:gd name="T13" fmla="*/ 200 h 253"/>
                <a:gd name="T14" fmla="*/ 145 w 185"/>
                <a:gd name="T15" fmla="*/ 215 h 253"/>
                <a:gd name="T16" fmla="*/ 140 w 185"/>
                <a:gd name="T17" fmla="*/ 222 h 253"/>
                <a:gd name="T18" fmla="*/ 124 w 185"/>
                <a:gd name="T19" fmla="*/ 232 h 253"/>
                <a:gd name="T20" fmla="*/ 98 w 185"/>
                <a:gd name="T21" fmla="*/ 243 h 253"/>
                <a:gd name="T22" fmla="*/ 83 w 185"/>
                <a:gd name="T23" fmla="*/ 250 h 253"/>
                <a:gd name="T24" fmla="*/ 72 w 185"/>
                <a:gd name="T25" fmla="*/ 252 h 253"/>
                <a:gd name="T26" fmla="*/ 61 w 185"/>
                <a:gd name="T27" fmla="*/ 253 h 253"/>
                <a:gd name="T28" fmla="*/ 49 w 185"/>
                <a:gd name="T29" fmla="*/ 250 h 253"/>
                <a:gd name="T30" fmla="*/ 35 w 185"/>
                <a:gd name="T31" fmla="*/ 238 h 253"/>
                <a:gd name="T32" fmla="*/ 27 w 185"/>
                <a:gd name="T33" fmla="*/ 223 h 253"/>
                <a:gd name="T34" fmla="*/ 17 w 185"/>
                <a:gd name="T35" fmla="*/ 199 h 253"/>
                <a:gd name="T36" fmla="*/ 8 w 185"/>
                <a:gd name="T37" fmla="*/ 171 h 253"/>
                <a:gd name="T38" fmla="*/ 5 w 185"/>
                <a:gd name="T39" fmla="*/ 153 h 253"/>
                <a:gd name="T40" fmla="*/ 0 w 185"/>
                <a:gd name="T41" fmla="*/ 131 h 253"/>
                <a:gd name="T42" fmla="*/ 4 w 185"/>
                <a:gd name="T43" fmla="*/ 126 h 253"/>
                <a:gd name="T44" fmla="*/ 7 w 185"/>
                <a:gd name="T45" fmla="*/ 123 h 253"/>
                <a:gd name="T46" fmla="*/ 20 w 185"/>
                <a:gd name="T47" fmla="*/ 127 h 253"/>
                <a:gd name="T48" fmla="*/ 76 w 185"/>
                <a:gd name="T49" fmla="*/ 185 h 253"/>
                <a:gd name="T50" fmla="*/ 84 w 185"/>
                <a:gd name="T51" fmla="*/ 174 h 253"/>
                <a:gd name="T52" fmla="*/ 100 w 185"/>
                <a:gd name="T53" fmla="*/ 158 h 253"/>
                <a:gd name="T54" fmla="*/ 116 w 185"/>
                <a:gd name="T55" fmla="*/ 147 h 253"/>
                <a:gd name="T56" fmla="*/ 131 w 185"/>
                <a:gd name="T57" fmla="*/ 86 h 253"/>
                <a:gd name="T58" fmla="*/ 126 w 185"/>
                <a:gd name="T59" fmla="*/ 87 h 253"/>
                <a:gd name="T60" fmla="*/ 114 w 185"/>
                <a:gd name="T61" fmla="*/ 93 h 253"/>
                <a:gd name="T62" fmla="*/ 102 w 185"/>
                <a:gd name="T63" fmla="*/ 94 h 253"/>
                <a:gd name="T64" fmla="*/ 97 w 185"/>
                <a:gd name="T65" fmla="*/ 92 h 253"/>
                <a:gd name="T66" fmla="*/ 91 w 185"/>
                <a:gd name="T67" fmla="*/ 86 h 253"/>
                <a:gd name="T68" fmla="*/ 85 w 185"/>
                <a:gd name="T69" fmla="*/ 75 h 253"/>
                <a:gd name="T70" fmla="*/ 83 w 185"/>
                <a:gd name="T71" fmla="*/ 62 h 253"/>
                <a:gd name="T72" fmla="*/ 85 w 185"/>
                <a:gd name="T73" fmla="*/ 54 h 253"/>
                <a:gd name="T74" fmla="*/ 92 w 185"/>
                <a:gd name="T75" fmla="*/ 43 h 253"/>
                <a:gd name="T76" fmla="*/ 93 w 185"/>
                <a:gd name="T77" fmla="*/ 40 h 253"/>
                <a:gd name="T78" fmla="*/ 92 w 185"/>
                <a:gd name="T79" fmla="*/ 27 h 253"/>
                <a:gd name="T80" fmla="*/ 97 w 185"/>
                <a:gd name="T81" fmla="*/ 20 h 253"/>
                <a:gd name="T82" fmla="*/ 111 w 185"/>
                <a:gd name="T83" fmla="*/ 6 h 253"/>
                <a:gd name="T84" fmla="*/ 185 w 185"/>
                <a:gd name="T85" fmla="*/ 23 h 253"/>
                <a:gd name="T86" fmla="*/ 185 w 185"/>
                <a:gd name="T87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5" h="253">
                  <a:moveTo>
                    <a:pt x="185" y="23"/>
                  </a:moveTo>
                  <a:lnTo>
                    <a:pt x="185" y="23"/>
                  </a:lnTo>
                  <a:lnTo>
                    <a:pt x="185" y="42"/>
                  </a:lnTo>
                  <a:lnTo>
                    <a:pt x="184" y="58"/>
                  </a:lnTo>
                  <a:lnTo>
                    <a:pt x="181" y="73"/>
                  </a:lnTo>
                  <a:lnTo>
                    <a:pt x="179" y="87"/>
                  </a:lnTo>
                  <a:lnTo>
                    <a:pt x="172" y="116"/>
                  </a:lnTo>
                  <a:lnTo>
                    <a:pt x="165" y="148"/>
                  </a:lnTo>
                  <a:lnTo>
                    <a:pt x="165" y="148"/>
                  </a:lnTo>
                  <a:lnTo>
                    <a:pt x="165" y="165"/>
                  </a:lnTo>
                  <a:lnTo>
                    <a:pt x="164" y="174"/>
                  </a:lnTo>
                  <a:lnTo>
                    <a:pt x="163" y="182"/>
                  </a:lnTo>
                  <a:lnTo>
                    <a:pt x="160" y="192"/>
                  </a:lnTo>
                  <a:lnTo>
                    <a:pt x="156" y="200"/>
                  </a:lnTo>
                  <a:lnTo>
                    <a:pt x="151" y="207"/>
                  </a:lnTo>
                  <a:lnTo>
                    <a:pt x="145" y="215"/>
                  </a:lnTo>
                  <a:lnTo>
                    <a:pt x="145" y="215"/>
                  </a:lnTo>
                  <a:lnTo>
                    <a:pt x="140" y="222"/>
                  </a:lnTo>
                  <a:lnTo>
                    <a:pt x="133" y="228"/>
                  </a:lnTo>
                  <a:lnTo>
                    <a:pt x="124" y="232"/>
                  </a:lnTo>
                  <a:lnTo>
                    <a:pt x="115" y="236"/>
                  </a:lnTo>
                  <a:lnTo>
                    <a:pt x="98" y="243"/>
                  </a:lnTo>
                  <a:lnTo>
                    <a:pt x="90" y="246"/>
                  </a:lnTo>
                  <a:lnTo>
                    <a:pt x="83" y="250"/>
                  </a:lnTo>
                  <a:lnTo>
                    <a:pt x="83" y="250"/>
                  </a:lnTo>
                  <a:lnTo>
                    <a:pt x="72" y="252"/>
                  </a:lnTo>
                  <a:lnTo>
                    <a:pt x="66" y="253"/>
                  </a:lnTo>
                  <a:lnTo>
                    <a:pt x="61" y="253"/>
                  </a:lnTo>
                  <a:lnTo>
                    <a:pt x="55" y="252"/>
                  </a:lnTo>
                  <a:lnTo>
                    <a:pt x="49" y="250"/>
                  </a:lnTo>
                  <a:lnTo>
                    <a:pt x="42" y="245"/>
                  </a:lnTo>
                  <a:lnTo>
                    <a:pt x="35" y="238"/>
                  </a:lnTo>
                  <a:lnTo>
                    <a:pt x="35" y="238"/>
                  </a:lnTo>
                  <a:lnTo>
                    <a:pt x="27" y="223"/>
                  </a:lnTo>
                  <a:lnTo>
                    <a:pt x="21" y="210"/>
                  </a:lnTo>
                  <a:lnTo>
                    <a:pt x="17" y="199"/>
                  </a:lnTo>
                  <a:lnTo>
                    <a:pt x="13" y="188"/>
                  </a:lnTo>
                  <a:lnTo>
                    <a:pt x="8" y="171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1" y="138"/>
                  </a:lnTo>
                  <a:lnTo>
                    <a:pt x="0" y="131"/>
                  </a:lnTo>
                  <a:lnTo>
                    <a:pt x="1" y="127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20" y="127"/>
                  </a:lnTo>
                  <a:lnTo>
                    <a:pt x="33" y="131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84" y="174"/>
                  </a:lnTo>
                  <a:lnTo>
                    <a:pt x="93" y="163"/>
                  </a:lnTo>
                  <a:lnTo>
                    <a:pt x="100" y="158"/>
                  </a:lnTo>
                  <a:lnTo>
                    <a:pt x="107" y="152"/>
                  </a:lnTo>
                  <a:lnTo>
                    <a:pt x="116" y="147"/>
                  </a:lnTo>
                  <a:lnTo>
                    <a:pt x="127" y="142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26" y="87"/>
                  </a:lnTo>
                  <a:lnTo>
                    <a:pt x="120" y="91"/>
                  </a:lnTo>
                  <a:lnTo>
                    <a:pt x="114" y="93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9" y="94"/>
                  </a:lnTo>
                  <a:lnTo>
                    <a:pt x="97" y="92"/>
                  </a:lnTo>
                  <a:lnTo>
                    <a:pt x="94" y="90"/>
                  </a:lnTo>
                  <a:lnTo>
                    <a:pt x="91" y="86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4" y="68"/>
                  </a:lnTo>
                  <a:lnTo>
                    <a:pt x="83" y="62"/>
                  </a:lnTo>
                  <a:lnTo>
                    <a:pt x="84" y="57"/>
                  </a:lnTo>
                  <a:lnTo>
                    <a:pt x="85" y="54"/>
                  </a:lnTo>
                  <a:lnTo>
                    <a:pt x="90" y="47"/>
                  </a:lnTo>
                  <a:lnTo>
                    <a:pt x="92" y="43"/>
                  </a:lnTo>
                  <a:lnTo>
                    <a:pt x="93" y="40"/>
                  </a:lnTo>
                  <a:lnTo>
                    <a:pt x="93" y="40"/>
                  </a:lnTo>
                  <a:lnTo>
                    <a:pt x="91" y="33"/>
                  </a:lnTo>
                  <a:lnTo>
                    <a:pt x="92" y="27"/>
                  </a:lnTo>
                  <a:lnTo>
                    <a:pt x="93" y="23"/>
                  </a:lnTo>
                  <a:lnTo>
                    <a:pt x="97" y="20"/>
                  </a:lnTo>
                  <a:lnTo>
                    <a:pt x="106" y="12"/>
                  </a:lnTo>
                  <a:lnTo>
                    <a:pt x="111" y="6"/>
                  </a:lnTo>
                  <a:lnTo>
                    <a:pt x="115" y="0"/>
                  </a:lnTo>
                  <a:lnTo>
                    <a:pt x="185" y="23"/>
                  </a:lnTo>
                  <a:lnTo>
                    <a:pt x="185" y="23"/>
                  </a:lnTo>
                  <a:close/>
                  <a:moveTo>
                    <a:pt x="185" y="23"/>
                  </a:moveTo>
                  <a:lnTo>
                    <a:pt x="185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Freeform 111">
              <a:extLst>
                <a:ext uri="{FF2B5EF4-FFF2-40B4-BE49-F238E27FC236}">
                  <a16:creationId xmlns:a16="http://schemas.microsoft.com/office/drawing/2014/main" xmlns="" id="{B9BDF6FF-130F-4E76-BECF-84323D0E6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4076" y="3773487"/>
              <a:ext cx="146050" cy="200025"/>
            </a:xfrm>
            <a:custGeom>
              <a:avLst/>
              <a:gdLst>
                <a:gd name="T0" fmla="*/ 185 w 185"/>
                <a:gd name="T1" fmla="*/ 23 h 253"/>
                <a:gd name="T2" fmla="*/ 184 w 185"/>
                <a:gd name="T3" fmla="*/ 58 h 253"/>
                <a:gd name="T4" fmla="*/ 179 w 185"/>
                <a:gd name="T5" fmla="*/ 87 h 253"/>
                <a:gd name="T6" fmla="*/ 165 w 185"/>
                <a:gd name="T7" fmla="*/ 148 h 253"/>
                <a:gd name="T8" fmla="*/ 165 w 185"/>
                <a:gd name="T9" fmla="*/ 165 h 253"/>
                <a:gd name="T10" fmla="*/ 163 w 185"/>
                <a:gd name="T11" fmla="*/ 182 h 253"/>
                <a:gd name="T12" fmla="*/ 156 w 185"/>
                <a:gd name="T13" fmla="*/ 200 h 253"/>
                <a:gd name="T14" fmla="*/ 145 w 185"/>
                <a:gd name="T15" fmla="*/ 215 h 253"/>
                <a:gd name="T16" fmla="*/ 140 w 185"/>
                <a:gd name="T17" fmla="*/ 222 h 253"/>
                <a:gd name="T18" fmla="*/ 124 w 185"/>
                <a:gd name="T19" fmla="*/ 232 h 253"/>
                <a:gd name="T20" fmla="*/ 98 w 185"/>
                <a:gd name="T21" fmla="*/ 243 h 253"/>
                <a:gd name="T22" fmla="*/ 83 w 185"/>
                <a:gd name="T23" fmla="*/ 250 h 253"/>
                <a:gd name="T24" fmla="*/ 72 w 185"/>
                <a:gd name="T25" fmla="*/ 252 h 253"/>
                <a:gd name="T26" fmla="*/ 61 w 185"/>
                <a:gd name="T27" fmla="*/ 253 h 253"/>
                <a:gd name="T28" fmla="*/ 49 w 185"/>
                <a:gd name="T29" fmla="*/ 250 h 253"/>
                <a:gd name="T30" fmla="*/ 35 w 185"/>
                <a:gd name="T31" fmla="*/ 238 h 253"/>
                <a:gd name="T32" fmla="*/ 27 w 185"/>
                <a:gd name="T33" fmla="*/ 223 h 253"/>
                <a:gd name="T34" fmla="*/ 17 w 185"/>
                <a:gd name="T35" fmla="*/ 199 h 253"/>
                <a:gd name="T36" fmla="*/ 8 w 185"/>
                <a:gd name="T37" fmla="*/ 171 h 253"/>
                <a:gd name="T38" fmla="*/ 5 w 185"/>
                <a:gd name="T39" fmla="*/ 153 h 253"/>
                <a:gd name="T40" fmla="*/ 0 w 185"/>
                <a:gd name="T41" fmla="*/ 131 h 253"/>
                <a:gd name="T42" fmla="*/ 4 w 185"/>
                <a:gd name="T43" fmla="*/ 126 h 253"/>
                <a:gd name="T44" fmla="*/ 7 w 185"/>
                <a:gd name="T45" fmla="*/ 123 h 253"/>
                <a:gd name="T46" fmla="*/ 20 w 185"/>
                <a:gd name="T47" fmla="*/ 127 h 253"/>
                <a:gd name="T48" fmla="*/ 76 w 185"/>
                <a:gd name="T49" fmla="*/ 185 h 253"/>
                <a:gd name="T50" fmla="*/ 84 w 185"/>
                <a:gd name="T51" fmla="*/ 174 h 253"/>
                <a:gd name="T52" fmla="*/ 100 w 185"/>
                <a:gd name="T53" fmla="*/ 158 h 253"/>
                <a:gd name="T54" fmla="*/ 116 w 185"/>
                <a:gd name="T55" fmla="*/ 147 h 253"/>
                <a:gd name="T56" fmla="*/ 131 w 185"/>
                <a:gd name="T57" fmla="*/ 86 h 253"/>
                <a:gd name="T58" fmla="*/ 126 w 185"/>
                <a:gd name="T59" fmla="*/ 87 h 253"/>
                <a:gd name="T60" fmla="*/ 114 w 185"/>
                <a:gd name="T61" fmla="*/ 93 h 253"/>
                <a:gd name="T62" fmla="*/ 102 w 185"/>
                <a:gd name="T63" fmla="*/ 94 h 253"/>
                <a:gd name="T64" fmla="*/ 97 w 185"/>
                <a:gd name="T65" fmla="*/ 92 h 253"/>
                <a:gd name="T66" fmla="*/ 91 w 185"/>
                <a:gd name="T67" fmla="*/ 86 h 253"/>
                <a:gd name="T68" fmla="*/ 85 w 185"/>
                <a:gd name="T69" fmla="*/ 75 h 253"/>
                <a:gd name="T70" fmla="*/ 83 w 185"/>
                <a:gd name="T71" fmla="*/ 62 h 253"/>
                <a:gd name="T72" fmla="*/ 85 w 185"/>
                <a:gd name="T73" fmla="*/ 54 h 253"/>
                <a:gd name="T74" fmla="*/ 92 w 185"/>
                <a:gd name="T75" fmla="*/ 43 h 253"/>
                <a:gd name="T76" fmla="*/ 93 w 185"/>
                <a:gd name="T77" fmla="*/ 40 h 253"/>
                <a:gd name="T78" fmla="*/ 92 w 185"/>
                <a:gd name="T79" fmla="*/ 27 h 253"/>
                <a:gd name="T80" fmla="*/ 97 w 185"/>
                <a:gd name="T81" fmla="*/ 20 h 253"/>
                <a:gd name="T82" fmla="*/ 111 w 185"/>
                <a:gd name="T83" fmla="*/ 6 h 253"/>
                <a:gd name="T84" fmla="*/ 185 w 185"/>
                <a:gd name="T85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5" h="253">
                  <a:moveTo>
                    <a:pt x="185" y="23"/>
                  </a:moveTo>
                  <a:lnTo>
                    <a:pt x="185" y="23"/>
                  </a:lnTo>
                  <a:lnTo>
                    <a:pt x="185" y="42"/>
                  </a:lnTo>
                  <a:lnTo>
                    <a:pt x="184" y="58"/>
                  </a:lnTo>
                  <a:lnTo>
                    <a:pt x="181" y="73"/>
                  </a:lnTo>
                  <a:lnTo>
                    <a:pt x="179" y="87"/>
                  </a:lnTo>
                  <a:lnTo>
                    <a:pt x="172" y="116"/>
                  </a:lnTo>
                  <a:lnTo>
                    <a:pt x="165" y="148"/>
                  </a:lnTo>
                  <a:lnTo>
                    <a:pt x="165" y="148"/>
                  </a:lnTo>
                  <a:lnTo>
                    <a:pt x="165" y="165"/>
                  </a:lnTo>
                  <a:lnTo>
                    <a:pt x="164" y="174"/>
                  </a:lnTo>
                  <a:lnTo>
                    <a:pt x="163" y="182"/>
                  </a:lnTo>
                  <a:lnTo>
                    <a:pt x="160" y="192"/>
                  </a:lnTo>
                  <a:lnTo>
                    <a:pt x="156" y="200"/>
                  </a:lnTo>
                  <a:lnTo>
                    <a:pt x="151" y="207"/>
                  </a:lnTo>
                  <a:lnTo>
                    <a:pt x="145" y="215"/>
                  </a:lnTo>
                  <a:lnTo>
                    <a:pt x="145" y="215"/>
                  </a:lnTo>
                  <a:lnTo>
                    <a:pt x="140" y="222"/>
                  </a:lnTo>
                  <a:lnTo>
                    <a:pt x="133" y="228"/>
                  </a:lnTo>
                  <a:lnTo>
                    <a:pt x="124" y="232"/>
                  </a:lnTo>
                  <a:lnTo>
                    <a:pt x="115" y="236"/>
                  </a:lnTo>
                  <a:lnTo>
                    <a:pt x="98" y="243"/>
                  </a:lnTo>
                  <a:lnTo>
                    <a:pt x="90" y="246"/>
                  </a:lnTo>
                  <a:lnTo>
                    <a:pt x="83" y="250"/>
                  </a:lnTo>
                  <a:lnTo>
                    <a:pt x="83" y="250"/>
                  </a:lnTo>
                  <a:lnTo>
                    <a:pt x="72" y="252"/>
                  </a:lnTo>
                  <a:lnTo>
                    <a:pt x="66" y="253"/>
                  </a:lnTo>
                  <a:lnTo>
                    <a:pt x="61" y="253"/>
                  </a:lnTo>
                  <a:lnTo>
                    <a:pt x="55" y="252"/>
                  </a:lnTo>
                  <a:lnTo>
                    <a:pt x="49" y="250"/>
                  </a:lnTo>
                  <a:lnTo>
                    <a:pt x="42" y="245"/>
                  </a:lnTo>
                  <a:lnTo>
                    <a:pt x="35" y="238"/>
                  </a:lnTo>
                  <a:lnTo>
                    <a:pt x="35" y="238"/>
                  </a:lnTo>
                  <a:lnTo>
                    <a:pt x="27" y="223"/>
                  </a:lnTo>
                  <a:lnTo>
                    <a:pt x="21" y="210"/>
                  </a:lnTo>
                  <a:lnTo>
                    <a:pt x="17" y="199"/>
                  </a:lnTo>
                  <a:lnTo>
                    <a:pt x="13" y="188"/>
                  </a:lnTo>
                  <a:lnTo>
                    <a:pt x="8" y="171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1" y="138"/>
                  </a:lnTo>
                  <a:lnTo>
                    <a:pt x="0" y="131"/>
                  </a:lnTo>
                  <a:lnTo>
                    <a:pt x="1" y="127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20" y="127"/>
                  </a:lnTo>
                  <a:lnTo>
                    <a:pt x="33" y="131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84" y="174"/>
                  </a:lnTo>
                  <a:lnTo>
                    <a:pt x="93" y="163"/>
                  </a:lnTo>
                  <a:lnTo>
                    <a:pt x="100" y="158"/>
                  </a:lnTo>
                  <a:lnTo>
                    <a:pt x="107" y="152"/>
                  </a:lnTo>
                  <a:lnTo>
                    <a:pt x="116" y="147"/>
                  </a:lnTo>
                  <a:lnTo>
                    <a:pt x="127" y="142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26" y="87"/>
                  </a:lnTo>
                  <a:lnTo>
                    <a:pt x="120" y="91"/>
                  </a:lnTo>
                  <a:lnTo>
                    <a:pt x="114" y="93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9" y="94"/>
                  </a:lnTo>
                  <a:lnTo>
                    <a:pt x="97" y="92"/>
                  </a:lnTo>
                  <a:lnTo>
                    <a:pt x="94" y="90"/>
                  </a:lnTo>
                  <a:lnTo>
                    <a:pt x="91" y="86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4" y="68"/>
                  </a:lnTo>
                  <a:lnTo>
                    <a:pt x="83" y="62"/>
                  </a:lnTo>
                  <a:lnTo>
                    <a:pt x="84" y="57"/>
                  </a:lnTo>
                  <a:lnTo>
                    <a:pt x="85" y="54"/>
                  </a:lnTo>
                  <a:lnTo>
                    <a:pt x="90" y="47"/>
                  </a:lnTo>
                  <a:lnTo>
                    <a:pt x="92" y="43"/>
                  </a:lnTo>
                  <a:lnTo>
                    <a:pt x="93" y="40"/>
                  </a:lnTo>
                  <a:lnTo>
                    <a:pt x="93" y="40"/>
                  </a:lnTo>
                  <a:lnTo>
                    <a:pt x="91" y="33"/>
                  </a:lnTo>
                  <a:lnTo>
                    <a:pt x="92" y="27"/>
                  </a:lnTo>
                  <a:lnTo>
                    <a:pt x="93" y="23"/>
                  </a:lnTo>
                  <a:lnTo>
                    <a:pt x="97" y="20"/>
                  </a:lnTo>
                  <a:lnTo>
                    <a:pt x="106" y="12"/>
                  </a:lnTo>
                  <a:lnTo>
                    <a:pt x="111" y="6"/>
                  </a:lnTo>
                  <a:lnTo>
                    <a:pt x="115" y="0"/>
                  </a:lnTo>
                  <a:lnTo>
                    <a:pt x="185" y="23"/>
                  </a:lnTo>
                  <a:lnTo>
                    <a:pt x="185" y="2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Line 112">
              <a:extLst>
                <a:ext uri="{FF2B5EF4-FFF2-40B4-BE49-F238E27FC236}">
                  <a16:creationId xmlns:a16="http://schemas.microsoft.com/office/drawing/2014/main" xmlns="" id="{FE77A72B-9CE2-4DC5-A0A6-6700CA97AC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20126" y="379095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113">
              <a:extLst>
                <a:ext uri="{FF2B5EF4-FFF2-40B4-BE49-F238E27FC236}">
                  <a16:creationId xmlns:a16="http://schemas.microsoft.com/office/drawing/2014/main" xmlns="" id="{B2E3D6CD-C6B1-41E0-9C66-FF9C122DC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4076" y="3773487"/>
              <a:ext cx="146050" cy="200025"/>
            </a:xfrm>
            <a:custGeom>
              <a:avLst/>
              <a:gdLst>
                <a:gd name="T0" fmla="*/ 185 w 185"/>
                <a:gd name="T1" fmla="*/ 23 h 253"/>
                <a:gd name="T2" fmla="*/ 184 w 185"/>
                <a:gd name="T3" fmla="*/ 58 h 253"/>
                <a:gd name="T4" fmla="*/ 179 w 185"/>
                <a:gd name="T5" fmla="*/ 87 h 253"/>
                <a:gd name="T6" fmla="*/ 165 w 185"/>
                <a:gd name="T7" fmla="*/ 148 h 253"/>
                <a:gd name="T8" fmla="*/ 165 w 185"/>
                <a:gd name="T9" fmla="*/ 165 h 253"/>
                <a:gd name="T10" fmla="*/ 163 w 185"/>
                <a:gd name="T11" fmla="*/ 182 h 253"/>
                <a:gd name="T12" fmla="*/ 156 w 185"/>
                <a:gd name="T13" fmla="*/ 200 h 253"/>
                <a:gd name="T14" fmla="*/ 145 w 185"/>
                <a:gd name="T15" fmla="*/ 215 h 253"/>
                <a:gd name="T16" fmla="*/ 140 w 185"/>
                <a:gd name="T17" fmla="*/ 222 h 253"/>
                <a:gd name="T18" fmla="*/ 124 w 185"/>
                <a:gd name="T19" fmla="*/ 232 h 253"/>
                <a:gd name="T20" fmla="*/ 98 w 185"/>
                <a:gd name="T21" fmla="*/ 243 h 253"/>
                <a:gd name="T22" fmla="*/ 83 w 185"/>
                <a:gd name="T23" fmla="*/ 250 h 253"/>
                <a:gd name="T24" fmla="*/ 72 w 185"/>
                <a:gd name="T25" fmla="*/ 252 h 253"/>
                <a:gd name="T26" fmla="*/ 61 w 185"/>
                <a:gd name="T27" fmla="*/ 253 h 253"/>
                <a:gd name="T28" fmla="*/ 49 w 185"/>
                <a:gd name="T29" fmla="*/ 250 h 253"/>
                <a:gd name="T30" fmla="*/ 35 w 185"/>
                <a:gd name="T31" fmla="*/ 238 h 253"/>
                <a:gd name="T32" fmla="*/ 27 w 185"/>
                <a:gd name="T33" fmla="*/ 223 h 253"/>
                <a:gd name="T34" fmla="*/ 17 w 185"/>
                <a:gd name="T35" fmla="*/ 199 h 253"/>
                <a:gd name="T36" fmla="*/ 8 w 185"/>
                <a:gd name="T37" fmla="*/ 171 h 253"/>
                <a:gd name="T38" fmla="*/ 5 w 185"/>
                <a:gd name="T39" fmla="*/ 153 h 253"/>
                <a:gd name="T40" fmla="*/ 0 w 185"/>
                <a:gd name="T41" fmla="*/ 131 h 253"/>
                <a:gd name="T42" fmla="*/ 4 w 185"/>
                <a:gd name="T43" fmla="*/ 126 h 253"/>
                <a:gd name="T44" fmla="*/ 7 w 185"/>
                <a:gd name="T45" fmla="*/ 123 h 253"/>
                <a:gd name="T46" fmla="*/ 20 w 185"/>
                <a:gd name="T47" fmla="*/ 127 h 253"/>
                <a:gd name="T48" fmla="*/ 76 w 185"/>
                <a:gd name="T49" fmla="*/ 185 h 253"/>
                <a:gd name="T50" fmla="*/ 84 w 185"/>
                <a:gd name="T51" fmla="*/ 174 h 253"/>
                <a:gd name="T52" fmla="*/ 100 w 185"/>
                <a:gd name="T53" fmla="*/ 158 h 253"/>
                <a:gd name="T54" fmla="*/ 116 w 185"/>
                <a:gd name="T55" fmla="*/ 147 h 253"/>
                <a:gd name="T56" fmla="*/ 131 w 185"/>
                <a:gd name="T57" fmla="*/ 86 h 253"/>
                <a:gd name="T58" fmla="*/ 126 w 185"/>
                <a:gd name="T59" fmla="*/ 87 h 253"/>
                <a:gd name="T60" fmla="*/ 114 w 185"/>
                <a:gd name="T61" fmla="*/ 93 h 253"/>
                <a:gd name="T62" fmla="*/ 102 w 185"/>
                <a:gd name="T63" fmla="*/ 94 h 253"/>
                <a:gd name="T64" fmla="*/ 97 w 185"/>
                <a:gd name="T65" fmla="*/ 92 h 253"/>
                <a:gd name="T66" fmla="*/ 91 w 185"/>
                <a:gd name="T67" fmla="*/ 86 h 253"/>
                <a:gd name="T68" fmla="*/ 85 w 185"/>
                <a:gd name="T69" fmla="*/ 75 h 253"/>
                <a:gd name="T70" fmla="*/ 83 w 185"/>
                <a:gd name="T71" fmla="*/ 62 h 253"/>
                <a:gd name="T72" fmla="*/ 85 w 185"/>
                <a:gd name="T73" fmla="*/ 54 h 253"/>
                <a:gd name="T74" fmla="*/ 92 w 185"/>
                <a:gd name="T75" fmla="*/ 43 h 253"/>
                <a:gd name="T76" fmla="*/ 93 w 185"/>
                <a:gd name="T77" fmla="*/ 40 h 253"/>
                <a:gd name="T78" fmla="*/ 92 w 185"/>
                <a:gd name="T79" fmla="*/ 27 h 253"/>
                <a:gd name="T80" fmla="*/ 97 w 185"/>
                <a:gd name="T81" fmla="*/ 20 h 253"/>
                <a:gd name="T82" fmla="*/ 111 w 185"/>
                <a:gd name="T83" fmla="*/ 6 h 253"/>
                <a:gd name="T84" fmla="*/ 185 w 185"/>
                <a:gd name="T85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5" h="253">
                  <a:moveTo>
                    <a:pt x="185" y="23"/>
                  </a:moveTo>
                  <a:lnTo>
                    <a:pt x="185" y="23"/>
                  </a:lnTo>
                  <a:lnTo>
                    <a:pt x="185" y="42"/>
                  </a:lnTo>
                  <a:lnTo>
                    <a:pt x="184" y="58"/>
                  </a:lnTo>
                  <a:lnTo>
                    <a:pt x="181" y="73"/>
                  </a:lnTo>
                  <a:lnTo>
                    <a:pt x="179" y="87"/>
                  </a:lnTo>
                  <a:lnTo>
                    <a:pt x="172" y="116"/>
                  </a:lnTo>
                  <a:lnTo>
                    <a:pt x="165" y="148"/>
                  </a:lnTo>
                  <a:lnTo>
                    <a:pt x="165" y="148"/>
                  </a:lnTo>
                  <a:lnTo>
                    <a:pt x="165" y="165"/>
                  </a:lnTo>
                  <a:lnTo>
                    <a:pt x="164" y="174"/>
                  </a:lnTo>
                  <a:lnTo>
                    <a:pt x="163" y="182"/>
                  </a:lnTo>
                  <a:lnTo>
                    <a:pt x="160" y="192"/>
                  </a:lnTo>
                  <a:lnTo>
                    <a:pt x="156" y="200"/>
                  </a:lnTo>
                  <a:lnTo>
                    <a:pt x="151" y="207"/>
                  </a:lnTo>
                  <a:lnTo>
                    <a:pt x="145" y="215"/>
                  </a:lnTo>
                  <a:lnTo>
                    <a:pt x="145" y="215"/>
                  </a:lnTo>
                  <a:lnTo>
                    <a:pt x="140" y="222"/>
                  </a:lnTo>
                  <a:lnTo>
                    <a:pt x="133" y="228"/>
                  </a:lnTo>
                  <a:lnTo>
                    <a:pt x="124" y="232"/>
                  </a:lnTo>
                  <a:lnTo>
                    <a:pt x="115" y="236"/>
                  </a:lnTo>
                  <a:lnTo>
                    <a:pt x="98" y="243"/>
                  </a:lnTo>
                  <a:lnTo>
                    <a:pt x="90" y="246"/>
                  </a:lnTo>
                  <a:lnTo>
                    <a:pt x="83" y="250"/>
                  </a:lnTo>
                  <a:lnTo>
                    <a:pt x="83" y="250"/>
                  </a:lnTo>
                  <a:lnTo>
                    <a:pt x="72" y="252"/>
                  </a:lnTo>
                  <a:lnTo>
                    <a:pt x="66" y="253"/>
                  </a:lnTo>
                  <a:lnTo>
                    <a:pt x="61" y="253"/>
                  </a:lnTo>
                  <a:lnTo>
                    <a:pt x="55" y="252"/>
                  </a:lnTo>
                  <a:lnTo>
                    <a:pt x="49" y="250"/>
                  </a:lnTo>
                  <a:lnTo>
                    <a:pt x="42" y="245"/>
                  </a:lnTo>
                  <a:lnTo>
                    <a:pt x="35" y="238"/>
                  </a:lnTo>
                  <a:lnTo>
                    <a:pt x="35" y="238"/>
                  </a:lnTo>
                  <a:lnTo>
                    <a:pt x="27" y="223"/>
                  </a:lnTo>
                  <a:lnTo>
                    <a:pt x="21" y="210"/>
                  </a:lnTo>
                  <a:lnTo>
                    <a:pt x="17" y="199"/>
                  </a:lnTo>
                  <a:lnTo>
                    <a:pt x="13" y="188"/>
                  </a:lnTo>
                  <a:lnTo>
                    <a:pt x="8" y="171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1" y="138"/>
                  </a:lnTo>
                  <a:lnTo>
                    <a:pt x="0" y="131"/>
                  </a:lnTo>
                  <a:lnTo>
                    <a:pt x="1" y="127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20" y="127"/>
                  </a:lnTo>
                  <a:lnTo>
                    <a:pt x="33" y="131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84" y="174"/>
                  </a:lnTo>
                  <a:lnTo>
                    <a:pt x="93" y="163"/>
                  </a:lnTo>
                  <a:lnTo>
                    <a:pt x="100" y="158"/>
                  </a:lnTo>
                  <a:lnTo>
                    <a:pt x="107" y="152"/>
                  </a:lnTo>
                  <a:lnTo>
                    <a:pt x="116" y="147"/>
                  </a:lnTo>
                  <a:lnTo>
                    <a:pt x="127" y="142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26" y="87"/>
                  </a:lnTo>
                  <a:lnTo>
                    <a:pt x="120" y="91"/>
                  </a:lnTo>
                  <a:lnTo>
                    <a:pt x="114" y="93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9" y="94"/>
                  </a:lnTo>
                  <a:lnTo>
                    <a:pt x="97" y="92"/>
                  </a:lnTo>
                  <a:lnTo>
                    <a:pt x="94" y="90"/>
                  </a:lnTo>
                  <a:lnTo>
                    <a:pt x="91" y="86"/>
                  </a:lnTo>
                  <a:lnTo>
                    <a:pt x="85" y="75"/>
                  </a:lnTo>
                  <a:lnTo>
                    <a:pt x="85" y="75"/>
                  </a:lnTo>
                  <a:lnTo>
                    <a:pt x="84" y="68"/>
                  </a:lnTo>
                  <a:lnTo>
                    <a:pt x="83" y="62"/>
                  </a:lnTo>
                  <a:lnTo>
                    <a:pt x="84" y="57"/>
                  </a:lnTo>
                  <a:lnTo>
                    <a:pt x="85" y="54"/>
                  </a:lnTo>
                  <a:lnTo>
                    <a:pt x="90" y="47"/>
                  </a:lnTo>
                  <a:lnTo>
                    <a:pt x="92" y="43"/>
                  </a:lnTo>
                  <a:lnTo>
                    <a:pt x="93" y="40"/>
                  </a:lnTo>
                  <a:lnTo>
                    <a:pt x="93" y="40"/>
                  </a:lnTo>
                  <a:lnTo>
                    <a:pt x="91" y="33"/>
                  </a:lnTo>
                  <a:lnTo>
                    <a:pt x="92" y="27"/>
                  </a:lnTo>
                  <a:lnTo>
                    <a:pt x="93" y="23"/>
                  </a:lnTo>
                  <a:lnTo>
                    <a:pt x="97" y="20"/>
                  </a:lnTo>
                  <a:lnTo>
                    <a:pt x="106" y="12"/>
                  </a:lnTo>
                  <a:lnTo>
                    <a:pt x="111" y="6"/>
                  </a:lnTo>
                  <a:lnTo>
                    <a:pt x="115" y="0"/>
                  </a:lnTo>
                  <a:lnTo>
                    <a:pt x="185" y="23"/>
                  </a:lnTo>
                  <a:lnTo>
                    <a:pt x="185" y="2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Line 114">
              <a:extLst>
                <a:ext uri="{FF2B5EF4-FFF2-40B4-BE49-F238E27FC236}">
                  <a16:creationId xmlns:a16="http://schemas.microsoft.com/office/drawing/2014/main" xmlns="" id="{47652CD4-2EA1-412B-958D-23B1CF5391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20126" y="3790950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Freeform 115">
              <a:extLst>
                <a:ext uri="{FF2B5EF4-FFF2-40B4-BE49-F238E27FC236}">
                  <a16:creationId xmlns:a16="http://schemas.microsoft.com/office/drawing/2014/main" xmlns="" id="{7254E4F6-1F36-4F19-90C5-5F8E8FEA3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59713" y="2330450"/>
              <a:ext cx="323850" cy="242887"/>
            </a:xfrm>
            <a:custGeom>
              <a:avLst/>
              <a:gdLst>
                <a:gd name="T0" fmla="*/ 47 w 409"/>
                <a:gd name="T1" fmla="*/ 306 h 306"/>
                <a:gd name="T2" fmla="*/ 28 w 409"/>
                <a:gd name="T3" fmla="*/ 275 h 306"/>
                <a:gd name="T4" fmla="*/ 13 w 409"/>
                <a:gd name="T5" fmla="*/ 260 h 306"/>
                <a:gd name="T6" fmla="*/ 8 w 409"/>
                <a:gd name="T7" fmla="*/ 250 h 306"/>
                <a:gd name="T8" fmla="*/ 2 w 409"/>
                <a:gd name="T9" fmla="*/ 231 h 306"/>
                <a:gd name="T10" fmla="*/ 0 w 409"/>
                <a:gd name="T11" fmla="*/ 203 h 306"/>
                <a:gd name="T12" fmla="*/ 4 w 409"/>
                <a:gd name="T13" fmla="*/ 168 h 306"/>
                <a:gd name="T14" fmla="*/ 9 w 409"/>
                <a:gd name="T15" fmla="*/ 132 h 306"/>
                <a:gd name="T16" fmla="*/ 11 w 409"/>
                <a:gd name="T17" fmla="*/ 114 h 306"/>
                <a:gd name="T18" fmla="*/ 29 w 409"/>
                <a:gd name="T19" fmla="*/ 92 h 306"/>
                <a:gd name="T20" fmla="*/ 47 w 409"/>
                <a:gd name="T21" fmla="*/ 70 h 306"/>
                <a:gd name="T22" fmla="*/ 70 w 409"/>
                <a:gd name="T23" fmla="*/ 48 h 306"/>
                <a:gd name="T24" fmla="*/ 107 w 409"/>
                <a:gd name="T25" fmla="*/ 26 h 306"/>
                <a:gd name="T26" fmla="*/ 136 w 409"/>
                <a:gd name="T27" fmla="*/ 17 h 306"/>
                <a:gd name="T28" fmla="*/ 186 w 409"/>
                <a:gd name="T29" fmla="*/ 5 h 306"/>
                <a:gd name="T30" fmla="*/ 224 w 409"/>
                <a:gd name="T31" fmla="*/ 0 h 306"/>
                <a:gd name="T32" fmla="*/ 246 w 409"/>
                <a:gd name="T33" fmla="*/ 0 h 306"/>
                <a:gd name="T34" fmla="*/ 293 w 409"/>
                <a:gd name="T35" fmla="*/ 12 h 306"/>
                <a:gd name="T36" fmla="*/ 319 w 409"/>
                <a:gd name="T37" fmla="*/ 24 h 306"/>
                <a:gd name="T38" fmla="*/ 336 w 409"/>
                <a:gd name="T39" fmla="*/ 37 h 306"/>
                <a:gd name="T40" fmla="*/ 344 w 409"/>
                <a:gd name="T41" fmla="*/ 50 h 306"/>
                <a:gd name="T42" fmla="*/ 347 w 409"/>
                <a:gd name="T43" fmla="*/ 57 h 306"/>
                <a:gd name="T44" fmla="*/ 377 w 409"/>
                <a:gd name="T45" fmla="*/ 113 h 306"/>
                <a:gd name="T46" fmla="*/ 397 w 409"/>
                <a:gd name="T47" fmla="*/ 159 h 306"/>
                <a:gd name="T48" fmla="*/ 403 w 409"/>
                <a:gd name="T49" fmla="*/ 177 h 306"/>
                <a:gd name="T50" fmla="*/ 409 w 409"/>
                <a:gd name="T51" fmla="*/ 216 h 306"/>
                <a:gd name="T52" fmla="*/ 408 w 409"/>
                <a:gd name="T53" fmla="*/ 236 h 306"/>
                <a:gd name="T54" fmla="*/ 403 w 409"/>
                <a:gd name="T55" fmla="*/ 252 h 306"/>
                <a:gd name="T56" fmla="*/ 388 w 409"/>
                <a:gd name="T57" fmla="*/ 256 h 306"/>
                <a:gd name="T58" fmla="*/ 375 w 409"/>
                <a:gd name="T59" fmla="*/ 262 h 306"/>
                <a:gd name="T60" fmla="*/ 369 w 409"/>
                <a:gd name="T61" fmla="*/ 274 h 306"/>
                <a:gd name="T62" fmla="*/ 372 w 409"/>
                <a:gd name="T63" fmla="*/ 295 h 306"/>
                <a:gd name="T64" fmla="*/ 359 w 409"/>
                <a:gd name="T65" fmla="*/ 295 h 306"/>
                <a:gd name="T66" fmla="*/ 355 w 409"/>
                <a:gd name="T67" fmla="*/ 243 h 306"/>
                <a:gd name="T68" fmla="*/ 347 w 409"/>
                <a:gd name="T69" fmla="*/ 199 h 306"/>
                <a:gd name="T70" fmla="*/ 324 w 409"/>
                <a:gd name="T71" fmla="*/ 183 h 306"/>
                <a:gd name="T72" fmla="*/ 276 w 409"/>
                <a:gd name="T73" fmla="*/ 142 h 306"/>
                <a:gd name="T74" fmla="*/ 262 w 409"/>
                <a:gd name="T75" fmla="*/ 134 h 306"/>
                <a:gd name="T76" fmla="*/ 239 w 409"/>
                <a:gd name="T77" fmla="*/ 127 h 306"/>
                <a:gd name="T78" fmla="*/ 219 w 409"/>
                <a:gd name="T79" fmla="*/ 127 h 306"/>
                <a:gd name="T80" fmla="*/ 194 w 409"/>
                <a:gd name="T81" fmla="*/ 134 h 306"/>
                <a:gd name="T82" fmla="*/ 180 w 409"/>
                <a:gd name="T83" fmla="*/ 140 h 306"/>
                <a:gd name="T84" fmla="*/ 152 w 409"/>
                <a:gd name="T85" fmla="*/ 147 h 306"/>
                <a:gd name="T86" fmla="*/ 125 w 409"/>
                <a:gd name="T87" fmla="*/ 148 h 306"/>
                <a:gd name="T88" fmla="*/ 115 w 409"/>
                <a:gd name="T89" fmla="*/ 144 h 306"/>
                <a:gd name="T90" fmla="*/ 103 w 409"/>
                <a:gd name="T91" fmla="*/ 137 h 306"/>
                <a:gd name="T92" fmla="*/ 94 w 409"/>
                <a:gd name="T93" fmla="*/ 128 h 306"/>
                <a:gd name="T94" fmla="*/ 91 w 409"/>
                <a:gd name="T95" fmla="*/ 140 h 306"/>
                <a:gd name="T96" fmla="*/ 80 w 409"/>
                <a:gd name="T97" fmla="*/ 158 h 306"/>
                <a:gd name="T98" fmla="*/ 66 w 409"/>
                <a:gd name="T99" fmla="*/ 172 h 306"/>
                <a:gd name="T100" fmla="*/ 44 w 409"/>
                <a:gd name="T101" fmla="*/ 190 h 306"/>
                <a:gd name="T102" fmla="*/ 48 w 409"/>
                <a:gd name="T103" fmla="*/ 203 h 306"/>
                <a:gd name="T104" fmla="*/ 51 w 409"/>
                <a:gd name="T105" fmla="*/ 233 h 306"/>
                <a:gd name="T106" fmla="*/ 50 w 409"/>
                <a:gd name="T107" fmla="*/ 277 h 306"/>
                <a:gd name="T108" fmla="*/ 47 w 409"/>
                <a:gd name="T109" fmla="*/ 306 h 306"/>
                <a:gd name="T110" fmla="*/ 47 w 409"/>
                <a:gd name="T111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9" h="306">
                  <a:moveTo>
                    <a:pt x="47" y="306"/>
                  </a:moveTo>
                  <a:lnTo>
                    <a:pt x="47" y="306"/>
                  </a:lnTo>
                  <a:lnTo>
                    <a:pt x="36" y="287"/>
                  </a:lnTo>
                  <a:lnTo>
                    <a:pt x="28" y="275"/>
                  </a:lnTo>
                  <a:lnTo>
                    <a:pt x="21" y="269"/>
                  </a:lnTo>
                  <a:lnTo>
                    <a:pt x="13" y="260"/>
                  </a:lnTo>
                  <a:lnTo>
                    <a:pt x="13" y="260"/>
                  </a:lnTo>
                  <a:lnTo>
                    <a:pt x="8" y="250"/>
                  </a:lnTo>
                  <a:lnTo>
                    <a:pt x="5" y="241"/>
                  </a:lnTo>
                  <a:lnTo>
                    <a:pt x="2" y="231"/>
                  </a:lnTo>
                  <a:lnTo>
                    <a:pt x="1" y="222"/>
                  </a:lnTo>
                  <a:lnTo>
                    <a:pt x="0" y="203"/>
                  </a:lnTo>
                  <a:lnTo>
                    <a:pt x="1" y="185"/>
                  </a:lnTo>
                  <a:lnTo>
                    <a:pt x="4" y="168"/>
                  </a:lnTo>
                  <a:lnTo>
                    <a:pt x="7" y="150"/>
                  </a:lnTo>
                  <a:lnTo>
                    <a:pt x="9" y="132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21" y="102"/>
                  </a:lnTo>
                  <a:lnTo>
                    <a:pt x="29" y="92"/>
                  </a:lnTo>
                  <a:lnTo>
                    <a:pt x="37" y="80"/>
                  </a:lnTo>
                  <a:lnTo>
                    <a:pt x="47" y="70"/>
                  </a:lnTo>
                  <a:lnTo>
                    <a:pt x="57" y="58"/>
                  </a:lnTo>
                  <a:lnTo>
                    <a:pt x="70" y="48"/>
                  </a:lnTo>
                  <a:lnTo>
                    <a:pt x="86" y="36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136" y="17"/>
                  </a:lnTo>
                  <a:lnTo>
                    <a:pt x="168" y="8"/>
                  </a:lnTo>
                  <a:lnTo>
                    <a:pt x="186" y="5"/>
                  </a:lnTo>
                  <a:lnTo>
                    <a:pt x="204" y="3"/>
                  </a:lnTo>
                  <a:lnTo>
                    <a:pt x="224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78" y="7"/>
                  </a:lnTo>
                  <a:lnTo>
                    <a:pt x="293" y="12"/>
                  </a:lnTo>
                  <a:lnTo>
                    <a:pt x="307" y="17"/>
                  </a:lnTo>
                  <a:lnTo>
                    <a:pt x="319" y="24"/>
                  </a:lnTo>
                  <a:lnTo>
                    <a:pt x="331" y="33"/>
                  </a:lnTo>
                  <a:lnTo>
                    <a:pt x="336" y="37"/>
                  </a:lnTo>
                  <a:lnTo>
                    <a:pt x="340" y="43"/>
                  </a:lnTo>
                  <a:lnTo>
                    <a:pt x="344" y="50"/>
                  </a:lnTo>
                  <a:lnTo>
                    <a:pt x="347" y="57"/>
                  </a:lnTo>
                  <a:lnTo>
                    <a:pt x="347" y="57"/>
                  </a:lnTo>
                  <a:lnTo>
                    <a:pt x="362" y="85"/>
                  </a:lnTo>
                  <a:lnTo>
                    <a:pt x="377" y="113"/>
                  </a:lnTo>
                  <a:lnTo>
                    <a:pt x="391" y="143"/>
                  </a:lnTo>
                  <a:lnTo>
                    <a:pt x="397" y="159"/>
                  </a:lnTo>
                  <a:lnTo>
                    <a:pt x="403" y="177"/>
                  </a:lnTo>
                  <a:lnTo>
                    <a:pt x="403" y="177"/>
                  </a:lnTo>
                  <a:lnTo>
                    <a:pt x="408" y="197"/>
                  </a:lnTo>
                  <a:lnTo>
                    <a:pt x="409" y="216"/>
                  </a:lnTo>
                  <a:lnTo>
                    <a:pt x="409" y="227"/>
                  </a:lnTo>
                  <a:lnTo>
                    <a:pt x="408" y="236"/>
                  </a:lnTo>
                  <a:lnTo>
                    <a:pt x="406" y="244"/>
                  </a:lnTo>
                  <a:lnTo>
                    <a:pt x="403" y="252"/>
                  </a:lnTo>
                  <a:lnTo>
                    <a:pt x="403" y="252"/>
                  </a:lnTo>
                  <a:lnTo>
                    <a:pt x="388" y="256"/>
                  </a:lnTo>
                  <a:lnTo>
                    <a:pt x="381" y="258"/>
                  </a:lnTo>
                  <a:lnTo>
                    <a:pt x="375" y="262"/>
                  </a:lnTo>
                  <a:lnTo>
                    <a:pt x="372" y="267"/>
                  </a:lnTo>
                  <a:lnTo>
                    <a:pt x="369" y="274"/>
                  </a:lnTo>
                  <a:lnTo>
                    <a:pt x="369" y="284"/>
                  </a:lnTo>
                  <a:lnTo>
                    <a:pt x="372" y="295"/>
                  </a:lnTo>
                  <a:lnTo>
                    <a:pt x="359" y="295"/>
                  </a:lnTo>
                  <a:lnTo>
                    <a:pt x="359" y="295"/>
                  </a:lnTo>
                  <a:lnTo>
                    <a:pt x="358" y="269"/>
                  </a:lnTo>
                  <a:lnTo>
                    <a:pt x="355" y="243"/>
                  </a:lnTo>
                  <a:lnTo>
                    <a:pt x="352" y="220"/>
                  </a:lnTo>
                  <a:lnTo>
                    <a:pt x="347" y="199"/>
                  </a:lnTo>
                  <a:lnTo>
                    <a:pt x="347" y="199"/>
                  </a:lnTo>
                  <a:lnTo>
                    <a:pt x="324" y="183"/>
                  </a:lnTo>
                  <a:lnTo>
                    <a:pt x="305" y="169"/>
                  </a:lnTo>
                  <a:lnTo>
                    <a:pt x="276" y="142"/>
                  </a:lnTo>
                  <a:lnTo>
                    <a:pt x="276" y="142"/>
                  </a:lnTo>
                  <a:lnTo>
                    <a:pt x="262" y="134"/>
                  </a:lnTo>
                  <a:lnTo>
                    <a:pt x="250" y="129"/>
                  </a:lnTo>
                  <a:lnTo>
                    <a:pt x="239" y="127"/>
                  </a:lnTo>
                  <a:lnTo>
                    <a:pt x="229" y="126"/>
                  </a:lnTo>
                  <a:lnTo>
                    <a:pt x="219" y="127"/>
                  </a:lnTo>
                  <a:lnTo>
                    <a:pt x="211" y="129"/>
                  </a:lnTo>
                  <a:lnTo>
                    <a:pt x="194" y="134"/>
                  </a:lnTo>
                  <a:lnTo>
                    <a:pt x="194" y="134"/>
                  </a:lnTo>
                  <a:lnTo>
                    <a:pt x="180" y="140"/>
                  </a:lnTo>
                  <a:lnTo>
                    <a:pt x="165" y="144"/>
                  </a:lnTo>
                  <a:lnTo>
                    <a:pt x="152" y="147"/>
                  </a:lnTo>
                  <a:lnTo>
                    <a:pt x="138" y="148"/>
                  </a:lnTo>
                  <a:lnTo>
                    <a:pt x="125" y="148"/>
                  </a:lnTo>
                  <a:lnTo>
                    <a:pt x="120" y="147"/>
                  </a:lnTo>
                  <a:lnTo>
                    <a:pt x="115" y="144"/>
                  </a:lnTo>
                  <a:lnTo>
                    <a:pt x="109" y="141"/>
                  </a:lnTo>
                  <a:lnTo>
                    <a:pt x="103" y="137"/>
                  </a:lnTo>
                  <a:lnTo>
                    <a:pt x="99" y="134"/>
                  </a:lnTo>
                  <a:lnTo>
                    <a:pt x="94" y="128"/>
                  </a:lnTo>
                  <a:lnTo>
                    <a:pt x="94" y="128"/>
                  </a:lnTo>
                  <a:lnTo>
                    <a:pt x="91" y="140"/>
                  </a:lnTo>
                  <a:lnTo>
                    <a:pt x="86" y="150"/>
                  </a:lnTo>
                  <a:lnTo>
                    <a:pt x="80" y="158"/>
                  </a:lnTo>
                  <a:lnTo>
                    <a:pt x="73" y="166"/>
                  </a:lnTo>
                  <a:lnTo>
                    <a:pt x="66" y="172"/>
                  </a:lnTo>
                  <a:lnTo>
                    <a:pt x="59" y="178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8" y="203"/>
                  </a:lnTo>
                  <a:lnTo>
                    <a:pt x="50" y="219"/>
                  </a:lnTo>
                  <a:lnTo>
                    <a:pt x="51" y="233"/>
                  </a:lnTo>
                  <a:lnTo>
                    <a:pt x="51" y="248"/>
                  </a:lnTo>
                  <a:lnTo>
                    <a:pt x="50" y="277"/>
                  </a:lnTo>
                  <a:lnTo>
                    <a:pt x="47" y="306"/>
                  </a:lnTo>
                  <a:lnTo>
                    <a:pt x="47" y="306"/>
                  </a:lnTo>
                  <a:close/>
                  <a:moveTo>
                    <a:pt x="47" y="306"/>
                  </a:moveTo>
                  <a:lnTo>
                    <a:pt x="47" y="3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Freeform 116">
              <a:extLst>
                <a:ext uri="{FF2B5EF4-FFF2-40B4-BE49-F238E27FC236}">
                  <a16:creationId xmlns:a16="http://schemas.microsoft.com/office/drawing/2014/main" xmlns="" id="{D471AB8D-9475-4BC5-98B3-032A80C29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713" y="2330450"/>
              <a:ext cx="323850" cy="242887"/>
            </a:xfrm>
            <a:custGeom>
              <a:avLst/>
              <a:gdLst>
                <a:gd name="T0" fmla="*/ 47 w 409"/>
                <a:gd name="T1" fmla="*/ 306 h 306"/>
                <a:gd name="T2" fmla="*/ 28 w 409"/>
                <a:gd name="T3" fmla="*/ 275 h 306"/>
                <a:gd name="T4" fmla="*/ 13 w 409"/>
                <a:gd name="T5" fmla="*/ 260 h 306"/>
                <a:gd name="T6" fmla="*/ 8 w 409"/>
                <a:gd name="T7" fmla="*/ 250 h 306"/>
                <a:gd name="T8" fmla="*/ 2 w 409"/>
                <a:gd name="T9" fmla="*/ 231 h 306"/>
                <a:gd name="T10" fmla="*/ 0 w 409"/>
                <a:gd name="T11" fmla="*/ 203 h 306"/>
                <a:gd name="T12" fmla="*/ 4 w 409"/>
                <a:gd name="T13" fmla="*/ 168 h 306"/>
                <a:gd name="T14" fmla="*/ 9 w 409"/>
                <a:gd name="T15" fmla="*/ 132 h 306"/>
                <a:gd name="T16" fmla="*/ 11 w 409"/>
                <a:gd name="T17" fmla="*/ 114 h 306"/>
                <a:gd name="T18" fmla="*/ 29 w 409"/>
                <a:gd name="T19" fmla="*/ 92 h 306"/>
                <a:gd name="T20" fmla="*/ 47 w 409"/>
                <a:gd name="T21" fmla="*/ 70 h 306"/>
                <a:gd name="T22" fmla="*/ 70 w 409"/>
                <a:gd name="T23" fmla="*/ 48 h 306"/>
                <a:gd name="T24" fmla="*/ 107 w 409"/>
                <a:gd name="T25" fmla="*/ 26 h 306"/>
                <a:gd name="T26" fmla="*/ 136 w 409"/>
                <a:gd name="T27" fmla="*/ 17 h 306"/>
                <a:gd name="T28" fmla="*/ 186 w 409"/>
                <a:gd name="T29" fmla="*/ 5 h 306"/>
                <a:gd name="T30" fmla="*/ 224 w 409"/>
                <a:gd name="T31" fmla="*/ 0 h 306"/>
                <a:gd name="T32" fmla="*/ 246 w 409"/>
                <a:gd name="T33" fmla="*/ 0 h 306"/>
                <a:gd name="T34" fmla="*/ 293 w 409"/>
                <a:gd name="T35" fmla="*/ 12 h 306"/>
                <a:gd name="T36" fmla="*/ 319 w 409"/>
                <a:gd name="T37" fmla="*/ 24 h 306"/>
                <a:gd name="T38" fmla="*/ 336 w 409"/>
                <a:gd name="T39" fmla="*/ 37 h 306"/>
                <a:gd name="T40" fmla="*/ 344 w 409"/>
                <a:gd name="T41" fmla="*/ 50 h 306"/>
                <a:gd name="T42" fmla="*/ 347 w 409"/>
                <a:gd name="T43" fmla="*/ 57 h 306"/>
                <a:gd name="T44" fmla="*/ 377 w 409"/>
                <a:gd name="T45" fmla="*/ 113 h 306"/>
                <a:gd name="T46" fmla="*/ 397 w 409"/>
                <a:gd name="T47" fmla="*/ 159 h 306"/>
                <a:gd name="T48" fmla="*/ 403 w 409"/>
                <a:gd name="T49" fmla="*/ 177 h 306"/>
                <a:gd name="T50" fmla="*/ 409 w 409"/>
                <a:gd name="T51" fmla="*/ 216 h 306"/>
                <a:gd name="T52" fmla="*/ 408 w 409"/>
                <a:gd name="T53" fmla="*/ 236 h 306"/>
                <a:gd name="T54" fmla="*/ 403 w 409"/>
                <a:gd name="T55" fmla="*/ 252 h 306"/>
                <a:gd name="T56" fmla="*/ 388 w 409"/>
                <a:gd name="T57" fmla="*/ 256 h 306"/>
                <a:gd name="T58" fmla="*/ 375 w 409"/>
                <a:gd name="T59" fmla="*/ 262 h 306"/>
                <a:gd name="T60" fmla="*/ 369 w 409"/>
                <a:gd name="T61" fmla="*/ 274 h 306"/>
                <a:gd name="T62" fmla="*/ 372 w 409"/>
                <a:gd name="T63" fmla="*/ 295 h 306"/>
                <a:gd name="T64" fmla="*/ 359 w 409"/>
                <a:gd name="T65" fmla="*/ 295 h 306"/>
                <a:gd name="T66" fmla="*/ 355 w 409"/>
                <a:gd name="T67" fmla="*/ 243 h 306"/>
                <a:gd name="T68" fmla="*/ 347 w 409"/>
                <a:gd name="T69" fmla="*/ 199 h 306"/>
                <a:gd name="T70" fmla="*/ 324 w 409"/>
                <a:gd name="T71" fmla="*/ 183 h 306"/>
                <a:gd name="T72" fmla="*/ 276 w 409"/>
                <a:gd name="T73" fmla="*/ 142 h 306"/>
                <a:gd name="T74" fmla="*/ 262 w 409"/>
                <a:gd name="T75" fmla="*/ 134 h 306"/>
                <a:gd name="T76" fmla="*/ 239 w 409"/>
                <a:gd name="T77" fmla="*/ 127 h 306"/>
                <a:gd name="T78" fmla="*/ 219 w 409"/>
                <a:gd name="T79" fmla="*/ 127 h 306"/>
                <a:gd name="T80" fmla="*/ 194 w 409"/>
                <a:gd name="T81" fmla="*/ 134 h 306"/>
                <a:gd name="T82" fmla="*/ 180 w 409"/>
                <a:gd name="T83" fmla="*/ 140 h 306"/>
                <a:gd name="T84" fmla="*/ 152 w 409"/>
                <a:gd name="T85" fmla="*/ 147 h 306"/>
                <a:gd name="T86" fmla="*/ 125 w 409"/>
                <a:gd name="T87" fmla="*/ 148 h 306"/>
                <a:gd name="T88" fmla="*/ 115 w 409"/>
                <a:gd name="T89" fmla="*/ 144 h 306"/>
                <a:gd name="T90" fmla="*/ 103 w 409"/>
                <a:gd name="T91" fmla="*/ 137 h 306"/>
                <a:gd name="T92" fmla="*/ 94 w 409"/>
                <a:gd name="T93" fmla="*/ 128 h 306"/>
                <a:gd name="T94" fmla="*/ 91 w 409"/>
                <a:gd name="T95" fmla="*/ 140 h 306"/>
                <a:gd name="T96" fmla="*/ 80 w 409"/>
                <a:gd name="T97" fmla="*/ 158 h 306"/>
                <a:gd name="T98" fmla="*/ 66 w 409"/>
                <a:gd name="T99" fmla="*/ 172 h 306"/>
                <a:gd name="T100" fmla="*/ 44 w 409"/>
                <a:gd name="T101" fmla="*/ 190 h 306"/>
                <a:gd name="T102" fmla="*/ 48 w 409"/>
                <a:gd name="T103" fmla="*/ 203 h 306"/>
                <a:gd name="T104" fmla="*/ 51 w 409"/>
                <a:gd name="T105" fmla="*/ 233 h 306"/>
                <a:gd name="T106" fmla="*/ 50 w 409"/>
                <a:gd name="T107" fmla="*/ 277 h 306"/>
                <a:gd name="T108" fmla="*/ 47 w 409"/>
                <a:gd name="T109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9" h="306">
                  <a:moveTo>
                    <a:pt x="47" y="306"/>
                  </a:moveTo>
                  <a:lnTo>
                    <a:pt x="47" y="306"/>
                  </a:lnTo>
                  <a:lnTo>
                    <a:pt x="36" y="287"/>
                  </a:lnTo>
                  <a:lnTo>
                    <a:pt x="28" y="275"/>
                  </a:lnTo>
                  <a:lnTo>
                    <a:pt x="21" y="269"/>
                  </a:lnTo>
                  <a:lnTo>
                    <a:pt x="13" y="260"/>
                  </a:lnTo>
                  <a:lnTo>
                    <a:pt x="13" y="260"/>
                  </a:lnTo>
                  <a:lnTo>
                    <a:pt x="8" y="250"/>
                  </a:lnTo>
                  <a:lnTo>
                    <a:pt x="5" y="241"/>
                  </a:lnTo>
                  <a:lnTo>
                    <a:pt x="2" y="231"/>
                  </a:lnTo>
                  <a:lnTo>
                    <a:pt x="1" y="222"/>
                  </a:lnTo>
                  <a:lnTo>
                    <a:pt x="0" y="203"/>
                  </a:lnTo>
                  <a:lnTo>
                    <a:pt x="1" y="185"/>
                  </a:lnTo>
                  <a:lnTo>
                    <a:pt x="4" y="168"/>
                  </a:lnTo>
                  <a:lnTo>
                    <a:pt x="7" y="150"/>
                  </a:lnTo>
                  <a:lnTo>
                    <a:pt x="9" y="132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21" y="102"/>
                  </a:lnTo>
                  <a:lnTo>
                    <a:pt x="29" y="92"/>
                  </a:lnTo>
                  <a:lnTo>
                    <a:pt x="37" y="80"/>
                  </a:lnTo>
                  <a:lnTo>
                    <a:pt x="47" y="70"/>
                  </a:lnTo>
                  <a:lnTo>
                    <a:pt x="57" y="58"/>
                  </a:lnTo>
                  <a:lnTo>
                    <a:pt x="70" y="48"/>
                  </a:lnTo>
                  <a:lnTo>
                    <a:pt x="86" y="36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136" y="17"/>
                  </a:lnTo>
                  <a:lnTo>
                    <a:pt x="168" y="8"/>
                  </a:lnTo>
                  <a:lnTo>
                    <a:pt x="186" y="5"/>
                  </a:lnTo>
                  <a:lnTo>
                    <a:pt x="204" y="3"/>
                  </a:lnTo>
                  <a:lnTo>
                    <a:pt x="224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78" y="7"/>
                  </a:lnTo>
                  <a:lnTo>
                    <a:pt x="293" y="12"/>
                  </a:lnTo>
                  <a:lnTo>
                    <a:pt x="307" y="17"/>
                  </a:lnTo>
                  <a:lnTo>
                    <a:pt x="319" y="24"/>
                  </a:lnTo>
                  <a:lnTo>
                    <a:pt x="331" y="33"/>
                  </a:lnTo>
                  <a:lnTo>
                    <a:pt x="336" y="37"/>
                  </a:lnTo>
                  <a:lnTo>
                    <a:pt x="340" y="43"/>
                  </a:lnTo>
                  <a:lnTo>
                    <a:pt x="344" y="50"/>
                  </a:lnTo>
                  <a:lnTo>
                    <a:pt x="347" y="57"/>
                  </a:lnTo>
                  <a:lnTo>
                    <a:pt x="347" y="57"/>
                  </a:lnTo>
                  <a:lnTo>
                    <a:pt x="362" y="85"/>
                  </a:lnTo>
                  <a:lnTo>
                    <a:pt x="377" y="113"/>
                  </a:lnTo>
                  <a:lnTo>
                    <a:pt x="391" y="143"/>
                  </a:lnTo>
                  <a:lnTo>
                    <a:pt x="397" y="159"/>
                  </a:lnTo>
                  <a:lnTo>
                    <a:pt x="403" y="177"/>
                  </a:lnTo>
                  <a:lnTo>
                    <a:pt x="403" y="177"/>
                  </a:lnTo>
                  <a:lnTo>
                    <a:pt x="408" y="197"/>
                  </a:lnTo>
                  <a:lnTo>
                    <a:pt x="409" y="216"/>
                  </a:lnTo>
                  <a:lnTo>
                    <a:pt x="409" y="227"/>
                  </a:lnTo>
                  <a:lnTo>
                    <a:pt x="408" y="236"/>
                  </a:lnTo>
                  <a:lnTo>
                    <a:pt x="406" y="244"/>
                  </a:lnTo>
                  <a:lnTo>
                    <a:pt x="403" y="252"/>
                  </a:lnTo>
                  <a:lnTo>
                    <a:pt x="403" y="252"/>
                  </a:lnTo>
                  <a:lnTo>
                    <a:pt x="388" y="256"/>
                  </a:lnTo>
                  <a:lnTo>
                    <a:pt x="381" y="258"/>
                  </a:lnTo>
                  <a:lnTo>
                    <a:pt x="375" y="262"/>
                  </a:lnTo>
                  <a:lnTo>
                    <a:pt x="372" y="267"/>
                  </a:lnTo>
                  <a:lnTo>
                    <a:pt x="369" y="274"/>
                  </a:lnTo>
                  <a:lnTo>
                    <a:pt x="369" y="284"/>
                  </a:lnTo>
                  <a:lnTo>
                    <a:pt x="372" y="295"/>
                  </a:lnTo>
                  <a:lnTo>
                    <a:pt x="359" y="295"/>
                  </a:lnTo>
                  <a:lnTo>
                    <a:pt x="359" y="295"/>
                  </a:lnTo>
                  <a:lnTo>
                    <a:pt x="358" y="269"/>
                  </a:lnTo>
                  <a:lnTo>
                    <a:pt x="355" y="243"/>
                  </a:lnTo>
                  <a:lnTo>
                    <a:pt x="352" y="220"/>
                  </a:lnTo>
                  <a:lnTo>
                    <a:pt x="347" y="199"/>
                  </a:lnTo>
                  <a:lnTo>
                    <a:pt x="347" y="199"/>
                  </a:lnTo>
                  <a:lnTo>
                    <a:pt x="324" y="183"/>
                  </a:lnTo>
                  <a:lnTo>
                    <a:pt x="305" y="169"/>
                  </a:lnTo>
                  <a:lnTo>
                    <a:pt x="276" y="142"/>
                  </a:lnTo>
                  <a:lnTo>
                    <a:pt x="276" y="142"/>
                  </a:lnTo>
                  <a:lnTo>
                    <a:pt x="262" y="134"/>
                  </a:lnTo>
                  <a:lnTo>
                    <a:pt x="250" y="129"/>
                  </a:lnTo>
                  <a:lnTo>
                    <a:pt x="239" y="127"/>
                  </a:lnTo>
                  <a:lnTo>
                    <a:pt x="229" y="126"/>
                  </a:lnTo>
                  <a:lnTo>
                    <a:pt x="219" y="127"/>
                  </a:lnTo>
                  <a:lnTo>
                    <a:pt x="211" y="129"/>
                  </a:lnTo>
                  <a:lnTo>
                    <a:pt x="194" y="134"/>
                  </a:lnTo>
                  <a:lnTo>
                    <a:pt x="194" y="134"/>
                  </a:lnTo>
                  <a:lnTo>
                    <a:pt x="180" y="140"/>
                  </a:lnTo>
                  <a:lnTo>
                    <a:pt x="165" y="144"/>
                  </a:lnTo>
                  <a:lnTo>
                    <a:pt x="152" y="147"/>
                  </a:lnTo>
                  <a:lnTo>
                    <a:pt x="138" y="148"/>
                  </a:lnTo>
                  <a:lnTo>
                    <a:pt x="125" y="148"/>
                  </a:lnTo>
                  <a:lnTo>
                    <a:pt x="120" y="147"/>
                  </a:lnTo>
                  <a:lnTo>
                    <a:pt x="115" y="144"/>
                  </a:lnTo>
                  <a:lnTo>
                    <a:pt x="109" y="141"/>
                  </a:lnTo>
                  <a:lnTo>
                    <a:pt x="103" y="137"/>
                  </a:lnTo>
                  <a:lnTo>
                    <a:pt x="99" y="134"/>
                  </a:lnTo>
                  <a:lnTo>
                    <a:pt x="94" y="128"/>
                  </a:lnTo>
                  <a:lnTo>
                    <a:pt x="94" y="128"/>
                  </a:lnTo>
                  <a:lnTo>
                    <a:pt x="91" y="140"/>
                  </a:lnTo>
                  <a:lnTo>
                    <a:pt x="86" y="150"/>
                  </a:lnTo>
                  <a:lnTo>
                    <a:pt x="80" y="158"/>
                  </a:lnTo>
                  <a:lnTo>
                    <a:pt x="73" y="166"/>
                  </a:lnTo>
                  <a:lnTo>
                    <a:pt x="66" y="172"/>
                  </a:lnTo>
                  <a:lnTo>
                    <a:pt x="59" y="178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8" y="203"/>
                  </a:lnTo>
                  <a:lnTo>
                    <a:pt x="50" y="219"/>
                  </a:lnTo>
                  <a:lnTo>
                    <a:pt x="51" y="233"/>
                  </a:lnTo>
                  <a:lnTo>
                    <a:pt x="51" y="248"/>
                  </a:lnTo>
                  <a:lnTo>
                    <a:pt x="50" y="277"/>
                  </a:lnTo>
                  <a:lnTo>
                    <a:pt x="47" y="306"/>
                  </a:lnTo>
                  <a:lnTo>
                    <a:pt x="47" y="3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Line 117">
              <a:extLst>
                <a:ext uri="{FF2B5EF4-FFF2-40B4-BE49-F238E27FC236}">
                  <a16:creationId xmlns:a16="http://schemas.microsoft.com/office/drawing/2014/main" xmlns="" id="{C837C271-04BC-4DFA-AD7C-F476DB0C7E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96226" y="257333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Freeform 118">
              <a:extLst>
                <a:ext uri="{FF2B5EF4-FFF2-40B4-BE49-F238E27FC236}">
                  <a16:creationId xmlns:a16="http://schemas.microsoft.com/office/drawing/2014/main" xmlns="" id="{5A9E9703-0605-4D9A-BDE1-B3E7A671D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713" y="2330450"/>
              <a:ext cx="323850" cy="242887"/>
            </a:xfrm>
            <a:custGeom>
              <a:avLst/>
              <a:gdLst>
                <a:gd name="T0" fmla="*/ 47 w 409"/>
                <a:gd name="T1" fmla="*/ 306 h 306"/>
                <a:gd name="T2" fmla="*/ 28 w 409"/>
                <a:gd name="T3" fmla="*/ 275 h 306"/>
                <a:gd name="T4" fmla="*/ 13 w 409"/>
                <a:gd name="T5" fmla="*/ 260 h 306"/>
                <a:gd name="T6" fmla="*/ 8 w 409"/>
                <a:gd name="T7" fmla="*/ 250 h 306"/>
                <a:gd name="T8" fmla="*/ 2 w 409"/>
                <a:gd name="T9" fmla="*/ 231 h 306"/>
                <a:gd name="T10" fmla="*/ 0 w 409"/>
                <a:gd name="T11" fmla="*/ 203 h 306"/>
                <a:gd name="T12" fmla="*/ 4 w 409"/>
                <a:gd name="T13" fmla="*/ 168 h 306"/>
                <a:gd name="T14" fmla="*/ 9 w 409"/>
                <a:gd name="T15" fmla="*/ 132 h 306"/>
                <a:gd name="T16" fmla="*/ 11 w 409"/>
                <a:gd name="T17" fmla="*/ 114 h 306"/>
                <a:gd name="T18" fmla="*/ 29 w 409"/>
                <a:gd name="T19" fmla="*/ 92 h 306"/>
                <a:gd name="T20" fmla="*/ 47 w 409"/>
                <a:gd name="T21" fmla="*/ 70 h 306"/>
                <a:gd name="T22" fmla="*/ 70 w 409"/>
                <a:gd name="T23" fmla="*/ 48 h 306"/>
                <a:gd name="T24" fmla="*/ 107 w 409"/>
                <a:gd name="T25" fmla="*/ 26 h 306"/>
                <a:gd name="T26" fmla="*/ 136 w 409"/>
                <a:gd name="T27" fmla="*/ 17 h 306"/>
                <a:gd name="T28" fmla="*/ 186 w 409"/>
                <a:gd name="T29" fmla="*/ 5 h 306"/>
                <a:gd name="T30" fmla="*/ 224 w 409"/>
                <a:gd name="T31" fmla="*/ 0 h 306"/>
                <a:gd name="T32" fmla="*/ 246 w 409"/>
                <a:gd name="T33" fmla="*/ 0 h 306"/>
                <a:gd name="T34" fmla="*/ 293 w 409"/>
                <a:gd name="T35" fmla="*/ 12 h 306"/>
                <a:gd name="T36" fmla="*/ 319 w 409"/>
                <a:gd name="T37" fmla="*/ 24 h 306"/>
                <a:gd name="T38" fmla="*/ 336 w 409"/>
                <a:gd name="T39" fmla="*/ 37 h 306"/>
                <a:gd name="T40" fmla="*/ 344 w 409"/>
                <a:gd name="T41" fmla="*/ 50 h 306"/>
                <a:gd name="T42" fmla="*/ 347 w 409"/>
                <a:gd name="T43" fmla="*/ 57 h 306"/>
                <a:gd name="T44" fmla="*/ 377 w 409"/>
                <a:gd name="T45" fmla="*/ 113 h 306"/>
                <a:gd name="T46" fmla="*/ 397 w 409"/>
                <a:gd name="T47" fmla="*/ 159 h 306"/>
                <a:gd name="T48" fmla="*/ 403 w 409"/>
                <a:gd name="T49" fmla="*/ 177 h 306"/>
                <a:gd name="T50" fmla="*/ 409 w 409"/>
                <a:gd name="T51" fmla="*/ 216 h 306"/>
                <a:gd name="T52" fmla="*/ 408 w 409"/>
                <a:gd name="T53" fmla="*/ 235 h 306"/>
                <a:gd name="T54" fmla="*/ 403 w 409"/>
                <a:gd name="T55" fmla="*/ 252 h 306"/>
                <a:gd name="T56" fmla="*/ 388 w 409"/>
                <a:gd name="T57" fmla="*/ 256 h 306"/>
                <a:gd name="T58" fmla="*/ 375 w 409"/>
                <a:gd name="T59" fmla="*/ 262 h 306"/>
                <a:gd name="T60" fmla="*/ 369 w 409"/>
                <a:gd name="T61" fmla="*/ 274 h 306"/>
                <a:gd name="T62" fmla="*/ 372 w 409"/>
                <a:gd name="T63" fmla="*/ 295 h 306"/>
                <a:gd name="T64" fmla="*/ 359 w 409"/>
                <a:gd name="T65" fmla="*/ 295 h 306"/>
                <a:gd name="T66" fmla="*/ 355 w 409"/>
                <a:gd name="T67" fmla="*/ 243 h 306"/>
                <a:gd name="T68" fmla="*/ 347 w 409"/>
                <a:gd name="T69" fmla="*/ 199 h 306"/>
                <a:gd name="T70" fmla="*/ 324 w 409"/>
                <a:gd name="T71" fmla="*/ 183 h 306"/>
                <a:gd name="T72" fmla="*/ 276 w 409"/>
                <a:gd name="T73" fmla="*/ 142 h 306"/>
                <a:gd name="T74" fmla="*/ 262 w 409"/>
                <a:gd name="T75" fmla="*/ 134 h 306"/>
                <a:gd name="T76" fmla="*/ 239 w 409"/>
                <a:gd name="T77" fmla="*/ 127 h 306"/>
                <a:gd name="T78" fmla="*/ 219 w 409"/>
                <a:gd name="T79" fmla="*/ 127 h 306"/>
                <a:gd name="T80" fmla="*/ 194 w 409"/>
                <a:gd name="T81" fmla="*/ 134 h 306"/>
                <a:gd name="T82" fmla="*/ 180 w 409"/>
                <a:gd name="T83" fmla="*/ 140 h 306"/>
                <a:gd name="T84" fmla="*/ 152 w 409"/>
                <a:gd name="T85" fmla="*/ 147 h 306"/>
                <a:gd name="T86" fmla="*/ 125 w 409"/>
                <a:gd name="T87" fmla="*/ 148 h 306"/>
                <a:gd name="T88" fmla="*/ 115 w 409"/>
                <a:gd name="T89" fmla="*/ 144 h 306"/>
                <a:gd name="T90" fmla="*/ 103 w 409"/>
                <a:gd name="T91" fmla="*/ 137 h 306"/>
                <a:gd name="T92" fmla="*/ 94 w 409"/>
                <a:gd name="T93" fmla="*/ 128 h 306"/>
                <a:gd name="T94" fmla="*/ 91 w 409"/>
                <a:gd name="T95" fmla="*/ 140 h 306"/>
                <a:gd name="T96" fmla="*/ 80 w 409"/>
                <a:gd name="T97" fmla="*/ 158 h 306"/>
                <a:gd name="T98" fmla="*/ 66 w 409"/>
                <a:gd name="T99" fmla="*/ 172 h 306"/>
                <a:gd name="T100" fmla="*/ 44 w 409"/>
                <a:gd name="T101" fmla="*/ 190 h 306"/>
                <a:gd name="T102" fmla="*/ 48 w 409"/>
                <a:gd name="T103" fmla="*/ 203 h 306"/>
                <a:gd name="T104" fmla="*/ 51 w 409"/>
                <a:gd name="T105" fmla="*/ 233 h 306"/>
                <a:gd name="T106" fmla="*/ 50 w 409"/>
                <a:gd name="T107" fmla="*/ 277 h 306"/>
                <a:gd name="T108" fmla="*/ 47 w 409"/>
                <a:gd name="T109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9" h="306">
                  <a:moveTo>
                    <a:pt x="47" y="306"/>
                  </a:moveTo>
                  <a:lnTo>
                    <a:pt x="47" y="306"/>
                  </a:lnTo>
                  <a:lnTo>
                    <a:pt x="36" y="287"/>
                  </a:lnTo>
                  <a:lnTo>
                    <a:pt x="28" y="275"/>
                  </a:lnTo>
                  <a:lnTo>
                    <a:pt x="21" y="269"/>
                  </a:lnTo>
                  <a:lnTo>
                    <a:pt x="13" y="260"/>
                  </a:lnTo>
                  <a:lnTo>
                    <a:pt x="13" y="260"/>
                  </a:lnTo>
                  <a:lnTo>
                    <a:pt x="8" y="250"/>
                  </a:lnTo>
                  <a:lnTo>
                    <a:pt x="5" y="241"/>
                  </a:lnTo>
                  <a:lnTo>
                    <a:pt x="2" y="231"/>
                  </a:lnTo>
                  <a:lnTo>
                    <a:pt x="1" y="222"/>
                  </a:lnTo>
                  <a:lnTo>
                    <a:pt x="0" y="203"/>
                  </a:lnTo>
                  <a:lnTo>
                    <a:pt x="1" y="185"/>
                  </a:lnTo>
                  <a:lnTo>
                    <a:pt x="4" y="168"/>
                  </a:lnTo>
                  <a:lnTo>
                    <a:pt x="7" y="150"/>
                  </a:lnTo>
                  <a:lnTo>
                    <a:pt x="9" y="132"/>
                  </a:lnTo>
                  <a:lnTo>
                    <a:pt x="11" y="114"/>
                  </a:lnTo>
                  <a:lnTo>
                    <a:pt x="11" y="114"/>
                  </a:lnTo>
                  <a:lnTo>
                    <a:pt x="21" y="102"/>
                  </a:lnTo>
                  <a:lnTo>
                    <a:pt x="29" y="92"/>
                  </a:lnTo>
                  <a:lnTo>
                    <a:pt x="37" y="80"/>
                  </a:lnTo>
                  <a:lnTo>
                    <a:pt x="47" y="70"/>
                  </a:lnTo>
                  <a:lnTo>
                    <a:pt x="57" y="58"/>
                  </a:lnTo>
                  <a:lnTo>
                    <a:pt x="70" y="48"/>
                  </a:lnTo>
                  <a:lnTo>
                    <a:pt x="86" y="36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136" y="17"/>
                  </a:lnTo>
                  <a:lnTo>
                    <a:pt x="168" y="8"/>
                  </a:lnTo>
                  <a:lnTo>
                    <a:pt x="186" y="5"/>
                  </a:lnTo>
                  <a:lnTo>
                    <a:pt x="204" y="3"/>
                  </a:lnTo>
                  <a:lnTo>
                    <a:pt x="224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78" y="7"/>
                  </a:lnTo>
                  <a:lnTo>
                    <a:pt x="293" y="12"/>
                  </a:lnTo>
                  <a:lnTo>
                    <a:pt x="307" y="17"/>
                  </a:lnTo>
                  <a:lnTo>
                    <a:pt x="319" y="24"/>
                  </a:lnTo>
                  <a:lnTo>
                    <a:pt x="331" y="33"/>
                  </a:lnTo>
                  <a:lnTo>
                    <a:pt x="336" y="37"/>
                  </a:lnTo>
                  <a:lnTo>
                    <a:pt x="340" y="43"/>
                  </a:lnTo>
                  <a:lnTo>
                    <a:pt x="344" y="50"/>
                  </a:lnTo>
                  <a:lnTo>
                    <a:pt x="347" y="57"/>
                  </a:lnTo>
                  <a:lnTo>
                    <a:pt x="347" y="57"/>
                  </a:lnTo>
                  <a:lnTo>
                    <a:pt x="362" y="85"/>
                  </a:lnTo>
                  <a:lnTo>
                    <a:pt x="377" y="113"/>
                  </a:lnTo>
                  <a:lnTo>
                    <a:pt x="391" y="143"/>
                  </a:lnTo>
                  <a:lnTo>
                    <a:pt x="397" y="159"/>
                  </a:lnTo>
                  <a:lnTo>
                    <a:pt x="403" y="177"/>
                  </a:lnTo>
                  <a:lnTo>
                    <a:pt x="403" y="177"/>
                  </a:lnTo>
                  <a:lnTo>
                    <a:pt x="408" y="197"/>
                  </a:lnTo>
                  <a:lnTo>
                    <a:pt x="409" y="216"/>
                  </a:lnTo>
                  <a:lnTo>
                    <a:pt x="409" y="227"/>
                  </a:lnTo>
                  <a:lnTo>
                    <a:pt x="408" y="235"/>
                  </a:lnTo>
                  <a:lnTo>
                    <a:pt x="406" y="244"/>
                  </a:lnTo>
                  <a:lnTo>
                    <a:pt x="403" y="252"/>
                  </a:lnTo>
                  <a:lnTo>
                    <a:pt x="403" y="252"/>
                  </a:lnTo>
                  <a:lnTo>
                    <a:pt x="388" y="256"/>
                  </a:lnTo>
                  <a:lnTo>
                    <a:pt x="381" y="258"/>
                  </a:lnTo>
                  <a:lnTo>
                    <a:pt x="375" y="262"/>
                  </a:lnTo>
                  <a:lnTo>
                    <a:pt x="372" y="267"/>
                  </a:lnTo>
                  <a:lnTo>
                    <a:pt x="369" y="274"/>
                  </a:lnTo>
                  <a:lnTo>
                    <a:pt x="369" y="284"/>
                  </a:lnTo>
                  <a:lnTo>
                    <a:pt x="372" y="295"/>
                  </a:lnTo>
                  <a:lnTo>
                    <a:pt x="359" y="295"/>
                  </a:lnTo>
                  <a:lnTo>
                    <a:pt x="359" y="295"/>
                  </a:lnTo>
                  <a:lnTo>
                    <a:pt x="358" y="269"/>
                  </a:lnTo>
                  <a:lnTo>
                    <a:pt x="355" y="243"/>
                  </a:lnTo>
                  <a:lnTo>
                    <a:pt x="352" y="220"/>
                  </a:lnTo>
                  <a:lnTo>
                    <a:pt x="347" y="199"/>
                  </a:lnTo>
                  <a:lnTo>
                    <a:pt x="347" y="199"/>
                  </a:lnTo>
                  <a:lnTo>
                    <a:pt x="324" y="183"/>
                  </a:lnTo>
                  <a:lnTo>
                    <a:pt x="305" y="169"/>
                  </a:lnTo>
                  <a:lnTo>
                    <a:pt x="276" y="142"/>
                  </a:lnTo>
                  <a:lnTo>
                    <a:pt x="276" y="142"/>
                  </a:lnTo>
                  <a:lnTo>
                    <a:pt x="262" y="134"/>
                  </a:lnTo>
                  <a:lnTo>
                    <a:pt x="250" y="129"/>
                  </a:lnTo>
                  <a:lnTo>
                    <a:pt x="239" y="127"/>
                  </a:lnTo>
                  <a:lnTo>
                    <a:pt x="229" y="126"/>
                  </a:lnTo>
                  <a:lnTo>
                    <a:pt x="219" y="127"/>
                  </a:lnTo>
                  <a:lnTo>
                    <a:pt x="211" y="129"/>
                  </a:lnTo>
                  <a:lnTo>
                    <a:pt x="194" y="134"/>
                  </a:lnTo>
                  <a:lnTo>
                    <a:pt x="194" y="134"/>
                  </a:lnTo>
                  <a:lnTo>
                    <a:pt x="180" y="140"/>
                  </a:lnTo>
                  <a:lnTo>
                    <a:pt x="165" y="144"/>
                  </a:lnTo>
                  <a:lnTo>
                    <a:pt x="152" y="147"/>
                  </a:lnTo>
                  <a:lnTo>
                    <a:pt x="138" y="148"/>
                  </a:lnTo>
                  <a:lnTo>
                    <a:pt x="125" y="148"/>
                  </a:lnTo>
                  <a:lnTo>
                    <a:pt x="120" y="147"/>
                  </a:lnTo>
                  <a:lnTo>
                    <a:pt x="115" y="144"/>
                  </a:lnTo>
                  <a:lnTo>
                    <a:pt x="109" y="141"/>
                  </a:lnTo>
                  <a:lnTo>
                    <a:pt x="103" y="137"/>
                  </a:lnTo>
                  <a:lnTo>
                    <a:pt x="99" y="134"/>
                  </a:lnTo>
                  <a:lnTo>
                    <a:pt x="94" y="128"/>
                  </a:lnTo>
                  <a:lnTo>
                    <a:pt x="94" y="128"/>
                  </a:lnTo>
                  <a:lnTo>
                    <a:pt x="91" y="140"/>
                  </a:lnTo>
                  <a:lnTo>
                    <a:pt x="86" y="150"/>
                  </a:lnTo>
                  <a:lnTo>
                    <a:pt x="80" y="158"/>
                  </a:lnTo>
                  <a:lnTo>
                    <a:pt x="73" y="166"/>
                  </a:lnTo>
                  <a:lnTo>
                    <a:pt x="66" y="172"/>
                  </a:lnTo>
                  <a:lnTo>
                    <a:pt x="59" y="178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8" y="203"/>
                  </a:lnTo>
                  <a:lnTo>
                    <a:pt x="50" y="219"/>
                  </a:lnTo>
                  <a:lnTo>
                    <a:pt x="51" y="233"/>
                  </a:lnTo>
                  <a:lnTo>
                    <a:pt x="51" y="248"/>
                  </a:lnTo>
                  <a:lnTo>
                    <a:pt x="50" y="277"/>
                  </a:lnTo>
                  <a:lnTo>
                    <a:pt x="47" y="306"/>
                  </a:lnTo>
                  <a:lnTo>
                    <a:pt x="47" y="306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Line 119">
              <a:extLst>
                <a:ext uri="{FF2B5EF4-FFF2-40B4-BE49-F238E27FC236}">
                  <a16:creationId xmlns:a16="http://schemas.microsoft.com/office/drawing/2014/main" xmlns="" id="{CE85ABFE-A9F0-453B-9196-863CA038A6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96226" y="2573337"/>
              <a:ext cx="0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118" name="그림 1">
            <a:extLst>
              <a:ext uri="{FF2B5EF4-FFF2-40B4-BE49-F238E27FC236}">
                <a16:creationId xmlns:a16="http://schemas.microsoft.com/office/drawing/2014/main" xmlns="" id="{53D0949D-3AAA-4ADB-928A-8FE365D502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576" r="1176" b="81500"/>
          <a:stretch/>
        </p:blipFill>
        <p:spPr>
          <a:xfrm>
            <a:off x="479376" y="0"/>
            <a:ext cx="11103024" cy="1268760"/>
          </a:xfrm>
          <a:prstGeom prst="rect">
            <a:avLst/>
          </a:prstGeom>
        </p:spPr>
      </p:pic>
      <p:sp>
        <p:nvSpPr>
          <p:cNvPr id="119" name="텍스트 개체 틀 12">
            <a:extLst>
              <a:ext uri="{FF2B5EF4-FFF2-40B4-BE49-F238E27FC236}">
                <a16:creationId xmlns:a16="http://schemas.microsoft.com/office/drawing/2014/main" xmlns="" id="{19B108FF-94FF-4120-85F8-F6EDE7E9EA63}"/>
              </a:ext>
            </a:extLst>
          </p:cNvPr>
          <p:cNvSpPr txBox="1">
            <a:spLocks/>
          </p:cNvSpPr>
          <p:nvPr/>
        </p:nvSpPr>
        <p:spPr>
          <a:xfrm flipH="1">
            <a:off x="2217170" y="321506"/>
            <a:ext cx="77672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sz="2000" b="1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风险与退出</a:t>
            </a:r>
          </a:p>
        </p:txBody>
      </p:sp>
      <p:sp>
        <p:nvSpPr>
          <p:cNvPr id="121" name="Rectangle 3">
            <a:extLst>
              <a:ext uri="{FF2B5EF4-FFF2-40B4-BE49-F238E27FC236}">
                <a16:creationId xmlns:a16="http://schemas.microsoft.com/office/drawing/2014/main" xmlns="" id="{035C1DA4-D0AD-4E41-BD5A-4CE405FD1C85}"/>
              </a:ext>
            </a:extLst>
          </p:cNvPr>
          <p:cNvSpPr txBox="1">
            <a:spLocks/>
          </p:cNvSpPr>
          <p:nvPr/>
        </p:nvSpPr>
        <p:spPr>
          <a:xfrm>
            <a:off x="3684587" y="2863478"/>
            <a:ext cx="8507413" cy="45259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257175" algn="l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Õ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defRPr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•"/>
              <a:defRPr sz="1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–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Char char="»"/>
              <a:defRPr sz="12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buClr>
                <a:srgbClr val="549E39"/>
              </a:buClr>
              <a:buNone/>
            </a:pP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 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222D4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你的公司在市场、竞争和技术方面都有哪些基本的风险？</a:t>
            </a:r>
          </a:p>
          <a:p>
            <a:pPr>
              <a:lnSpc>
                <a:spcPct val="120000"/>
              </a:lnSpc>
              <a:buClr>
                <a:srgbClr val="549E39"/>
              </a:buClr>
              <a:buNone/>
            </a:pP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你准备怎样应付这些风险？</a:t>
            </a:r>
          </a:p>
          <a:p>
            <a:pPr lvl="0">
              <a:lnSpc>
                <a:spcPct val="120000"/>
              </a:lnSpc>
              <a:buClr>
                <a:srgbClr val="549E39"/>
              </a:buClr>
              <a:buNone/>
            </a:pP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就你看来，你的公司还有一些什么样的附加机会？</a:t>
            </a:r>
          </a:p>
          <a:p>
            <a:pPr>
              <a:lnSpc>
                <a:spcPct val="120000"/>
              </a:lnSpc>
              <a:buClr>
                <a:srgbClr val="549E39"/>
              </a:buClr>
              <a:buNone/>
            </a:pP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(4)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在你的资本基础上如何进行扩展？</a:t>
            </a:r>
          </a:p>
          <a:p>
            <a:pPr lvl="0">
              <a:lnSpc>
                <a:spcPct val="120000"/>
              </a:lnSpc>
              <a:buClr>
                <a:srgbClr val="549E39"/>
              </a:buClr>
              <a:buNone/>
            </a:pPr>
            <a:r>
              <a:rPr lang="en-US" altLang="zh-CN" sz="1800" b="1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(5) </a:t>
            </a:r>
            <a:r>
              <a:rPr lang="zh-CN" altLang="zh-CN" sz="1800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在最好和最坏情形下，你的五年计划表现如何？</a:t>
            </a: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xmlns="" id="{AE2AED26-00BA-4F81-AE9F-047F366A217E}"/>
              </a:ext>
            </a:extLst>
          </p:cNvPr>
          <p:cNvSpPr/>
          <p:nvPr/>
        </p:nvSpPr>
        <p:spPr>
          <a:xfrm>
            <a:off x="3935760" y="1838100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b="1" dirty="0">
                <a:solidFill>
                  <a:srgbClr val="222D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风险与风险管理</a:t>
            </a:r>
            <a:endParaRPr lang="zh-CN" altLang="en-US" sz="3200" b="1" dirty="0">
              <a:solidFill>
                <a:srgbClr val="222D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467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3">
            <a:extLst>
              <a:ext uri="{FF2B5EF4-FFF2-40B4-BE49-F238E27FC236}">
                <a16:creationId xmlns:a16="http://schemas.microsoft.com/office/drawing/2014/main" xmlns="" id="{F52E13BF-3267-4EF5-AC6C-B4812797F2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11984" r="5113" b="6358"/>
          <a:stretch/>
        </p:blipFill>
        <p:spPr>
          <a:xfrm>
            <a:off x="551384" y="329302"/>
            <a:ext cx="11089232" cy="652869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55337DB-89B1-4C1D-B6F2-AB929A0826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20"/>
          <a:stretch/>
        </p:blipFill>
        <p:spPr>
          <a:xfrm>
            <a:off x="738000" y="0"/>
            <a:ext cx="5405499" cy="6021288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8DBA376F-9A4F-4B37-89DD-F727EC7FA0CB}"/>
              </a:ext>
            </a:extLst>
          </p:cNvPr>
          <p:cNvSpPr txBox="1">
            <a:spLocks/>
          </p:cNvSpPr>
          <p:nvPr/>
        </p:nvSpPr>
        <p:spPr>
          <a:xfrm>
            <a:off x="4511824" y="2060846"/>
            <a:ext cx="5760640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b="1" dirty="0">
                <a:solidFill>
                  <a:srgbClr val="21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212C4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1785BC8B-A428-4F83-B071-A6580B164E5A}"/>
              </a:ext>
            </a:extLst>
          </p:cNvPr>
          <p:cNvSpPr txBox="1">
            <a:spLocks/>
          </p:cNvSpPr>
          <p:nvPr/>
        </p:nvSpPr>
        <p:spPr>
          <a:xfrm>
            <a:off x="5798450" y="3968688"/>
            <a:ext cx="2128995" cy="396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</a:t>
            </a:r>
            <a:endParaRPr lang="ko-KR" altLang="en-US" sz="1800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xmlns="" id="{FA2A4C0F-B64E-4B65-8B70-48930B32F0E0}"/>
              </a:ext>
            </a:extLst>
          </p:cNvPr>
          <p:cNvSpPr txBox="1">
            <a:spLocks/>
          </p:cNvSpPr>
          <p:nvPr/>
        </p:nvSpPr>
        <p:spPr>
          <a:xfrm>
            <a:off x="7392144" y="3968688"/>
            <a:ext cx="2128995" cy="396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800" dirty="0">
                <a:solidFill>
                  <a:srgbClr val="F946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</a:t>
            </a:r>
            <a:endParaRPr lang="ko-KR" altLang="en-US" sz="1800" dirty="0">
              <a:solidFill>
                <a:srgbClr val="F9464C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0" name="그림 4">
            <a:extLst>
              <a:ext uri="{FF2B5EF4-FFF2-40B4-BE49-F238E27FC236}">
                <a16:creationId xmlns:a16="http://schemas.microsoft.com/office/drawing/2014/main" xmlns="" id="{6E9A6C10-270C-440D-BF99-D2EAA027B2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4" t="12726" r="72817" b="1656"/>
          <a:stretch/>
        </p:blipFill>
        <p:spPr>
          <a:xfrm rot="698491" flipV="1">
            <a:off x="9519674" y="2141028"/>
            <a:ext cx="1284298" cy="4802619"/>
          </a:xfrm>
          <a:prstGeom prst="rect">
            <a:avLst/>
          </a:prstGeom>
        </p:spPr>
      </p:pic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xmlns="" id="{C98E4655-7B1A-434E-BAAF-6E45DDB2043D}"/>
              </a:ext>
            </a:extLst>
          </p:cNvPr>
          <p:cNvSpPr txBox="1">
            <a:spLocks/>
          </p:cNvSpPr>
          <p:nvPr/>
        </p:nvSpPr>
        <p:spPr>
          <a:xfrm>
            <a:off x="9075629" y="960739"/>
            <a:ext cx="1368152" cy="54211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>
                <a:solidFill>
                  <a:srgbClr val="1E2942"/>
                </a:solidFill>
                <a:latin typeface="微软雅黑" panose="020B0503020204020204" pitchFamily="34" charset="-122"/>
              </a:rPr>
              <a:t>LOGO</a:t>
            </a:r>
            <a:endParaRPr lang="ko-KR" altLang="en-US" sz="2800" b="1" dirty="0">
              <a:solidFill>
                <a:srgbClr val="1E294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24" name="직선 연결선 8">
            <a:extLst>
              <a:ext uri="{FF2B5EF4-FFF2-40B4-BE49-F238E27FC236}">
                <a16:creationId xmlns:a16="http://schemas.microsoft.com/office/drawing/2014/main" xmlns="" id="{8C9D0BF8-A7FF-425E-B85D-98736BD1BDE0}"/>
              </a:ext>
            </a:extLst>
          </p:cNvPr>
          <p:cNvCxnSpPr/>
          <p:nvPr/>
        </p:nvCxnSpPr>
        <p:spPr>
          <a:xfrm>
            <a:off x="5807968" y="2132856"/>
            <a:ext cx="541461" cy="0"/>
          </a:xfrm>
          <a:prstGeom prst="line">
            <a:avLst/>
          </a:prstGeom>
          <a:ln w="19050">
            <a:solidFill>
              <a:srgbClr val="1E29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9">
            <a:extLst>
              <a:ext uri="{FF2B5EF4-FFF2-40B4-BE49-F238E27FC236}">
                <a16:creationId xmlns:a16="http://schemas.microsoft.com/office/drawing/2014/main" xmlns="" id="{0FC42E2C-216C-4B50-9D31-2DA96717BD76}"/>
              </a:ext>
            </a:extLst>
          </p:cNvPr>
          <p:cNvCxnSpPr/>
          <p:nvPr/>
        </p:nvCxnSpPr>
        <p:spPr>
          <a:xfrm>
            <a:off x="5807968" y="3855297"/>
            <a:ext cx="541461" cy="0"/>
          </a:xfrm>
          <a:prstGeom prst="line">
            <a:avLst/>
          </a:prstGeom>
          <a:ln w="19050">
            <a:solidFill>
              <a:srgbClr val="1E29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2F06DF1-3085-402E-85CF-62467F49CCB5}"/>
              </a:ext>
            </a:extLst>
          </p:cNvPr>
          <p:cNvSpPr/>
          <p:nvPr/>
        </p:nvSpPr>
        <p:spPr>
          <a:xfrm>
            <a:off x="5663952" y="3162384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E2942"/>
                </a:solidFill>
                <a:latin typeface="Arial" panose="020B0604020202020204" pitchFamily="34" charset="0"/>
              </a:rPr>
              <a:t>Thank you for listening</a:t>
            </a:r>
            <a:endParaRPr lang="en-US" altLang="zh-CN" b="0" i="0" dirty="0">
              <a:solidFill>
                <a:srgbClr val="1E294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5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21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1985</Words>
  <Application>Microsoft Office PowerPoint</Application>
  <PresentationFormat>宽屏</PresentationFormat>
  <Paragraphs>358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맑은 고딕</vt:lpstr>
      <vt:lpstr>等线</vt:lpstr>
      <vt:lpstr>楷体_GB2312</vt:lpstr>
      <vt:lpstr>宋体</vt:lpstr>
      <vt:lpstr>微软雅黑</vt:lpstr>
      <vt:lpstr>幼圆</vt:lpstr>
      <vt:lpstr>Arial</vt:lpstr>
      <vt:lpstr>Broadway</vt:lpstr>
      <vt:lpstr>Calibri</vt:lpstr>
      <vt:lpstr>Microsoft Sans Serif</vt:lpstr>
      <vt:lpstr>Tahoma</vt:lpstr>
      <vt:lpstr>Wingdings 2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48</cp:revision>
  <dcterms:modified xsi:type="dcterms:W3CDTF">2018-11-14T03:18:21Z</dcterms:modified>
</cp:coreProperties>
</file>