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40" r:id="rId2"/>
    <p:sldId id="3141" r:id="rId3"/>
    <p:sldId id="3142" r:id="rId4"/>
    <p:sldId id="3125" r:id="rId5"/>
    <p:sldId id="3108" r:id="rId6"/>
    <p:sldId id="3111" r:id="rId7"/>
    <p:sldId id="3105" r:id="rId8"/>
    <p:sldId id="3143" r:id="rId9"/>
    <p:sldId id="3104" r:id="rId10"/>
    <p:sldId id="3114" r:id="rId11"/>
    <p:sldId id="3113" r:id="rId12"/>
    <p:sldId id="3124" r:id="rId13"/>
    <p:sldId id="3144" r:id="rId14"/>
    <p:sldId id="3123" r:id="rId15"/>
    <p:sldId id="3109" r:id="rId16"/>
    <p:sldId id="3110" r:id="rId17"/>
    <p:sldId id="3107" r:id="rId18"/>
    <p:sldId id="3145" r:id="rId19"/>
    <p:sldId id="3126" r:id="rId20"/>
    <p:sldId id="3106" r:id="rId21"/>
    <p:sldId id="3112" r:id="rId22"/>
    <p:sldId id="3146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228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8CE1"/>
    <a:srgbClr val="C00000"/>
    <a:srgbClr val="00B369"/>
    <a:srgbClr val="FFFFFF"/>
    <a:srgbClr val="A78357"/>
    <a:srgbClr val="28C7D4"/>
    <a:srgbClr val="F94D4D"/>
    <a:srgbClr val="FEFEFE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8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504" y="90"/>
      </p:cViewPr>
      <p:guideLst>
        <p:guide orient="horz" pos="328"/>
        <p:guide pos="4050"/>
        <p:guide pos="557"/>
        <p:guide orient="horz" pos="4228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Sheet1!$D$2:$D$9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2361064"/>
        <c:axId val="331877968"/>
      </c:lineChart>
      <c:catAx>
        <c:axId val="332361064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crossAx val="331877968"/>
        <c:crosses val="autoZero"/>
        <c:auto val="1"/>
        <c:lblAlgn val="ctr"/>
        <c:lblOffset val="100"/>
        <c:noMultiLvlLbl val="0"/>
      </c:catAx>
      <c:valAx>
        <c:axId val="33187796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332361064"/>
        <c:crosses val="autoZero"/>
        <c:crossBetween val="between"/>
      </c:valAx>
      <c:spPr>
        <a:ln w="12700"/>
      </c:spPr>
    </c:plotArea>
    <c:plotVisOnly val="1"/>
    <c:dispBlanksAs val="gap"/>
    <c:showDLblsOverMax val="0"/>
  </c:chart>
  <c:spPr>
    <a:ln w="19050"/>
  </c:spPr>
  <c:txPr>
    <a:bodyPr/>
    <a:lstStyle/>
    <a:p>
      <a:pPr>
        <a:defRPr sz="10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9F-4CBF-A9A5-556CC45D212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9F-4CBF-A9A5-556CC45D212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9F-4CBF-A9A5-556CC45D212B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9F-4CBF-A9A5-556CC45D212B}"/>
              </c:ext>
            </c:extLst>
          </c:dPt>
          <c:dLbls>
            <c:dLbl>
              <c:idx val="0"/>
              <c:layout>
                <c:manualLayout>
                  <c:x val="0.1381579044963292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2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BCF13AD-F1DB-4CEF-A0C6-06217161B480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B9F-4CBF-A9A5-556CC45D212B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9983036402654603"/>
                  <c:y val="5.3824406432990975E-2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3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EDAAE65A-6D76-4DA3-BF56-3713A370866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B9F-4CBF-A9A5-556CC45D212B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7230899816157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4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86670D7-7ADC-4F16-8B68-2B95DB2A189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B9F-4CBF-A9A5-556CC45D212B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4971825018320967"/>
                  <c:y val="-6.144673214390981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  <a:sym typeface="Arial" panose="020B0604020202020204" pitchFamily="34" charset="0"/>
                      </a:defRPr>
                    </a:pPr>
                    <a:r>
                      <a:rPr lang="zh-CN" altLang="en-US" dirty="0" smtClean="0">
                        <a:solidFill>
                          <a:schemeClr val="accent5"/>
                        </a:solidFill>
                      </a:rPr>
                      <a:t>文字内容</a:t>
                    </a:r>
                    <a:r>
                      <a:rPr lang="zh-CN" altLang="en-US" sz="1800" b="0" i="0" u="none" strike="noStrike" kern="1200" baseline="0" dirty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t>
</a:t>
                    </a:r>
                    <a:fld id="{A86670D7-7ADC-4F16-8B68-2B95DB2A189B}" type="PERCENTAGE">
                      <a:rPr lang="en-US" altLang="zh-CN" sz="1800" b="0" i="0" u="none" strike="noStrike" kern="1200" baseline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srgbClr val="FFFFFF">
                              <a:lumMod val="65000"/>
                            </a:srgbClr>
                          </a:solidFill>
                        </a:defRPr>
                      </a:pPr>
                      <a:t>[百分比]</a:t>
                    </a:fld>
                    <a:endParaRPr lang="zh-CN" altLang="en-US" sz="1800" b="0" i="0" u="none" strike="noStrike" kern="1200" baseline="0" dirty="0" smtClean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1200" baseline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B9F-4CBF-A9A5-556CC45D212B}"/>
                </c:ext>
                <c:ext xmlns:c15="http://schemas.microsoft.com/office/drawing/2012/chart" uri="{CE6537A1-D6FC-4f65-9D91-7224C49458BB}">
                  <c15:layout>
                    <c:manualLayout>
                      <c:w val="0.25745236275216626"/>
                      <c:h val="0.193024942471126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B9F-4CBF-A9A5-556CC45D212B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87473678995412452"/>
          <c:y val="0.6293452071186163"/>
          <c:w val="6.7702007702854783E-2"/>
          <c:h val="0.347686455034386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C6-447D-9A0A-9BEE2DFBAAE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C6-447D-9A0A-9BEE2DFBAAE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C6-447D-9A0A-9BEE2DFBAAE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5157104"/>
        <c:axId val="545158672"/>
      </c:barChart>
      <c:catAx>
        <c:axId val="545157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545158672"/>
        <c:crosses val="autoZero"/>
        <c:auto val="1"/>
        <c:lblAlgn val="ctr"/>
        <c:lblOffset val="100"/>
        <c:noMultiLvlLbl val="0"/>
      </c:catAx>
      <c:valAx>
        <c:axId val="545158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545157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490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788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15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121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256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480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434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990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277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840B-94F0-49FA-A493-1B79233BF6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71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516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046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0526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84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0821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448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279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6099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712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742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6358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223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21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23" y="87933"/>
            <a:ext cx="5760640" cy="7682598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6645399" y="4077471"/>
            <a:ext cx="5524573" cy="992571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>
              <a:buNone/>
            </a:pPr>
            <a:r>
              <a:rPr lang="zh-CN" altLang="en-US" sz="6000" dirty="0" smtClean="0">
                <a:solidFill>
                  <a:schemeClr val="accent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团队建设和管理</a:t>
            </a:r>
            <a:endParaRPr lang="zh-CN" altLang="en-US" sz="6000" dirty="0">
              <a:solidFill>
                <a:schemeClr val="accent3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45399" y="5310515"/>
            <a:ext cx="5936260" cy="207723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r>
              <a:rPr lang="en-US" altLang="zh-CN" sz="900" dirty="0">
                <a:solidFill>
                  <a:schemeClr val="accent3"/>
                </a:solidFill>
                <a:latin typeface="Arial" panose="020B0604020202020204" pitchFamily="34" charset="0"/>
                <a:ea typeface="Source Han Sans ExtraLight" panose="020B0200000000000000" pitchFamily="34" charset="-122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</a:p>
        </p:txBody>
      </p:sp>
      <p:sp>
        <p:nvSpPr>
          <p:cNvPr id="15" name="矩形 14"/>
          <p:cNvSpPr/>
          <p:nvPr/>
        </p:nvSpPr>
        <p:spPr>
          <a:xfrm>
            <a:off x="6645399" y="4897510"/>
            <a:ext cx="4680520" cy="438574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r>
              <a:rPr lang="zh-CN" altLang="en-US" sz="24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携手合作  共创未来</a:t>
            </a:r>
            <a:endParaRPr lang="en-US" altLang="zh-CN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TextBox 10"/>
          <p:cNvSpPr txBox="1"/>
          <p:nvPr/>
        </p:nvSpPr>
        <p:spPr>
          <a:xfrm>
            <a:off x="6573391" y="2536205"/>
            <a:ext cx="2278493" cy="1838957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>
              <a:buNone/>
            </a:pPr>
            <a:r>
              <a:rPr lang="en-US" altLang="zh-CN" sz="115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2019</a:t>
            </a:r>
            <a:endParaRPr lang="zh-CN" altLang="en-US" sz="115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7828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63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5" dur="8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6" dur="8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8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630"/>
                                </p:stCondLst>
                                <p:childTnLst>
                                  <p:par>
                                    <p:cTn id="2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6353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33" dur="8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34" dur="8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5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3" grpId="0"/>
          <p:bldP spid="14" grpId="0"/>
          <p:bldP spid="15" grpId="0"/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8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630"/>
                                </p:stCondLst>
                                <p:childTnLst>
                                  <p:par>
                                    <p:cTn id="2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6353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8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8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5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3" grpId="0"/>
          <p:bldP spid="14" grpId="0"/>
          <p:bldP spid="15" grpId="0"/>
          <p:bldP spid="16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353" y="198"/>
            <a:ext cx="8071119" cy="4596697"/>
          </a:xfrm>
          <a:custGeom>
            <a:avLst/>
            <a:gdLst>
              <a:gd name="T0" fmla="*/ 2665 w 2665"/>
              <a:gd name="T1" fmla="*/ 0 h 1127"/>
              <a:gd name="T2" fmla="*/ 0 w 2665"/>
              <a:gd name="T3" fmla="*/ 0 h 1127"/>
              <a:gd name="T4" fmla="*/ 652 w 2665"/>
              <a:gd name="T5" fmla="*/ 1127 h 1127"/>
              <a:gd name="T6" fmla="*/ 2665 w 2665"/>
              <a:gd name="T7" fmla="*/ 0 h 1127"/>
              <a:gd name="connsiteX0" fmla="*/ 10000 w 10000"/>
              <a:gd name="connsiteY0" fmla="*/ 0 h 13164"/>
              <a:gd name="connsiteX1" fmla="*/ 0 w 10000"/>
              <a:gd name="connsiteY1" fmla="*/ 0 h 13164"/>
              <a:gd name="connsiteX2" fmla="*/ 16 w 10000"/>
              <a:gd name="connsiteY2" fmla="*/ 13164 h 13164"/>
              <a:gd name="connsiteX3" fmla="*/ 10000 w 10000"/>
              <a:gd name="connsiteY3" fmla="*/ 0 h 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3164">
                <a:moveTo>
                  <a:pt x="10000" y="0"/>
                </a:moveTo>
                <a:lnTo>
                  <a:pt x="0" y="0"/>
                </a:lnTo>
                <a:cubicBezTo>
                  <a:pt x="5" y="4388"/>
                  <a:pt x="11" y="8776"/>
                  <a:pt x="16" y="13164"/>
                </a:cubicBezTo>
                <a:lnTo>
                  <a:pt x="10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0" name="任意多边形 9"/>
          <p:cNvSpPr>
            <a:spLocks/>
          </p:cNvSpPr>
          <p:nvPr/>
        </p:nvSpPr>
        <p:spPr bwMode="auto">
          <a:xfrm>
            <a:off x="353" y="199"/>
            <a:ext cx="6303232" cy="7232253"/>
          </a:xfrm>
          <a:custGeom>
            <a:avLst/>
            <a:gdLst>
              <a:gd name="connsiteX0" fmla="*/ 0 w 6303578"/>
              <a:gd name="connsiteY0" fmla="*/ 5940123 h 7232650"/>
              <a:gd name="connsiteX1" fmla="*/ 707864 w 6303578"/>
              <a:gd name="connsiteY1" fmla="*/ 7232650 h 7232650"/>
              <a:gd name="connsiteX2" fmla="*/ 0 w 6303578"/>
              <a:gd name="connsiteY2" fmla="*/ 7232650 h 7232650"/>
              <a:gd name="connsiteX3" fmla="*/ 0 w 6303578"/>
              <a:gd name="connsiteY3" fmla="*/ 0 h 7232650"/>
              <a:gd name="connsiteX4" fmla="*/ 2087752 w 6303578"/>
              <a:gd name="connsiteY4" fmla="*/ 0 h 7232650"/>
              <a:gd name="connsiteX5" fmla="*/ 6303578 w 6303578"/>
              <a:gd name="connsiteY5" fmla="*/ 7232650 h 7232650"/>
              <a:gd name="connsiteX6" fmla="*/ 707865 w 6303578"/>
              <a:gd name="connsiteY6" fmla="*/ 7232650 h 7232650"/>
              <a:gd name="connsiteX7" fmla="*/ 0 w 6303578"/>
              <a:gd name="connsiteY7" fmla="*/ 5940123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03578" h="7232650">
                <a:moveTo>
                  <a:pt x="0" y="5940123"/>
                </a:moveTo>
                <a:lnTo>
                  <a:pt x="707864" y="7232650"/>
                </a:lnTo>
                <a:lnTo>
                  <a:pt x="0" y="7232650"/>
                </a:lnTo>
                <a:close/>
                <a:moveTo>
                  <a:pt x="0" y="0"/>
                </a:moveTo>
                <a:lnTo>
                  <a:pt x="2087752" y="0"/>
                </a:lnTo>
                <a:lnTo>
                  <a:pt x="6303578" y="7232650"/>
                </a:lnTo>
                <a:lnTo>
                  <a:pt x="707865" y="7232650"/>
                </a:lnTo>
                <a:lnTo>
                  <a:pt x="0" y="59401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/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6573384" y="2279564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7190863" y="2321466"/>
            <a:ext cx="3414975" cy="3693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团队的基本概念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6573384" y="3172903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190863" y="3214807"/>
            <a:ext cx="3414975" cy="3693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团队建设的前提与基础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6573384" y="4066243"/>
            <a:ext cx="379646" cy="379646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7190863" y="4108147"/>
            <a:ext cx="3414975" cy="3693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团队成长过程及其机制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6573384" y="4959582"/>
            <a:ext cx="379646" cy="379646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190863" y="5001485"/>
            <a:ext cx="3414975" cy="3693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如何打造高效的团队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1240782" y="2431986"/>
            <a:ext cx="2626510" cy="110799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>
            <a:off x="1389093" y="3609695"/>
            <a:ext cx="2329889" cy="492571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75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 flipH="1">
            <a:off x="2973181" y="1904380"/>
            <a:ext cx="9896912" cy="3423893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0626" y="3034658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7" y="3034657"/>
            <a:ext cx="352839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团队的基本概念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47563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18813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47563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18813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55" y="643501"/>
            <a:ext cx="2972828" cy="5945657"/>
          </a:xfrm>
          <a:custGeom>
            <a:avLst/>
            <a:gdLst>
              <a:gd name="connsiteX0" fmla="*/ 0 w 2972991"/>
              <a:gd name="connsiteY0" fmla="*/ 0 h 5945983"/>
              <a:gd name="connsiteX1" fmla="*/ 2972991 w 2972991"/>
              <a:gd name="connsiteY1" fmla="*/ 2972992 h 5945983"/>
              <a:gd name="connsiteX2" fmla="*/ 0 w 2972991"/>
              <a:gd name="connsiteY2" fmla="*/ 5945983 h 5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2991" h="5945983">
                <a:moveTo>
                  <a:pt x="0" y="0"/>
                </a:moveTo>
                <a:lnTo>
                  <a:pt x="2972991" y="2972992"/>
                </a:lnTo>
                <a:lnTo>
                  <a:pt x="0" y="59459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61343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296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Text"/>
          <p:cNvSpPr txBox="1"/>
          <p:nvPr/>
        </p:nvSpPr>
        <p:spPr>
          <a:xfrm>
            <a:off x="1691317" y="5595534"/>
            <a:ext cx="9476120" cy="2457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6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Straight Line buttom"/>
          <p:cNvCxnSpPr/>
          <p:nvPr/>
        </p:nvCxnSpPr>
        <p:spPr>
          <a:xfrm>
            <a:off x="1683676" y="5432568"/>
            <a:ext cx="94913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hart 18"/>
          <p:cNvGraphicFramePr/>
          <p:nvPr/>
        </p:nvGraphicFramePr>
        <p:xfrm>
          <a:off x="1683677" y="1920439"/>
          <a:ext cx="4994692" cy="337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" name="Group 29"/>
          <p:cNvGrpSpPr/>
          <p:nvPr/>
        </p:nvGrpSpPr>
        <p:grpSpPr>
          <a:xfrm>
            <a:off x="6987693" y="2147955"/>
            <a:ext cx="4094328" cy="722185"/>
            <a:chOff x="648100" y="3562350"/>
            <a:chExt cx="3771500" cy="914400"/>
          </a:xfrm>
        </p:grpSpPr>
        <p:sp>
          <p:nvSpPr>
            <p:cNvPr id="21" name="Rectangle 20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32"/>
          <p:cNvGrpSpPr/>
          <p:nvPr/>
        </p:nvGrpSpPr>
        <p:grpSpPr>
          <a:xfrm>
            <a:off x="6987693" y="2941693"/>
            <a:ext cx="4094328" cy="722185"/>
            <a:chOff x="648100" y="3562350"/>
            <a:chExt cx="3771500" cy="914400"/>
          </a:xfrm>
        </p:grpSpPr>
        <p:sp>
          <p:nvSpPr>
            <p:cNvPr id="24" name="Rectangle 2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35"/>
          <p:cNvGrpSpPr/>
          <p:nvPr/>
        </p:nvGrpSpPr>
        <p:grpSpPr>
          <a:xfrm>
            <a:off x="6987693" y="3746600"/>
            <a:ext cx="4094328" cy="722185"/>
            <a:chOff x="648100" y="3562350"/>
            <a:chExt cx="3771500" cy="914400"/>
          </a:xfrm>
        </p:grpSpPr>
        <p:sp>
          <p:nvSpPr>
            <p:cNvPr id="27" name="Rectangle 26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491528" y="2178040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91528" y="2973984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91528" y="3769928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6987693" y="4537550"/>
            <a:ext cx="4094328" cy="722185"/>
            <a:chOff x="648100" y="3562350"/>
            <a:chExt cx="3771500" cy="914400"/>
          </a:xfrm>
        </p:grpSpPr>
        <p:sp>
          <p:nvSpPr>
            <p:cNvPr id="44" name="Rectangle 4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491528" y="4565873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291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Graphic spid="19" grpId="0">
        <p:bldAsOne/>
      </p:bldGraphic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847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02" name="Group 6"/>
          <p:cNvGrpSpPr>
            <a:grpSpLocks/>
          </p:cNvGrpSpPr>
          <p:nvPr/>
        </p:nvGrpSpPr>
        <p:grpSpPr bwMode="auto">
          <a:xfrm>
            <a:off x="6513900" y="1913409"/>
            <a:ext cx="2189886" cy="2189886"/>
            <a:chOff x="-1" y="-1"/>
            <a:chExt cx="4152901" cy="4152901"/>
          </a:xfrm>
        </p:grpSpPr>
        <p:sp>
          <p:nvSpPr>
            <p:cNvPr id="55303" name="AutoShape 7"/>
            <p:cNvSpPr>
              <a:spLocks/>
            </p:cNvSpPr>
            <p:nvPr/>
          </p:nvSpPr>
          <p:spPr bwMode="auto">
            <a:xfrm>
              <a:off x="-1" y="-1"/>
              <a:ext cx="4152901" cy="4152901"/>
            </a:xfrm>
            <a:custGeom>
              <a:avLst/>
              <a:gdLst>
                <a:gd name="T0" fmla="*/ 2076344 w 19679"/>
                <a:gd name="T1" fmla="*/ 2279146 h 19679"/>
                <a:gd name="T2" fmla="*/ 2076344 w 19679"/>
                <a:gd name="T3" fmla="*/ 2279146 h 19679"/>
                <a:gd name="T4" fmla="*/ 2076344 w 19679"/>
                <a:gd name="T5" fmla="*/ 2279146 h 19679"/>
                <a:gd name="T6" fmla="*/ 2076344 w 19679"/>
                <a:gd name="T7" fmla="*/ 22791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4" name="AutoShape 8"/>
            <p:cNvSpPr>
              <a:spLocks/>
            </p:cNvSpPr>
            <p:nvPr/>
          </p:nvSpPr>
          <p:spPr bwMode="auto">
            <a:xfrm>
              <a:off x="1531936" y="1430336"/>
              <a:ext cx="1042988" cy="869950"/>
            </a:xfrm>
            <a:custGeom>
              <a:avLst/>
              <a:gdLst>
                <a:gd name="T0" fmla="*/ 521431 w 21600"/>
                <a:gd name="T1" fmla="*/ 434564 h 21600"/>
                <a:gd name="T2" fmla="*/ 521431 w 21600"/>
                <a:gd name="T3" fmla="*/ 434564 h 21600"/>
                <a:gd name="T4" fmla="*/ 521431 w 21600"/>
                <a:gd name="T5" fmla="*/ 434564 h 21600"/>
                <a:gd name="T6" fmla="*/ 521431 w 21600"/>
                <a:gd name="T7" fmla="*/ 43456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599" y="14810"/>
                    <a:pt x="21599" y="15115"/>
                  </a:cubicBezTo>
                  <a:lnTo>
                    <a:pt x="21599" y="20504"/>
                  </a:lnTo>
                  <a:cubicBezTo>
                    <a:pt x="21599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5" name="Group 9"/>
          <p:cNvGrpSpPr>
            <a:grpSpLocks/>
          </p:cNvGrpSpPr>
          <p:nvPr/>
        </p:nvGrpSpPr>
        <p:grpSpPr bwMode="auto">
          <a:xfrm>
            <a:off x="1883831" y="2814142"/>
            <a:ext cx="1761284" cy="1762122"/>
            <a:chOff x="0" y="-1"/>
            <a:chExt cx="3340102" cy="3340103"/>
          </a:xfrm>
        </p:grpSpPr>
        <p:sp>
          <p:nvSpPr>
            <p:cNvPr id="55306" name="AutoShape 10"/>
            <p:cNvSpPr>
              <a:spLocks/>
            </p:cNvSpPr>
            <p:nvPr/>
          </p:nvSpPr>
          <p:spPr bwMode="auto">
            <a:xfrm>
              <a:off x="0" y="-1"/>
              <a:ext cx="3340102" cy="3340103"/>
            </a:xfrm>
            <a:custGeom>
              <a:avLst/>
              <a:gdLst>
                <a:gd name="T0" fmla="*/ 1669966 w 19679"/>
                <a:gd name="T1" fmla="*/ 1833076 h 19679"/>
                <a:gd name="T2" fmla="*/ 1669966 w 19679"/>
                <a:gd name="T3" fmla="*/ 1833076 h 19679"/>
                <a:gd name="T4" fmla="*/ 1669966 w 19679"/>
                <a:gd name="T5" fmla="*/ 1833076 h 19679"/>
                <a:gd name="T6" fmla="*/ 1669966 w 19679"/>
                <a:gd name="T7" fmla="*/ 183307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7" name="AutoShape 11"/>
            <p:cNvSpPr>
              <a:spLocks/>
            </p:cNvSpPr>
            <p:nvPr/>
          </p:nvSpPr>
          <p:spPr bwMode="auto">
            <a:xfrm>
              <a:off x="1265239" y="1151978"/>
              <a:ext cx="838201" cy="839389"/>
            </a:xfrm>
            <a:custGeom>
              <a:avLst/>
              <a:gdLst>
                <a:gd name="T0" fmla="*/ 419377 w 21600"/>
                <a:gd name="T1" fmla="*/ 419699 h 21600"/>
                <a:gd name="T2" fmla="*/ 419377 w 21600"/>
                <a:gd name="T3" fmla="*/ 419699 h 21600"/>
                <a:gd name="T4" fmla="*/ 419377 w 21600"/>
                <a:gd name="T5" fmla="*/ 419699 h 21600"/>
                <a:gd name="T6" fmla="*/ 419377 w 21600"/>
                <a:gd name="T7" fmla="*/ 41969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8" name="Group 12"/>
          <p:cNvGrpSpPr>
            <a:grpSpLocks/>
          </p:cNvGrpSpPr>
          <p:nvPr/>
        </p:nvGrpSpPr>
        <p:grpSpPr bwMode="auto">
          <a:xfrm>
            <a:off x="8389868" y="2383029"/>
            <a:ext cx="2343914" cy="2343914"/>
            <a:chOff x="0" y="0"/>
            <a:chExt cx="4445001" cy="4445001"/>
          </a:xfrm>
        </p:grpSpPr>
        <p:sp>
          <p:nvSpPr>
            <p:cNvPr id="55309" name="AutoShape 13"/>
            <p:cNvSpPr>
              <a:spLocks/>
            </p:cNvSpPr>
            <p:nvPr/>
          </p:nvSpPr>
          <p:spPr bwMode="auto">
            <a:xfrm>
              <a:off x="0" y="0"/>
              <a:ext cx="4445001" cy="4445001"/>
            </a:xfrm>
            <a:custGeom>
              <a:avLst/>
              <a:gdLst>
                <a:gd name="T0" fmla="*/ 2222388 w 19679"/>
                <a:gd name="T1" fmla="*/ 2439454 h 19679"/>
                <a:gd name="T2" fmla="*/ 2222388 w 19679"/>
                <a:gd name="T3" fmla="*/ 2439454 h 19679"/>
                <a:gd name="T4" fmla="*/ 2222388 w 19679"/>
                <a:gd name="T5" fmla="*/ 2439454 h 19679"/>
                <a:gd name="T6" fmla="*/ 2222388 w 19679"/>
                <a:gd name="T7" fmla="*/ 243945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0" name="AutoShape 14"/>
            <p:cNvSpPr>
              <a:spLocks/>
            </p:cNvSpPr>
            <p:nvPr/>
          </p:nvSpPr>
          <p:spPr bwMode="auto">
            <a:xfrm>
              <a:off x="1673225" y="1751013"/>
              <a:ext cx="1116013" cy="930275"/>
            </a:xfrm>
            <a:custGeom>
              <a:avLst/>
              <a:gdLst>
                <a:gd name="T0" fmla="*/ 558106 w 21600"/>
                <a:gd name="T1" fmla="*/ 465210 h 21579"/>
                <a:gd name="T2" fmla="*/ 558106 w 21600"/>
                <a:gd name="T3" fmla="*/ 465210 h 21579"/>
                <a:gd name="T4" fmla="*/ 558106 w 21600"/>
                <a:gd name="T5" fmla="*/ 465210 h 21579"/>
                <a:gd name="T6" fmla="*/ 558106 w 21600"/>
                <a:gd name="T7" fmla="*/ 465210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3687809" y="3828722"/>
            <a:ext cx="2591700" cy="2591700"/>
            <a:chOff x="-1" y="-1"/>
            <a:chExt cx="4914901" cy="4914901"/>
          </a:xfrm>
        </p:grpSpPr>
        <p:sp>
          <p:nvSpPr>
            <p:cNvPr id="55312" name="AutoShape 16"/>
            <p:cNvSpPr>
              <a:spLocks/>
            </p:cNvSpPr>
            <p:nvPr/>
          </p:nvSpPr>
          <p:spPr bwMode="auto">
            <a:xfrm>
              <a:off x="-1" y="-1"/>
              <a:ext cx="4914901" cy="4914901"/>
            </a:xfrm>
            <a:custGeom>
              <a:avLst/>
              <a:gdLst>
                <a:gd name="T0" fmla="*/ 2457326 w 19679"/>
                <a:gd name="T1" fmla="*/ 2697338 h 19679"/>
                <a:gd name="T2" fmla="*/ 2457326 w 19679"/>
                <a:gd name="T3" fmla="*/ 2697338 h 19679"/>
                <a:gd name="T4" fmla="*/ 2457326 w 19679"/>
                <a:gd name="T5" fmla="*/ 2697338 h 19679"/>
                <a:gd name="T6" fmla="*/ 2457326 w 19679"/>
                <a:gd name="T7" fmla="*/ 26973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3" name="AutoShape 17"/>
            <p:cNvSpPr>
              <a:spLocks/>
            </p:cNvSpPr>
            <p:nvPr/>
          </p:nvSpPr>
          <p:spPr bwMode="auto">
            <a:xfrm>
              <a:off x="1854199" y="1595436"/>
              <a:ext cx="1228725" cy="1228725"/>
            </a:xfrm>
            <a:custGeom>
              <a:avLst/>
              <a:gdLst>
                <a:gd name="T0" fmla="*/ 614363 w 21600"/>
                <a:gd name="T1" fmla="*/ 614455 h 21600"/>
                <a:gd name="T2" fmla="*/ 614363 w 21600"/>
                <a:gd name="T3" fmla="*/ 614455 h 21600"/>
                <a:gd name="T4" fmla="*/ 614363 w 21600"/>
                <a:gd name="T5" fmla="*/ 614455 h 21600"/>
                <a:gd name="T6" fmla="*/ 614363 w 21600"/>
                <a:gd name="T7" fmla="*/ 6144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5314" name="AutoShape 18"/>
          <p:cNvSpPr>
            <a:spLocks/>
          </p:cNvSpPr>
          <p:nvPr/>
        </p:nvSpPr>
        <p:spPr bwMode="auto">
          <a:xfrm>
            <a:off x="3239954" y="2382192"/>
            <a:ext cx="2021627" cy="2023301"/>
          </a:xfrm>
          <a:custGeom>
            <a:avLst/>
            <a:gdLst>
              <a:gd name="T0" fmla="*/ 1916809 w 19679"/>
              <a:gd name="T1" fmla="*/ 2105771 h 19679"/>
              <a:gd name="T2" fmla="*/ 1916809 w 19679"/>
              <a:gd name="T3" fmla="*/ 2105771 h 19679"/>
              <a:gd name="T4" fmla="*/ 1916809 w 19679"/>
              <a:gd name="T5" fmla="*/ 2105771 h 19679"/>
              <a:gd name="T6" fmla="*/ 1916809 w 19679"/>
              <a:gd name="T7" fmla="*/ 210577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5" name="AutoShape 19"/>
          <p:cNvSpPr>
            <a:spLocks/>
          </p:cNvSpPr>
          <p:nvPr/>
        </p:nvSpPr>
        <p:spPr bwMode="auto">
          <a:xfrm>
            <a:off x="4951011" y="2674344"/>
            <a:ext cx="2022463" cy="2021627"/>
          </a:xfrm>
          <a:custGeom>
            <a:avLst/>
            <a:gdLst>
              <a:gd name="T0" fmla="*/ 1917603 w 19679"/>
              <a:gd name="T1" fmla="*/ 2104029 h 19679"/>
              <a:gd name="T2" fmla="*/ 1917603 w 19679"/>
              <a:gd name="T3" fmla="*/ 2104029 h 19679"/>
              <a:gd name="T4" fmla="*/ 1917603 w 19679"/>
              <a:gd name="T5" fmla="*/ 2104029 h 19679"/>
              <a:gd name="T6" fmla="*/ 1917603 w 19679"/>
              <a:gd name="T7" fmla="*/ 2104029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6" name="AutoShape 20"/>
          <p:cNvSpPr>
            <a:spLocks/>
          </p:cNvSpPr>
          <p:nvPr/>
        </p:nvSpPr>
        <p:spPr bwMode="auto">
          <a:xfrm>
            <a:off x="7000262" y="3524013"/>
            <a:ext cx="1673388" cy="1675062"/>
          </a:xfrm>
          <a:custGeom>
            <a:avLst/>
            <a:gdLst>
              <a:gd name="T0" fmla="*/ 1586626 w 19679"/>
              <a:gd name="T1" fmla="*/ 1743338 h 19679"/>
              <a:gd name="T2" fmla="*/ 1586626 w 19679"/>
              <a:gd name="T3" fmla="*/ 1743338 h 19679"/>
              <a:gd name="T4" fmla="*/ 1586626 w 19679"/>
              <a:gd name="T5" fmla="*/ 1743338 h 19679"/>
              <a:gd name="T6" fmla="*/ 1586626 w 19679"/>
              <a:gd name="T7" fmla="*/ 17433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6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7" name="AutoShape 21"/>
          <p:cNvSpPr>
            <a:spLocks/>
          </p:cNvSpPr>
          <p:nvPr/>
        </p:nvSpPr>
        <p:spPr bwMode="auto">
          <a:xfrm>
            <a:off x="3488789" y="2933011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9" name="AutoShape 23"/>
          <p:cNvSpPr>
            <a:spLocks/>
          </p:cNvSpPr>
          <p:nvPr/>
        </p:nvSpPr>
        <p:spPr bwMode="auto">
          <a:xfrm>
            <a:off x="3705388" y="3210933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0" name="AutoShape 24"/>
          <p:cNvSpPr>
            <a:spLocks/>
          </p:cNvSpPr>
          <p:nvPr/>
        </p:nvSpPr>
        <p:spPr bwMode="auto">
          <a:xfrm>
            <a:off x="5156317" y="3241068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2" name="AutoShape 26"/>
          <p:cNvSpPr>
            <a:spLocks/>
          </p:cNvSpPr>
          <p:nvPr/>
        </p:nvSpPr>
        <p:spPr bwMode="auto">
          <a:xfrm>
            <a:off x="5372915" y="3518990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3" name="AutoShape 27"/>
          <p:cNvSpPr>
            <a:spLocks/>
          </p:cNvSpPr>
          <p:nvPr/>
        </p:nvSpPr>
        <p:spPr bwMode="auto">
          <a:xfrm>
            <a:off x="7051539" y="3924152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5" name="AutoShape 29"/>
          <p:cNvSpPr>
            <a:spLocks/>
          </p:cNvSpPr>
          <p:nvPr/>
        </p:nvSpPr>
        <p:spPr bwMode="auto">
          <a:xfrm>
            <a:off x="7268137" y="4202074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6" name="AutoShape 30"/>
          <p:cNvSpPr>
            <a:spLocks/>
          </p:cNvSpPr>
          <p:nvPr/>
        </p:nvSpPr>
        <p:spPr bwMode="auto">
          <a:xfrm>
            <a:off x="6460325" y="2208910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46C1A4">
              <a:alpha val="7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7" name="AutoShape 31"/>
          <p:cNvSpPr>
            <a:spLocks/>
          </p:cNvSpPr>
          <p:nvPr/>
        </p:nvSpPr>
        <p:spPr bwMode="auto">
          <a:xfrm>
            <a:off x="6091996" y="4894366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8" name="AutoShape 32"/>
          <p:cNvSpPr>
            <a:spLocks/>
          </p:cNvSpPr>
          <p:nvPr/>
        </p:nvSpPr>
        <p:spPr bwMode="auto">
          <a:xfrm>
            <a:off x="8395729" y="4010375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9" name="AutoShape 33"/>
          <p:cNvSpPr>
            <a:spLocks/>
          </p:cNvSpPr>
          <p:nvPr/>
        </p:nvSpPr>
        <p:spPr bwMode="auto">
          <a:xfrm>
            <a:off x="2314945" y="4686762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740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5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5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5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7" grpId="0" autoUpdateAnimBg="0"/>
      <p:bldP spid="55319" grpId="0" autoUpdateAnimBg="0"/>
      <p:bldP spid="55320" grpId="0" autoUpdateAnimBg="0"/>
      <p:bldP spid="55322" grpId="0" autoUpdateAnimBg="0"/>
      <p:bldP spid="55323" grpId="0" autoUpdateAnimBg="0"/>
      <p:bldP spid="5532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 flipH="1">
            <a:off x="2973181" y="1904380"/>
            <a:ext cx="9896912" cy="3423893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0626" y="3034658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7" y="3034657"/>
            <a:ext cx="468051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团队建设的前提与基础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47563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18813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47563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18813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55" y="643501"/>
            <a:ext cx="2972828" cy="5945657"/>
          </a:xfrm>
          <a:custGeom>
            <a:avLst/>
            <a:gdLst>
              <a:gd name="connsiteX0" fmla="*/ 0 w 2972991"/>
              <a:gd name="connsiteY0" fmla="*/ 0 h 5945983"/>
              <a:gd name="connsiteX1" fmla="*/ 2972991 w 2972991"/>
              <a:gd name="connsiteY1" fmla="*/ 2972992 h 5945983"/>
              <a:gd name="connsiteX2" fmla="*/ 0 w 2972991"/>
              <a:gd name="connsiteY2" fmla="*/ 5945983 h 5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2991" h="5945983">
                <a:moveTo>
                  <a:pt x="0" y="0"/>
                </a:moveTo>
                <a:lnTo>
                  <a:pt x="2972991" y="2972992"/>
                </a:lnTo>
                <a:lnTo>
                  <a:pt x="0" y="5945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269278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>
            <a:spLocks/>
          </p:cNvSpPr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>
            <a:spLocks/>
          </p:cNvSpPr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>
            <a:spLocks/>
          </p:cNvSpPr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>
            <a:spLocks/>
          </p:cNvSpPr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>
            <a:spLocks/>
          </p:cNvSpPr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>
            <a:spLocks/>
          </p:cNvSpPr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>
            <a:spLocks/>
          </p:cNvSpPr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>
            <a:spLocks/>
          </p:cNvSpPr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>
            <a:spLocks/>
          </p:cNvSpPr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>
            <a:spLocks/>
          </p:cNvSpPr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>
            <a:spLocks/>
          </p:cNvSpPr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>
            <a:spLocks/>
          </p:cNvSpPr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>
            <a:spLocks/>
          </p:cNvSpPr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>
            <a:spLocks/>
          </p:cNvSpPr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>
            <a:spLocks/>
          </p:cNvSpPr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>
            <a:spLocks/>
          </p:cNvSpPr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>
            <a:spLocks/>
          </p:cNvSpPr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>
            <a:spLocks/>
          </p:cNvSpPr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>
            <a:spLocks/>
          </p:cNvSpPr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>
            <a:spLocks/>
          </p:cNvSpPr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>
            <a:spLocks/>
          </p:cNvSpPr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>
            <a:spLocks/>
          </p:cNvSpPr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>
            <a:spLocks/>
          </p:cNvSpPr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651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3669210" y="2214563"/>
            <a:ext cx="4192252" cy="5777090"/>
            <a:chOff x="1079500" y="969962"/>
            <a:chExt cx="8877301" cy="1223327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79500" y="4344988"/>
              <a:ext cx="5178425" cy="7847013"/>
            </a:xfrm>
            <a:custGeom>
              <a:avLst/>
              <a:gdLst>
                <a:gd name="T0" fmla="*/ 245 w 245"/>
                <a:gd name="T1" fmla="*/ 0 h 372"/>
                <a:gd name="T2" fmla="*/ 5 w 245"/>
                <a:gd name="T3" fmla="*/ 353 h 372"/>
                <a:gd name="T4" fmla="*/ 14 w 245"/>
                <a:gd name="T5" fmla="*/ 371 h 372"/>
                <a:gd name="T6" fmla="*/ 15 w 245"/>
                <a:gd name="T7" fmla="*/ 372 h 372"/>
                <a:gd name="T8" fmla="*/ 245 w 245"/>
                <a:gd name="T9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372">
                  <a:moveTo>
                    <a:pt x="245" y="0"/>
                  </a:moveTo>
                  <a:cubicBezTo>
                    <a:pt x="97" y="179"/>
                    <a:pt x="1" y="321"/>
                    <a:pt x="5" y="353"/>
                  </a:cubicBezTo>
                  <a:cubicBezTo>
                    <a:pt x="7" y="358"/>
                    <a:pt x="11" y="366"/>
                    <a:pt x="14" y="371"/>
                  </a:cubicBezTo>
                  <a:cubicBezTo>
                    <a:pt x="15" y="372"/>
                    <a:pt x="15" y="372"/>
                    <a:pt x="15" y="372"/>
                  </a:cubicBezTo>
                  <a:cubicBezTo>
                    <a:pt x="0" y="335"/>
                    <a:pt x="129" y="148"/>
                    <a:pt x="245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565275" y="5335588"/>
              <a:ext cx="5178425" cy="7867650"/>
            </a:xfrm>
            <a:custGeom>
              <a:avLst/>
              <a:gdLst>
                <a:gd name="T0" fmla="*/ 245 w 245"/>
                <a:gd name="T1" fmla="*/ 0 h 373"/>
                <a:gd name="T2" fmla="*/ 5 w 245"/>
                <a:gd name="T3" fmla="*/ 353 h 373"/>
                <a:gd name="T4" fmla="*/ 14 w 245"/>
                <a:gd name="T5" fmla="*/ 372 h 373"/>
                <a:gd name="T6" fmla="*/ 15 w 245"/>
                <a:gd name="T7" fmla="*/ 373 h 373"/>
                <a:gd name="T8" fmla="*/ 245 w 245"/>
                <a:gd name="T9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373">
                  <a:moveTo>
                    <a:pt x="245" y="0"/>
                  </a:moveTo>
                  <a:cubicBezTo>
                    <a:pt x="97" y="180"/>
                    <a:pt x="1" y="322"/>
                    <a:pt x="5" y="353"/>
                  </a:cubicBezTo>
                  <a:cubicBezTo>
                    <a:pt x="7" y="359"/>
                    <a:pt x="11" y="367"/>
                    <a:pt x="14" y="372"/>
                  </a:cubicBezTo>
                  <a:cubicBezTo>
                    <a:pt x="15" y="373"/>
                    <a:pt x="15" y="373"/>
                    <a:pt x="15" y="373"/>
                  </a:cubicBezTo>
                  <a:cubicBezTo>
                    <a:pt x="0" y="335"/>
                    <a:pt x="130" y="149"/>
                    <a:pt x="245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3954463" y="1011237"/>
              <a:ext cx="5283199" cy="6391276"/>
            </a:xfrm>
            <a:custGeom>
              <a:avLst/>
              <a:gdLst>
                <a:gd name="T0" fmla="*/ 84 w 250"/>
                <a:gd name="T1" fmla="*/ 232 h 303"/>
                <a:gd name="T2" fmla="*/ 79 w 250"/>
                <a:gd name="T3" fmla="*/ 226 h 303"/>
                <a:gd name="T4" fmla="*/ 66 w 250"/>
                <a:gd name="T5" fmla="*/ 218 h 303"/>
                <a:gd name="T6" fmla="*/ 66 w 250"/>
                <a:gd name="T7" fmla="*/ 218 h 303"/>
                <a:gd name="T8" fmla="*/ 132 w 250"/>
                <a:gd name="T9" fmla="*/ 225 h 303"/>
                <a:gd name="T10" fmla="*/ 177 w 250"/>
                <a:gd name="T11" fmla="*/ 217 h 303"/>
                <a:gd name="T12" fmla="*/ 65 w 250"/>
                <a:gd name="T13" fmla="*/ 192 h 303"/>
                <a:gd name="T14" fmla="*/ 65 w 250"/>
                <a:gd name="T15" fmla="*/ 192 h 303"/>
                <a:gd name="T16" fmla="*/ 65 w 250"/>
                <a:gd name="T17" fmla="*/ 190 h 303"/>
                <a:gd name="T18" fmla="*/ 65 w 250"/>
                <a:gd name="T19" fmla="*/ 191 h 303"/>
                <a:gd name="T20" fmla="*/ 67 w 250"/>
                <a:gd name="T21" fmla="*/ 186 h 303"/>
                <a:gd name="T22" fmla="*/ 66 w 250"/>
                <a:gd name="T23" fmla="*/ 187 h 303"/>
                <a:gd name="T24" fmla="*/ 68 w 250"/>
                <a:gd name="T25" fmla="*/ 185 h 303"/>
                <a:gd name="T26" fmla="*/ 68 w 250"/>
                <a:gd name="T27" fmla="*/ 185 h 303"/>
                <a:gd name="T28" fmla="*/ 68 w 250"/>
                <a:gd name="T29" fmla="*/ 184 h 303"/>
                <a:gd name="T30" fmla="*/ 68 w 250"/>
                <a:gd name="T31" fmla="*/ 184 h 303"/>
                <a:gd name="T32" fmla="*/ 69 w 250"/>
                <a:gd name="T33" fmla="*/ 182 h 303"/>
                <a:gd name="T34" fmla="*/ 70 w 250"/>
                <a:gd name="T35" fmla="*/ 180 h 303"/>
                <a:gd name="T36" fmla="*/ 69 w 250"/>
                <a:gd name="T37" fmla="*/ 182 h 303"/>
                <a:gd name="T38" fmla="*/ 70 w 250"/>
                <a:gd name="T39" fmla="*/ 179 h 303"/>
                <a:gd name="T40" fmla="*/ 72 w 250"/>
                <a:gd name="T41" fmla="*/ 177 h 303"/>
                <a:gd name="T42" fmla="*/ 73 w 250"/>
                <a:gd name="T43" fmla="*/ 174 h 303"/>
                <a:gd name="T44" fmla="*/ 73 w 250"/>
                <a:gd name="T45" fmla="*/ 173 h 303"/>
                <a:gd name="T46" fmla="*/ 73 w 250"/>
                <a:gd name="T47" fmla="*/ 173 h 303"/>
                <a:gd name="T48" fmla="*/ 47 w 250"/>
                <a:gd name="T49" fmla="*/ 146 h 303"/>
                <a:gd name="T50" fmla="*/ 47 w 250"/>
                <a:gd name="T51" fmla="*/ 146 h 303"/>
                <a:gd name="T52" fmla="*/ 62 w 250"/>
                <a:gd name="T53" fmla="*/ 133 h 303"/>
                <a:gd name="T54" fmla="*/ 80 w 250"/>
                <a:gd name="T55" fmla="*/ 126 h 303"/>
                <a:gd name="T56" fmla="*/ 80 w 250"/>
                <a:gd name="T57" fmla="*/ 126 h 303"/>
                <a:gd name="T58" fmla="*/ 97 w 250"/>
                <a:gd name="T59" fmla="*/ 128 h 303"/>
                <a:gd name="T60" fmla="*/ 103 w 250"/>
                <a:gd name="T61" fmla="*/ 119 h 303"/>
                <a:gd name="T62" fmla="*/ 103 w 250"/>
                <a:gd name="T63" fmla="*/ 119 h 303"/>
                <a:gd name="T64" fmla="*/ 108 w 250"/>
                <a:gd name="T65" fmla="*/ 110 h 303"/>
                <a:gd name="T66" fmla="*/ 103 w 250"/>
                <a:gd name="T67" fmla="*/ 118 h 303"/>
                <a:gd name="T68" fmla="*/ 128 w 250"/>
                <a:gd name="T69" fmla="*/ 79 h 303"/>
                <a:gd name="T70" fmla="*/ 123 w 250"/>
                <a:gd name="T71" fmla="*/ 87 h 303"/>
                <a:gd name="T72" fmla="*/ 113 w 250"/>
                <a:gd name="T73" fmla="*/ 102 h 303"/>
                <a:gd name="T74" fmla="*/ 133 w 250"/>
                <a:gd name="T75" fmla="*/ 72 h 303"/>
                <a:gd name="T76" fmla="*/ 140 w 250"/>
                <a:gd name="T77" fmla="*/ 62 h 303"/>
                <a:gd name="T78" fmla="*/ 140 w 250"/>
                <a:gd name="T79" fmla="*/ 62 h 303"/>
                <a:gd name="T80" fmla="*/ 161 w 250"/>
                <a:gd name="T81" fmla="*/ 37 h 303"/>
                <a:gd name="T82" fmla="*/ 178 w 250"/>
                <a:gd name="T83" fmla="*/ 22 h 303"/>
                <a:gd name="T84" fmla="*/ 178 w 250"/>
                <a:gd name="T85" fmla="*/ 22 h 303"/>
                <a:gd name="T86" fmla="*/ 181 w 250"/>
                <a:gd name="T87" fmla="*/ 19 h 303"/>
                <a:gd name="T88" fmla="*/ 183 w 250"/>
                <a:gd name="T89" fmla="*/ 18 h 303"/>
                <a:gd name="T90" fmla="*/ 189 w 250"/>
                <a:gd name="T91" fmla="*/ 15 h 303"/>
                <a:gd name="T92" fmla="*/ 207 w 250"/>
                <a:gd name="T93" fmla="*/ 8 h 303"/>
                <a:gd name="T94" fmla="*/ 229 w 250"/>
                <a:gd name="T95" fmla="*/ 3 h 303"/>
                <a:gd name="T96" fmla="*/ 219 w 250"/>
                <a:gd name="T97" fmla="*/ 5 h 303"/>
                <a:gd name="T98" fmla="*/ 228 w 250"/>
                <a:gd name="T99" fmla="*/ 2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0" h="303">
                  <a:moveTo>
                    <a:pt x="79" y="226"/>
                  </a:moveTo>
                  <a:cubicBezTo>
                    <a:pt x="77" y="227"/>
                    <a:pt x="77" y="227"/>
                    <a:pt x="77" y="227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92" y="239"/>
                    <a:pt x="92" y="239"/>
                    <a:pt x="92" y="239"/>
                  </a:cubicBezTo>
                  <a:cubicBezTo>
                    <a:pt x="94" y="239"/>
                    <a:pt x="94" y="239"/>
                    <a:pt x="94" y="239"/>
                  </a:cubicBezTo>
                  <a:cubicBezTo>
                    <a:pt x="79" y="226"/>
                    <a:pt x="79" y="226"/>
                    <a:pt x="79" y="226"/>
                  </a:cubicBezTo>
                  <a:moveTo>
                    <a:pt x="66" y="214"/>
                  </a:moveTo>
                  <a:cubicBezTo>
                    <a:pt x="66" y="214"/>
                    <a:pt x="66" y="214"/>
                    <a:pt x="66" y="214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66" y="214"/>
                    <a:pt x="66" y="214"/>
                    <a:pt x="66" y="214"/>
                  </a:cubicBezTo>
                  <a:moveTo>
                    <a:pt x="171" y="194"/>
                  </a:moveTo>
                  <a:cubicBezTo>
                    <a:pt x="156" y="207"/>
                    <a:pt x="142" y="217"/>
                    <a:pt x="132" y="225"/>
                  </a:cubicBezTo>
                  <a:cubicBezTo>
                    <a:pt x="133" y="238"/>
                    <a:pt x="98" y="287"/>
                    <a:pt x="98" y="287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129" y="271"/>
                    <a:pt x="171" y="249"/>
                    <a:pt x="177" y="217"/>
                  </a:cubicBezTo>
                  <a:cubicBezTo>
                    <a:pt x="179" y="205"/>
                    <a:pt x="176" y="198"/>
                    <a:pt x="171" y="194"/>
                  </a:cubicBezTo>
                  <a:moveTo>
                    <a:pt x="65" y="192"/>
                  </a:moveTo>
                  <a:cubicBezTo>
                    <a:pt x="65" y="192"/>
                    <a:pt x="65" y="192"/>
                    <a:pt x="65" y="192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5" y="192"/>
                    <a:pt x="65" y="192"/>
                    <a:pt x="65" y="192"/>
                  </a:cubicBezTo>
                  <a:moveTo>
                    <a:pt x="66" y="188"/>
                  </a:moveTo>
                  <a:cubicBezTo>
                    <a:pt x="66" y="188"/>
                    <a:pt x="66" y="188"/>
                    <a:pt x="66" y="188"/>
                  </a:cubicBezTo>
                  <a:cubicBezTo>
                    <a:pt x="66" y="189"/>
                    <a:pt x="65" y="190"/>
                    <a:pt x="65" y="190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0"/>
                    <a:pt x="65" y="189"/>
                    <a:pt x="66" y="188"/>
                  </a:cubicBezTo>
                  <a:moveTo>
                    <a:pt x="67" y="186"/>
                  </a:moveTo>
                  <a:cubicBezTo>
                    <a:pt x="67" y="186"/>
                    <a:pt x="67" y="186"/>
                    <a:pt x="67" y="186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6" y="187"/>
                    <a:pt x="66" y="187"/>
                  </a:cubicBezTo>
                  <a:cubicBezTo>
                    <a:pt x="67" y="187"/>
                    <a:pt x="67" y="186"/>
                    <a:pt x="67" y="186"/>
                  </a:cubicBezTo>
                  <a:moveTo>
                    <a:pt x="68" y="185"/>
                  </a:moveTo>
                  <a:cubicBezTo>
                    <a:pt x="68" y="185"/>
                    <a:pt x="68" y="185"/>
                    <a:pt x="68" y="185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7" y="185"/>
                    <a:pt x="67" y="185"/>
                    <a:pt x="67" y="185"/>
                  </a:cubicBezTo>
                  <a:cubicBezTo>
                    <a:pt x="67" y="185"/>
                    <a:pt x="67" y="185"/>
                    <a:pt x="68" y="185"/>
                  </a:cubicBezTo>
                  <a:cubicBezTo>
                    <a:pt x="68" y="185"/>
                    <a:pt x="68" y="185"/>
                    <a:pt x="68" y="185"/>
                  </a:cubicBezTo>
                  <a:moveTo>
                    <a:pt x="68" y="184"/>
                  </a:moveTo>
                  <a:cubicBezTo>
                    <a:pt x="68" y="184"/>
                    <a:pt x="68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moveTo>
                    <a:pt x="69" y="182"/>
                  </a:moveTo>
                  <a:cubicBezTo>
                    <a:pt x="69" y="182"/>
                    <a:pt x="69" y="182"/>
                    <a:pt x="69" y="182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69" y="182"/>
                    <a:pt x="69" y="182"/>
                    <a:pt x="69" y="182"/>
                  </a:cubicBezTo>
                  <a:moveTo>
                    <a:pt x="70" y="180"/>
                  </a:moveTo>
                  <a:cubicBezTo>
                    <a:pt x="70" y="180"/>
                    <a:pt x="70" y="180"/>
                    <a:pt x="70" y="180"/>
                  </a:cubicBezTo>
                  <a:cubicBezTo>
                    <a:pt x="70" y="180"/>
                    <a:pt x="70" y="181"/>
                    <a:pt x="69" y="181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70" y="181"/>
                    <a:pt x="70" y="180"/>
                    <a:pt x="70" y="180"/>
                  </a:cubicBezTo>
                  <a:moveTo>
                    <a:pt x="71" y="179"/>
                  </a:moveTo>
                  <a:cubicBezTo>
                    <a:pt x="70" y="179"/>
                    <a:pt x="70" y="179"/>
                    <a:pt x="70" y="179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1" y="179"/>
                    <a:pt x="71" y="179"/>
                    <a:pt x="71" y="179"/>
                  </a:cubicBezTo>
                  <a:moveTo>
                    <a:pt x="72" y="177"/>
                  </a:moveTo>
                  <a:cubicBezTo>
                    <a:pt x="71" y="177"/>
                    <a:pt x="71" y="178"/>
                    <a:pt x="71" y="178"/>
                  </a:cubicBezTo>
                  <a:cubicBezTo>
                    <a:pt x="71" y="178"/>
                    <a:pt x="71" y="177"/>
                    <a:pt x="72" y="177"/>
                  </a:cubicBezTo>
                  <a:moveTo>
                    <a:pt x="73" y="174"/>
                  </a:moveTo>
                  <a:cubicBezTo>
                    <a:pt x="73" y="174"/>
                    <a:pt x="73" y="175"/>
                    <a:pt x="72" y="175"/>
                  </a:cubicBezTo>
                  <a:cubicBezTo>
                    <a:pt x="73" y="175"/>
                    <a:pt x="73" y="174"/>
                    <a:pt x="73" y="174"/>
                  </a:cubicBezTo>
                  <a:moveTo>
                    <a:pt x="73" y="173"/>
                  </a:move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moveTo>
                    <a:pt x="47" y="146"/>
                  </a:moveTo>
                  <a:cubicBezTo>
                    <a:pt x="31" y="166"/>
                    <a:pt x="18" y="195"/>
                    <a:pt x="0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18" y="195"/>
                    <a:pt x="31" y="166"/>
                    <a:pt x="47" y="146"/>
                  </a:cubicBezTo>
                  <a:moveTo>
                    <a:pt x="73" y="128"/>
                  </a:moveTo>
                  <a:cubicBezTo>
                    <a:pt x="72" y="128"/>
                    <a:pt x="72" y="128"/>
                    <a:pt x="72" y="128"/>
                  </a:cubicBezTo>
                  <a:cubicBezTo>
                    <a:pt x="68" y="129"/>
                    <a:pt x="65" y="131"/>
                    <a:pt x="62" y="133"/>
                  </a:cubicBezTo>
                  <a:cubicBezTo>
                    <a:pt x="65" y="131"/>
                    <a:pt x="68" y="129"/>
                    <a:pt x="72" y="128"/>
                  </a:cubicBezTo>
                  <a:cubicBezTo>
                    <a:pt x="72" y="128"/>
                    <a:pt x="72" y="128"/>
                    <a:pt x="73" y="128"/>
                  </a:cubicBezTo>
                  <a:moveTo>
                    <a:pt x="80" y="126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79" y="126"/>
                    <a:pt x="79" y="126"/>
                  </a:cubicBezTo>
                  <a:cubicBezTo>
                    <a:pt x="79" y="126"/>
                    <a:pt x="80" y="126"/>
                    <a:pt x="80" y="126"/>
                  </a:cubicBezTo>
                  <a:moveTo>
                    <a:pt x="100" y="123"/>
                  </a:moveTo>
                  <a:cubicBezTo>
                    <a:pt x="100" y="124"/>
                    <a:pt x="100" y="124"/>
                    <a:pt x="100" y="124"/>
                  </a:cubicBezTo>
                  <a:cubicBezTo>
                    <a:pt x="99" y="126"/>
                    <a:pt x="98" y="127"/>
                    <a:pt x="97" y="128"/>
                  </a:cubicBezTo>
                  <a:cubicBezTo>
                    <a:pt x="98" y="127"/>
                    <a:pt x="99" y="126"/>
                    <a:pt x="100" y="124"/>
                  </a:cubicBezTo>
                  <a:cubicBezTo>
                    <a:pt x="100" y="124"/>
                    <a:pt x="100" y="124"/>
                    <a:pt x="100" y="123"/>
                  </a:cubicBezTo>
                  <a:moveTo>
                    <a:pt x="103" y="119"/>
                  </a:moveTo>
                  <a:cubicBezTo>
                    <a:pt x="102" y="120"/>
                    <a:pt x="101" y="122"/>
                    <a:pt x="101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2"/>
                    <a:pt x="102" y="121"/>
                    <a:pt x="103" y="119"/>
                  </a:cubicBezTo>
                  <a:moveTo>
                    <a:pt x="111" y="106"/>
                  </a:moveTo>
                  <a:cubicBezTo>
                    <a:pt x="110" y="107"/>
                    <a:pt x="109" y="108"/>
                    <a:pt x="108" y="110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07" y="113"/>
                    <a:pt x="105" y="115"/>
                    <a:pt x="104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6" y="114"/>
                    <a:pt x="108" y="110"/>
                    <a:pt x="111" y="106"/>
                  </a:cubicBezTo>
                  <a:moveTo>
                    <a:pt x="128" y="79"/>
                  </a:moveTo>
                  <a:cubicBezTo>
                    <a:pt x="128" y="79"/>
                    <a:pt x="128" y="79"/>
                    <a:pt x="128" y="79"/>
                  </a:cubicBezTo>
                  <a:cubicBezTo>
                    <a:pt x="127" y="81"/>
                    <a:pt x="125" y="83"/>
                    <a:pt x="123" y="86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1" y="89"/>
                    <a:pt x="120" y="91"/>
                    <a:pt x="118" y="9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16" y="97"/>
                    <a:pt x="115" y="99"/>
                    <a:pt x="113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8" y="94"/>
                    <a:pt x="123" y="86"/>
                    <a:pt x="128" y="79"/>
                  </a:cubicBezTo>
                  <a:moveTo>
                    <a:pt x="133" y="72"/>
                  </a:moveTo>
                  <a:cubicBezTo>
                    <a:pt x="132" y="73"/>
                    <a:pt x="132" y="74"/>
                    <a:pt x="131" y="75"/>
                  </a:cubicBezTo>
                  <a:cubicBezTo>
                    <a:pt x="132" y="74"/>
                    <a:pt x="132" y="73"/>
                    <a:pt x="133" y="72"/>
                  </a:cubicBezTo>
                  <a:moveTo>
                    <a:pt x="140" y="62"/>
                  </a:moveTo>
                  <a:cubicBezTo>
                    <a:pt x="140" y="62"/>
                    <a:pt x="140" y="63"/>
                    <a:pt x="139" y="63"/>
                  </a:cubicBezTo>
                  <a:cubicBezTo>
                    <a:pt x="139" y="63"/>
                    <a:pt x="139" y="63"/>
                    <a:pt x="139" y="63"/>
                  </a:cubicBezTo>
                  <a:cubicBezTo>
                    <a:pt x="139" y="63"/>
                    <a:pt x="140" y="63"/>
                    <a:pt x="140" y="62"/>
                  </a:cubicBezTo>
                  <a:moveTo>
                    <a:pt x="161" y="37"/>
                  </a:move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moveTo>
                    <a:pt x="178" y="22"/>
                  </a:moveTo>
                  <a:cubicBezTo>
                    <a:pt x="178" y="22"/>
                    <a:pt x="178" y="22"/>
                    <a:pt x="178" y="22"/>
                  </a:cubicBezTo>
                  <a:cubicBezTo>
                    <a:pt x="176" y="23"/>
                    <a:pt x="174" y="25"/>
                    <a:pt x="172" y="26"/>
                  </a:cubicBezTo>
                  <a:cubicBezTo>
                    <a:pt x="172" y="26"/>
                    <a:pt x="172" y="26"/>
                    <a:pt x="172" y="26"/>
                  </a:cubicBezTo>
                  <a:cubicBezTo>
                    <a:pt x="174" y="25"/>
                    <a:pt x="176" y="23"/>
                    <a:pt x="178" y="22"/>
                  </a:cubicBezTo>
                  <a:moveTo>
                    <a:pt x="181" y="19"/>
                  </a:moveTo>
                  <a:cubicBezTo>
                    <a:pt x="180" y="20"/>
                    <a:pt x="179" y="21"/>
                    <a:pt x="178" y="22"/>
                  </a:cubicBezTo>
                  <a:cubicBezTo>
                    <a:pt x="179" y="21"/>
                    <a:pt x="180" y="20"/>
                    <a:pt x="181" y="19"/>
                  </a:cubicBezTo>
                  <a:moveTo>
                    <a:pt x="189" y="15"/>
                  </a:moveTo>
                  <a:cubicBezTo>
                    <a:pt x="189" y="15"/>
                    <a:pt x="189" y="15"/>
                    <a:pt x="189" y="15"/>
                  </a:cubicBezTo>
                  <a:cubicBezTo>
                    <a:pt x="187" y="16"/>
                    <a:pt x="185" y="17"/>
                    <a:pt x="183" y="18"/>
                  </a:cubicBezTo>
                  <a:cubicBezTo>
                    <a:pt x="183" y="18"/>
                    <a:pt x="183" y="18"/>
                    <a:pt x="183" y="18"/>
                  </a:cubicBezTo>
                  <a:cubicBezTo>
                    <a:pt x="185" y="17"/>
                    <a:pt x="187" y="16"/>
                    <a:pt x="189" y="15"/>
                  </a:cubicBezTo>
                  <a:cubicBezTo>
                    <a:pt x="189" y="15"/>
                    <a:pt x="189" y="15"/>
                    <a:pt x="189" y="15"/>
                  </a:cubicBezTo>
                  <a:moveTo>
                    <a:pt x="208" y="8"/>
                  </a:moveTo>
                  <a:cubicBezTo>
                    <a:pt x="208" y="8"/>
                    <a:pt x="208" y="8"/>
                    <a:pt x="208" y="8"/>
                  </a:cubicBezTo>
                  <a:cubicBezTo>
                    <a:pt x="208" y="8"/>
                    <a:pt x="208" y="8"/>
                    <a:pt x="207" y="8"/>
                  </a:cubicBezTo>
                  <a:cubicBezTo>
                    <a:pt x="208" y="8"/>
                    <a:pt x="208" y="8"/>
                    <a:pt x="208" y="8"/>
                  </a:cubicBezTo>
                  <a:moveTo>
                    <a:pt x="229" y="3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227" y="3"/>
                    <a:pt x="226" y="4"/>
                    <a:pt x="224" y="4"/>
                  </a:cubicBezTo>
                  <a:cubicBezTo>
                    <a:pt x="223" y="4"/>
                    <a:pt x="223" y="4"/>
                    <a:pt x="223" y="4"/>
                  </a:cubicBezTo>
                  <a:cubicBezTo>
                    <a:pt x="222" y="4"/>
                    <a:pt x="221" y="4"/>
                    <a:pt x="219" y="5"/>
                  </a:cubicBezTo>
                  <a:cubicBezTo>
                    <a:pt x="222" y="4"/>
                    <a:pt x="226" y="3"/>
                    <a:pt x="229" y="3"/>
                  </a:cubicBezTo>
                  <a:moveTo>
                    <a:pt x="250" y="0"/>
                  </a:moveTo>
                  <a:cubicBezTo>
                    <a:pt x="244" y="0"/>
                    <a:pt x="236" y="1"/>
                    <a:pt x="228" y="2"/>
                  </a:cubicBezTo>
                  <a:cubicBezTo>
                    <a:pt x="236" y="1"/>
                    <a:pt x="243" y="0"/>
                    <a:pt x="250" y="0"/>
                  </a:cubicBezTo>
                  <a:cubicBezTo>
                    <a:pt x="250" y="0"/>
                    <a:pt x="250" y="0"/>
                    <a:pt x="250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348288" y="5462588"/>
              <a:ext cx="0" cy="63500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3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D5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481513" y="5630863"/>
              <a:ext cx="866775" cy="1455738"/>
            </a:xfrm>
            <a:custGeom>
              <a:avLst/>
              <a:gdLst>
                <a:gd name="T0" fmla="*/ 39 w 41"/>
                <a:gd name="T1" fmla="*/ 0 h 69"/>
                <a:gd name="T2" fmla="*/ 31 w 41"/>
                <a:gd name="T3" fmla="*/ 8 h 69"/>
                <a:gd name="T4" fmla="*/ 13 w 41"/>
                <a:gd name="T5" fmla="*/ 33 h 69"/>
                <a:gd name="T6" fmla="*/ 3 w 41"/>
                <a:gd name="T7" fmla="*/ 69 h 69"/>
                <a:gd name="T8" fmla="*/ 5 w 41"/>
                <a:gd name="T9" fmla="*/ 69 h 69"/>
                <a:gd name="T10" fmla="*/ 41 w 41"/>
                <a:gd name="T11" fmla="*/ 1 h 69"/>
                <a:gd name="T12" fmla="*/ 39 w 41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69">
                  <a:moveTo>
                    <a:pt x="39" y="0"/>
                  </a:moveTo>
                  <a:cubicBezTo>
                    <a:pt x="36" y="2"/>
                    <a:pt x="34" y="5"/>
                    <a:pt x="31" y="8"/>
                  </a:cubicBezTo>
                  <a:cubicBezTo>
                    <a:pt x="25" y="16"/>
                    <a:pt x="19" y="24"/>
                    <a:pt x="13" y="33"/>
                  </a:cubicBezTo>
                  <a:cubicBezTo>
                    <a:pt x="0" y="55"/>
                    <a:pt x="3" y="69"/>
                    <a:pt x="3" y="69"/>
                  </a:cubicBezTo>
                  <a:cubicBezTo>
                    <a:pt x="3" y="69"/>
                    <a:pt x="3" y="69"/>
                    <a:pt x="5" y="69"/>
                  </a:cubicBezTo>
                  <a:cubicBezTo>
                    <a:pt x="5" y="66"/>
                    <a:pt x="3" y="37"/>
                    <a:pt x="41" y="1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56150" y="5800725"/>
              <a:ext cx="381000" cy="527050"/>
            </a:xfrm>
            <a:custGeom>
              <a:avLst/>
              <a:gdLst>
                <a:gd name="T0" fmla="*/ 18 w 18"/>
                <a:gd name="T1" fmla="*/ 0 h 25"/>
                <a:gd name="T2" fmla="*/ 0 w 18"/>
                <a:gd name="T3" fmla="*/ 25 h 25"/>
                <a:gd name="T4" fmla="*/ 18 w 18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5">
                  <a:moveTo>
                    <a:pt x="18" y="0"/>
                  </a:moveTo>
                  <a:cubicBezTo>
                    <a:pt x="10" y="9"/>
                    <a:pt x="4" y="17"/>
                    <a:pt x="0" y="25"/>
                  </a:cubicBezTo>
                  <a:cubicBezTo>
                    <a:pt x="6" y="16"/>
                    <a:pt x="12" y="8"/>
                    <a:pt x="18" y="0"/>
                  </a:cubicBezTo>
                </a:path>
              </a:pathLst>
            </a:custGeom>
            <a:solidFill>
              <a:srgbClr val="6D5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370514" y="5060950"/>
              <a:ext cx="1098550" cy="992188"/>
            </a:xfrm>
            <a:custGeom>
              <a:avLst/>
              <a:gdLst>
                <a:gd name="T0" fmla="*/ 692 w 692"/>
                <a:gd name="T1" fmla="*/ 585 h 625"/>
                <a:gd name="T2" fmla="*/ 0 w 692"/>
                <a:gd name="T3" fmla="*/ 0 h 625"/>
                <a:gd name="T4" fmla="*/ 26 w 692"/>
                <a:gd name="T5" fmla="*/ 333 h 625"/>
                <a:gd name="T6" fmla="*/ 359 w 692"/>
                <a:gd name="T7" fmla="*/ 625 h 625"/>
                <a:gd name="T8" fmla="*/ 692 w 692"/>
                <a:gd name="T9" fmla="*/ 58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625">
                  <a:moveTo>
                    <a:pt x="692" y="585"/>
                  </a:moveTo>
                  <a:lnTo>
                    <a:pt x="0" y="0"/>
                  </a:lnTo>
                  <a:lnTo>
                    <a:pt x="26" y="333"/>
                  </a:lnTo>
                  <a:lnTo>
                    <a:pt x="359" y="625"/>
                  </a:lnTo>
                  <a:lnTo>
                    <a:pt x="692" y="58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370513" y="5060950"/>
              <a:ext cx="1098550" cy="992188"/>
            </a:xfrm>
            <a:custGeom>
              <a:avLst/>
              <a:gdLst>
                <a:gd name="T0" fmla="*/ 692 w 692"/>
                <a:gd name="T1" fmla="*/ 585 h 625"/>
                <a:gd name="T2" fmla="*/ 0 w 692"/>
                <a:gd name="T3" fmla="*/ 0 h 625"/>
                <a:gd name="T4" fmla="*/ 26 w 692"/>
                <a:gd name="T5" fmla="*/ 333 h 625"/>
                <a:gd name="T6" fmla="*/ 359 w 692"/>
                <a:gd name="T7" fmla="*/ 625 h 625"/>
                <a:gd name="T8" fmla="*/ 692 w 692"/>
                <a:gd name="T9" fmla="*/ 58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625">
                  <a:moveTo>
                    <a:pt x="692" y="585"/>
                  </a:moveTo>
                  <a:lnTo>
                    <a:pt x="0" y="0"/>
                  </a:lnTo>
                  <a:lnTo>
                    <a:pt x="26" y="333"/>
                  </a:lnTo>
                  <a:lnTo>
                    <a:pt x="359" y="625"/>
                  </a:lnTo>
                  <a:lnTo>
                    <a:pt x="692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370513" y="969962"/>
              <a:ext cx="4586288" cy="4999038"/>
            </a:xfrm>
            <a:custGeom>
              <a:avLst/>
              <a:gdLst>
                <a:gd name="T0" fmla="*/ 51 w 217"/>
                <a:gd name="T1" fmla="*/ 237 h 237"/>
                <a:gd name="T2" fmla="*/ 0 w 217"/>
                <a:gd name="T3" fmla="*/ 194 h 237"/>
                <a:gd name="T4" fmla="*/ 124 w 217"/>
                <a:gd name="T5" fmla="*/ 17 h 237"/>
                <a:gd name="T6" fmla="*/ 207 w 217"/>
                <a:gd name="T7" fmla="*/ 1 h 237"/>
                <a:gd name="T8" fmla="*/ 206 w 217"/>
                <a:gd name="T9" fmla="*/ 86 h 237"/>
                <a:gd name="T10" fmla="*/ 51 w 217"/>
                <a:gd name="T11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237">
                  <a:moveTo>
                    <a:pt x="51" y="237"/>
                  </a:move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69" y="45"/>
                    <a:pt x="124" y="17"/>
                  </a:cubicBezTo>
                  <a:cubicBezTo>
                    <a:pt x="156" y="0"/>
                    <a:pt x="207" y="1"/>
                    <a:pt x="207" y="1"/>
                  </a:cubicBezTo>
                  <a:cubicBezTo>
                    <a:pt x="207" y="1"/>
                    <a:pt x="217" y="53"/>
                    <a:pt x="206" y="86"/>
                  </a:cubicBezTo>
                  <a:cubicBezTo>
                    <a:pt x="187" y="138"/>
                    <a:pt x="51" y="237"/>
                    <a:pt x="51" y="23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7483475" y="1960563"/>
              <a:ext cx="1543050" cy="1519238"/>
            </a:xfrm>
            <a:custGeom>
              <a:avLst/>
              <a:gdLst>
                <a:gd name="T0" fmla="*/ 61 w 73"/>
                <a:gd name="T1" fmla="*/ 57 h 72"/>
                <a:gd name="T2" fmla="*/ 16 w 73"/>
                <a:gd name="T3" fmla="*/ 61 h 72"/>
                <a:gd name="T4" fmla="*/ 12 w 73"/>
                <a:gd name="T5" fmla="*/ 16 h 72"/>
                <a:gd name="T6" fmla="*/ 57 w 73"/>
                <a:gd name="T7" fmla="*/ 12 h 72"/>
                <a:gd name="T8" fmla="*/ 61 w 73"/>
                <a:gd name="T9" fmla="*/ 5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61" y="57"/>
                  </a:moveTo>
                  <a:cubicBezTo>
                    <a:pt x="50" y="71"/>
                    <a:pt x="29" y="72"/>
                    <a:pt x="16" y="61"/>
                  </a:cubicBezTo>
                  <a:cubicBezTo>
                    <a:pt x="2" y="49"/>
                    <a:pt x="0" y="29"/>
                    <a:pt x="12" y="16"/>
                  </a:cubicBezTo>
                  <a:cubicBezTo>
                    <a:pt x="23" y="2"/>
                    <a:pt x="44" y="0"/>
                    <a:pt x="57" y="12"/>
                  </a:cubicBezTo>
                  <a:cubicBezTo>
                    <a:pt x="71" y="23"/>
                    <a:pt x="73" y="44"/>
                    <a:pt x="61" y="57"/>
                  </a:cubicBezTo>
                </a:path>
              </a:pathLst>
            </a:custGeom>
            <a:solidFill>
              <a:srgbClr val="11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631113" y="2108200"/>
              <a:ext cx="1247775" cy="1244600"/>
            </a:xfrm>
            <a:custGeom>
              <a:avLst/>
              <a:gdLst>
                <a:gd name="T0" fmla="*/ 49 w 59"/>
                <a:gd name="T1" fmla="*/ 46 h 59"/>
                <a:gd name="T2" fmla="*/ 13 w 59"/>
                <a:gd name="T3" fmla="*/ 49 h 59"/>
                <a:gd name="T4" fmla="*/ 10 w 59"/>
                <a:gd name="T5" fmla="*/ 13 h 59"/>
                <a:gd name="T6" fmla="*/ 46 w 59"/>
                <a:gd name="T7" fmla="*/ 10 h 59"/>
                <a:gd name="T8" fmla="*/ 49 w 59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49" y="46"/>
                  </a:moveTo>
                  <a:cubicBezTo>
                    <a:pt x="40" y="57"/>
                    <a:pt x="24" y="59"/>
                    <a:pt x="13" y="49"/>
                  </a:cubicBezTo>
                  <a:cubicBezTo>
                    <a:pt x="2" y="40"/>
                    <a:pt x="0" y="24"/>
                    <a:pt x="10" y="13"/>
                  </a:cubicBezTo>
                  <a:cubicBezTo>
                    <a:pt x="19" y="2"/>
                    <a:pt x="35" y="0"/>
                    <a:pt x="46" y="10"/>
                  </a:cubicBezTo>
                  <a:cubicBezTo>
                    <a:pt x="57" y="19"/>
                    <a:pt x="59" y="35"/>
                    <a:pt x="49" y="46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836025" y="969962"/>
              <a:ext cx="973138" cy="927100"/>
            </a:xfrm>
            <a:custGeom>
              <a:avLst/>
              <a:gdLst>
                <a:gd name="T0" fmla="*/ 46 w 46"/>
                <a:gd name="T1" fmla="*/ 44 h 44"/>
                <a:gd name="T2" fmla="*/ 42 w 46"/>
                <a:gd name="T3" fmla="*/ 1 h 44"/>
                <a:gd name="T4" fmla="*/ 0 w 46"/>
                <a:gd name="T5" fmla="*/ 4 h 44"/>
                <a:gd name="T6" fmla="*/ 46 w 46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4">
                  <a:moveTo>
                    <a:pt x="46" y="44"/>
                  </a:moveTo>
                  <a:cubicBezTo>
                    <a:pt x="46" y="21"/>
                    <a:pt x="42" y="1"/>
                    <a:pt x="42" y="1"/>
                  </a:cubicBezTo>
                  <a:cubicBezTo>
                    <a:pt x="42" y="1"/>
                    <a:pt x="22" y="0"/>
                    <a:pt x="0" y="4"/>
                  </a:cubicBezTo>
                  <a:cubicBezTo>
                    <a:pt x="46" y="44"/>
                    <a:pt x="46" y="44"/>
                    <a:pt x="46" y="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411788" y="3500438"/>
              <a:ext cx="2430463" cy="2405063"/>
            </a:xfrm>
            <a:custGeom>
              <a:avLst/>
              <a:gdLst>
                <a:gd name="T0" fmla="*/ 0 w 115"/>
                <a:gd name="T1" fmla="*/ 69 h 114"/>
                <a:gd name="T2" fmla="*/ 54 w 115"/>
                <a:gd name="T3" fmla="*/ 114 h 114"/>
                <a:gd name="T4" fmla="*/ 115 w 115"/>
                <a:gd name="T5" fmla="*/ 65 h 114"/>
                <a:gd name="T6" fmla="*/ 37 w 115"/>
                <a:gd name="T7" fmla="*/ 0 h 114"/>
                <a:gd name="T8" fmla="*/ 0 w 115"/>
                <a:gd name="T9" fmla="*/ 6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14">
                  <a:moveTo>
                    <a:pt x="0" y="69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63" y="107"/>
                    <a:pt x="88" y="88"/>
                    <a:pt x="115" y="65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9" y="30"/>
                    <a:pt x="6" y="58"/>
                    <a:pt x="0" y="6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4016375" y="3479800"/>
              <a:ext cx="2198688" cy="2171700"/>
            </a:xfrm>
            <a:custGeom>
              <a:avLst/>
              <a:gdLst>
                <a:gd name="T0" fmla="*/ 72 w 104"/>
                <a:gd name="T1" fmla="*/ 71 h 103"/>
                <a:gd name="T2" fmla="*/ 16 w 104"/>
                <a:gd name="T3" fmla="*/ 100 h 103"/>
                <a:gd name="T4" fmla="*/ 0 w 104"/>
                <a:gd name="T5" fmla="*/ 103 h 103"/>
                <a:gd name="T6" fmla="*/ 71 w 104"/>
                <a:gd name="T7" fmla="*/ 11 h 103"/>
                <a:gd name="T8" fmla="*/ 104 w 104"/>
                <a:gd name="T9" fmla="*/ 33 h 103"/>
                <a:gd name="T10" fmla="*/ 72 w 104"/>
                <a:gd name="T11" fmla="*/ 7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03">
                  <a:moveTo>
                    <a:pt x="72" y="71"/>
                  </a:moveTo>
                  <a:cubicBezTo>
                    <a:pt x="92" y="25"/>
                    <a:pt x="16" y="100"/>
                    <a:pt x="16" y="100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26" y="67"/>
                    <a:pt x="41" y="22"/>
                    <a:pt x="71" y="11"/>
                  </a:cubicBezTo>
                  <a:cubicBezTo>
                    <a:pt x="103" y="0"/>
                    <a:pt x="104" y="33"/>
                    <a:pt x="104" y="33"/>
                  </a:cubicBezTo>
                  <a:cubicBezTo>
                    <a:pt x="72" y="71"/>
                    <a:pt x="72" y="71"/>
                    <a:pt x="72" y="7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6067425" y="4913313"/>
              <a:ext cx="1797050" cy="2489200"/>
            </a:xfrm>
            <a:custGeom>
              <a:avLst/>
              <a:gdLst>
                <a:gd name="T0" fmla="*/ 20 w 85"/>
                <a:gd name="T1" fmla="*/ 42 h 118"/>
                <a:gd name="T2" fmla="*/ 1 w 85"/>
                <a:gd name="T3" fmla="*/ 101 h 118"/>
                <a:gd name="T4" fmla="*/ 0 w 85"/>
                <a:gd name="T5" fmla="*/ 118 h 118"/>
                <a:gd name="T6" fmla="*/ 80 w 85"/>
                <a:gd name="T7" fmla="*/ 32 h 118"/>
                <a:gd name="T8" fmla="*/ 52 w 85"/>
                <a:gd name="T9" fmla="*/ 4 h 118"/>
                <a:gd name="T10" fmla="*/ 20 w 85"/>
                <a:gd name="T11" fmla="*/ 4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18">
                  <a:moveTo>
                    <a:pt x="20" y="42"/>
                  </a:moveTo>
                  <a:cubicBezTo>
                    <a:pt x="63" y="14"/>
                    <a:pt x="1" y="101"/>
                    <a:pt x="1" y="10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2" y="86"/>
                    <a:pt x="74" y="64"/>
                    <a:pt x="80" y="32"/>
                  </a:cubicBezTo>
                  <a:cubicBezTo>
                    <a:pt x="85" y="0"/>
                    <a:pt x="52" y="4"/>
                    <a:pt x="52" y="4"/>
                  </a:cubicBezTo>
                  <a:lnTo>
                    <a:pt x="2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503738" y="5610225"/>
              <a:ext cx="1416050" cy="1476375"/>
            </a:xfrm>
            <a:custGeom>
              <a:avLst/>
              <a:gdLst>
                <a:gd name="T0" fmla="*/ 41 w 67"/>
                <a:gd name="T1" fmla="*/ 0 h 70"/>
                <a:gd name="T2" fmla="*/ 67 w 67"/>
                <a:gd name="T3" fmla="*/ 22 h 70"/>
                <a:gd name="T4" fmla="*/ 4 w 67"/>
                <a:gd name="T5" fmla="*/ 70 h 70"/>
                <a:gd name="T6" fmla="*/ 41 w 6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70">
                  <a:moveTo>
                    <a:pt x="41" y="0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33" y="67"/>
                    <a:pt x="4" y="70"/>
                    <a:pt x="4" y="70"/>
                  </a:cubicBezTo>
                  <a:cubicBezTo>
                    <a:pt x="4" y="70"/>
                    <a:pt x="0" y="40"/>
                    <a:pt x="41" y="0"/>
                  </a:cubicBezTo>
                </a:path>
              </a:pathLst>
            </a:custGeom>
            <a:solidFill>
              <a:srgbClr val="FFD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926013" y="5651500"/>
              <a:ext cx="950913" cy="1055688"/>
            </a:xfrm>
            <a:custGeom>
              <a:avLst/>
              <a:gdLst>
                <a:gd name="T0" fmla="*/ 23 w 45"/>
                <a:gd name="T1" fmla="*/ 0 h 50"/>
                <a:gd name="T2" fmla="*/ 45 w 45"/>
                <a:gd name="T3" fmla="*/ 19 h 50"/>
                <a:gd name="T4" fmla="*/ 0 w 45"/>
                <a:gd name="T5" fmla="*/ 50 h 50"/>
                <a:gd name="T6" fmla="*/ 23 w 45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0">
                  <a:moveTo>
                    <a:pt x="23" y="0"/>
                  </a:moveTo>
                  <a:cubicBezTo>
                    <a:pt x="45" y="19"/>
                    <a:pt x="45" y="19"/>
                    <a:pt x="45" y="19"/>
                  </a:cubicBezTo>
                  <a:cubicBezTo>
                    <a:pt x="29" y="38"/>
                    <a:pt x="0" y="50"/>
                    <a:pt x="0" y="50"/>
                  </a:cubicBezTo>
                  <a:cubicBezTo>
                    <a:pt x="0" y="50"/>
                    <a:pt x="7" y="16"/>
                    <a:pt x="23" y="0"/>
                  </a:cubicBezTo>
                </a:path>
              </a:pathLst>
            </a:custGeom>
            <a:solidFill>
              <a:srgbClr val="FFA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116513" y="5694363"/>
              <a:ext cx="719138" cy="781050"/>
            </a:xfrm>
            <a:custGeom>
              <a:avLst/>
              <a:gdLst>
                <a:gd name="T0" fmla="*/ 16 w 34"/>
                <a:gd name="T1" fmla="*/ 0 h 37"/>
                <a:gd name="T2" fmla="*/ 34 w 34"/>
                <a:gd name="T3" fmla="*/ 15 h 37"/>
                <a:gd name="T4" fmla="*/ 0 w 34"/>
                <a:gd name="T5" fmla="*/ 37 h 37"/>
                <a:gd name="T6" fmla="*/ 16 w 34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7">
                  <a:moveTo>
                    <a:pt x="16" y="0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18" y="34"/>
                    <a:pt x="0" y="37"/>
                    <a:pt x="0" y="37"/>
                  </a:cubicBezTo>
                  <a:cubicBezTo>
                    <a:pt x="0" y="37"/>
                    <a:pt x="1" y="16"/>
                    <a:pt x="16" y="0"/>
                  </a:cubicBezTo>
                </a:path>
              </a:pathLst>
            </a:custGeom>
            <a:solidFill>
              <a:srgbClr val="E061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5307013" y="1117600"/>
              <a:ext cx="3275013" cy="3943350"/>
            </a:xfrm>
            <a:custGeom>
              <a:avLst/>
              <a:gdLst>
                <a:gd name="T0" fmla="*/ 0 w 155"/>
                <a:gd name="T1" fmla="*/ 187 h 187"/>
                <a:gd name="T2" fmla="*/ 0 w 155"/>
                <a:gd name="T3" fmla="*/ 187 h 187"/>
                <a:gd name="T4" fmla="*/ 1 w 155"/>
                <a:gd name="T5" fmla="*/ 186 h 187"/>
                <a:gd name="T6" fmla="*/ 2 w 155"/>
                <a:gd name="T7" fmla="*/ 183 h 187"/>
                <a:gd name="T8" fmla="*/ 2 w 155"/>
                <a:gd name="T9" fmla="*/ 182 h 187"/>
                <a:gd name="T10" fmla="*/ 3 w 155"/>
                <a:gd name="T11" fmla="*/ 181 h 187"/>
                <a:gd name="T12" fmla="*/ 3 w 155"/>
                <a:gd name="T13" fmla="*/ 180 h 187"/>
                <a:gd name="T14" fmla="*/ 4 w 155"/>
                <a:gd name="T15" fmla="*/ 180 h 187"/>
                <a:gd name="T16" fmla="*/ 4 w 155"/>
                <a:gd name="T17" fmla="*/ 180 h 187"/>
                <a:gd name="T18" fmla="*/ 5 w 155"/>
                <a:gd name="T19" fmla="*/ 177 h 187"/>
                <a:gd name="T20" fmla="*/ 5 w 155"/>
                <a:gd name="T21" fmla="*/ 177 h 187"/>
                <a:gd name="T22" fmla="*/ 5 w 155"/>
                <a:gd name="T23" fmla="*/ 177 h 187"/>
                <a:gd name="T24" fmla="*/ 5 w 155"/>
                <a:gd name="T25" fmla="*/ 177 h 187"/>
                <a:gd name="T26" fmla="*/ 5 w 155"/>
                <a:gd name="T27" fmla="*/ 177 h 187"/>
                <a:gd name="T28" fmla="*/ 7 w 155"/>
                <a:gd name="T29" fmla="*/ 174 h 187"/>
                <a:gd name="T30" fmla="*/ 7 w 155"/>
                <a:gd name="T31" fmla="*/ 173 h 187"/>
                <a:gd name="T32" fmla="*/ 8 w 155"/>
                <a:gd name="T33" fmla="*/ 170 h 187"/>
                <a:gd name="T34" fmla="*/ 8 w 155"/>
                <a:gd name="T35" fmla="*/ 172 h 187"/>
                <a:gd name="T36" fmla="*/ 8 w 155"/>
                <a:gd name="T37" fmla="*/ 171 h 187"/>
                <a:gd name="T38" fmla="*/ 8 w 155"/>
                <a:gd name="T39" fmla="*/ 170 h 187"/>
                <a:gd name="T40" fmla="*/ 9 w 155"/>
                <a:gd name="T41" fmla="*/ 169 h 187"/>
                <a:gd name="T42" fmla="*/ 9 w 155"/>
                <a:gd name="T43" fmla="*/ 169 h 187"/>
                <a:gd name="T44" fmla="*/ 33 w 155"/>
                <a:gd name="T45" fmla="*/ 123 h 187"/>
                <a:gd name="T46" fmla="*/ 33 w 155"/>
                <a:gd name="T47" fmla="*/ 124 h 187"/>
                <a:gd name="T48" fmla="*/ 33 w 155"/>
                <a:gd name="T49" fmla="*/ 123 h 187"/>
                <a:gd name="T50" fmla="*/ 37 w 155"/>
                <a:gd name="T51" fmla="*/ 118 h 187"/>
                <a:gd name="T52" fmla="*/ 36 w 155"/>
                <a:gd name="T53" fmla="*/ 118 h 187"/>
                <a:gd name="T54" fmla="*/ 37 w 155"/>
                <a:gd name="T55" fmla="*/ 118 h 187"/>
                <a:gd name="T56" fmla="*/ 39 w 155"/>
                <a:gd name="T57" fmla="*/ 113 h 187"/>
                <a:gd name="T58" fmla="*/ 39 w 155"/>
                <a:gd name="T59" fmla="*/ 114 h 187"/>
                <a:gd name="T60" fmla="*/ 39 w 155"/>
                <a:gd name="T61" fmla="*/ 113 h 187"/>
                <a:gd name="T62" fmla="*/ 47 w 155"/>
                <a:gd name="T63" fmla="*/ 101 h 187"/>
                <a:gd name="T64" fmla="*/ 49 w 155"/>
                <a:gd name="T65" fmla="*/ 97 h 187"/>
                <a:gd name="T66" fmla="*/ 64 w 155"/>
                <a:gd name="T67" fmla="*/ 74 h 187"/>
                <a:gd name="T68" fmla="*/ 67 w 155"/>
                <a:gd name="T69" fmla="*/ 70 h 187"/>
                <a:gd name="T70" fmla="*/ 69 w 155"/>
                <a:gd name="T71" fmla="*/ 67 h 187"/>
                <a:gd name="T72" fmla="*/ 70 w 155"/>
                <a:gd name="T73" fmla="*/ 65 h 187"/>
                <a:gd name="T74" fmla="*/ 75 w 155"/>
                <a:gd name="T75" fmla="*/ 58 h 187"/>
                <a:gd name="T76" fmla="*/ 76 w 155"/>
                <a:gd name="T77" fmla="*/ 57 h 187"/>
                <a:gd name="T78" fmla="*/ 81 w 155"/>
                <a:gd name="T79" fmla="*/ 51 h 187"/>
                <a:gd name="T80" fmla="*/ 86 w 155"/>
                <a:gd name="T81" fmla="*/ 44 h 187"/>
                <a:gd name="T82" fmla="*/ 92 w 155"/>
                <a:gd name="T83" fmla="*/ 38 h 187"/>
                <a:gd name="T84" fmla="*/ 108 w 155"/>
                <a:gd name="T85" fmla="*/ 21 h 187"/>
                <a:gd name="T86" fmla="*/ 97 w 155"/>
                <a:gd name="T87" fmla="*/ 32 h 187"/>
                <a:gd name="T88" fmla="*/ 103 w 155"/>
                <a:gd name="T89" fmla="*/ 26 h 187"/>
                <a:gd name="T90" fmla="*/ 108 w 155"/>
                <a:gd name="T91" fmla="*/ 21 h 187"/>
                <a:gd name="T92" fmla="*/ 114 w 155"/>
                <a:gd name="T93" fmla="*/ 17 h 187"/>
                <a:gd name="T94" fmla="*/ 114 w 155"/>
                <a:gd name="T95" fmla="*/ 17 h 187"/>
                <a:gd name="T96" fmla="*/ 117 w 155"/>
                <a:gd name="T97" fmla="*/ 14 h 187"/>
                <a:gd name="T98" fmla="*/ 119 w 155"/>
                <a:gd name="T99" fmla="*/ 13 h 187"/>
                <a:gd name="T100" fmla="*/ 125 w 155"/>
                <a:gd name="T101" fmla="*/ 10 h 187"/>
                <a:gd name="T102" fmla="*/ 130 w 155"/>
                <a:gd name="T103" fmla="*/ 8 h 187"/>
                <a:gd name="T104" fmla="*/ 134 w 155"/>
                <a:gd name="T105" fmla="*/ 6 h 187"/>
                <a:gd name="T106" fmla="*/ 139 w 155"/>
                <a:gd name="T107" fmla="*/ 4 h 187"/>
                <a:gd name="T108" fmla="*/ 155 w 155"/>
                <a:gd name="T109" fmla="*/ 0 h 187"/>
                <a:gd name="T110" fmla="*/ 144 w 155"/>
                <a:gd name="T111" fmla="*/ 3 h 187"/>
                <a:gd name="T112" fmla="*/ 150 w 155"/>
                <a:gd name="T113" fmla="*/ 1 h 187"/>
                <a:gd name="T114" fmla="*/ 154 w 155"/>
                <a:gd name="T11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5" h="187">
                  <a:moveTo>
                    <a:pt x="1" y="186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1" y="187"/>
                    <a:pt x="1" y="187"/>
                    <a:pt x="1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1" y="186"/>
                    <a:pt x="1" y="186"/>
                    <a:pt x="1" y="186"/>
                  </a:cubicBezTo>
                  <a:moveTo>
                    <a:pt x="2" y="182"/>
                  </a:moveTo>
                  <a:cubicBezTo>
                    <a:pt x="2" y="183"/>
                    <a:pt x="2" y="183"/>
                    <a:pt x="2" y="183"/>
                  </a:cubicBezTo>
                  <a:cubicBezTo>
                    <a:pt x="2" y="183"/>
                    <a:pt x="2" y="183"/>
                    <a:pt x="2" y="183"/>
                  </a:cubicBezTo>
                  <a:cubicBezTo>
                    <a:pt x="2" y="183"/>
                    <a:pt x="2" y="183"/>
                    <a:pt x="2" y="182"/>
                  </a:cubicBezTo>
                  <a:moveTo>
                    <a:pt x="3" y="180"/>
                  </a:moveTo>
                  <a:cubicBezTo>
                    <a:pt x="3" y="180"/>
                    <a:pt x="3" y="181"/>
                    <a:pt x="3" y="181"/>
                  </a:cubicBezTo>
                  <a:cubicBezTo>
                    <a:pt x="3" y="180"/>
                    <a:pt x="3" y="180"/>
                    <a:pt x="3" y="180"/>
                  </a:cubicBezTo>
                  <a:cubicBezTo>
                    <a:pt x="3" y="180"/>
                    <a:pt x="3" y="180"/>
                    <a:pt x="3" y="180"/>
                  </a:cubicBezTo>
                  <a:moveTo>
                    <a:pt x="4" y="180"/>
                  </a:moveTo>
                  <a:cubicBezTo>
                    <a:pt x="4" y="180"/>
                    <a:pt x="4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moveTo>
                    <a:pt x="5" y="177"/>
                  </a:moveTo>
                  <a:cubicBezTo>
                    <a:pt x="5" y="177"/>
                    <a:pt x="5" y="177"/>
                    <a:pt x="5" y="177"/>
                  </a:cubicBezTo>
                  <a:cubicBezTo>
                    <a:pt x="5" y="178"/>
                    <a:pt x="4" y="178"/>
                    <a:pt x="4" y="179"/>
                  </a:cubicBezTo>
                  <a:cubicBezTo>
                    <a:pt x="4" y="178"/>
                    <a:pt x="5" y="178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moveTo>
                    <a:pt x="5" y="177"/>
                  </a:move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moveTo>
                    <a:pt x="7" y="173"/>
                  </a:moveTo>
                  <a:cubicBezTo>
                    <a:pt x="7" y="173"/>
                    <a:pt x="7" y="174"/>
                    <a:pt x="7" y="174"/>
                  </a:cubicBezTo>
                  <a:cubicBezTo>
                    <a:pt x="7" y="174"/>
                    <a:pt x="7" y="174"/>
                    <a:pt x="7" y="174"/>
                  </a:cubicBezTo>
                  <a:cubicBezTo>
                    <a:pt x="7" y="174"/>
                    <a:pt x="7" y="173"/>
                    <a:pt x="7" y="173"/>
                  </a:cubicBezTo>
                  <a:moveTo>
                    <a:pt x="8" y="170"/>
                  </a:moveTo>
                  <a:cubicBezTo>
                    <a:pt x="8" y="170"/>
                    <a:pt x="8" y="170"/>
                    <a:pt x="8" y="170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1"/>
                    <a:pt x="8" y="172"/>
                    <a:pt x="8" y="172"/>
                  </a:cubicBezTo>
                  <a:cubicBezTo>
                    <a:pt x="8" y="172"/>
                    <a:pt x="8" y="172"/>
                    <a:pt x="8" y="171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0"/>
                    <a:pt x="8" y="170"/>
                    <a:pt x="8" y="170"/>
                  </a:cubicBezTo>
                  <a:cubicBezTo>
                    <a:pt x="8" y="170"/>
                    <a:pt x="8" y="170"/>
                    <a:pt x="8" y="170"/>
                  </a:cubicBezTo>
                  <a:moveTo>
                    <a:pt x="9" y="168"/>
                  </a:moveTo>
                  <a:cubicBezTo>
                    <a:pt x="9" y="169"/>
                    <a:pt x="9" y="169"/>
                    <a:pt x="9" y="169"/>
                  </a:cubicBezTo>
                  <a:cubicBezTo>
                    <a:pt x="9" y="169"/>
                    <a:pt x="9" y="169"/>
                    <a:pt x="9" y="169"/>
                  </a:cubicBezTo>
                  <a:cubicBezTo>
                    <a:pt x="9" y="169"/>
                    <a:pt x="9" y="169"/>
                    <a:pt x="9" y="169"/>
                  </a:cubicBezTo>
                  <a:cubicBezTo>
                    <a:pt x="9" y="168"/>
                    <a:pt x="9" y="168"/>
                    <a:pt x="9" y="168"/>
                  </a:cubicBezTo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moveTo>
                    <a:pt x="37" y="118"/>
                  </a:move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6" y="118"/>
                    <a:pt x="36" y="118"/>
                  </a:cubicBezTo>
                  <a:cubicBezTo>
                    <a:pt x="36" y="118"/>
                    <a:pt x="36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moveTo>
                    <a:pt x="39" y="113"/>
                  </a:moveTo>
                  <a:cubicBezTo>
                    <a:pt x="39" y="113"/>
                    <a:pt x="39" y="113"/>
                    <a:pt x="39" y="113"/>
                  </a:cubicBezTo>
                  <a:cubicBezTo>
                    <a:pt x="39" y="113"/>
                    <a:pt x="39" y="114"/>
                    <a:pt x="39" y="114"/>
                  </a:cubicBezTo>
                  <a:cubicBezTo>
                    <a:pt x="39" y="114"/>
                    <a:pt x="39" y="114"/>
                    <a:pt x="39" y="113"/>
                  </a:cubicBezTo>
                  <a:cubicBezTo>
                    <a:pt x="39" y="113"/>
                    <a:pt x="39" y="113"/>
                    <a:pt x="39" y="113"/>
                  </a:cubicBezTo>
                  <a:moveTo>
                    <a:pt x="49" y="97"/>
                  </a:moveTo>
                  <a:cubicBezTo>
                    <a:pt x="48" y="98"/>
                    <a:pt x="47" y="100"/>
                    <a:pt x="47" y="101"/>
                  </a:cubicBezTo>
                  <a:cubicBezTo>
                    <a:pt x="47" y="100"/>
                    <a:pt x="48" y="99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moveTo>
                    <a:pt x="67" y="70"/>
                  </a:moveTo>
                  <a:cubicBezTo>
                    <a:pt x="66" y="71"/>
                    <a:pt x="65" y="72"/>
                    <a:pt x="64" y="7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5" y="72"/>
                    <a:pt x="66" y="71"/>
                    <a:pt x="67" y="70"/>
                  </a:cubicBezTo>
                  <a:moveTo>
                    <a:pt x="75" y="58"/>
                  </a:moveTo>
                  <a:cubicBezTo>
                    <a:pt x="73" y="61"/>
                    <a:pt x="71" y="64"/>
                    <a:pt x="69" y="67"/>
                  </a:cubicBezTo>
                  <a:cubicBezTo>
                    <a:pt x="69" y="67"/>
                    <a:pt x="69" y="67"/>
                    <a:pt x="69" y="6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2" y="63"/>
                    <a:pt x="73" y="61"/>
                    <a:pt x="75" y="59"/>
                  </a:cubicBezTo>
                  <a:cubicBezTo>
                    <a:pt x="75" y="58"/>
                    <a:pt x="75" y="58"/>
                    <a:pt x="75" y="58"/>
                  </a:cubicBezTo>
                  <a:moveTo>
                    <a:pt x="97" y="32"/>
                  </a:moveTo>
                  <a:cubicBezTo>
                    <a:pt x="90" y="40"/>
                    <a:pt x="83" y="48"/>
                    <a:pt x="76" y="57"/>
                  </a:cubicBezTo>
                  <a:cubicBezTo>
                    <a:pt x="77" y="55"/>
                    <a:pt x="79" y="54"/>
                    <a:pt x="80" y="52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2" y="49"/>
                    <a:pt x="84" y="47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8" y="42"/>
                    <a:pt x="90" y="40"/>
                    <a:pt x="91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6"/>
                    <a:pt x="95" y="34"/>
                    <a:pt x="97" y="32"/>
                  </a:cubicBezTo>
                  <a:moveTo>
                    <a:pt x="108" y="21"/>
                  </a:moveTo>
                  <a:cubicBezTo>
                    <a:pt x="104" y="25"/>
                    <a:pt x="101" y="28"/>
                    <a:pt x="97" y="32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9" y="30"/>
                    <a:pt x="101" y="28"/>
                    <a:pt x="102" y="27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5" y="25"/>
                    <a:pt x="106" y="23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moveTo>
                    <a:pt x="114" y="17"/>
                  </a:move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moveTo>
                    <a:pt x="119" y="13"/>
                  </a:moveTo>
                  <a:cubicBezTo>
                    <a:pt x="119" y="14"/>
                    <a:pt x="118" y="14"/>
                    <a:pt x="117" y="14"/>
                  </a:cubicBezTo>
                  <a:cubicBezTo>
                    <a:pt x="118" y="14"/>
                    <a:pt x="119" y="14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moveTo>
                    <a:pt x="143" y="3"/>
                  </a:moveTo>
                  <a:cubicBezTo>
                    <a:pt x="137" y="5"/>
                    <a:pt x="131" y="7"/>
                    <a:pt x="125" y="10"/>
                  </a:cubicBezTo>
                  <a:cubicBezTo>
                    <a:pt x="126" y="9"/>
                    <a:pt x="128" y="9"/>
                    <a:pt x="129" y="8"/>
                  </a:cubicBezTo>
                  <a:cubicBezTo>
                    <a:pt x="129" y="8"/>
                    <a:pt x="129" y="8"/>
                    <a:pt x="130" y="8"/>
                  </a:cubicBezTo>
                  <a:cubicBezTo>
                    <a:pt x="131" y="7"/>
                    <a:pt x="132" y="6"/>
                    <a:pt x="134" y="6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5" y="5"/>
                    <a:pt x="137" y="5"/>
                    <a:pt x="138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41" y="3"/>
                    <a:pt x="142" y="3"/>
                    <a:pt x="143" y="3"/>
                  </a:cubicBezTo>
                  <a:moveTo>
                    <a:pt x="155" y="0"/>
                  </a:moveTo>
                  <a:cubicBezTo>
                    <a:pt x="152" y="1"/>
                    <a:pt x="148" y="1"/>
                    <a:pt x="144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5" y="2"/>
                    <a:pt x="147" y="2"/>
                    <a:pt x="149" y="1"/>
                  </a:cubicBezTo>
                  <a:cubicBezTo>
                    <a:pt x="149" y="1"/>
                    <a:pt x="149" y="1"/>
                    <a:pt x="150" y="1"/>
                  </a:cubicBezTo>
                  <a:cubicBezTo>
                    <a:pt x="151" y="1"/>
                    <a:pt x="153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5" y="0"/>
                    <a:pt x="155" y="0"/>
                    <a:pt x="155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5307013" y="1011238"/>
              <a:ext cx="3930650" cy="4789488"/>
            </a:xfrm>
            <a:custGeom>
              <a:avLst/>
              <a:gdLst>
                <a:gd name="T0" fmla="*/ 2 w 186"/>
                <a:gd name="T1" fmla="*/ 218 h 227"/>
                <a:gd name="T2" fmla="*/ 7 w 186"/>
                <a:gd name="T3" fmla="*/ 222 h 227"/>
                <a:gd name="T4" fmla="*/ 15 w 186"/>
                <a:gd name="T5" fmla="*/ 226 h 227"/>
                <a:gd name="T6" fmla="*/ 12 w 186"/>
                <a:gd name="T7" fmla="*/ 200 h 227"/>
                <a:gd name="T8" fmla="*/ 12 w 186"/>
                <a:gd name="T9" fmla="*/ 200 h 227"/>
                <a:gd name="T10" fmla="*/ 9 w 186"/>
                <a:gd name="T11" fmla="*/ 173 h 227"/>
                <a:gd name="T12" fmla="*/ 9 w 186"/>
                <a:gd name="T13" fmla="*/ 174 h 227"/>
                <a:gd name="T14" fmla="*/ 8 w 186"/>
                <a:gd name="T15" fmla="*/ 175 h 227"/>
                <a:gd name="T16" fmla="*/ 8 w 186"/>
                <a:gd name="T17" fmla="*/ 177 h 227"/>
                <a:gd name="T18" fmla="*/ 7 w 186"/>
                <a:gd name="T19" fmla="*/ 179 h 227"/>
                <a:gd name="T20" fmla="*/ 5 w 186"/>
                <a:gd name="T21" fmla="*/ 182 h 227"/>
                <a:gd name="T22" fmla="*/ 5 w 186"/>
                <a:gd name="T23" fmla="*/ 182 h 227"/>
                <a:gd name="T24" fmla="*/ 4 w 186"/>
                <a:gd name="T25" fmla="*/ 185 h 227"/>
                <a:gd name="T26" fmla="*/ 4 w 186"/>
                <a:gd name="T27" fmla="*/ 185 h 227"/>
                <a:gd name="T28" fmla="*/ 3 w 186"/>
                <a:gd name="T29" fmla="*/ 186 h 227"/>
                <a:gd name="T30" fmla="*/ 2 w 186"/>
                <a:gd name="T31" fmla="*/ 188 h 227"/>
                <a:gd name="T32" fmla="*/ 0 w 186"/>
                <a:gd name="T33" fmla="*/ 192 h 227"/>
                <a:gd name="T34" fmla="*/ 4 w 186"/>
                <a:gd name="T35" fmla="*/ 208 h 227"/>
                <a:gd name="T36" fmla="*/ 11 w 186"/>
                <a:gd name="T37" fmla="*/ 199 h 227"/>
                <a:gd name="T38" fmla="*/ 11 w 186"/>
                <a:gd name="T39" fmla="*/ 173 h 227"/>
                <a:gd name="T40" fmla="*/ 164 w 186"/>
                <a:gd name="T41" fmla="*/ 2 h 227"/>
                <a:gd name="T42" fmla="*/ 155 w 186"/>
                <a:gd name="T43" fmla="*/ 5 h 227"/>
                <a:gd name="T44" fmla="*/ 150 w 186"/>
                <a:gd name="T45" fmla="*/ 6 h 227"/>
                <a:gd name="T46" fmla="*/ 144 w 186"/>
                <a:gd name="T47" fmla="*/ 8 h 227"/>
                <a:gd name="T48" fmla="*/ 138 w 186"/>
                <a:gd name="T49" fmla="*/ 9 h 227"/>
                <a:gd name="T50" fmla="*/ 130 w 186"/>
                <a:gd name="T51" fmla="*/ 13 h 227"/>
                <a:gd name="T52" fmla="*/ 125 w 186"/>
                <a:gd name="T53" fmla="*/ 15 h 227"/>
                <a:gd name="T54" fmla="*/ 117 w 186"/>
                <a:gd name="T55" fmla="*/ 19 h 227"/>
                <a:gd name="T56" fmla="*/ 114 w 186"/>
                <a:gd name="T57" fmla="*/ 22 h 227"/>
                <a:gd name="T58" fmla="*/ 103 w 186"/>
                <a:gd name="T59" fmla="*/ 31 h 227"/>
                <a:gd name="T60" fmla="*/ 97 w 186"/>
                <a:gd name="T61" fmla="*/ 37 h 227"/>
                <a:gd name="T62" fmla="*/ 91 w 186"/>
                <a:gd name="T63" fmla="*/ 43 h 227"/>
                <a:gd name="T64" fmla="*/ 81 w 186"/>
                <a:gd name="T65" fmla="*/ 56 h 227"/>
                <a:gd name="T66" fmla="*/ 75 w 186"/>
                <a:gd name="T67" fmla="*/ 63 h 227"/>
                <a:gd name="T68" fmla="*/ 69 w 186"/>
                <a:gd name="T69" fmla="*/ 71 h 227"/>
                <a:gd name="T70" fmla="*/ 65 w 186"/>
                <a:gd name="T71" fmla="*/ 78 h 227"/>
                <a:gd name="T72" fmla="*/ 49 w 186"/>
                <a:gd name="T73" fmla="*/ 102 h 227"/>
                <a:gd name="T74" fmla="*/ 39 w 186"/>
                <a:gd name="T75" fmla="*/ 118 h 227"/>
                <a:gd name="T76" fmla="*/ 37 w 186"/>
                <a:gd name="T77" fmla="*/ 123 h 227"/>
                <a:gd name="T78" fmla="*/ 36 w 186"/>
                <a:gd name="T79" fmla="*/ 123 h 227"/>
                <a:gd name="T80" fmla="*/ 33 w 186"/>
                <a:gd name="T81" fmla="*/ 128 h 227"/>
                <a:gd name="T82" fmla="*/ 127 w 186"/>
                <a:gd name="T83" fmla="*/ 15 h 227"/>
                <a:gd name="T84" fmla="*/ 186 w 186"/>
                <a:gd name="T8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6" h="227">
                  <a:moveTo>
                    <a:pt x="4" y="211"/>
                  </a:moveTo>
                  <a:cubicBezTo>
                    <a:pt x="3" y="212"/>
                    <a:pt x="3" y="213"/>
                    <a:pt x="2" y="214"/>
                  </a:cubicBezTo>
                  <a:cubicBezTo>
                    <a:pt x="2" y="218"/>
                    <a:pt x="2" y="218"/>
                    <a:pt x="2" y="218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7" y="222"/>
                    <a:pt x="7" y="222"/>
                    <a:pt x="7" y="222"/>
                  </a:cubicBezTo>
                  <a:cubicBezTo>
                    <a:pt x="7" y="222"/>
                    <a:pt x="7" y="222"/>
                    <a:pt x="7" y="222"/>
                  </a:cubicBezTo>
                  <a:cubicBezTo>
                    <a:pt x="13" y="227"/>
                    <a:pt x="13" y="227"/>
                    <a:pt x="13" y="227"/>
                  </a:cubicBezTo>
                  <a:cubicBezTo>
                    <a:pt x="15" y="226"/>
                    <a:pt x="15" y="226"/>
                    <a:pt x="15" y="226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4" y="211"/>
                    <a:pt x="4" y="211"/>
                    <a:pt x="4" y="211"/>
                  </a:cubicBezTo>
                  <a:moveTo>
                    <a:pt x="12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12" y="200"/>
                    <a:pt x="12" y="200"/>
                    <a:pt x="12" y="200"/>
                  </a:cubicBezTo>
                  <a:moveTo>
                    <a:pt x="11" y="173"/>
                  </a:moveTo>
                  <a:cubicBezTo>
                    <a:pt x="11" y="173"/>
                    <a:pt x="10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5"/>
                    <a:pt x="8" y="175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7" y="177"/>
                    <a:pt x="7" y="178"/>
                    <a:pt x="7" y="178"/>
                  </a:cubicBezTo>
                  <a:cubicBezTo>
                    <a:pt x="7" y="178"/>
                    <a:pt x="7" y="179"/>
                    <a:pt x="7" y="179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6" y="180"/>
                    <a:pt x="6" y="180"/>
                    <a:pt x="6" y="180"/>
                  </a:cubicBezTo>
                  <a:cubicBezTo>
                    <a:pt x="6" y="180"/>
                    <a:pt x="6" y="181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3"/>
                    <a:pt x="4" y="183"/>
                    <a:pt x="4" y="184"/>
                  </a:cubicBezTo>
                  <a:cubicBezTo>
                    <a:pt x="4" y="184"/>
                    <a:pt x="4" y="184"/>
                    <a:pt x="4" y="184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3" y="186"/>
                    <a:pt x="3" y="187"/>
                    <a:pt x="2" y="187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1" y="189"/>
                    <a:pt x="1" y="190"/>
                    <a:pt x="1" y="191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192"/>
                    <a:pt x="1" y="192"/>
                    <a:pt x="1" y="192"/>
                  </a:cubicBezTo>
                  <a:cubicBezTo>
                    <a:pt x="2" y="211"/>
                    <a:pt x="2" y="211"/>
                    <a:pt x="2" y="211"/>
                  </a:cubicBezTo>
                  <a:cubicBezTo>
                    <a:pt x="2" y="210"/>
                    <a:pt x="3" y="209"/>
                    <a:pt x="4" y="208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3" y="192"/>
                    <a:pt x="6" y="185"/>
                    <a:pt x="12" y="173"/>
                  </a:cubicBezTo>
                  <a:cubicBezTo>
                    <a:pt x="12" y="173"/>
                    <a:pt x="12" y="173"/>
                    <a:pt x="11" y="173"/>
                  </a:cubicBezTo>
                  <a:moveTo>
                    <a:pt x="186" y="0"/>
                  </a:moveTo>
                  <a:cubicBezTo>
                    <a:pt x="179" y="0"/>
                    <a:pt x="172" y="1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2" y="3"/>
                    <a:pt x="158" y="4"/>
                    <a:pt x="155" y="5"/>
                  </a:cubicBezTo>
                  <a:cubicBezTo>
                    <a:pt x="155" y="5"/>
                    <a:pt x="155" y="5"/>
                    <a:pt x="154" y="5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3" y="5"/>
                    <a:pt x="151" y="6"/>
                    <a:pt x="150" y="6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47" y="7"/>
                    <a:pt x="145" y="7"/>
                    <a:pt x="144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8"/>
                    <a:pt x="144" y="8"/>
                    <a:pt x="143" y="8"/>
                  </a:cubicBezTo>
                  <a:cubicBezTo>
                    <a:pt x="142" y="8"/>
                    <a:pt x="141" y="8"/>
                    <a:pt x="139" y="9"/>
                  </a:cubicBezTo>
                  <a:cubicBezTo>
                    <a:pt x="139" y="9"/>
                    <a:pt x="139" y="9"/>
                    <a:pt x="138" y="9"/>
                  </a:cubicBezTo>
                  <a:cubicBezTo>
                    <a:pt x="137" y="10"/>
                    <a:pt x="135" y="10"/>
                    <a:pt x="134" y="11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2" y="11"/>
                    <a:pt x="131" y="12"/>
                    <a:pt x="130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8" y="14"/>
                    <a:pt x="126" y="14"/>
                    <a:pt x="125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3" y="16"/>
                    <a:pt x="121" y="17"/>
                    <a:pt x="119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9"/>
                    <a:pt x="118" y="19"/>
                    <a:pt x="117" y="19"/>
                  </a:cubicBezTo>
                  <a:cubicBezTo>
                    <a:pt x="116" y="20"/>
                    <a:pt x="115" y="21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2" y="23"/>
                    <a:pt x="110" y="25"/>
                    <a:pt x="108" y="26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06" y="28"/>
                    <a:pt x="105" y="30"/>
                    <a:pt x="103" y="31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1" y="33"/>
                    <a:pt x="99" y="35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5" y="39"/>
                    <a:pt x="93" y="41"/>
                    <a:pt x="92" y="43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5"/>
                    <a:pt x="88" y="47"/>
                    <a:pt x="86" y="49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84" y="52"/>
                    <a:pt x="82" y="54"/>
                    <a:pt x="81" y="56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59"/>
                    <a:pt x="77" y="60"/>
                    <a:pt x="76" y="62"/>
                  </a:cubicBezTo>
                  <a:cubicBezTo>
                    <a:pt x="76" y="63"/>
                    <a:pt x="75" y="63"/>
                    <a:pt x="75" y="63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3" y="66"/>
                    <a:pt x="72" y="68"/>
                    <a:pt x="70" y="70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3"/>
                    <a:pt x="68" y="74"/>
                    <a:pt x="67" y="75"/>
                  </a:cubicBezTo>
                  <a:cubicBezTo>
                    <a:pt x="66" y="76"/>
                    <a:pt x="65" y="77"/>
                    <a:pt x="65" y="78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59" y="86"/>
                    <a:pt x="54" y="94"/>
                    <a:pt x="49" y="102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48" y="104"/>
                    <a:pt x="47" y="105"/>
                    <a:pt x="47" y="106"/>
                  </a:cubicBezTo>
                  <a:cubicBezTo>
                    <a:pt x="44" y="110"/>
                    <a:pt x="42" y="114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21"/>
                    <a:pt x="37" y="122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6"/>
                    <a:pt x="34" y="127"/>
                    <a:pt x="33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4" y="130"/>
                    <a:pt x="34" y="130"/>
                    <a:pt x="35" y="131"/>
                  </a:cubicBezTo>
                  <a:cubicBezTo>
                    <a:pt x="60" y="86"/>
                    <a:pt x="96" y="31"/>
                    <a:pt x="127" y="15"/>
                  </a:cubicBezTo>
                  <a:cubicBezTo>
                    <a:pt x="139" y="9"/>
                    <a:pt x="154" y="5"/>
                    <a:pt x="167" y="3"/>
                  </a:cubicBezTo>
                  <a:cubicBezTo>
                    <a:pt x="167" y="2"/>
                    <a:pt x="167" y="2"/>
                    <a:pt x="167" y="2"/>
                  </a:cubicBezTo>
                  <a:cubicBezTo>
                    <a:pt x="173" y="1"/>
                    <a:pt x="180" y="0"/>
                    <a:pt x="186" y="0"/>
                  </a:cubicBezTo>
                </a:path>
              </a:pathLst>
            </a:custGeom>
            <a:solidFill>
              <a:srgbClr val="898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348288" y="5208588"/>
              <a:ext cx="211138" cy="317500"/>
            </a:xfrm>
            <a:custGeom>
              <a:avLst/>
              <a:gdLst>
                <a:gd name="T0" fmla="*/ 2 w 10"/>
                <a:gd name="T1" fmla="*/ 9 h 15"/>
                <a:gd name="T2" fmla="*/ 0 w 10"/>
                <a:gd name="T3" fmla="*/ 12 h 15"/>
                <a:gd name="T4" fmla="*/ 0 w 10"/>
                <a:gd name="T5" fmla="*/ 15 h 15"/>
                <a:gd name="T6" fmla="*/ 2 w 10"/>
                <a:gd name="T7" fmla="*/ 12 h 15"/>
                <a:gd name="T8" fmla="*/ 2 w 10"/>
                <a:gd name="T9" fmla="*/ 9 h 15"/>
                <a:gd name="T10" fmla="*/ 9 w 10"/>
                <a:gd name="T11" fmla="*/ 0 h 15"/>
                <a:gd name="T12" fmla="*/ 9 w 10"/>
                <a:gd name="T13" fmla="*/ 0 h 15"/>
                <a:gd name="T14" fmla="*/ 10 w 10"/>
                <a:gd name="T15" fmla="*/ 1 h 15"/>
                <a:gd name="T16" fmla="*/ 10 w 10"/>
                <a:gd name="T17" fmla="*/ 1 h 15"/>
                <a:gd name="T18" fmla="*/ 9 w 10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5">
                  <a:moveTo>
                    <a:pt x="2" y="9"/>
                  </a:moveTo>
                  <a:cubicBezTo>
                    <a:pt x="1" y="10"/>
                    <a:pt x="0" y="11"/>
                    <a:pt x="0" y="1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4"/>
                    <a:pt x="1" y="13"/>
                    <a:pt x="2" y="12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5944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370513" y="5060950"/>
              <a:ext cx="485775" cy="717550"/>
            </a:xfrm>
            <a:custGeom>
              <a:avLst/>
              <a:gdLst>
                <a:gd name="T0" fmla="*/ 0 w 306"/>
                <a:gd name="T1" fmla="*/ 0 h 452"/>
                <a:gd name="T2" fmla="*/ 13 w 306"/>
                <a:gd name="T3" fmla="*/ 213 h 452"/>
                <a:gd name="T4" fmla="*/ 13 w 306"/>
                <a:gd name="T5" fmla="*/ 253 h 452"/>
                <a:gd name="T6" fmla="*/ 26 w 306"/>
                <a:gd name="T7" fmla="*/ 333 h 452"/>
                <a:gd name="T8" fmla="*/ 159 w 306"/>
                <a:gd name="T9" fmla="*/ 452 h 452"/>
                <a:gd name="T10" fmla="*/ 306 w 306"/>
                <a:gd name="T11" fmla="*/ 266 h 452"/>
                <a:gd name="T12" fmla="*/ 306 w 306"/>
                <a:gd name="T13" fmla="*/ 253 h 452"/>
                <a:gd name="T14" fmla="*/ 119 w 306"/>
                <a:gd name="T15" fmla="*/ 107 h 452"/>
                <a:gd name="T16" fmla="*/ 106 w 306"/>
                <a:gd name="T17" fmla="*/ 93 h 452"/>
                <a:gd name="T18" fmla="*/ 0 w 306"/>
                <a:gd name="T1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452">
                  <a:moveTo>
                    <a:pt x="0" y="0"/>
                  </a:moveTo>
                  <a:lnTo>
                    <a:pt x="13" y="213"/>
                  </a:lnTo>
                  <a:lnTo>
                    <a:pt x="13" y="253"/>
                  </a:lnTo>
                  <a:lnTo>
                    <a:pt x="26" y="333"/>
                  </a:lnTo>
                  <a:lnTo>
                    <a:pt x="159" y="452"/>
                  </a:lnTo>
                  <a:lnTo>
                    <a:pt x="306" y="266"/>
                  </a:lnTo>
                  <a:lnTo>
                    <a:pt x="306" y="253"/>
                  </a:lnTo>
                  <a:lnTo>
                    <a:pt x="119" y="107"/>
                  </a:lnTo>
                  <a:lnTo>
                    <a:pt x="106" y="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370513" y="5060950"/>
              <a:ext cx="485775" cy="717550"/>
            </a:xfrm>
            <a:custGeom>
              <a:avLst/>
              <a:gdLst>
                <a:gd name="T0" fmla="*/ 0 w 306"/>
                <a:gd name="T1" fmla="*/ 0 h 452"/>
                <a:gd name="T2" fmla="*/ 13 w 306"/>
                <a:gd name="T3" fmla="*/ 213 h 452"/>
                <a:gd name="T4" fmla="*/ 13 w 306"/>
                <a:gd name="T5" fmla="*/ 253 h 452"/>
                <a:gd name="T6" fmla="*/ 26 w 306"/>
                <a:gd name="T7" fmla="*/ 333 h 452"/>
                <a:gd name="T8" fmla="*/ 159 w 306"/>
                <a:gd name="T9" fmla="*/ 452 h 452"/>
                <a:gd name="T10" fmla="*/ 306 w 306"/>
                <a:gd name="T11" fmla="*/ 266 h 452"/>
                <a:gd name="T12" fmla="*/ 306 w 306"/>
                <a:gd name="T13" fmla="*/ 253 h 452"/>
                <a:gd name="T14" fmla="*/ 119 w 306"/>
                <a:gd name="T15" fmla="*/ 107 h 452"/>
                <a:gd name="T16" fmla="*/ 106 w 306"/>
                <a:gd name="T17" fmla="*/ 93 h 452"/>
                <a:gd name="T18" fmla="*/ 0 w 306"/>
                <a:gd name="T1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452">
                  <a:moveTo>
                    <a:pt x="0" y="0"/>
                  </a:moveTo>
                  <a:lnTo>
                    <a:pt x="13" y="213"/>
                  </a:lnTo>
                  <a:lnTo>
                    <a:pt x="13" y="253"/>
                  </a:lnTo>
                  <a:lnTo>
                    <a:pt x="26" y="333"/>
                  </a:lnTo>
                  <a:lnTo>
                    <a:pt x="159" y="452"/>
                  </a:lnTo>
                  <a:lnTo>
                    <a:pt x="306" y="266"/>
                  </a:lnTo>
                  <a:lnTo>
                    <a:pt x="306" y="253"/>
                  </a:lnTo>
                  <a:lnTo>
                    <a:pt x="119" y="107"/>
                  </a:lnTo>
                  <a:lnTo>
                    <a:pt x="106" y="9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5370513" y="1074738"/>
              <a:ext cx="3910013" cy="4408489"/>
            </a:xfrm>
            <a:custGeom>
              <a:avLst/>
              <a:gdLst>
                <a:gd name="T0" fmla="*/ 9 w 185"/>
                <a:gd name="T1" fmla="*/ 170 h 209"/>
                <a:gd name="T2" fmla="*/ 0 w 185"/>
                <a:gd name="T3" fmla="*/ 189 h 209"/>
                <a:gd name="T4" fmla="*/ 8 w 185"/>
                <a:gd name="T5" fmla="*/ 196 h 209"/>
                <a:gd name="T6" fmla="*/ 9 w 185"/>
                <a:gd name="T7" fmla="*/ 197 h 209"/>
                <a:gd name="T8" fmla="*/ 23 w 185"/>
                <a:gd name="T9" fmla="*/ 208 h 209"/>
                <a:gd name="T10" fmla="*/ 23 w 185"/>
                <a:gd name="T11" fmla="*/ 209 h 209"/>
                <a:gd name="T12" fmla="*/ 27 w 185"/>
                <a:gd name="T13" fmla="*/ 205 h 209"/>
                <a:gd name="T14" fmla="*/ 2 w 185"/>
                <a:gd name="T15" fmla="*/ 184 h 209"/>
                <a:gd name="T16" fmla="*/ 9 w 185"/>
                <a:gd name="T17" fmla="*/ 170 h 209"/>
                <a:gd name="T18" fmla="*/ 9 w 185"/>
                <a:gd name="T19" fmla="*/ 170 h 209"/>
                <a:gd name="T20" fmla="*/ 164 w 185"/>
                <a:gd name="T21" fmla="*/ 0 h 209"/>
                <a:gd name="T22" fmla="*/ 124 w 185"/>
                <a:gd name="T23" fmla="*/ 12 h 209"/>
                <a:gd name="T24" fmla="*/ 32 w 185"/>
                <a:gd name="T25" fmla="*/ 128 h 209"/>
                <a:gd name="T26" fmla="*/ 32 w 185"/>
                <a:gd name="T27" fmla="*/ 128 h 209"/>
                <a:gd name="T28" fmla="*/ 39 w 185"/>
                <a:gd name="T29" fmla="*/ 115 h 209"/>
                <a:gd name="T30" fmla="*/ 76 w 185"/>
                <a:gd name="T31" fmla="*/ 146 h 209"/>
                <a:gd name="T32" fmla="*/ 114 w 185"/>
                <a:gd name="T33" fmla="*/ 102 h 209"/>
                <a:gd name="T34" fmla="*/ 112 w 185"/>
                <a:gd name="T35" fmla="*/ 58 h 209"/>
                <a:gd name="T36" fmla="*/ 137 w 185"/>
                <a:gd name="T37" fmla="*/ 46 h 209"/>
                <a:gd name="T38" fmla="*/ 156 w 185"/>
                <a:gd name="T39" fmla="*/ 53 h 209"/>
                <a:gd name="T40" fmla="*/ 185 w 185"/>
                <a:gd name="T41" fmla="*/ 18 h 209"/>
                <a:gd name="T42" fmla="*/ 164 w 185"/>
                <a:gd name="T43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5" h="209">
                  <a:moveTo>
                    <a:pt x="9" y="170"/>
                  </a:moveTo>
                  <a:cubicBezTo>
                    <a:pt x="3" y="182"/>
                    <a:pt x="0" y="189"/>
                    <a:pt x="0" y="189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9" y="197"/>
                    <a:pt x="9" y="197"/>
                    <a:pt x="9" y="197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9"/>
                    <a:pt x="23" y="209"/>
                    <a:pt x="23" y="209"/>
                  </a:cubicBezTo>
                  <a:cubicBezTo>
                    <a:pt x="27" y="205"/>
                    <a:pt x="27" y="205"/>
                    <a:pt x="27" y="205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4" y="181"/>
                    <a:pt x="6" y="176"/>
                    <a:pt x="9" y="170"/>
                  </a:cubicBezTo>
                  <a:cubicBezTo>
                    <a:pt x="9" y="170"/>
                    <a:pt x="9" y="170"/>
                    <a:pt x="9" y="170"/>
                  </a:cubicBezTo>
                  <a:moveTo>
                    <a:pt x="164" y="0"/>
                  </a:moveTo>
                  <a:cubicBezTo>
                    <a:pt x="151" y="2"/>
                    <a:pt x="136" y="6"/>
                    <a:pt x="124" y="12"/>
                  </a:cubicBezTo>
                  <a:cubicBezTo>
                    <a:pt x="93" y="28"/>
                    <a:pt x="57" y="83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4" y="123"/>
                    <a:pt x="37" y="119"/>
                    <a:pt x="39" y="115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114" y="102"/>
                    <a:pt x="114" y="102"/>
                    <a:pt x="114" y="102"/>
                  </a:cubicBezTo>
                  <a:cubicBezTo>
                    <a:pt x="102" y="90"/>
                    <a:pt x="101" y="71"/>
                    <a:pt x="112" y="58"/>
                  </a:cubicBezTo>
                  <a:cubicBezTo>
                    <a:pt x="118" y="50"/>
                    <a:pt x="127" y="46"/>
                    <a:pt x="137" y="46"/>
                  </a:cubicBezTo>
                  <a:cubicBezTo>
                    <a:pt x="143" y="46"/>
                    <a:pt x="150" y="48"/>
                    <a:pt x="156" y="53"/>
                  </a:cubicBezTo>
                  <a:cubicBezTo>
                    <a:pt x="185" y="18"/>
                    <a:pt x="185" y="18"/>
                    <a:pt x="185" y="18"/>
                  </a:cubicBezTo>
                  <a:cubicBezTo>
                    <a:pt x="164" y="0"/>
                    <a:pt x="164" y="0"/>
                    <a:pt x="16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7504113" y="2044700"/>
              <a:ext cx="1163638" cy="1181100"/>
            </a:xfrm>
            <a:custGeom>
              <a:avLst/>
              <a:gdLst>
                <a:gd name="T0" fmla="*/ 36 w 55"/>
                <a:gd name="T1" fmla="*/ 0 h 56"/>
                <a:gd name="T2" fmla="*/ 11 w 55"/>
                <a:gd name="T3" fmla="*/ 12 h 56"/>
                <a:gd name="T4" fmla="*/ 13 w 55"/>
                <a:gd name="T5" fmla="*/ 56 h 56"/>
                <a:gd name="T6" fmla="*/ 17 w 55"/>
                <a:gd name="T7" fmla="*/ 51 h 56"/>
                <a:gd name="T8" fmla="*/ 16 w 55"/>
                <a:gd name="T9" fmla="*/ 16 h 56"/>
                <a:gd name="T10" fmla="*/ 36 w 55"/>
                <a:gd name="T11" fmla="*/ 7 h 56"/>
                <a:gd name="T12" fmla="*/ 51 w 55"/>
                <a:gd name="T13" fmla="*/ 11 h 56"/>
                <a:gd name="T14" fmla="*/ 55 w 55"/>
                <a:gd name="T15" fmla="*/ 7 h 56"/>
                <a:gd name="T16" fmla="*/ 36 w 55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6">
                  <a:moveTo>
                    <a:pt x="36" y="0"/>
                  </a:moveTo>
                  <a:cubicBezTo>
                    <a:pt x="26" y="0"/>
                    <a:pt x="17" y="4"/>
                    <a:pt x="11" y="12"/>
                  </a:cubicBezTo>
                  <a:cubicBezTo>
                    <a:pt x="0" y="25"/>
                    <a:pt x="1" y="44"/>
                    <a:pt x="13" y="56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8" y="41"/>
                    <a:pt x="7" y="26"/>
                    <a:pt x="16" y="16"/>
                  </a:cubicBezTo>
                  <a:cubicBezTo>
                    <a:pt x="21" y="10"/>
                    <a:pt x="28" y="7"/>
                    <a:pt x="36" y="7"/>
                  </a:cubicBezTo>
                  <a:cubicBezTo>
                    <a:pt x="41" y="7"/>
                    <a:pt x="46" y="8"/>
                    <a:pt x="51" y="11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49" y="2"/>
                    <a:pt x="42" y="0"/>
                    <a:pt x="36" y="0"/>
                  </a:cubicBezTo>
                </a:path>
              </a:pathLst>
            </a:custGeom>
            <a:solidFill>
              <a:srgbClr val="0E3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7653338" y="2192338"/>
              <a:ext cx="928688" cy="928688"/>
            </a:xfrm>
            <a:custGeom>
              <a:avLst/>
              <a:gdLst>
                <a:gd name="T0" fmla="*/ 29 w 44"/>
                <a:gd name="T1" fmla="*/ 0 h 44"/>
                <a:gd name="T2" fmla="*/ 9 w 44"/>
                <a:gd name="T3" fmla="*/ 9 h 44"/>
                <a:gd name="T4" fmla="*/ 10 w 44"/>
                <a:gd name="T5" fmla="*/ 44 h 44"/>
                <a:gd name="T6" fmla="*/ 44 w 44"/>
                <a:gd name="T7" fmla="*/ 4 h 44"/>
                <a:gd name="T8" fmla="*/ 29 w 4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29" y="0"/>
                  </a:moveTo>
                  <a:cubicBezTo>
                    <a:pt x="21" y="0"/>
                    <a:pt x="14" y="3"/>
                    <a:pt x="9" y="9"/>
                  </a:cubicBezTo>
                  <a:cubicBezTo>
                    <a:pt x="0" y="19"/>
                    <a:pt x="1" y="34"/>
                    <a:pt x="10" y="4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39" y="1"/>
                    <a:pt x="34" y="0"/>
                    <a:pt x="29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8836025" y="990600"/>
              <a:ext cx="846138" cy="463550"/>
            </a:xfrm>
            <a:custGeom>
              <a:avLst/>
              <a:gdLst>
                <a:gd name="T0" fmla="*/ 38 w 40"/>
                <a:gd name="T1" fmla="*/ 0 h 22"/>
                <a:gd name="T2" fmla="*/ 19 w 40"/>
                <a:gd name="T3" fmla="*/ 1 h 22"/>
                <a:gd name="T4" fmla="*/ 0 w 40"/>
                <a:gd name="T5" fmla="*/ 3 h 22"/>
                <a:gd name="T6" fmla="*/ 0 w 40"/>
                <a:gd name="T7" fmla="*/ 4 h 22"/>
                <a:gd name="T8" fmla="*/ 21 w 40"/>
                <a:gd name="T9" fmla="*/ 22 h 22"/>
                <a:gd name="T10" fmla="*/ 40 w 40"/>
                <a:gd name="T11" fmla="*/ 0 h 22"/>
                <a:gd name="T12" fmla="*/ 40 w 40"/>
                <a:gd name="T13" fmla="*/ 0 h 22"/>
                <a:gd name="T14" fmla="*/ 38 w 4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2">
                  <a:moveTo>
                    <a:pt x="38" y="0"/>
                  </a:moveTo>
                  <a:cubicBezTo>
                    <a:pt x="35" y="0"/>
                    <a:pt x="28" y="0"/>
                    <a:pt x="19" y="1"/>
                  </a:cubicBezTo>
                  <a:cubicBezTo>
                    <a:pt x="13" y="1"/>
                    <a:pt x="6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9" y="0"/>
                    <a:pt x="3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411788" y="3500438"/>
              <a:ext cx="1565275" cy="1898650"/>
            </a:xfrm>
            <a:custGeom>
              <a:avLst/>
              <a:gdLst>
                <a:gd name="T0" fmla="*/ 37 w 74"/>
                <a:gd name="T1" fmla="*/ 0 h 90"/>
                <a:gd name="T2" fmla="*/ 30 w 74"/>
                <a:gd name="T3" fmla="*/ 13 h 90"/>
                <a:gd name="T4" fmla="*/ 38 w 74"/>
                <a:gd name="T5" fmla="*/ 32 h 90"/>
                <a:gd name="T6" fmla="*/ 6 w 74"/>
                <a:gd name="T7" fmla="*/ 70 h 90"/>
                <a:gd name="T8" fmla="*/ 7 w 74"/>
                <a:gd name="T9" fmla="*/ 55 h 90"/>
                <a:gd name="T10" fmla="*/ 0 w 74"/>
                <a:gd name="T11" fmla="*/ 69 h 90"/>
                <a:gd name="T12" fmla="*/ 25 w 74"/>
                <a:gd name="T13" fmla="*/ 90 h 90"/>
                <a:gd name="T14" fmla="*/ 74 w 74"/>
                <a:gd name="T15" fmla="*/ 31 h 90"/>
                <a:gd name="T16" fmla="*/ 37 w 74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90">
                  <a:moveTo>
                    <a:pt x="37" y="0"/>
                  </a:moveTo>
                  <a:cubicBezTo>
                    <a:pt x="35" y="4"/>
                    <a:pt x="32" y="8"/>
                    <a:pt x="30" y="13"/>
                  </a:cubicBezTo>
                  <a:cubicBezTo>
                    <a:pt x="37" y="20"/>
                    <a:pt x="38" y="32"/>
                    <a:pt x="38" y="32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10" y="60"/>
                    <a:pt x="10" y="56"/>
                    <a:pt x="7" y="55"/>
                  </a:cubicBezTo>
                  <a:cubicBezTo>
                    <a:pt x="4" y="61"/>
                    <a:pt x="2" y="66"/>
                    <a:pt x="0" y="69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954463" y="3668713"/>
              <a:ext cx="1731963" cy="1982788"/>
            </a:xfrm>
            <a:custGeom>
              <a:avLst/>
              <a:gdLst>
                <a:gd name="T0" fmla="*/ 3 w 82"/>
                <a:gd name="T1" fmla="*/ 94 h 94"/>
                <a:gd name="T2" fmla="*/ 0 w 82"/>
                <a:gd name="T3" fmla="*/ 94 h 94"/>
                <a:gd name="T4" fmla="*/ 0 w 82"/>
                <a:gd name="T5" fmla="*/ 94 h 94"/>
                <a:gd name="T6" fmla="*/ 3 w 82"/>
                <a:gd name="T7" fmla="*/ 94 h 94"/>
                <a:gd name="T8" fmla="*/ 3 w 82"/>
                <a:gd name="T9" fmla="*/ 94 h 94"/>
                <a:gd name="T10" fmla="*/ 62 w 82"/>
                <a:gd name="T11" fmla="*/ 7 h 94"/>
                <a:gd name="T12" fmla="*/ 47 w 82"/>
                <a:gd name="T13" fmla="*/ 20 h 94"/>
                <a:gd name="T14" fmla="*/ 62 w 82"/>
                <a:gd name="T15" fmla="*/ 7 h 94"/>
                <a:gd name="T16" fmla="*/ 79 w 82"/>
                <a:gd name="T17" fmla="*/ 0 h 94"/>
                <a:gd name="T18" fmla="*/ 73 w 82"/>
                <a:gd name="T19" fmla="*/ 2 h 94"/>
                <a:gd name="T20" fmla="*/ 76 w 82"/>
                <a:gd name="T21" fmla="*/ 1 h 94"/>
                <a:gd name="T22" fmla="*/ 76 w 82"/>
                <a:gd name="T23" fmla="*/ 1 h 94"/>
                <a:gd name="T24" fmla="*/ 79 w 82"/>
                <a:gd name="T25" fmla="*/ 0 h 94"/>
                <a:gd name="T26" fmla="*/ 82 w 82"/>
                <a:gd name="T27" fmla="*/ 0 h 94"/>
                <a:gd name="T28" fmla="*/ 80 w 82"/>
                <a:gd name="T29" fmla="*/ 0 h 94"/>
                <a:gd name="T30" fmla="*/ 80 w 82"/>
                <a:gd name="T31" fmla="*/ 0 h 94"/>
                <a:gd name="T32" fmla="*/ 82 w 82"/>
                <a:gd name="T33" fmla="*/ 0 h 94"/>
                <a:gd name="T34" fmla="*/ 82 w 82"/>
                <a:gd name="T3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94">
                  <a:moveTo>
                    <a:pt x="3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3" y="94"/>
                    <a:pt x="3" y="94"/>
                    <a:pt x="3" y="94"/>
                  </a:cubicBezTo>
                  <a:moveTo>
                    <a:pt x="62" y="7"/>
                  </a:moveTo>
                  <a:cubicBezTo>
                    <a:pt x="57" y="10"/>
                    <a:pt x="52" y="15"/>
                    <a:pt x="47" y="20"/>
                  </a:cubicBezTo>
                  <a:cubicBezTo>
                    <a:pt x="52" y="15"/>
                    <a:pt x="57" y="10"/>
                    <a:pt x="62" y="7"/>
                  </a:cubicBezTo>
                  <a:moveTo>
                    <a:pt x="79" y="0"/>
                  </a:moveTo>
                  <a:cubicBezTo>
                    <a:pt x="77" y="1"/>
                    <a:pt x="75" y="1"/>
                    <a:pt x="73" y="2"/>
                  </a:cubicBezTo>
                  <a:cubicBezTo>
                    <a:pt x="74" y="1"/>
                    <a:pt x="75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7" y="1"/>
                    <a:pt x="78" y="0"/>
                    <a:pt x="79" y="0"/>
                  </a:cubicBezTo>
                  <a:moveTo>
                    <a:pt x="82" y="0"/>
                  </a:move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954463" y="3668713"/>
              <a:ext cx="1731963" cy="1982788"/>
            </a:xfrm>
            <a:custGeom>
              <a:avLst/>
              <a:gdLst>
                <a:gd name="T0" fmla="*/ 82 w 82"/>
                <a:gd name="T1" fmla="*/ 0 h 94"/>
                <a:gd name="T2" fmla="*/ 80 w 82"/>
                <a:gd name="T3" fmla="*/ 0 h 94"/>
                <a:gd name="T4" fmla="*/ 80 w 82"/>
                <a:gd name="T5" fmla="*/ 0 h 94"/>
                <a:gd name="T6" fmla="*/ 79 w 82"/>
                <a:gd name="T7" fmla="*/ 0 h 94"/>
                <a:gd name="T8" fmla="*/ 76 w 82"/>
                <a:gd name="T9" fmla="*/ 1 h 94"/>
                <a:gd name="T10" fmla="*/ 76 w 82"/>
                <a:gd name="T11" fmla="*/ 1 h 94"/>
                <a:gd name="T12" fmla="*/ 73 w 82"/>
                <a:gd name="T13" fmla="*/ 2 h 94"/>
                <a:gd name="T14" fmla="*/ 72 w 82"/>
                <a:gd name="T15" fmla="*/ 2 h 94"/>
                <a:gd name="T16" fmla="*/ 62 w 82"/>
                <a:gd name="T17" fmla="*/ 7 h 94"/>
                <a:gd name="T18" fmla="*/ 47 w 82"/>
                <a:gd name="T19" fmla="*/ 20 h 94"/>
                <a:gd name="T20" fmla="*/ 0 w 82"/>
                <a:gd name="T21" fmla="*/ 94 h 94"/>
                <a:gd name="T22" fmla="*/ 3 w 82"/>
                <a:gd name="T23" fmla="*/ 94 h 94"/>
                <a:gd name="T24" fmla="*/ 74 w 82"/>
                <a:gd name="T25" fmla="*/ 2 h 94"/>
                <a:gd name="T26" fmla="*/ 82 w 82"/>
                <a:gd name="T2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4">
                  <a:moveTo>
                    <a:pt x="82" y="0"/>
                  </a:move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9" y="0"/>
                    <a:pt x="79" y="0"/>
                  </a:cubicBezTo>
                  <a:cubicBezTo>
                    <a:pt x="78" y="0"/>
                    <a:pt x="77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5" y="1"/>
                    <a:pt x="74" y="1"/>
                    <a:pt x="73" y="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68" y="3"/>
                    <a:pt x="65" y="5"/>
                    <a:pt x="62" y="7"/>
                  </a:cubicBezTo>
                  <a:cubicBezTo>
                    <a:pt x="57" y="10"/>
                    <a:pt x="52" y="15"/>
                    <a:pt x="47" y="20"/>
                  </a:cubicBezTo>
                  <a:cubicBezTo>
                    <a:pt x="31" y="40"/>
                    <a:pt x="18" y="69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29" y="57"/>
                    <a:pt x="44" y="12"/>
                    <a:pt x="74" y="2"/>
                  </a:cubicBezTo>
                  <a:cubicBezTo>
                    <a:pt x="77" y="1"/>
                    <a:pt x="80" y="0"/>
                    <a:pt x="82" y="0"/>
                  </a:cubicBezTo>
                </a:path>
              </a:pathLst>
            </a:custGeom>
            <a:solidFill>
              <a:srgbClr val="898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016375" y="3668713"/>
              <a:ext cx="2198688" cy="1982788"/>
            </a:xfrm>
            <a:custGeom>
              <a:avLst/>
              <a:gdLst>
                <a:gd name="T0" fmla="*/ 80 w 104"/>
                <a:gd name="T1" fmla="*/ 0 h 94"/>
                <a:gd name="T2" fmla="*/ 79 w 104"/>
                <a:gd name="T3" fmla="*/ 0 h 94"/>
                <a:gd name="T4" fmla="*/ 79 w 104"/>
                <a:gd name="T5" fmla="*/ 0 h 94"/>
                <a:gd name="T6" fmla="*/ 71 w 104"/>
                <a:gd name="T7" fmla="*/ 2 h 94"/>
                <a:gd name="T8" fmla="*/ 0 w 104"/>
                <a:gd name="T9" fmla="*/ 94 h 94"/>
                <a:gd name="T10" fmla="*/ 0 w 104"/>
                <a:gd name="T11" fmla="*/ 94 h 94"/>
                <a:gd name="T12" fmla="*/ 13 w 104"/>
                <a:gd name="T13" fmla="*/ 91 h 94"/>
                <a:gd name="T14" fmla="*/ 70 w 104"/>
                <a:gd name="T15" fmla="*/ 47 h 94"/>
                <a:gd name="T16" fmla="*/ 70 w 104"/>
                <a:gd name="T17" fmla="*/ 47 h 94"/>
                <a:gd name="T18" fmla="*/ 72 w 104"/>
                <a:gd name="T19" fmla="*/ 47 h 94"/>
                <a:gd name="T20" fmla="*/ 73 w 104"/>
                <a:gd name="T21" fmla="*/ 47 h 94"/>
                <a:gd name="T22" fmla="*/ 73 w 104"/>
                <a:gd name="T23" fmla="*/ 47 h 94"/>
                <a:gd name="T24" fmla="*/ 72 w 104"/>
                <a:gd name="T25" fmla="*/ 62 h 94"/>
                <a:gd name="T26" fmla="*/ 104 w 104"/>
                <a:gd name="T27" fmla="*/ 24 h 94"/>
                <a:gd name="T28" fmla="*/ 96 w 104"/>
                <a:gd name="T29" fmla="*/ 5 h 94"/>
                <a:gd name="T30" fmla="*/ 96 w 104"/>
                <a:gd name="T31" fmla="*/ 5 h 94"/>
                <a:gd name="T32" fmla="*/ 94 w 104"/>
                <a:gd name="T33" fmla="*/ 3 h 94"/>
                <a:gd name="T34" fmla="*/ 94 w 104"/>
                <a:gd name="T35" fmla="*/ 3 h 94"/>
                <a:gd name="T36" fmla="*/ 94 w 104"/>
                <a:gd name="T37" fmla="*/ 3 h 94"/>
                <a:gd name="T38" fmla="*/ 93 w 104"/>
                <a:gd name="T39" fmla="*/ 5 h 94"/>
                <a:gd name="T40" fmla="*/ 80 w 104"/>
                <a:gd name="T4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94">
                  <a:moveTo>
                    <a:pt x="80" y="0"/>
                  </a:moveTo>
                  <a:cubicBezTo>
                    <a:pt x="80" y="0"/>
                    <a:pt x="80" y="0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4" y="1"/>
                    <a:pt x="71" y="2"/>
                  </a:cubicBezTo>
                  <a:cubicBezTo>
                    <a:pt x="41" y="12"/>
                    <a:pt x="26" y="57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3" y="91"/>
                    <a:pt x="58" y="47"/>
                    <a:pt x="70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1" y="47"/>
                    <a:pt x="72" y="47"/>
                    <a:pt x="72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6" y="48"/>
                    <a:pt x="76" y="52"/>
                    <a:pt x="72" y="6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3" y="12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4"/>
                    <a:pt x="95" y="4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4"/>
                    <a:pt x="93" y="4"/>
                    <a:pt x="93" y="5"/>
                  </a:cubicBezTo>
                  <a:cubicBezTo>
                    <a:pt x="90" y="2"/>
                    <a:pt x="86" y="0"/>
                    <a:pt x="80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370513" y="5610225"/>
              <a:ext cx="84138" cy="84138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2 w 4"/>
                <a:gd name="T5" fmla="*/ 2 h 4"/>
                <a:gd name="T6" fmla="*/ 2 w 4"/>
                <a:gd name="T7" fmla="*/ 2 h 4"/>
                <a:gd name="T8" fmla="*/ 4 w 4"/>
                <a:gd name="T9" fmla="*/ 4 h 4"/>
                <a:gd name="T10" fmla="*/ 4 w 4"/>
                <a:gd name="T11" fmla="*/ 4 h 4"/>
                <a:gd name="T12" fmla="*/ 0 w 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A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411788" y="5651500"/>
              <a:ext cx="42863" cy="4286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8E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5454650" y="5694363"/>
              <a:ext cx="127000" cy="106363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0 h 5"/>
                <a:gd name="T4" fmla="*/ 0 w 6"/>
                <a:gd name="T5" fmla="*/ 0 h 5"/>
                <a:gd name="T6" fmla="*/ 0 w 6"/>
                <a:gd name="T7" fmla="*/ 0 h 5"/>
                <a:gd name="T8" fmla="*/ 6 w 6"/>
                <a:gd name="T9" fmla="*/ 5 h 5"/>
                <a:gd name="T10" fmla="*/ 6 w 6"/>
                <a:gd name="T11" fmla="*/ 5 h 5"/>
                <a:gd name="T12" fmla="*/ 0 w 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8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895826" y="5390026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890872" y="5125478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63540" y="5232661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2009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571445" y="4263862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566491" y="3999314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739159" y="4106497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257239" y="3125421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252285" y="2860873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24953" y="2968056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8185868" y="5390026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180914" y="5125478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353582" y="5232661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8861487" y="4263862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856533" y="3999314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029201" y="4106497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9547281" y="3125421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542327" y="2860873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714995" y="2968056"/>
            <a:ext cx="7774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201N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556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7" grpId="0"/>
      <p:bldP spid="68" grpId="0"/>
      <p:bldP spid="69" grpId="0"/>
      <p:bldP spid="7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94"/>
          <p:cNvSpPr/>
          <p:nvPr/>
        </p:nvSpPr>
        <p:spPr>
          <a:xfrm>
            <a:off x="5429426" y="3897861"/>
            <a:ext cx="273972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95"/>
          <p:cNvSpPr/>
          <p:nvPr/>
        </p:nvSpPr>
        <p:spPr>
          <a:xfrm>
            <a:off x="6678195" y="2548449"/>
            <a:ext cx="2739728" cy="269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97"/>
          <p:cNvSpPr/>
          <p:nvPr/>
        </p:nvSpPr>
        <p:spPr>
          <a:xfrm>
            <a:off x="3297106" y="3897861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98"/>
          <p:cNvSpPr/>
          <p:nvPr/>
        </p:nvSpPr>
        <p:spPr>
          <a:xfrm flipV="1">
            <a:off x="1" y="3897860"/>
            <a:ext cx="3248634" cy="66317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701"/>
          <p:cNvSpPr/>
          <p:nvPr/>
        </p:nvSpPr>
        <p:spPr>
          <a:xfrm>
            <a:off x="2423616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704"/>
          <p:cNvSpPr/>
          <p:nvPr/>
        </p:nvSpPr>
        <p:spPr>
          <a:xfrm>
            <a:off x="4528273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481351" y="3116862"/>
            <a:ext cx="509838" cy="509838"/>
            <a:chOff x="1785343" y="2477041"/>
            <a:chExt cx="556668" cy="556668"/>
          </a:xfrm>
        </p:grpSpPr>
        <p:sp>
          <p:nvSpPr>
            <p:cNvPr id="16" name="Shape 1705"/>
            <p:cNvSpPr/>
            <p:nvPr/>
          </p:nvSpPr>
          <p:spPr>
            <a:xfrm>
              <a:off x="1785343" y="2477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 sz="1603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1707"/>
            <p:cNvSpPr/>
            <p:nvPr/>
          </p:nvSpPr>
          <p:spPr>
            <a:xfrm>
              <a:off x="1932937" y="2624635"/>
              <a:ext cx="261480" cy="261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603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10"/>
          <p:cNvGrpSpPr/>
          <p:nvPr/>
        </p:nvGrpSpPr>
        <p:grpSpPr>
          <a:xfrm>
            <a:off x="4376792" y="4212798"/>
            <a:ext cx="509838" cy="509838"/>
            <a:chOff x="0" y="0"/>
            <a:chExt cx="1113335" cy="1113335"/>
          </a:xfrm>
        </p:grpSpPr>
        <p:sp>
          <p:nvSpPr>
            <p:cNvPr id="20" name="Shape 1708"/>
            <p:cNvSpPr/>
            <p:nvPr/>
          </p:nvSpPr>
          <p:spPr>
            <a:xfrm>
              <a:off x="0" y="0"/>
              <a:ext cx="1113336" cy="1113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709"/>
            <p:cNvSpPr/>
            <p:nvPr/>
          </p:nvSpPr>
          <p:spPr>
            <a:xfrm>
              <a:off x="293512" y="300601"/>
              <a:ext cx="526312" cy="522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41" y="491"/>
                  </a:moveTo>
                  <a:cubicBezTo>
                    <a:pt x="16241" y="164"/>
                    <a:pt x="16078" y="0"/>
                    <a:pt x="15753" y="0"/>
                  </a:cubicBezTo>
                  <a:cubicBezTo>
                    <a:pt x="5847" y="0"/>
                    <a:pt x="5847" y="0"/>
                    <a:pt x="5847" y="0"/>
                  </a:cubicBezTo>
                  <a:cubicBezTo>
                    <a:pt x="5522" y="0"/>
                    <a:pt x="5359" y="164"/>
                    <a:pt x="5359" y="491"/>
                  </a:cubicBezTo>
                  <a:cubicBezTo>
                    <a:pt x="5359" y="5400"/>
                    <a:pt x="5359" y="5400"/>
                    <a:pt x="5359" y="5400"/>
                  </a:cubicBezTo>
                  <a:cubicBezTo>
                    <a:pt x="16241" y="5400"/>
                    <a:pt x="16241" y="5400"/>
                    <a:pt x="16241" y="5400"/>
                  </a:cubicBezTo>
                  <a:lnTo>
                    <a:pt x="16241" y="491"/>
                  </a:lnTo>
                  <a:close/>
                  <a:moveTo>
                    <a:pt x="16403" y="16691"/>
                  </a:moveTo>
                  <a:cubicBezTo>
                    <a:pt x="16241" y="16527"/>
                    <a:pt x="16078" y="16364"/>
                    <a:pt x="15916" y="16364"/>
                  </a:cubicBezTo>
                  <a:cubicBezTo>
                    <a:pt x="5684" y="16364"/>
                    <a:pt x="5684" y="16364"/>
                    <a:pt x="5684" y="16364"/>
                  </a:cubicBezTo>
                  <a:cubicBezTo>
                    <a:pt x="5522" y="16364"/>
                    <a:pt x="5359" y="16527"/>
                    <a:pt x="5197" y="16691"/>
                  </a:cubicBezTo>
                  <a:cubicBezTo>
                    <a:pt x="3573" y="21109"/>
                    <a:pt x="3573" y="21109"/>
                    <a:pt x="3573" y="21109"/>
                  </a:cubicBezTo>
                  <a:cubicBezTo>
                    <a:pt x="3573" y="21273"/>
                    <a:pt x="3573" y="21273"/>
                    <a:pt x="3735" y="21436"/>
                  </a:cubicBezTo>
                  <a:cubicBezTo>
                    <a:pt x="3735" y="21600"/>
                    <a:pt x="3898" y="21600"/>
                    <a:pt x="4060" y="21600"/>
                  </a:cubicBezTo>
                  <a:cubicBezTo>
                    <a:pt x="17540" y="21600"/>
                    <a:pt x="17540" y="21600"/>
                    <a:pt x="17540" y="21600"/>
                  </a:cubicBezTo>
                  <a:cubicBezTo>
                    <a:pt x="17702" y="21600"/>
                    <a:pt x="17865" y="21600"/>
                    <a:pt x="17865" y="21436"/>
                  </a:cubicBezTo>
                  <a:cubicBezTo>
                    <a:pt x="18027" y="21273"/>
                    <a:pt x="18027" y="21273"/>
                    <a:pt x="18027" y="21109"/>
                  </a:cubicBezTo>
                  <a:lnTo>
                    <a:pt x="16403" y="16691"/>
                  </a:lnTo>
                  <a:close/>
                  <a:moveTo>
                    <a:pt x="4872" y="9164"/>
                  </a:moveTo>
                  <a:cubicBezTo>
                    <a:pt x="4872" y="10964"/>
                    <a:pt x="4872" y="10964"/>
                    <a:pt x="4872" y="10964"/>
                  </a:cubicBezTo>
                  <a:cubicBezTo>
                    <a:pt x="16565" y="10964"/>
                    <a:pt x="16565" y="10964"/>
                    <a:pt x="16565" y="10964"/>
                  </a:cubicBezTo>
                  <a:cubicBezTo>
                    <a:pt x="16565" y="9164"/>
                    <a:pt x="16565" y="9164"/>
                    <a:pt x="16565" y="9164"/>
                  </a:cubicBezTo>
                  <a:cubicBezTo>
                    <a:pt x="16565" y="9164"/>
                    <a:pt x="15266" y="6545"/>
                    <a:pt x="15266" y="6545"/>
                  </a:cubicBezTo>
                  <a:cubicBezTo>
                    <a:pt x="6334" y="6545"/>
                    <a:pt x="6334" y="6545"/>
                    <a:pt x="6334" y="6545"/>
                  </a:cubicBezTo>
                  <a:cubicBezTo>
                    <a:pt x="6334" y="6545"/>
                    <a:pt x="4872" y="9164"/>
                    <a:pt x="4872" y="9164"/>
                  </a:cubicBezTo>
                  <a:close/>
                  <a:moveTo>
                    <a:pt x="10719" y="8345"/>
                  </a:moveTo>
                  <a:cubicBezTo>
                    <a:pt x="11693" y="8345"/>
                    <a:pt x="12505" y="8673"/>
                    <a:pt x="12505" y="9164"/>
                  </a:cubicBezTo>
                  <a:cubicBezTo>
                    <a:pt x="12505" y="9655"/>
                    <a:pt x="11693" y="10145"/>
                    <a:pt x="10719" y="10145"/>
                  </a:cubicBezTo>
                  <a:cubicBezTo>
                    <a:pt x="9907" y="10145"/>
                    <a:pt x="9095" y="9655"/>
                    <a:pt x="9095" y="9164"/>
                  </a:cubicBezTo>
                  <a:cubicBezTo>
                    <a:pt x="9095" y="8673"/>
                    <a:pt x="9907" y="8345"/>
                    <a:pt x="10719" y="8345"/>
                  </a:cubicBezTo>
                  <a:close/>
                  <a:moveTo>
                    <a:pt x="19326" y="6545"/>
                  </a:moveTo>
                  <a:cubicBezTo>
                    <a:pt x="16403" y="6545"/>
                    <a:pt x="16403" y="6545"/>
                    <a:pt x="16403" y="6545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702" y="8836"/>
                    <a:pt x="17702" y="8836"/>
                    <a:pt x="17702" y="9000"/>
                  </a:cubicBezTo>
                  <a:cubicBezTo>
                    <a:pt x="17702" y="9000"/>
                    <a:pt x="17702" y="11455"/>
                    <a:pt x="17702" y="11455"/>
                  </a:cubicBezTo>
                  <a:cubicBezTo>
                    <a:pt x="17702" y="11782"/>
                    <a:pt x="17540" y="11945"/>
                    <a:pt x="17215" y="11945"/>
                  </a:cubicBezTo>
                  <a:cubicBezTo>
                    <a:pt x="4385" y="11945"/>
                    <a:pt x="4385" y="11945"/>
                    <a:pt x="4385" y="11945"/>
                  </a:cubicBezTo>
                  <a:cubicBezTo>
                    <a:pt x="4060" y="11945"/>
                    <a:pt x="3898" y="11782"/>
                    <a:pt x="3898" y="11455"/>
                  </a:cubicBezTo>
                  <a:cubicBezTo>
                    <a:pt x="3898" y="11455"/>
                    <a:pt x="3898" y="9164"/>
                    <a:pt x="3898" y="9000"/>
                  </a:cubicBezTo>
                  <a:cubicBezTo>
                    <a:pt x="3898" y="8836"/>
                    <a:pt x="3898" y="8836"/>
                    <a:pt x="4060" y="8836"/>
                  </a:cubicBezTo>
                  <a:cubicBezTo>
                    <a:pt x="5197" y="6545"/>
                    <a:pt x="5197" y="6545"/>
                    <a:pt x="5197" y="6545"/>
                  </a:cubicBezTo>
                  <a:cubicBezTo>
                    <a:pt x="2274" y="6545"/>
                    <a:pt x="2274" y="6545"/>
                    <a:pt x="2274" y="6545"/>
                  </a:cubicBezTo>
                  <a:cubicBezTo>
                    <a:pt x="974" y="6545"/>
                    <a:pt x="0" y="7691"/>
                    <a:pt x="0" y="8836"/>
                  </a:cubicBezTo>
                  <a:cubicBezTo>
                    <a:pt x="0" y="16527"/>
                    <a:pt x="0" y="16527"/>
                    <a:pt x="0" y="16527"/>
                  </a:cubicBezTo>
                  <a:cubicBezTo>
                    <a:pt x="0" y="17836"/>
                    <a:pt x="974" y="18818"/>
                    <a:pt x="2274" y="18818"/>
                  </a:cubicBezTo>
                  <a:cubicBezTo>
                    <a:pt x="3086" y="18818"/>
                    <a:pt x="3086" y="18818"/>
                    <a:pt x="3086" y="18818"/>
                  </a:cubicBezTo>
                  <a:cubicBezTo>
                    <a:pt x="4060" y="16200"/>
                    <a:pt x="4060" y="16200"/>
                    <a:pt x="4060" y="16200"/>
                  </a:cubicBezTo>
                  <a:cubicBezTo>
                    <a:pt x="4223" y="15545"/>
                    <a:pt x="5035" y="15055"/>
                    <a:pt x="5684" y="15055"/>
                  </a:cubicBezTo>
                  <a:cubicBezTo>
                    <a:pt x="15916" y="15055"/>
                    <a:pt x="15916" y="15055"/>
                    <a:pt x="15916" y="15055"/>
                  </a:cubicBezTo>
                  <a:cubicBezTo>
                    <a:pt x="16565" y="15055"/>
                    <a:pt x="17377" y="15545"/>
                    <a:pt x="17540" y="16200"/>
                  </a:cubicBezTo>
                  <a:cubicBezTo>
                    <a:pt x="18514" y="18818"/>
                    <a:pt x="18514" y="18818"/>
                    <a:pt x="18514" y="18818"/>
                  </a:cubicBezTo>
                  <a:cubicBezTo>
                    <a:pt x="19326" y="18818"/>
                    <a:pt x="19326" y="18818"/>
                    <a:pt x="19326" y="18818"/>
                  </a:cubicBezTo>
                  <a:cubicBezTo>
                    <a:pt x="20626" y="18818"/>
                    <a:pt x="21600" y="17836"/>
                    <a:pt x="21600" y="16527"/>
                  </a:cubicBezTo>
                  <a:cubicBezTo>
                    <a:pt x="21600" y="8836"/>
                    <a:pt x="21600" y="8836"/>
                    <a:pt x="21600" y="8836"/>
                  </a:cubicBezTo>
                  <a:cubicBezTo>
                    <a:pt x="21600" y="7691"/>
                    <a:pt x="20626" y="6545"/>
                    <a:pt x="19326" y="654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87015" y="2682920"/>
            <a:ext cx="748775" cy="748775"/>
            <a:chOff x="8561007" y="2003240"/>
            <a:chExt cx="817551" cy="817551"/>
          </a:xfrm>
        </p:grpSpPr>
        <p:sp>
          <p:nvSpPr>
            <p:cNvPr id="23" name="Shape 1712"/>
            <p:cNvSpPr/>
            <p:nvPr/>
          </p:nvSpPr>
          <p:spPr>
            <a:xfrm rot="19135618">
              <a:off x="8561007" y="200324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Shape 1714"/>
            <p:cNvSpPr/>
            <p:nvPr/>
          </p:nvSpPr>
          <p:spPr>
            <a:xfrm>
              <a:off x="8862826" y="2205670"/>
              <a:ext cx="226614" cy="41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Shape 1715"/>
          <p:cNvSpPr/>
          <p:nvPr/>
        </p:nvSpPr>
        <p:spPr>
          <a:xfrm>
            <a:off x="9617553" y="2824939"/>
            <a:ext cx="1454515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Shape 1716"/>
          <p:cNvSpPr/>
          <p:nvPr/>
        </p:nvSpPr>
        <p:spPr>
          <a:xfrm>
            <a:off x="9935970" y="3661131"/>
            <a:ext cx="1431990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Shape 1717"/>
          <p:cNvSpPr/>
          <p:nvPr/>
        </p:nvSpPr>
        <p:spPr>
          <a:xfrm>
            <a:off x="9646740" y="4506046"/>
            <a:ext cx="1454515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8980283" y="3523473"/>
            <a:ext cx="748775" cy="748775"/>
            <a:chOff x="8881213" y="2921000"/>
            <a:chExt cx="817551" cy="817551"/>
          </a:xfrm>
        </p:grpSpPr>
        <p:sp>
          <p:nvSpPr>
            <p:cNvPr id="22" name="Shape 1711"/>
            <p:cNvSpPr/>
            <p:nvPr/>
          </p:nvSpPr>
          <p:spPr>
            <a:xfrm>
              <a:off x="8881213" y="292100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Shape 1718"/>
            <p:cNvSpPr/>
            <p:nvPr/>
          </p:nvSpPr>
          <p:spPr>
            <a:xfrm>
              <a:off x="9124190" y="3171029"/>
              <a:ext cx="331596" cy="29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lnTo>
                    <a:pt x="9720" y="0"/>
                  </a:lnTo>
                  <a:cubicBezTo>
                    <a:pt x="8533" y="0"/>
                    <a:pt x="7560" y="1080"/>
                    <a:pt x="7560" y="2400"/>
                  </a:cubicBezTo>
                  <a:lnTo>
                    <a:pt x="7560" y="12000"/>
                  </a:lnTo>
                  <a:lnTo>
                    <a:pt x="15121" y="12000"/>
                  </a:lnTo>
                  <a:lnTo>
                    <a:pt x="18360" y="15600"/>
                  </a:lnTo>
                  <a:lnTo>
                    <a:pt x="18360" y="12000"/>
                  </a:lnTo>
                  <a:lnTo>
                    <a:pt x="19440" y="12000"/>
                  </a:lnTo>
                  <a:cubicBezTo>
                    <a:pt x="20629" y="12000"/>
                    <a:pt x="21600" y="10920"/>
                    <a:pt x="21600" y="9600"/>
                  </a:cubicBezTo>
                  <a:lnTo>
                    <a:pt x="21600" y="2400"/>
                  </a:lnTo>
                  <a:cubicBezTo>
                    <a:pt x="21600" y="1080"/>
                    <a:pt x="20629" y="0"/>
                    <a:pt x="19440" y="0"/>
                  </a:cubicBezTo>
                  <a:close/>
                  <a:moveTo>
                    <a:pt x="6265" y="13440"/>
                  </a:moveTo>
                  <a:lnTo>
                    <a:pt x="6265" y="6000"/>
                  </a:lnTo>
                  <a:lnTo>
                    <a:pt x="2160" y="6000"/>
                  </a:lnTo>
                  <a:cubicBezTo>
                    <a:pt x="973" y="6000"/>
                    <a:pt x="0" y="7080"/>
                    <a:pt x="0" y="8400"/>
                  </a:cubicBezTo>
                  <a:lnTo>
                    <a:pt x="0" y="15600"/>
                  </a:lnTo>
                  <a:cubicBezTo>
                    <a:pt x="0" y="16920"/>
                    <a:pt x="973" y="18000"/>
                    <a:pt x="2160" y="18000"/>
                  </a:cubicBezTo>
                  <a:lnTo>
                    <a:pt x="3241" y="18000"/>
                  </a:lnTo>
                  <a:lnTo>
                    <a:pt x="3241" y="21600"/>
                  </a:lnTo>
                  <a:lnTo>
                    <a:pt x="6480" y="18000"/>
                  </a:lnTo>
                  <a:lnTo>
                    <a:pt x="11880" y="18000"/>
                  </a:lnTo>
                  <a:cubicBezTo>
                    <a:pt x="13069" y="18000"/>
                    <a:pt x="14040" y="16920"/>
                    <a:pt x="14040" y="15600"/>
                  </a:cubicBezTo>
                  <a:lnTo>
                    <a:pt x="14040" y="13415"/>
                  </a:lnTo>
                  <a:cubicBezTo>
                    <a:pt x="13971" y="13432"/>
                    <a:pt x="13898" y="13440"/>
                    <a:pt x="13824" y="13440"/>
                  </a:cubicBezTo>
                  <a:cubicBezTo>
                    <a:pt x="13824" y="13440"/>
                    <a:pt x="6265" y="13440"/>
                    <a:pt x="6265" y="1344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692831" y="4346578"/>
            <a:ext cx="748775" cy="748775"/>
            <a:chOff x="8567357" y="3819709"/>
            <a:chExt cx="817551" cy="817551"/>
          </a:xfrm>
        </p:grpSpPr>
        <p:sp>
          <p:nvSpPr>
            <p:cNvPr id="24" name="Shape 1713"/>
            <p:cNvSpPr/>
            <p:nvPr/>
          </p:nvSpPr>
          <p:spPr>
            <a:xfrm rot="18610256" flipH="1">
              <a:off x="8567357" y="3819709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719"/>
            <p:cNvSpPr/>
            <p:nvPr/>
          </p:nvSpPr>
          <p:spPr>
            <a:xfrm>
              <a:off x="8839580" y="4053860"/>
              <a:ext cx="273105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6595" y="39"/>
                  </a:moveTo>
                  <a:cubicBezTo>
                    <a:pt x="4807" y="400"/>
                    <a:pt x="1724" y="3046"/>
                    <a:pt x="2203" y="4243"/>
                  </a:cubicBezTo>
                  <a:cubicBezTo>
                    <a:pt x="2751" y="5505"/>
                    <a:pt x="6720" y="6978"/>
                    <a:pt x="6720" y="6978"/>
                  </a:cubicBezTo>
                  <a:cubicBezTo>
                    <a:pt x="10143" y="6768"/>
                    <a:pt x="10142" y="6765"/>
                    <a:pt x="10142" y="6765"/>
                  </a:cubicBezTo>
                  <a:cubicBezTo>
                    <a:pt x="10142" y="6765"/>
                    <a:pt x="8780" y="460"/>
                    <a:pt x="7274" y="39"/>
                  </a:cubicBezTo>
                  <a:cubicBezTo>
                    <a:pt x="7086" y="-14"/>
                    <a:pt x="6850" y="-13"/>
                    <a:pt x="6595" y="39"/>
                  </a:cubicBezTo>
                  <a:close/>
                  <a:moveTo>
                    <a:pt x="14631" y="39"/>
                  </a:moveTo>
                  <a:cubicBezTo>
                    <a:pt x="13128" y="460"/>
                    <a:pt x="11763" y="6765"/>
                    <a:pt x="11763" y="6765"/>
                  </a:cubicBezTo>
                  <a:cubicBezTo>
                    <a:pt x="15178" y="6975"/>
                    <a:pt x="15185" y="6978"/>
                    <a:pt x="15185" y="6978"/>
                  </a:cubicBezTo>
                  <a:cubicBezTo>
                    <a:pt x="15185" y="6978"/>
                    <a:pt x="19144" y="5505"/>
                    <a:pt x="19827" y="4243"/>
                  </a:cubicBezTo>
                  <a:cubicBezTo>
                    <a:pt x="20373" y="2875"/>
                    <a:pt x="16133" y="-382"/>
                    <a:pt x="14631" y="39"/>
                  </a:cubicBezTo>
                  <a:close/>
                  <a:moveTo>
                    <a:pt x="7135" y="2668"/>
                  </a:moveTo>
                  <a:cubicBezTo>
                    <a:pt x="7957" y="2878"/>
                    <a:pt x="8646" y="5924"/>
                    <a:pt x="8646" y="5924"/>
                  </a:cubicBezTo>
                  <a:cubicBezTo>
                    <a:pt x="6865" y="6029"/>
                    <a:pt x="6858" y="6031"/>
                    <a:pt x="6858" y="6031"/>
                  </a:cubicBezTo>
                  <a:cubicBezTo>
                    <a:pt x="6858" y="6031"/>
                    <a:pt x="4943" y="5300"/>
                    <a:pt x="4669" y="4668"/>
                  </a:cubicBezTo>
                  <a:cubicBezTo>
                    <a:pt x="4395" y="4037"/>
                    <a:pt x="6451" y="2352"/>
                    <a:pt x="7135" y="2668"/>
                  </a:cubicBezTo>
                  <a:close/>
                  <a:moveTo>
                    <a:pt x="14769" y="2668"/>
                  </a:moveTo>
                  <a:cubicBezTo>
                    <a:pt x="15452" y="2352"/>
                    <a:pt x="17509" y="4037"/>
                    <a:pt x="17236" y="4668"/>
                  </a:cubicBezTo>
                  <a:cubicBezTo>
                    <a:pt x="16962" y="5300"/>
                    <a:pt x="15046" y="6031"/>
                    <a:pt x="15047" y="6031"/>
                  </a:cubicBezTo>
                  <a:cubicBezTo>
                    <a:pt x="13407" y="5926"/>
                    <a:pt x="13412" y="5924"/>
                    <a:pt x="13412" y="5924"/>
                  </a:cubicBezTo>
                  <a:cubicBezTo>
                    <a:pt x="13412" y="5924"/>
                    <a:pt x="13950" y="2878"/>
                    <a:pt x="14769" y="2668"/>
                  </a:cubicBezTo>
                  <a:close/>
                  <a:moveTo>
                    <a:pt x="8355" y="7595"/>
                  </a:moveTo>
                  <a:lnTo>
                    <a:pt x="8355" y="21112"/>
                  </a:lnTo>
                  <a:cubicBezTo>
                    <a:pt x="9036" y="21216"/>
                    <a:pt x="9992" y="21218"/>
                    <a:pt x="10945" y="21218"/>
                  </a:cubicBezTo>
                  <a:cubicBezTo>
                    <a:pt x="11899" y="21218"/>
                    <a:pt x="12857" y="21216"/>
                    <a:pt x="13675" y="21112"/>
                  </a:cubicBezTo>
                  <a:cubicBezTo>
                    <a:pt x="13675" y="7594"/>
                    <a:pt x="13675" y="7595"/>
                    <a:pt x="13675" y="7595"/>
                  </a:cubicBezTo>
                  <a:cubicBezTo>
                    <a:pt x="12857" y="7595"/>
                    <a:pt x="11899" y="7595"/>
                    <a:pt x="10945" y="7595"/>
                  </a:cubicBezTo>
                  <a:cubicBezTo>
                    <a:pt x="9992" y="7595"/>
                    <a:pt x="9036" y="7595"/>
                    <a:pt x="8355" y="7595"/>
                  </a:cubicBezTo>
                  <a:close/>
                  <a:moveTo>
                    <a:pt x="6969" y="7691"/>
                  </a:moveTo>
                  <a:cubicBezTo>
                    <a:pt x="3825" y="7796"/>
                    <a:pt x="2189" y="8106"/>
                    <a:pt x="2189" y="8106"/>
                  </a:cubicBezTo>
                  <a:cubicBezTo>
                    <a:pt x="1095" y="8106"/>
                    <a:pt x="0" y="8842"/>
                    <a:pt x="0" y="9788"/>
                  </a:cubicBezTo>
                  <a:cubicBezTo>
                    <a:pt x="0" y="18924"/>
                    <a:pt x="0" y="18930"/>
                    <a:pt x="0" y="18930"/>
                  </a:cubicBezTo>
                  <a:cubicBezTo>
                    <a:pt x="0" y="19875"/>
                    <a:pt x="1095" y="20601"/>
                    <a:pt x="2189" y="20601"/>
                  </a:cubicBezTo>
                  <a:cubicBezTo>
                    <a:pt x="2189" y="20601"/>
                    <a:pt x="3825" y="20923"/>
                    <a:pt x="6969" y="21133"/>
                  </a:cubicBezTo>
                  <a:cubicBezTo>
                    <a:pt x="6969" y="7690"/>
                    <a:pt x="6969" y="7691"/>
                    <a:pt x="6969" y="7691"/>
                  </a:cubicBezTo>
                  <a:close/>
                  <a:moveTo>
                    <a:pt x="14631" y="7691"/>
                  </a:moveTo>
                  <a:cubicBezTo>
                    <a:pt x="14631" y="21134"/>
                    <a:pt x="14631" y="21133"/>
                    <a:pt x="14631" y="21133"/>
                  </a:cubicBezTo>
                  <a:cubicBezTo>
                    <a:pt x="17775" y="20923"/>
                    <a:pt x="19411" y="20601"/>
                    <a:pt x="19411" y="20601"/>
                  </a:cubicBezTo>
                  <a:cubicBezTo>
                    <a:pt x="20641" y="20601"/>
                    <a:pt x="21600" y="19875"/>
                    <a:pt x="21600" y="18930"/>
                  </a:cubicBezTo>
                  <a:cubicBezTo>
                    <a:pt x="21600" y="9793"/>
                    <a:pt x="21600" y="9788"/>
                    <a:pt x="21600" y="9788"/>
                  </a:cubicBezTo>
                  <a:cubicBezTo>
                    <a:pt x="21600" y="8842"/>
                    <a:pt x="20641" y="8106"/>
                    <a:pt x="19411" y="8106"/>
                  </a:cubicBezTo>
                  <a:cubicBezTo>
                    <a:pt x="19411" y="8106"/>
                    <a:pt x="17775" y="7796"/>
                    <a:pt x="14631" y="769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3"/>
          <p:cNvSpPr txBox="1">
            <a:spLocks/>
          </p:cNvSpPr>
          <p:nvPr/>
        </p:nvSpPr>
        <p:spPr>
          <a:xfrm>
            <a:off x="7581777" y="3699744"/>
            <a:ext cx="876424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760788"/>
            <a:ext cx="957263" cy="37306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altLang="zh-CN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233613"/>
            <a:ext cx="2181225" cy="430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Text Placeholder 3"/>
          <p:cNvSpPr txBox="1">
            <a:spLocks/>
          </p:cNvSpPr>
          <p:nvPr/>
        </p:nvSpPr>
        <p:spPr>
          <a:xfrm>
            <a:off x="4973532" y="3699744"/>
            <a:ext cx="80432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>
            <a:spLocks/>
          </p:cNvSpPr>
          <p:nvPr/>
        </p:nvSpPr>
        <p:spPr>
          <a:xfrm>
            <a:off x="4407829" y="5035694"/>
            <a:ext cx="2181768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164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5" grpId="0" animBg="1"/>
      <p:bldP spid="26" grpId="0" animBg="1"/>
      <p:bldP spid="27" grpId="0" animBg="1"/>
      <p:bldP spid="28" grpId="0" animBg="1"/>
      <p:bldP spid="32" grpId="0"/>
      <p:bldP spid="4" grpId="0" build="p"/>
      <p:bldP spid="5" grpId="0" build="p"/>
      <p:bldP spid="31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444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 flipH="1">
            <a:off x="2973181" y="1904380"/>
            <a:ext cx="9896912" cy="342389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0626" y="3034658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7" y="3034657"/>
            <a:ext cx="4896542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团队成长过程及其机制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47563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18813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47563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18813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55" y="643501"/>
            <a:ext cx="2972828" cy="5945657"/>
          </a:xfrm>
          <a:custGeom>
            <a:avLst/>
            <a:gdLst>
              <a:gd name="connsiteX0" fmla="*/ 0 w 2972991"/>
              <a:gd name="connsiteY0" fmla="*/ 0 h 5945983"/>
              <a:gd name="connsiteX1" fmla="*/ 2972991 w 2972991"/>
              <a:gd name="connsiteY1" fmla="*/ 2972992 h 5945983"/>
              <a:gd name="connsiteX2" fmla="*/ 0 w 2972991"/>
              <a:gd name="connsiteY2" fmla="*/ 5945983 h 5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2991" h="5945983">
                <a:moveTo>
                  <a:pt x="0" y="0"/>
                </a:moveTo>
                <a:lnTo>
                  <a:pt x="2972991" y="2972992"/>
                </a:lnTo>
                <a:lnTo>
                  <a:pt x="0" y="59459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351726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460166"/>
            <a:ext cx="6840760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7510987" y="5364658"/>
            <a:ext cx="2310430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3" name="圆角矩形 12"/>
          <p:cNvSpPr/>
          <p:nvPr/>
        </p:nvSpPr>
        <p:spPr>
          <a:xfrm>
            <a:off x="9821417" y="5364658"/>
            <a:ext cx="2785846" cy="68164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4" name="矩形 13"/>
          <p:cNvSpPr/>
          <p:nvPr/>
        </p:nvSpPr>
        <p:spPr>
          <a:xfrm>
            <a:off x="8317788" y="5510723"/>
            <a:ext cx="938159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10866190" y="5510723"/>
            <a:ext cx="937446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420694" y="1744117"/>
            <a:ext cx="1835253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420694" y="2049782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420694" y="3153025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296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AutoShape 4"/>
          <p:cNvSpPr>
            <a:spLocks/>
          </p:cNvSpPr>
          <p:nvPr/>
        </p:nvSpPr>
        <p:spPr bwMode="auto">
          <a:xfrm>
            <a:off x="6152635" y="5231093"/>
            <a:ext cx="602721" cy="601884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7" name="AutoShape 5"/>
          <p:cNvSpPr>
            <a:spLocks/>
          </p:cNvSpPr>
          <p:nvPr/>
        </p:nvSpPr>
        <p:spPr bwMode="auto">
          <a:xfrm>
            <a:off x="8822679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8" name="AutoShape 6"/>
          <p:cNvSpPr>
            <a:spLocks/>
          </p:cNvSpPr>
          <p:nvPr/>
        </p:nvSpPr>
        <p:spPr bwMode="auto">
          <a:xfrm>
            <a:off x="6245555" y="5316479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399" name="AutoShape 7"/>
          <p:cNvSpPr>
            <a:spLocks/>
          </p:cNvSpPr>
          <p:nvPr/>
        </p:nvSpPr>
        <p:spPr bwMode="auto">
          <a:xfrm>
            <a:off x="8913924" y="3799611"/>
            <a:ext cx="425253" cy="4260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6426027" y="3496576"/>
            <a:ext cx="0" cy="1468332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8175592" y="4012656"/>
            <a:ext cx="441158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2" name="AutoShape 10"/>
          <p:cNvSpPr>
            <a:spLocks/>
          </p:cNvSpPr>
          <p:nvPr/>
        </p:nvSpPr>
        <p:spPr bwMode="auto">
          <a:xfrm>
            <a:off x="8980893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3" name="AutoShape 11"/>
          <p:cNvSpPr>
            <a:spLocks/>
          </p:cNvSpPr>
          <p:nvPr/>
        </p:nvSpPr>
        <p:spPr bwMode="auto">
          <a:xfrm>
            <a:off x="6318384" y="5389591"/>
            <a:ext cx="282944" cy="2829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4" name="AutoShape 12"/>
          <p:cNvSpPr>
            <a:spLocks/>
          </p:cNvSpPr>
          <p:nvPr/>
        </p:nvSpPr>
        <p:spPr bwMode="auto">
          <a:xfrm>
            <a:off x="9524179" y="3693298"/>
            <a:ext cx="187429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5" name="AutoShape 13"/>
          <p:cNvSpPr>
            <a:spLocks/>
          </p:cNvSpPr>
          <p:nvPr/>
        </p:nvSpPr>
        <p:spPr bwMode="auto">
          <a:xfrm>
            <a:off x="5330249" y="5918363"/>
            <a:ext cx="2126012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6" name="AutoShape 14"/>
          <p:cNvSpPr>
            <a:spLocks/>
          </p:cNvSpPr>
          <p:nvPr/>
        </p:nvSpPr>
        <p:spPr bwMode="auto">
          <a:xfrm>
            <a:off x="3413260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7" name="AutoShape 15"/>
          <p:cNvSpPr>
            <a:spLocks/>
          </p:cNvSpPr>
          <p:nvPr/>
        </p:nvSpPr>
        <p:spPr bwMode="auto">
          <a:xfrm>
            <a:off x="3504505" y="3800030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8" name="AutoShape 16"/>
          <p:cNvSpPr>
            <a:spLocks/>
          </p:cNvSpPr>
          <p:nvPr/>
        </p:nvSpPr>
        <p:spPr bwMode="auto">
          <a:xfrm>
            <a:off x="3571474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4139036" y="4012656"/>
            <a:ext cx="397629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0" name="AutoShape 18"/>
          <p:cNvSpPr>
            <a:spLocks/>
          </p:cNvSpPr>
          <p:nvPr/>
        </p:nvSpPr>
        <p:spPr bwMode="auto">
          <a:xfrm>
            <a:off x="1423444" y="3806308"/>
            <a:ext cx="1873457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1" name="AutoShape 19"/>
          <p:cNvSpPr>
            <a:spLocks/>
          </p:cNvSpPr>
          <p:nvPr/>
        </p:nvSpPr>
        <p:spPr bwMode="auto">
          <a:xfrm rot="11714207">
            <a:off x="4745105" y="3258836"/>
            <a:ext cx="1576283" cy="15762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599" y="18710"/>
                  <a:pt x="21599" y="16051"/>
                </a:cubicBezTo>
                <a:lnTo>
                  <a:pt x="21599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2" name="AutoShape 20"/>
          <p:cNvSpPr>
            <a:spLocks/>
          </p:cNvSpPr>
          <p:nvPr/>
        </p:nvSpPr>
        <p:spPr bwMode="auto">
          <a:xfrm rot="10087742">
            <a:off x="6463697" y="3242094"/>
            <a:ext cx="1580468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3" name="AutoShape 21"/>
          <p:cNvSpPr>
            <a:spLocks/>
          </p:cNvSpPr>
          <p:nvPr/>
        </p:nvSpPr>
        <p:spPr bwMode="auto">
          <a:xfrm rot="2700000">
            <a:off x="5647094" y="2072229"/>
            <a:ext cx="1581305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4" name="AutoShape 22"/>
          <p:cNvSpPr>
            <a:spLocks/>
          </p:cNvSpPr>
          <p:nvPr/>
        </p:nvSpPr>
        <p:spPr bwMode="auto">
          <a:xfrm>
            <a:off x="5871022" y="2698361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5" name="AutoShape 23"/>
          <p:cNvSpPr>
            <a:spLocks/>
          </p:cNvSpPr>
          <p:nvPr/>
        </p:nvSpPr>
        <p:spPr bwMode="auto">
          <a:xfrm>
            <a:off x="5990416" y="2243520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6" name="AutoShape 24"/>
          <p:cNvSpPr>
            <a:spLocks/>
          </p:cNvSpPr>
          <p:nvPr/>
        </p:nvSpPr>
        <p:spPr bwMode="auto">
          <a:xfrm>
            <a:off x="4781101" y="4252042"/>
            <a:ext cx="1127590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7" name="AutoShape 25"/>
          <p:cNvSpPr>
            <a:spLocks/>
          </p:cNvSpPr>
          <p:nvPr/>
        </p:nvSpPr>
        <p:spPr bwMode="auto">
          <a:xfrm>
            <a:off x="4899741" y="3791057"/>
            <a:ext cx="904542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8" name="AutoShape 26"/>
          <p:cNvSpPr>
            <a:spLocks/>
          </p:cNvSpPr>
          <p:nvPr/>
        </p:nvSpPr>
        <p:spPr bwMode="auto">
          <a:xfrm>
            <a:off x="6770917" y="4229439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9" name="AutoShape 27"/>
          <p:cNvSpPr>
            <a:spLocks/>
          </p:cNvSpPr>
          <p:nvPr/>
        </p:nvSpPr>
        <p:spPr bwMode="auto">
          <a:xfrm>
            <a:off x="6890311" y="3791057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054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nimBg="1"/>
      <p:bldP spid="59397" grpId="0" animBg="1"/>
      <p:bldP spid="59400" grpId="0" animBg="1"/>
      <p:bldP spid="59401" grpId="0" animBg="1"/>
      <p:bldP spid="59402" grpId="0" autoUpdateAnimBg="0"/>
      <p:bldP spid="59403" grpId="0" autoUpdateAnimBg="0"/>
      <p:bldP spid="59404" grpId="0" autoUpdateAnimBg="0"/>
      <p:bldP spid="59405" grpId="0" autoUpdateAnimBg="0"/>
      <p:bldP spid="59406" grpId="0" animBg="1"/>
      <p:bldP spid="59408" grpId="0" autoUpdateAnimBg="0"/>
      <p:bldP spid="59409" grpId="0" animBg="1"/>
      <p:bldP spid="59410" grpId="0" autoUpdateAnimBg="0"/>
      <p:bldP spid="59414" grpId="0" autoUpdateAnimBg="0"/>
      <p:bldP spid="59415" grpId="0" autoUpdateAnimBg="0"/>
      <p:bldP spid="59416" grpId="0" autoUpdateAnimBg="0"/>
      <p:bldP spid="59417" grpId="0" autoUpdateAnimBg="0"/>
      <p:bldP spid="59418" grpId="0" autoUpdateAnimBg="0"/>
      <p:bldP spid="5941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/>
          </p:nvPr>
        </p:nvGraphicFramePr>
        <p:xfrm>
          <a:off x="5573787" y="2104157"/>
          <a:ext cx="6398407" cy="374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1829371" y="2480444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134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771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 flipH="1">
            <a:off x="2973181" y="1904380"/>
            <a:ext cx="9896912" cy="3423893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0626" y="3034658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7" y="3034657"/>
            <a:ext cx="468051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如何打造高效的团队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47563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18813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47563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18813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55" y="643501"/>
            <a:ext cx="2972828" cy="5945657"/>
          </a:xfrm>
          <a:custGeom>
            <a:avLst/>
            <a:gdLst>
              <a:gd name="connsiteX0" fmla="*/ 0 w 2972991"/>
              <a:gd name="connsiteY0" fmla="*/ 0 h 5945983"/>
              <a:gd name="connsiteX1" fmla="*/ 2972991 w 2972991"/>
              <a:gd name="connsiteY1" fmla="*/ 2972992 h 5945983"/>
              <a:gd name="connsiteX2" fmla="*/ 0 w 2972991"/>
              <a:gd name="connsiteY2" fmla="*/ 5945983 h 5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2991" h="5945983">
                <a:moveTo>
                  <a:pt x="0" y="0"/>
                </a:moveTo>
                <a:lnTo>
                  <a:pt x="2972991" y="2972992"/>
                </a:lnTo>
                <a:lnTo>
                  <a:pt x="0" y="59459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22709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82044" y="0"/>
            <a:ext cx="657635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431468" y="1272410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grpSp>
        <p:nvGrpSpPr>
          <p:cNvPr id="15" name="组合 7"/>
          <p:cNvGrpSpPr>
            <a:grpSpLocks/>
          </p:cNvGrpSpPr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726496" y="1888133"/>
            <a:ext cx="3704971" cy="1725558"/>
            <a:chOff x="2989865" y="607026"/>
            <a:chExt cx="2633526" cy="122730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3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597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>
              <a:spLocks/>
            </p:cNvSpPr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>
              <a:spLocks/>
            </p:cNvSpPr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>
              <a:spLocks/>
            </p:cNvSpPr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>
              <a:spLocks/>
            </p:cNvSpPr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>
              <a:spLocks/>
            </p:cNvSpPr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068662 w 2408803"/>
                  <a:gd name="connsiteY10" fmla="*/ 480847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28210 w 2408803"/>
                  <a:gd name="connsiteY11" fmla="*/ 654268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8599 h 1649359"/>
                  <a:gd name="connsiteX1" fmla="*/ 52996 w 1664828"/>
                  <a:gd name="connsiteY1" fmla="*/ 1461237 h 1649359"/>
                  <a:gd name="connsiteX2" fmla="*/ 139706 w 1664828"/>
                  <a:gd name="connsiteY2" fmla="*/ 1335112 h 1649359"/>
                  <a:gd name="connsiteX3" fmla="*/ 187003 w 1664828"/>
                  <a:gd name="connsiteY3" fmla="*/ 1311464 h 1649359"/>
                  <a:gd name="connsiteX4" fmla="*/ 183061 w 1664828"/>
                  <a:gd name="connsiteY4" fmla="*/ 1228695 h 1649359"/>
                  <a:gd name="connsiteX5" fmla="*/ 155472 w 1664828"/>
                  <a:gd name="connsiteY5" fmla="*/ 1197164 h 1649359"/>
                  <a:gd name="connsiteX6" fmla="*/ 206709 w 1664828"/>
                  <a:gd name="connsiteY6" fmla="*/ 1118337 h 1649359"/>
                  <a:gd name="connsiteX7" fmla="*/ 254006 w 1664828"/>
                  <a:gd name="connsiteY7" fmla="*/ 1067099 h 1649359"/>
                  <a:gd name="connsiteX8" fmla="*/ 222475 w 1664828"/>
                  <a:gd name="connsiteY8" fmla="*/ 960681 h 1649359"/>
                  <a:gd name="connsiteX9" fmla="*/ 119999 w 1664828"/>
                  <a:gd name="connsiteY9" fmla="*/ 814850 h 1649359"/>
                  <a:gd name="connsiteX10" fmla="*/ 226416 w 1664828"/>
                  <a:gd name="connsiteY10" fmla="*/ 645371 h 1649359"/>
                  <a:gd name="connsiteX11" fmla="*/ 226416 w 1664828"/>
                  <a:gd name="connsiteY11" fmla="*/ 507423 h 1649359"/>
                  <a:gd name="connsiteX12" fmla="*/ 257947 w 1664828"/>
                  <a:gd name="connsiteY12" fmla="*/ 286706 h 1649359"/>
                  <a:gd name="connsiteX13" fmla="*/ 628437 w 1664828"/>
                  <a:gd name="connsiteY13" fmla="*/ 18692 h 1649359"/>
                  <a:gd name="connsiteX14" fmla="*/ 1069872 w 1664828"/>
                  <a:gd name="connsiteY14" fmla="*/ 38398 h 1649359"/>
                  <a:gd name="connsiteX15" fmla="*/ 1199937 w 1664828"/>
                  <a:gd name="connsiteY15" fmla="*/ 164523 h 1649359"/>
                  <a:gd name="connsiteX16" fmla="*/ 1361534 w 1664828"/>
                  <a:gd name="connsiteY16" fmla="*/ 227585 h 1649359"/>
                  <a:gd name="connsiteX17" fmla="*/ 1483716 w 1664828"/>
                  <a:gd name="connsiteY17" fmla="*/ 428595 h 1649359"/>
                  <a:gd name="connsiteX18" fmla="*/ 1436420 w 1664828"/>
                  <a:gd name="connsiteY18" fmla="*/ 617781 h 1649359"/>
                  <a:gd name="connsiteX19" fmla="*/ 1531013 w 1664828"/>
                  <a:gd name="connsiteY19" fmla="*/ 767554 h 1649359"/>
                  <a:gd name="connsiteX20" fmla="*/ 1503423 w 1664828"/>
                  <a:gd name="connsiteY20" fmla="*/ 968564 h 1649359"/>
                  <a:gd name="connsiteX21" fmla="*/ 1590134 w 1664828"/>
                  <a:gd name="connsiteY21" fmla="*/ 1082864 h 1649359"/>
                  <a:gd name="connsiteX22" fmla="*/ 1491599 w 1664828"/>
                  <a:gd name="connsiteY22" fmla="*/ 1331171 h 1649359"/>
                  <a:gd name="connsiteX23" fmla="*/ 1649254 w 1664828"/>
                  <a:gd name="connsiteY23" fmla="*/ 1469119 h 1649359"/>
                  <a:gd name="connsiteX24" fmla="*/ 1487658 w 1664828"/>
                  <a:gd name="connsiteY24" fmla="*/ 1611009 h 1649359"/>
                  <a:gd name="connsiteX25" fmla="*/ 131823 w 1664828"/>
                  <a:gd name="connsiteY25" fmla="*/ 1638599 h 1649359"/>
                  <a:gd name="connsiteX0" fmla="*/ 131823 w 1664828"/>
                  <a:gd name="connsiteY0" fmla="*/ 1638599 h 1671156"/>
                  <a:gd name="connsiteX1" fmla="*/ 52996 w 1664828"/>
                  <a:gd name="connsiteY1" fmla="*/ 1461237 h 1671156"/>
                  <a:gd name="connsiteX2" fmla="*/ 139706 w 1664828"/>
                  <a:gd name="connsiteY2" fmla="*/ 1335112 h 1671156"/>
                  <a:gd name="connsiteX3" fmla="*/ 187003 w 1664828"/>
                  <a:gd name="connsiteY3" fmla="*/ 1311464 h 1671156"/>
                  <a:gd name="connsiteX4" fmla="*/ 183061 w 1664828"/>
                  <a:gd name="connsiteY4" fmla="*/ 1228695 h 1671156"/>
                  <a:gd name="connsiteX5" fmla="*/ 155472 w 1664828"/>
                  <a:gd name="connsiteY5" fmla="*/ 1197164 h 1671156"/>
                  <a:gd name="connsiteX6" fmla="*/ 206709 w 1664828"/>
                  <a:gd name="connsiteY6" fmla="*/ 1118337 h 1671156"/>
                  <a:gd name="connsiteX7" fmla="*/ 254006 w 1664828"/>
                  <a:gd name="connsiteY7" fmla="*/ 1067099 h 1671156"/>
                  <a:gd name="connsiteX8" fmla="*/ 222475 w 1664828"/>
                  <a:gd name="connsiteY8" fmla="*/ 960681 h 1671156"/>
                  <a:gd name="connsiteX9" fmla="*/ 119999 w 1664828"/>
                  <a:gd name="connsiteY9" fmla="*/ 814850 h 1671156"/>
                  <a:gd name="connsiteX10" fmla="*/ 226416 w 1664828"/>
                  <a:gd name="connsiteY10" fmla="*/ 645371 h 1671156"/>
                  <a:gd name="connsiteX11" fmla="*/ 226416 w 1664828"/>
                  <a:gd name="connsiteY11" fmla="*/ 507423 h 1671156"/>
                  <a:gd name="connsiteX12" fmla="*/ 257947 w 1664828"/>
                  <a:gd name="connsiteY12" fmla="*/ 286706 h 1671156"/>
                  <a:gd name="connsiteX13" fmla="*/ 628437 w 1664828"/>
                  <a:gd name="connsiteY13" fmla="*/ 18692 h 1671156"/>
                  <a:gd name="connsiteX14" fmla="*/ 1069872 w 1664828"/>
                  <a:gd name="connsiteY14" fmla="*/ 38398 h 1671156"/>
                  <a:gd name="connsiteX15" fmla="*/ 1199937 w 1664828"/>
                  <a:gd name="connsiteY15" fmla="*/ 164523 h 1671156"/>
                  <a:gd name="connsiteX16" fmla="*/ 1361534 w 1664828"/>
                  <a:gd name="connsiteY16" fmla="*/ 227585 h 1671156"/>
                  <a:gd name="connsiteX17" fmla="*/ 1483716 w 1664828"/>
                  <a:gd name="connsiteY17" fmla="*/ 428595 h 1671156"/>
                  <a:gd name="connsiteX18" fmla="*/ 1436420 w 1664828"/>
                  <a:gd name="connsiteY18" fmla="*/ 617781 h 1671156"/>
                  <a:gd name="connsiteX19" fmla="*/ 1531013 w 1664828"/>
                  <a:gd name="connsiteY19" fmla="*/ 767554 h 1671156"/>
                  <a:gd name="connsiteX20" fmla="*/ 1503423 w 1664828"/>
                  <a:gd name="connsiteY20" fmla="*/ 968564 h 1671156"/>
                  <a:gd name="connsiteX21" fmla="*/ 1590134 w 1664828"/>
                  <a:gd name="connsiteY21" fmla="*/ 1082864 h 1671156"/>
                  <a:gd name="connsiteX22" fmla="*/ 1491599 w 1664828"/>
                  <a:gd name="connsiteY22" fmla="*/ 1331171 h 1671156"/>
                  <a:gd name="connsiteX23" fmla="*/ 1649254 w 1664828"/>
                  <a:gd name="connsiteY23" fmla="*/ 1469119 h 1671156"/>
                  <a:gd name="connsiteX24" fmla="*/ 1487658 w 1664828"/>
                  <a:gd name="connsiteY24" fmla="*/ 1654364 h 1671156"/>
                  <a:gd name="connsiteX25" fmla="*/ 131823 w 1664828"/>
                  <a:gd name="connsiteY25" fmla="*/ 1638599 h 167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" fmla="*/ 0 w 2408803"/>
                <a:gd name="connsiteY0" fmla="*/ 2232087 h 2261428"/>
                <a:gd name="connsiteX1" fmla="*/ 59121 w 2408803"/>
                <a:gd name="connsiteY1" fmla="*/ 1834008 h 2261428"/>
                <a:gd name="connsiteX2" fmla="*/ 106417 w 2408803"/>
                <a:gd name="connsiteY2" fmla="*/ 1692118 h 2261428"/>
                <a:gd name="connsiteX3" fmla="*/ 220717 w 2408803"/>
                <a:gd name="connsiteY3" fmla="*/ 1636939 h 2261428"/>
                <a:gd name="connsiteX4" fmla="*/ 855280 w 2408803"/>
                <a:gd name="connsiteY4" fmla="*/ 1455635 h 2261428"/>
                <a:gd name="connsiteX5" fmla="*/ 851338 w 2408803"/>
                <a:gd name="connsiteY5" fmla="*/ 1459577 h 2261428"/>
                <a:gd name="connsiteX6" fmla="*/ 902576 w 2408803"/>
                <a:gd name="connsiteY6" fmla="*/ 1364983 h 2261428"/>
                <a:gd name="connsiteX7" fmla="*/ 890752 w 2408803"/>
                <a:gd name="connsiteY7" fmla="*/ 1254625 h 2261428"/>
                <a:gd name="connsiteX8" fmla="*/ 827690 w 2408803"/>
                <a:gd name="connsiteY8" fmla="*/ 1160032 h 2261428"/>
                <a:gd name="connsiteX9" fmla="*/ 780393 w 2408803"/>
                <a:gd name="connsiteY9" fmla="*/ 1053614 h 2261428"/>
                <a:gd name="connsiteX10" fmla="*/ 772511 w 2408803"/>
                <a:gd name="connsiteY10" fmla="*/ 970846 h 2261428"/>
                <a:gd name="connsiteX11" fmla="*/ 737038 w 2408803"/>
                <a:gd name="connsiteY11" fmla="*/ 939314 h 2261428"/>
                <a:gd name="connsiteX12" fmla="*/ 685800 w 2408803"/>
                <a:gd name="connsiteY12" fmla="*/ 852604 h 2261428"/>
                <a:gd name="connsiteX13" fmla="*/ 673976 w 2408803"/>
                <a:gd name="connsiteY13" fmla="*/ 742246 h 2261428"/>
                <a:gd name="connsiteX14" fmla="*/ 693683 w 2408803"/>
                <a:gd name="connsiteY14" fmla="*/ 687066 h 2261428"/>
                <a:gd name="connsiteX15" fmla="*/ 681859 w 2408803"/>
                <a:gd name="connsiteY15" fmla="*/ 596414 h 2261428"/>
                <a:gd name="connsiteX16" fmla="*/ 670035 w 2408803"/>
                <a:gd name="connsiteY16" fmla="*/ 501821 h 2261428"/>
                <a:gd name="connsiteX17" fmla="*/ 701566 w 2408803"/>
                <a:gd name="connsiteY17" fmla="*/ 332342 h 2261428"/>
                <a:gd name="connsiteX18" fmla="*/ 752804 w 2408803"/>
                <a:gd name="connsiteY18" fmla="*/ 210159 h 2261428"/>
                <a:gd name="connsiteX19" fmla="*/ 847397 w 2408803"/>
                <a:gd name="connsiteY19" fmla="*/ 127390 h 2261428"/>
                <a:gd name="connsiteX20" fmla="*/ 1056290 w 2408803"/>
                <a:gd name="connsiteY20" fmla="*/ 20973 h 2261428"/>
                <a:gd name="connsiteX21" fmla="*/ 1269124 w 2408803"/>
                <a:gd name="connsiteY21" fmla="*/ 1266 h 2261428"/>
                <a:gd name="connsiteX22" fmla="*/ 1438604 w 2408803"/>
                <a:gd name="connsiteY22" fmla="*/ 40680 h 2261428"/>
                <a:gd name="connsiteX23" fmla="*/ 1552904 w 2408803"/>
                <a:gd name="connsiteY23" fmla="*/ 99801 h 2261428"/>
                <a:gd name="connsiteX24" fmla="*/ 1596259 w 2408803"/>
                <a:gd name="connsiteY24" fmla="*/ 154980 h 2261428"/>
                <a:gd name="connsiteX25" fmla="*/ 1592317 w 2408803"/>
                <a:gd name="connsiteY25" fmla="*/ 233808 h 2261428"/>
                <a:gd name="connsiteX26" fmla="*/ 1627790 w 2408803"/>
                <a:gd name="connsiteY26" fmla="*/ 249573 h 2261428"/>
                <a:gd name="connsiteX27" fmla="*/ 1702676 w 2408803"/>
                <a:gd name="connsiteY27" fmla="*/ 308694 h 2261428"/>
                <a:gd name="connsiteX28" fmla="*/ 1730266 w 2408803"/>
                <a:gd name="connsiteY28" fmla="*/ 430877 h 2261428"/>
                <a:gd name="connsiteX29" fmla="*/ 1742090 w 2408803"/>
                <a:gd name="connsiteY29" fmla="*/ 600356 h 2261428"/>
                <a:gd name="connsiteX30" fmla="*/ 1722383 w 2408803"/>
                <a:gd name="connsiteY30" fmla="*/ 694949 h 2261428"/>
                <a:gd name="connsiteX31" fmla="*/ 1746031 w 2408803"/>
                <a:gd name="connsiteY31" fmla="*/ 758011 h 2261428"/>
                <a:gd name="connsiteX32" fmla="*/ 1702676 w 2408803"/>
                <a:gd name="connsiteY32" fmla="*/ 899901 h 2261428"/>
                <a:gd name="connsiteX33" fmla="*/ 1651438 w 2408803"/>
                <a:gd name="connsiteY33" fmla="*/ 966904 h 2261428"/>
                <a:gd name="connsiteX34" fmla="*/ 1651438 w 2408803"/>
                <a:gd name="connsiteY34" fmla="*/ 966904 h 2261428"/>
                <a:gd name="connsiteX35" fmla="*/ 1627790 w 2408803"/>
                <a:gd name="connsiteY35" fmla="*/ 986611 h 2261428"/>
                <a:gd name="connsiteX36" fmla="*/ 1604142 w 2408803"/>
                <a:gd name="connsiteY36" fmla="*/ 1128501 h 2261428"/>
                <a:gd name="connsiteX37" fmla="*/ 1533197 w 2408803"/>
                <a:gd name="connsiteY37" fmla="*/ 1258566 h 2261428"/>
                <a:gd name="connsiteX38" fmla="*/ 1509548 w 2408803"/>
                <a:gd name="connsiteY38" fmla="*/ 1309804 h 2261428"/>
                <a:gd name="connsiteX39" fmla="*/ 1525314 w 2408803"/>
                <a:gd name="connsiteY39" fmla="*/ 1408339 h 2261428"/>
                <a:gd name="connsiteX40" fmla="*/ 1592317 w 2408803"/>
                <a:gd name="connsiteY40" fmla="*/ 1491108 h 2261428"/>
                <a:gd name="connsiteX41" fmla="*/ 1848507 w 2408803"/>
                <a:gd name="connsiteY41" fmla="*/ 1550228 h 2261428"/>
                <a:gd name="connsiteX42" fmla="*/ 2077107 w 2408803"/>
                <a:gd name="connsiteY42" fmla="*/ 1609349 h 2261428"/>
                <a:gd name="connsiteX43" fmla="*/ 2211114 w 2408803"/>
                <a:gd name="connsiteY43" fmla="*/ 1652704 h 2261428"/>
                <a:gd name="connsiteX44" fmla="*/ 2325414 w 2408803"/>
                <a:gd name="connsiteY44" fmla="*/ 1696059 h 2261428"/>
                <a:gd name="connsiteX45" fmla="*/ 2360886 w 2408803"/>
                <a:gd name="connsiteY45" fmla="*/ 1849773 h 2261428"/>
                <a:gd name="connsiteX46" fmla="*/ 2388476 w 2408803"/>
                <a:gd name="connsiteY46" fmla="*/ 2050783 h 2261428"/>
                <a:gd name="connsiteX47" fmla="*/ 2408183 w 2408803"/>
                <a:gd name="connsiteY47" fmla="*/ 2232087 h 2261428"/>
                <a:gd name="connsiteX48" fmla="*/ 2404242 w 2408803"/>
                <a:gd name="connsiteY48" fmla="*/ 2232087 h 2261428"/>
                <a:gd name="connsiteX49" fmla="*/ 59121 w 2408803"/>
                <a:gd name="connsiteY49" fmla="*/ 2224204 h 2261428"/>
                <a:gd name="connsiteX50" fmla="*/ 0 w 2408803"/>
                <a:gd name="connsiteY50" fmla="*/ 2232087 h 2261428"/>
                <a:gd name="connsiteX0" fmla="*/ 241 w 2409044"/>
                <a:gd name="connsiteY0" fmla="*/ 2232087 h 2245516"/>
                <a:gd name="connsiteX1" fmla="*/ 59362 w 2409044"/>
                <a:gd name="connsiteY1" fmla="*/ 1834008 h 2245516"/>
                <a:gd name="connsiteX2" fmla="*/ 106658 w 2409044"/>
                <a:gd name="connsiteY2" fmla="*/ 1692118 h 2245516"/>
                <a:gd name="connsiteX3" fmla="*/ 220958 w 2409044"/>
                <a:gd name="connsiteY3" fmla="*/ 1636939 h 2245516"/>
                <a:gd name="connsiteX4" fmla="*/ 855521 w 2409044"/>
                <a:gd name="connsiteY4" fmla="*/ 1455635 h 2245516"/>
                <a:gd name="connsiteX5" fmla="*/ 851579 w 2409044"/>
                <a:gd name="connsiteY5" fmla="*/ 1459577 h 2245516"/>
                <a:gd name="connsiteX6" fmla="*/ 902817 w 2409044"/>
                <a:gd name="connsiteY6" fmla="*/ 1364983 h 2245516"/>
                <a:gd name="connsiteX7" fmla="*/ 890993 w 2409044"/>
                <a:gd name="connsiteY7" fmla="*/ 1254625 h 2245516"/>
                <a:gd name="connsiteX8" fmla="*/ 827931 w 2409044"/>
                <a:gd name="connsiteY8" fmla="*/ 1160032 h 2245516"/>
                <a:gd name="connsiteX9" fmla="*/ 780634 w 2409044"/>
                <a:gd name="connsiteY9" fmla="*/ 1053614 h 2245516"/>
                <a:gd name="connsiteX10" fmla="*/ 772752 w 2409044"/>
                <a:gd name="connsiteY10" fmla="*/ 970846 h 2245516"/>
                <a:gd name="connsiteX11" fmla="*/ 737279 w 2409044"/>
                <a:gd name="connsiteY11" fmla="*/ 939314 h 2245516"/>
                <a:gd name="connsiteX12" fmla="*/ 686041 w 2409044"/>
                <a:gd name="connsiteY12" fmla="*/ 852604 h 2245516"/>
                <a:gd name="connsiteX13" fmla="*/ 674217 w 2409044"/>
                <a:gd name="connsiteY13" fmla="*/ 742246 h 2245516"/>
                <a:gd name="connsiteX14" fmla="*/ 693924 w 2409044"/>
                <a:gd name="connsiteY14" fmla="*/ 687066 h 2245516"/>
                <a:gd name="connsiteX15" fmla="*/ 682100 w 2409044"/>
                <a:gd name="connsiteY15" fmla="*/ 596414 h 2245516"/>
                <a:gd name="connsiteX16" fmla="*/ 670276 w 2409044"/>
                <a:gd name="connsiteY16" fmla="*/ 501821 h 2245516"/>
                <a:gd name="connsiteX17" fmla="*/ 701807 w 2409044"/>
                <a:gd name="connsiteY17" fmla="*/ 332342 h 2245516"/>
                <a:gd name="connsiteX18" fmla="*/ 753045 w 2409044"/>
                <a:gd name="connsiteY18" fmla="*/ 210159 h 2245516"/>
                <a:gd name="connsiteX19" fmla="*/ 847638 w 2409044"/>
                <a:gd name="connsiteY19" fmla="*/ 127390 h 2245516"/>
                <a:gd name="connsiteX20" fmla="*/ 1056531 w 2409044"/>
                <a:gd name="connsiteY20" fmla="*/ 20973 h 2245516"/>
                <a:gd name="connsiteX21" fmla="*/ 1269365 w 2409044"/>
                <a:gd name="connsiteY21" fmla="*/ 1266 h 2245516"/>
                <a:gd name="connsiteX22" fmla="*/ 1438845 w 2409044"/>
                <a:gd name="connsiteY22" fmla="*/ 40680 h 2245516"/>
                <a:gd name="connsiteX23" fmla="*/ 1553145 w 2409044"/>
                <a:gd name="connsiteY23" fmla="*/ 99801 h 2245516"/>
                <a:gd name="connsiteX24" fmla="*/ 1596500 w 2409044"/>
                <a:gd name="connsiteY24" fmla="*/ 154980 h 2245516"/>
                <a:gd name="connsiteX25" fmla="*/ 1592558 w 2409044"/>
                <a:gd name="connsiteY25" fmla="*/ 233808 h 2245516"/>
                <a:gd name="connsiteX26" fmla="*/ 1628031 w 2409044"/>
                <a:gd name="connsiteY26" fmla="*/ 249573 h 2245516"/>
                <a:gd name="connsiteX27" fmla="*/ 1702917 w 2409044"/>
                <a:gd name="connsiteY27" fmla="*/ 308694 h 2245516"/>
                <a:gd name="connsiteX28" fmla="*/ 1730507 w 2409044"/>
                <a:gd name="connsiteY28" fmla="*/ 430877 h 2245516"/>
                <a:gd name="connsiteX29" fmla="*/ 1742331 w 2409044"/>
                <a:gd name="connsiteY29" fmla="*/ 600356 h 2245516"/>
                <a:gd name="connsiteX30" fmla="*/ 1722624 w 2409044"/>
                <a:gd name="connsiteY30" fmla="*/ 694949 h 2245516"/>
                <a:gd name="connsiteX31" fmla="*/ 1746272 w 2409044"/>
                <a:gd name="connsiteY31" fmla="*/ 758011 h 2245516"/>
                <a:gd name="connsiteX32" fmla="*/ 1702917 w 2409044"/>
                <a:gd name="connsiteY32" fmla="*/ 899901 h 2245516"/>
                <a:gd name="connsiteX33" fmla="*/ 1651679 w 2409044"/>
                <a:gd name="connsiteY33" fmla="*/ 966904 h 2245516"/>
                <a:gd name="connsiteX34" fmla="*/ 1651679 w 2409044"/>
                <a:gd name="connsiteY34" fmla="*/ 966904 h 2245516"/>
                <a:gd name="connsiteX35" fmla="*/ 1628031 w 2409044"/>
                <a:gd name="connsiteY35" fmla="*/ 986611 h 2245516"/>
                <a:gd name="connsiteX36" fmla="*/ 1604383 w 2409044"/>
                <a:gd name="connsiteY36" fmla="*/ 1128501 h 2245516"/>
                <a:gd name="connsiteX37" fmla="*/ 1533438 w 2409044"/>
                <a:gd name="connsiteY37" fmla="*/ 1258566 h 2245516"/>
                <a:gd name="connsiteX38" fmla="*/ 1509789 w 2409044"/>
                <a:gd name="connsiteY38" fmla="*/ 1309804 h 2245516"/>
                <a:gd name="connsiteX39" fmla="*/ 1525555 w 2409044"/>
                <a:gd name="connsiteY39" fmla="*/ 1408339 h 2245516"/>
                <a:gd name="connsiteX40" fmla="*/ 1592558 w 2409044"/>
                <a:gd name="connsiteY40" fmla="*/ 1491108 h 2245516"/>
                <a:gd name="connsiteX41" fmla="*/ 1848748 w 2409044"/>
                <a:gd name="connsiteY41" fmla="*/ 1550228 h 2245516"/>
                <a:gd name="connsiteX42" fmla="*/ 2077348 w 2409044"/>
                <a:gd name="connsiteY42" fmla="*/ 1609349 h 2245516"/>
                <a:gd name="connsiteX43" fmla="*/ 2211355 w 2409044"/>
                <a:gd name="connsiteY43" fmla="*/ 1652704 h 2245516"/>
                <a:gd name="connsiteX44" fmla="*/ 2325655 w 2409044"/>
                <a:gd name="connsiteY44" fmla="*/ 1696059 h 2245516"/>
                <a:gd name="connsiteX45" fmla="*/ 2361127 w 2409044"/>
                <a:gd name="connsiteY45" fmla="*/ 1849773 h 2245516"/>
                <a:gd name="connsiteX46" fmla="*/ 2388717 w 2409044"/>
                <a:gd name="connsiteY46" fmla="*/ 2050783 h 2245516"/>
                <a:gd name="connsiteX47" fmla="*/ 2408424 w 2409044"/>
                <a:gd name="connsiteY47" fmla="*/ 2232087 h 2245516"/>
                <a:gd name="connsiteX48" fmla="*/ 2404483 w 2409044"/>
                <a:gd name="connsiteY48" fmla="*/ 2232087 h 2245516"/>
                <a:gd name="connsiteX49" fmla="*/ 59362 w 2409044"/>
                <a:gd name="connsiteY49" fmla="*/ 2224204 h 2245516"/>
                <a:gd name="connsiteX50" fmla="*/ 241 w 2409044"/>
                <a:gd name="connsiteY50" fmla="*/ 2232087 h 2245516"/>
                <a:gd name="connsiteX0" fmla="*/ 62062 w 2470865"/>
                <a:gd name="connsiteY0" fmla="*/ 2232087 h 2262785"/>
                <a:gd name="connsiteX1" fmla="*/ 121183 w 2470865"/>
                <a:gd name="connsiteY1" fmla="*/ 1834008 h 2262785"/>
                <a:gd name="connsiteX2" fmla="*/ 168479 w 2470865"/>
                <a:gd name="connsiteY2" fmla="*/ 1692118 h 2262785"/>
                <a:gd name="connsiteX3" fmla="*/ 282779 w 2470865"/>
                <a:gd name="connsiteY3" fmla="*/ 1636939 h 2262785"/>
                <a:gd name="connsiteX4" fmla="*/ 917342 w 2470865"/>
                <a:gd name="connsiteY4" fmla="*/ 1455635 h 2262785"/>
                <a:gd name="connsiteX5" fmla="*/ 913400 w 2470865"/>
                <a:gd name="connsiteY5" fmla="*/ 1459577 h 2262785"/>
                <a:gd name="connsiteX6" fmla="*/ 964638 w 2470865"/>
                <a:gd name="connsiteY6" fmla="*/ 1364983 h 2262785"/>
                <a:gd name="connsiteX7" fmla="*/ 952814 w 2470865"/>
                <a:gd name="connsiteY7" fmla="*/ 1254625 h 2262785"/>
                <a:gd name="connsiteX8" fmla="*/ 889752 w 2470865"/>
                <a:gd name="connsiteY8" fmla="*/ 1160032 h 2262785"/>
                <a:gd name="connsiteX9" fmla="*/ 842455 w 2470865"/>
                <a:gd name="connsiteY9" fmla="*/ 1053614 h 2262785"/>
                <a:gd name="connsiteX10" fmla="*/ 834573 w 2470865"/>
                <a:gd name="connsiteY10" fmla="*/ 970846 h 2262785"/>
                <a:gd name="connsiteX11" fmla="*/ 799100 w 2470865"/>
                <a:gd name="connsiteY11" fmla="*/ 939314 h 2262785"/>
                <a:gd name="connsiteX12" fmla="*/ 747862 w 2470865"/>
                <a:gd name="connsiteY12" fmla="*/ 852604 h 2262785"/>
                <a:gd name="connsiteX13" fmla="*/ 736038 w 2470865"/>
                <a:gd name="connsiteY13" fmla="*/ 742246 h 2262785"/>
                <a:gd name="connsiteX14" fmla="*/ 755745 w 2470865"/>
                <a:gd name="connsiteY14" fmla="*/ 687066 h 2262785"/>
                <a:gd name="connsiteX15" fmla="*/ 743921 w 2470865"/>
                <a:gd name="connsiteY15" fmla="*/ 596414 h 2262785"/>
                <a:gd name="connsiteX16" fmla="*/ 732097 w 2470865"/>
                <a:gd name="connsiteY16" fmla="*/ 501821 h 2262785"/>
                <a:gd name="connsiteX17" fmla="*/ 763628 w 2470865"/>
                <a:gd name="connsiteY17" fmla="*/ 332342 h 2262785"/>
                <a:gd name="connsiteX18" fmla="*/ 814866 w 2470865"/>
                <a:gd name="connsiteY18" fmla="*/ 210159 h 2262785"/>
                <a:gd name="connsiteX19" fmla="*/ 909459 w 2470865"/>
                <a:gd name="connsiteY19" fmla="*/ 127390 h 2262785"/>
                <a:gd name="connsiteX20" fmla="*/ 1118352 w 2470865"/>
                <a:gd name="connsiteY20" fmla="*/ 20973 h 2262785"/>
                <a:gd name="connsiteX21" fmla="*/ 1331186 w 2470865"/>
                <a:gd name="connsiteY21" fmla="*/ 1266 h 2262785"/>
                <a:gd name="connsiteX22" fmla="*/ 1500666 w 2470865"/>
                <a:gd name="connsiteY22" fmla="*/ 40680 h 2262785"/>
                <a:gd name="connsiteX23" fmla="*/ 1614966 w 2470865"/>
                <a:gd name="connsiteY23" fmla="*/ 99801 h 2262785"/>
                <a:gd name="connsiteX24" fmla="*/ 1658321 w 2470865"/>
                <a:gd name="connsiteY24" fmla="*/ 154980 h 2262785"/>
                <a:gd name="connsiteX25" fmla="*/ 1654379 w 2470865"/>
                <a:gd name="connsiteY25" fmla="*/ 233808 h 2262785"/>
                <a:gd name="connsiteX26" fmla="*/ 1689852 w 2470865"/>
                <a:gd name="connsiteY26" fmla="*/ 249573 h 2262785"/>
                <a:gd name="connsiteX27" fmla="*/ 1764738 w 2470865"/>
                <a:gd name="connsiteY27" fmla="*/ 308694 h 2262785"/>
                <a:gd name="connsiteX28" fmla="*/ 1792328 w 2470865"/>
                <a:gd name="connsiteY28" fmla="*/ 430877 h 2262785"/>
                <a:gd name="connsiteX29" fmla="*/ 1804152 w 2470865"/>
                <a:gd name="connsiteY29" fmla="*/ 600356 h 2262785"/>
                <a:gd name="connsiteX30" fmla="*/ 1784445 w 2470865"/>
                <a:gd name="connsiteY30" fmla="*/ 694949 h 2262785"/>
                <a:gd name="connsiteX31" fmla="*/ 1808093 w 2470865"/>
                <a:gd name="connsiteY31" fmla="*/ 758011 h 2262785"/>
                <a:gd name="connsiteX32" fmla="*/ 1764738 w 2470865"/>
                <a:gd name="connsiteY32" fmla="*/ 899901 h 2262785"/>
                <a:gd name="connsiteX33" fmla="*/ 1713500 w 2470865"/>
                <a:gd name="connsiteY33" fmla="*/ 966904 h 2262785"/>
                <a:gd name="connsiteX34" fmla="*/ 1713500 w 2470865"/>
                <a:gd name="connsiteY34" fmla="*/ 966904 h 2262785"/>
                <a:gd name="connsiteX35" fmla="*/ 1689852 w 2470865"/>
                <a:gd name="connsiteY35" fmla="*/ 986611 h 2262785"/>
                <a:gd name="connsiteX36" fmla="*/ 1666204 w 2470865"/>
                <a:gd name="connsiteY36" fmla="*/ 1128501 h 2262785"/>
                <a:gd name="connsiteX37" fmla="*/ 1595259 w 2470865"/>
                <a:gd name="connsiteY37" fmla="*/ 1258566 h 2262785"/>
                <a:gd name="connsiteX38" fmla="*/ 1571610 w 2470865"/>
                <a:gd name="connsiteY38" fmla="*/ 1309804 h 2262785"/>
                <a:gd name="connsiteX39" fmla="*/ 1587376 w 2470865"/>
                <a:gd name="connsiteY39" fmla="*/ 1408339 h 2262785"/>
                <a:gd name="connsiteX40" fmla="*/ 1654379 w 2470865"/>
                <a:gd name="connsiteY40" fmla="*/ 1491108 h 2262785"/>
                <a:gd name="connsiteX41" fmla="*/ 1910569 w 2470865"/>
                <a:gd name="connsiteY41" fmla="*/ 1550228 h 2262785"/>
                <a:gd name="connsiteX42" fmla="*/ 2139169 w 2470865"/>
                <a:gd name="connsiteY42" fmla="*/ 1609349 h 2262785"/>
                <a:gd name="connsiteX43" fmla="*/ 2273176 w 2470865"/>
                <a:gd name="connsiteY43" fmla="*/ 1652704 h 2262785"/>
                <a:gd name="connsiteX44" fmla="*/ 2387476 w 2470865"/>
                <a:gd name="connsiteY44" fmla="*/ 1696059 h 2262785"/>
                <a:gd name="connsiteX45" fmla="*/ 2422948 w 2470865"/>
                <a:gd name="connsiteY45" fmla="*/ 1849773 h 2262785"/>
                <a:gd name="connsiteX46" fmla="*/ 2450538 w 2470865"/>
                <a:gd name="connsiteY46" fmla="*/ 2050783 h 2262785"/>
                <a:gd name="connsiteX47" fmla="*/ 2470245 w 2470865"/>
                <a:gd name="connsiteY47" fmla="*/ 2232087 h 2262785"/>
                <a:gd name="connsiteX48" fmla="*/ 2466304 w 2470865"/>
                <a:gd name="connsiteY48" fmla="*/ 2232087 h 2262785"/>
                <a:gd name="connsiteX49" fmla="*/ 1090762 w 2470865"/>
                <a:gd name="connsiteY49" fmla="*/ 2228145 h 2262785"/>
                <a:gd name="connsiteX50" fmla="*/ 62062 w 2470865"/>
                <a:gd name="connsiteY50" fmla="*/ 2232087 h 2262785"/>
                <a:gd name="connsiteX0" fmla="*/ 18957 w 2427760"/>
                <a:gd name="connsiteY0" fmla="*/ 2232087 h 2256644"/>
                <a:gd name="connsiteX1" fmla="*/ 78078 w 2427760"/>
                <a:gd name="connsiteY1" fmla="*/ 1834008 h 2256644"/>
                <a:gd name="connsiteX2" fmla="*/ 125374 w 2427760"/>
                <a:gd name="connsiteY2" fmla="*/ 1692118 h 2256644"/>
                <a:gd name="connsiteX3" fmla="*/ 239674 w 2427760"/>
                <a:gd name="connsiteY3" fmla="*/ 1636939 h 2256644"/>
                <a:gd name="connsiteX4" fmla="*/ 874237 w 2427760"/>
                <a:gd name="connsiteY4" fmla="*/ 1455635 h 2256644"/>
                <a:gd name="connsiteX5" fmla="*/ 870295 w 2427760"/>
                <a:gd name="connsiteY5" fmla="*/ 1459577 h 2256644"/>
                <a:gd name="connsiteX6" fmla="*/ 921533 w 2427760"/>
                <a:gd name="connsiteY6" fmla="*/ 1364983 h 2256644"/>
                <a:gd name="connsiteX7" fmla="*/ 909709 w 2427760"/>
                <a:gd name="connsiteY7" fmla="*/ 1254625 h 2256644"/>
                <a:gd name="connsiteX8" fmla="*/ 846647 w 2427760"/>
                <a:gd name="connsiteY8" fmla="*/ 1160032 h 2256644"/>
                <a:gd name="connsiteX9" fmla="*/ 799350 w 2427760"/>
                <a:gd name="connsiteY9" fmla="*/ 1053614 h 2256644"/>
                <a:gd name="connsiteX10" fmla="*/ 791468 w 2427760"/>
                <a:gd name="connsiteY10" fmla="*/ 970846 h 2256644"/>
                <a:gd name="connsiteX11" fmla="*/ 755995 w 2427760"/>
                <a:gd name="connsiteY11" fmla="*/ 939314 h 2256644"/>
                <a:gd name="connsiteX12" fmla="*/ 704757 w 2427760"/>
                <a:gd name="connsiteY12" fmla="*/ 852604 h 2256644"/>
                <a:gd name="connsiteX13" fmla="*/ 692933 w 2427760"/>
                <a:gd name="connsiteY13" fmla="*/ 742246 h 2256644"/>
                <a:gd name="connsiteX14" fmla="*/ 712640 w 2427760"/>
                <a:gd name="connsiteY14" fmla="*/ 687066 h 2256644"/>
                <a:gd name="connsiteX15" fmla="*/ 700816 w 2427760"/>
                <a:gd name="connsiteY15" fmla="*/ 596414 h 2256644"/>
                <a:gd name="connsiteX16" fmla="*/ 688992 w 2427760"/>
                <a:gd name="connsiteY16" fmla="*/ 501821 h 2256644"/>
                <a:gd name="connsiteX17" fmla="*/ 720523 w 2427760"/>
                <a:gd name="connsiteY17" fmla="*/ 332342 h 2256644"/>
                <a:gd name="connsiteX18" fmla="*/ 771761 w 2427760"/>
                <a:gd name="connsiteY18" fmla="*/ 210159 h 2256644"/>
                <a:gd name="connsiteX19" fmla="*/ 866354 w 2427760"/>
                <a:gd name="connsiteY19" fmla="*/ 127390 h 2256644"/>
                <a:gd name="connsiteX20" fmla="*/ 1075247 w 2427760"/>
                <a:gd name="connsiteY20" fmla="*/ 20973 h 2256644"/>
                <a:gd name="connsiteX21" fmla="*/ 1288081 w 2427760"/>
                <a:gd name="connsiteY21" fmla="*/ 1266 h 2256644"/>
                <a:gd name="connsiteX22" fmla="*/ 1457561 w 2427760"/>
                <a:gd name="connsiteY22" fmla="*/ 40680 h 2256644"/>
                <a:gd name="connsiteX23" fmla="*/ 1571861 w 2427760"/>
                <a:gd name="connsiteY23" fmla="*/ 99801 h 2256644"/>
                <a:gd name="connsiteX24" fmla="*/ 1615216 w 2427760"/>
                <a:gd name="connsiteY24" fmla="*/ 154980 h 2256644"/>
                <a:gd name="connsiteX25" fmla="*/ 1611274 w 2427760"/>
                <a:gd name="connsiteY25" fmla="*/ 233808 h 2256644"/>
                <a:gd name="connsiteX26" fmla="*/ 1646747 w 2427760"/>
                <a:gd name="connsiteY26" fmla="*/ 249573 h 2256644"/>
                <a:gd name="connsiteX27" fmla="*/ 1721633 w 2427760"/>
                <a:gd name="connsiteY27" fmla="*/ 308694 h 2256644"/>
                <a:gd name="connsiteX28" fmla="*/ 1749223 w 2427760"/>
                <a:gd name="connsiteY28" fmla="*/ 430877 h 2256644"/>
                <a:gd name="connsiteX29" fmla="*/ 1761047 w 2427760"/>
                <a:gd name="connsiteY29" fmla="*/ 600356 h 2256644"/>
                <a:gd name="connsiteX30" fmla="*/ 1741340 w 2427760"/>
                <a:gd name="connsiteY30" fmla="*/ 694949 h 2256644"/>
                <a:gd name="connsiteX31" fmla="*/ 1764988 w 2427760"/>
                <a:gd name="connsiteY31" fmla="*/ 758011 h 2256644"/>
                <a:gd name="connsiteX32" fmla="*/ 1721633 w 2427760"/>
                <a:gd name="connsiteY32" fmla="*/ 899901 h 2256644"/>
                <a:gd name="connsiteX33" fmla="*/ 1670395 w 2427760"/>
                <a:gd name="connsiteY33" fmla="*/ 966904 h 2256644"/>
                <a:gd name="connsiteX34" fmla="*/ 1670395 w 2427760"/>
                <a:gd name="connsiteY34" fmla="*/ 966904 h 2256644"/>
                <a:gd name="connsiteX35" fmla="*/ 1646747 w 2427760"/>
                <a:gd name="connsiteY35" fmla="*/ 986611 h 2256644"/>
                <a:gd name="connsiteX36" fmla="*/ 1623099 w 2427760"/>
                <a:gd name="connsiteY36" fmla="*/ 1128501 h 2256644"/>
                <a:gd name="connsiteX37" fmla="*/ 1552154 w 2427760"/>
                <a:gd name="connsiteY37" fmla="*/ 1258566 h 2256644"/>
                <a:gd name="connsiteX38" fmla="*/ 1528505 w 2427760"/>
                <a:gd name="connsiteY38" fmla="*/ 1309804 h 2256644"/>
                <a:gd name="connsiteX39" fmla="*/ 1544271 w 2427760"/>
                <a:gd name="connsiteY39" fmla="*/ 1408339 h 2256644"/>
                <a:gd name="connsiteX40" fmla="*/ 1611274 w 2427760"/>
                <a:gd name="connsiteY40" fmla="*/ 1491108 h 2256644"/>
                <a:gd name="connsiteX41" fmla="*/ 1867464 w 2427760"/>
                <a:gd name="connsiteY41" fmla="*/ 1550228 h 2256644"/>
                <a:gd name="connsiteX42" fmla="*/ 2096064 w 2427760"/>
                <a:gd name="connsiteY42" fmla="*/ 1609349 h 2256644"/>
                <a:gd name="connsiteX43" fmla="*/ 2230071 w 2427760"/>
                <a:gd name="connsiteY43" fmla="*/ 1652704 h 2256644"/>
                <a:gd name="connsiteX44" fmla="*/ 2344371 w 2427760"/>
                <a:gd name="connsiteY44" fmla="*/ 1696059 h 2256644"/>
                <a:gd name="connsiteX45" fmla="*/ 2379843 w 2427760"/>
                <a:gd name="connsiteY45" fmla="*/ 1849773 h 2256644"/>
                <a:gd name="connsiteX46" fmla="*/ 2407433 w 2427760"/>
                <a:gd name="connsiteY46" fmla="*/ 2050783 h 2256644"/>
                <a:gd name="connsiteX47" fmla="*/ 2427140 w 2427760"/>
                <a:gd name="connsiteY47" fmla="*/ 2232087 h 2256644"/>
                <a:gd name="connsiteX48" fmla="*/ 2423199 w 2427760"/>
                <a:gd name="connsiteY48" fmla="*/ 2232087 h 2256644"/>
                <a:gd name="connsiteX49" fmla="*/ 440685 w 2427760"/>
                <a:gd name="connsiteY49" fmla="*/ 2208438 h 2256644"/>
                <a:gd name="connsiteX50" fmla="*/ 18957 w 2427760"/>
                <a:gd name="connsiteY50" fmla="*/ 2232087 h 2256644"/>
                <a:gd name="connsiteX0" fmla="*/ 18957 w 2427760"/>
                <a:gd name="connsiteY0" fmla="*/ 2232087 h 2255961"/>
                <a:gd name="connsiteX1" fmla="*/ 78078 w 2427760"/>
                <a:gd name="connsiteY1" fmla="*/ 1834008 h 2255961"/>
                <a:gd name="connsiteX2" fmla="*/ 125374 w 2427760"/>
                <a:gd name="connsiteY2" fmla="*/ 1692118 h 2255961"/>
                <a:gd name="connsiteX3" fmla="*/ 239674 w 2427760"/>
                <a:gd name="connsiteY3" fmla="*/ 1636939 h 2255961"/>
                <a:gd name="connsiteX4" fmla="*/ 874237 w 2427760"/>
                <a:gd name="connsiteY4" fmla="*/ 1455635 h 2255961"/>
                <a:gd name="connsiteX5" fmla="*/ 870295 w 2427760"/>
                <a:gd name="connsiteY5" fmla="*/ 1459577 h 2255961"/>
                <a:gd name="connsiteX6" fmla="*/ 921533 w 2427760"/>
                <a:gd name="connsiteY6" fmla="*/ 1364983 h 2255961"/>
                <a:gd name="connsiteX7" fmla="*/ 909709 w 2427760"/>
                <a:gd name="connsiteY7" fmla="*/ 1254625 h 2255961"/>
                <a:gd name="connsiteX8" fmla="*/ 846647 w 2427760"/>
                <a:gd name="connsiteY8" fmla="*/ 1160032 h 2255961"/>
                <a:gd name="connsiteX9" fmla="*/ 799350 w 2427760"/>
                <a:gd name="connsiteY9" fmla="*/ 1053614 h 2255961"/>
                <a:gd name="connsiteX10" fmla="*/ 791468 w 2427760"/>
                <a:gd name="connsiteY10" fmla="*/ 970846 h 2255961"/>
                <a:gd name="connsiteX11" fmla="*/ 755995 w 2427760"/>
                <a:gd name="connsiteY11" fmla="*/ 939314 h 2255961"/>
                <a:gd name="connsiteX12" fmla="*/ 704757 w 2427760"/>
                <a:gd name="connsiteY12" fmla="*/ 852604 h 2255961"/>
                <a:gd name="connsiteX13" fmla="*/ 692933 w 2427760"/>
                <a:gd name="connsiteY13" fmla="*/ 742246 h 2255961"/>
                <a:gd name="connsiteX14" fmla="*/ 712640 w 2427760"/>
                <a:gd name="connsiteY14" fmla="*/ 687066 h 2255961"/>
                <a:gd name="connsiteX15" fmla="*/ 700816 w 2427760"/>
                <a:gd name="connsiteY15" fmla="*/ 596414 h 2255961"/>
                <a:gd name="connsiteX16" fmla="*/ 688992 w 2427760"/>
                <a:gd name="connsiteY16" fmla="*/ 501821 h 2255961"/>
                <a:gd name="connsiteX17" fmla="*/ 720523 w 2427760"/>
                <a:gd name="connsiteY17" fmla="*/ 332342 h 2255961"/>
                <a:gd name="connsiteX18" fmla="*/ 771761 w 2427760"/>
                <a:gd name="connsiteY18" fmla="*/ 210159 h 2255961"/>
                <a:gd name="connsiteX19" fmla="*/ 866354 w 2427760"/>
                <a:gd name="connsiteY19" fmla="*/ 127390 h 2255961"/>
                <a:gd name="connsiteX20" fmla="*/ 1075247 w 2427760"/>
                <a:gd name="connsiteY20" fmla="*/ 20973 h 2255961"/>
                <a:gd name="connsiteX21" fmla="*/ 1288081 w 2427760"/>
                <a:gd name="connsiteY21" fmla="*/ 1266 h 2255961"/>
                <a:gd name="connsiteX22" fmla="*/ 1457561 w 2427760"/>
                <a:gd name="connsiteY22" fmla="*/ 40680 h 2255961"/>
                <a:gd name="connsiteX23" fmla="*/ 1571861 w 2427760"/>
                <a:gd name="connsiteY23" fmla="*/ 99801 h 2255961"/>
                <a:gd name="connsiteX24" fmla="*/ 1615216 w 2427760"/>
                <a:gd name="connsiteY24" fmla="*/ 154980 h 2255961"/>
                <a:gd name="connsiteX25" fmla="*/ 1611274 w 2427760"/>
                <a:gd name="connsiteY25" fmla="*/ 233808 h 2255961"/>
                <a:gd name="connsiteX26" fmla="*/ 1646747 w 2427760"/>
                <a:gd name="connsiteY26" fmla="*/ 249573 h 2255961"/>
                <a:gd name="connsiteX27" fmla="*/ 1721633 w 2427760"/>
                <a:gd name="connsiteY27" fmla="*/ 308694 h 2255961"/>
                <a:gd name="connsiteX28" fmla="*/ 1749223 w 2427760"/>
                <a:gd name="connsiteY28" fmla="*/ 430877 h 2255961"/>
                <a:gd name="connsiteX29" fmla="*/ 1761047 w 2427760"/>
                <a:gd name="connsiteY29" fmla="*/ 600356 h 2255961"/>
                <a:gd name="connsiteX30" fmla="*/ 1741340 w 2427760"/>
                <a:gd name="connsiteY30" fmla="*/ 694949 h 2255961"/>
                <a:gd name="connsiteX31" fmla="*/ 1764988 w 2427760"/>
                <a:gd name="connsiteY31" fmla="*/ 758011 h 2255961"/>
                <a:gd name="connsiteX32" fmla="*/ 1721633 w 2427760"/>
                <a:gd name="connsiteY32" fmla="*/ 899901 h 2255961"/>
                <a:gd name="connsiteX33" fmla="*/ 1670395 w 2427760"/>
                <a:gd name="connsiteY33" fmla="*/ 966904 h 2255961"/>
                <a:gd name="connsiteX34" fmla="*/ 1670395 w 2427760"/>
                <a:gd name="connsiteY34" fmla="*/ 966904 h 2255961"/>
                <a:gd name="connsiteX35" fmla="*/ 1646747 w 2427760"/>
                <a:gd name="connsiteY35" fmla="*/ 986611 h 2255961"/>
                <a:gd name="connsiteX36" fmla="*/ 1623099 w 2427760"/>
                <a:gd name="connsiteY36" fmla="*/ 1128501 h 2255961"/>
                <a:gd name="connsiteX37" fmla="*/ 1552154 w 2427760"/>
                <a:gd name="connsiteY37" fmla="*/ 1258566 h 2255961"/>
                <a:gd name="connsiteX38" fmla="*/ 1528505 w 2427760"/>
                <a:gd name="connsiteY38" fmla="*/ 1309804 h 2255961"/>
                <a:gd name="connsiteX39" fmla="*/ 1544271 w 2427760"/>
                <a:gd name="connsiteY39" fmla="*/ 1408339 h 2255961"/>
                <a:gd name="connsiteX40" fmla="*/ 1611274 w 2427760"/>
                <a:gd name="connsiteY40" fmla="*/ 1491108 h 2255961"/>
                <a:gd name="connsiteX41" fmla="*/ 1867464 w 2427760"/>
                <a:gd name="connsiteY41" fmla="*/ 1550228 h 2255961"/>
                <a:gd name="connsiteX42" fmla="*/ 2096064 w 2427760"/>
                <a:gd name="connsiteY42" fmla="*/ 1609349 h 2255961"/>
                <a:gd name="connsiteX43" fmla="*/ 2230071 w 2427760"/>
                <a:gd name="connsiteY43" fmla="*/ 1652704 h 2255961"/>
                <a:gd name="connsiteX44" fmla="*/ 2344371 w 2427760"/>
                <a:gd name="connsiteY44" fmla="*/ 1696059 h 2255961"/>
                <a:gd name="connsiteX45" fmla="*/ 2379843 w 2427760"/>
                <a:gd name="connsiteY45" fmla="*/ 1849773 h 2255961"/>
                <a:gd name="connsiteX46" fmla="*/ 2407433 w 2427760"/>
                <a:gd name="connsiteY46" fmla="*/ 2050783 h 2255961"/>
                <a:gd name="connsiteX47" fmla="*/ 2427140 w 2427760"/>
                <a:gd name="connsiteY47" fmla="*/ 2232087 h 2255961"/>
                <a:gd name="connsiteX48" fmla="*/ 2423199 w 2427760"/>
                <a:gd name="connsiteY48" fmla="*/ 2232087 h 2255961"/>
                <a:gd name="connsiteX49" fmla="*/ 440685 w 2427760"/>
                <a:gd name="connsiteY49" fmla="*/ 2208438 h 2255961"/>
                <a:gd name="connsiteX50" fmla="*/ 18957 w 2427760"/>
                <a:gd name="connsiteY50" fmla="*/ 2232087 h 2255961"/>
                <a:gd name="connsiteX0" fmla="*/ 76709 w 2485512"/>
                <a:gd name="connsiteY0" fmla="*/ 2232087 h 2264696"/>
                <a:gd name="connsiteX1" fmla="*/ 135830 w 2485512"/>
                <a:gd name="connsiteY1" fmla="*/ 1834008 h 2264696"/>
                <a:gd name="connsiteX2" fmla="*/ 183126 w 2485512"/>
                <a:gd name="connsiteY2" fmla="*/ 1692118 h 2264696"/>
                <a:gd name="connsiteX3" fmla="*/ 297426 w 2485512"/>
                <a:gd name="connsiteY3" fmla="*/ 1636939 h 2264696"/>
                <a:gd name="connsiteX4" fmla="*/ 931989 w 2485512"/>
                <a:gd name="connsiteY4" fmla="*/ 1455635 h 2264696"/>
                <a:gd name="connsiteX5" fmla="*/ 928047 w 2485512"/>
                <a:gd name="connsiteY5" fmla="*/ 1459577 h 2264696"/>
                <a:gd name="connsiteX6" fmla="*/ 979285 w 2485512"/>
                <a:gd name="connsiteY6" fmla="*/ 1364983 h 2264696"/>
                <a:gd name="connsiteX7" fmla="*/ 967461 w 2485512"/>
                <a:gd name="connsiteY7" fmla="*/ 1254625 h 2264696"/>
                <a:gd name="connsiteX8" fmla="*/ 904399 w 2485512"/>
                <a:gd name="connsiteY8" fmla="*/ 1160032 h 2264696"/>
                <a:gd name="connsiteX9" fmla="*/ 857102 w 2485512"/>
                <a:gd name="connsiteY9" fmla="*/ 1053614 h 2264696"/>
                <a:gd name="connsiteX10" fmla="*/ 849220 w 2485512"/>
                <a:gd name="connsiteY10" fmla="*/ 970846 h 2264696"/>
                <a:gd name="connsiteX11" fmla="*/ 813747 w 2485512"/>
                <a:gd name="connsiteY11" fmla="*/ 939314 h 2264696"/>
                <a:gd name="connsiteX12" fmla="*/ 762509 w 2485512"/>
                <a:gd name="connsiteY12" fmla="*/ 852604 h 2264696"/>
                <a:gd name="connsiteX13" fmla="*/ 750685 w 2485512"/>
                <a:gd name="connsiteY13" fmla="*/ 742246 h 2264696"/>
                <a:gd name="connsiteX14" fmla="*/ 770392 w 2485512"/>
                <a:gd name="connsiteY14" fmla="*/ 687066 h 2264696"/>
                <a:gd name="connsiteX15" fmla="*/ 758568 w 2485512"/>
                <a:gd name="connsiteY15" fmla="*/ 596414 h 2264696"/>
                <a:gd name="connsiteX16" fmla="*/ 746744 w 2485512"/>
                <a:gd name="connsiteY16" fmla="*/ 501821 h 2264696"/>
                <a:gd name="connsiteX17" fmla="*/ 778275 w 2485512"/>
                <a:gd name="connsiteY17" fmla="*/ 332342 h 2264696"/>
                <a:gd name="connsiteX18" fmla="*/ 829513 w 2485512"/>
                <a:gd name="connsiteY18" fmla="*/ 210159 h 2264696"/>
                <a:gd name="connsiteX19" fmla="*/ 924106 w 2485512"/>
                <a:gd name="connsiteY19" fmla="*/ 127390 h 2264696"/>
                <a:gd name="connsiteX20" fmla="*/ 1132999 w 2485512"/>
                <a:gd name="connsiteY20" fmla="*/ 20973 h 2264696"/>
                <a:gd name="connsiteX21" fmla="*/ 1345833 w 2485512"/>
                <a:gd name="connsiteY21" fmla="*/ 1266 h 2264696"/>
                <a:gd name="connsiteX22" fmla="*/ 1515313 w 2485512"/>
                <a:gd name="connsiteY22" fmla="*/ 40680 h 2264696"/>
                <a:gd name="connsiteX23" fmla="*/ 1629613 w 2485512"/>
                <a:gd name="connsiteY23" fmla="*/ 99801 h 2264696"/>
                <a:gd name="connsiteX24" fmla="*/ 1672968 w 2485512"/>
                <a:gd name="connsiteY24" fmla="*/ 154980 h 2264696"/>
                <a:gd name="connsiteX25" fmla="*/ 1669026 w 2485512"/>
                <a:gd name="connsiteY25" fmla="*/ 233808 h 2264696"/>
                <a:gd name="connsiteX26" fmla="*/ 1704499 w 2485512"/>
                <a:gd name="connsiteY26" fmla="*/ 249573 h 2264696"/>
                <a:gd name="connsiteX27" fmla="*/ 1779385 w 2485512"/>
                <a:gd name="connsiteY27" fmla="*/ 308694 h 2264696"/>
                <a:gd name="connsiteX28" fmla="*/ 1806975 w 2485512"/>
                <a:gd name="connsiteY28" fmla="*/ 430877 h 2264696"/>
                <a:gd name="connsiteX29" fmla="*/ 1818799 w 2485512"/>
                <a:gd name="connsiteY29" fmla="*/ 600356 h 2264696"/>
                <a:gd name="connsiteX30" fmla="*/ 1799092 w 2485512"/>
                <a:gd name="connsiteY30" fmla="*/ 694949 h 2264696"/>
                <a:gd name="connsiteX31" fmla="*/ 1822740 w 2485512"/>
                <a:gd name="connsiteY31" fmla="*/ 758011 h 2264696"/>
                <a:gd name="connsiteX32" fmla="*/ 1779385 w 2485512"/>
                <a:gd name="connsiteY32" fmla="*/ 899901 h 2264696"/>
                <a:gd name="connsiteX33" fmla="*/ 1728147 w 2485512"/>
                <a:gd name="connsiteY33" fmla="*/ 966904 h 2264696"/>
                <a:gd name="connsiteX34" fmla="*/ 1728147 w 2485512"/>
                <a:gd name="connsiteY34" fmla="*/ 966904 h 2264696"/>
                <a:gd name="connsiteX35" fmla="*/ 1704499 w 2485512"/>
                <a:gd name="connsiteY35" fmla="*/ 986611 h 2264696"/>
                <a:gd name="connsiteX36" fmla="*/ 1680851 w 2485512"/>
                <a:gd name="connsiteY36" fmla="*/ 1128501 h 2264696"/>
                <a:gd name="connsiteX37" fmla="*/ 1609906 w 2485512"/>
                <a:gd name="connsiteY37" fmla="*/ 1258566 h 2264696"/>
                <a:gd name="connsiteX38" fmla="*/ 1586257 w 2485512"/>
                <a:gd name="connsiteY38" fmla="*/ 1309804 h 2264696"/>
                <a:gd name="connsiteX39" fmla="*/ 1602023 w 2485512"/>
                <a:gd name="connsiteY39" fmla="*/ 1408339 h 2264696"/>
                <a:gd name="connsiteX40" fmla="*/ 1669026 w 2485512"/>
                <a:gd name="connsiteY40" fmla="*/ 1491108 h 2264696"/>
                <a:gd name="connsiteX41" fmla="*/ 1925216 w 2485512"/>
                <a:gd name="connsiteY41" fmla="*/ 1550228 h 2264696"/>
                <a:gd name="connsiteX42" fmla="*/ 2153816 w 2485512"/>
                <a:gd name="connsiteY42" fmla="*/ 1609349 h 2264696"/>
                <a:gd name="connsiteX43" fmla="*/ 2287823 w 2485512"/>
                <a:gd name="connsiteY43" fmla="*/ 1652704 h 2264696"/>
                <a:gd name="connsiteX44" fmla="*/ 2402123 w 2485512"/>
                <a:gd name="connsiteY44" fmla="*/ 1696059 h 2264696"/>
                <a:gd name="connsiteX45" fmla="*/ 2437595 w 2485512"/>
                <a:gd name="connsiteY45" fmla="*/ 1849773 h 2264696"/>
                <a:gd name="connsiteX46" fmla="*/ 2465185 w 2485512"/>
                <a:gd name="connsiteY46" fmla="*/ 2050783 h 2264696"/>
                <a:gd name="connsiteX47" fmla="*/ 2484892 w 2485512"/>
                <a:gd name="connsiteY47" fmla="*/ 2232087 h 2264696"/>
                <a:gd name="connsiteX48" fmla="*/ 2480951 w 2485512"/>
                <a:gd name="connsiteY48" fmla="*/ 2232087 h 2264696"/>
                <a:gd name="connsiteX49" fmla="*/ 1306420 w 2485512"/>
                <a:gd name="connsiteY49" fmla="*/ 2236027 h 2264696"/>
                <a:gd name="connsiteX50" fmla="*/ 76709 w 2485512"/>
                <a:gd name="connsiteY50" fmla="*/ 2232087 h 2264696"/>
                <a:gd name="connsiteX0" fmla="*/ 4 w 2408807"/>
                <a:gd name="connsiteY0" fmla="*/ 2232087 h 2254305"/>
                <a:gd name="connsiteX1" fmla="*/ 59125 w 2408807"/>
                <a:gd name="connsiteY1" fmla="*/ 1834008 h 2254305"/>
                <a:gd name="connsiteX2" fmla="*/ 106421 w 2408807"/>
                <a:gd name="connsiteY2" fmla="*/ 1692118 h 2254305"/>
                <a:gd name="connsiteX3" fmla="*/ 220721 w 2408807"/>
                <a:gd name="connsiteY3" fmla="*/ 1636939 h 2254305"/>
                <a:gd name="connsiteX4" fmla="*/ 855284 w 2408807"/>
                <a:gd name="connsiteY4" fmla="*/ 1455635 h 2254305"/>
                <a:gd name="connsiteX5" fmla="*/ 851342 w 2408807"/>
                <a:gd name="connsiteY5" fmla="*/ 1459577 h 2254305"/>
                <a:gd name="connsiteX6" fmla="*/ 902580 w 2408807"/>
                <a:gd name="connsiteY6" fmla="*/ 1364983 h 2254305"/>
                <a:gd name="connsiteX7" fmla="*/ 890756 w 2408807"/>
                <a:gd name="connsiteY7" fmla="*/ 1254625 h 2254305"/>
                <a:gd name="connsiteX8" fmla="*/ 827694 w 2408807"/>
                <a:gd name="connsiteY8" fmla="*/ 1160032 h 2254305"/>
                <a:gd name="connsiteX9" fmla="*/ 780397 w 2408807"/>
                <a:gd name="connsiteY9" fmla="*/ 1053614 h 2254305"/>
                <a:gd name="connsiteX10" fmla="*/ 772515 w 2408807"/>
                <a:gd name="connsiteY10" fmla="*/ 970846 h 2254305"/>
                <a:gd name="connsiteX11" fmla="*/ 737042 w 2408807"/>
                <a:gd name="connsiteY11" fmla="*/ 939314 h 2254305"/>
                <a:gd name="connsiteX12" fmla="*/ 685804 w 2408807"/>
                <a:gd name="connsiteY12" fmla="*/ 852604 h 2254305"/>
                <a:gd name="connsiteX13" fmla="*/ 673980 w 2408807"/>
                <a:gd name="connsiteY13" fmla="*/ 742246 h 2254305"/>
                <a:gd name="connsiteX14" fmla="*/ 693687 w 2408807"/>
                <a:gd name="connsiteY14" fmla="*/ 687066 h 2254305"/>
                <a:gd name="connsiteX15" fmla="*/ 681863 w 2408807"/>
                <a:gd name="connsiteY15" fmla="*/ 596414 h 2254305"/>
                <a:gd name="connsiteX16" fmla="*/ 670039 w 2408807"/>
                <a:gd name="connsiteY16" fmla="*/ 501821 h 2254305"/>
                <a:gd name="connsiteX17" fmla="*/ 701570 w 2408807"/>
                <a:gd name="connsiteY17" fmla="*/ 332342 h 2254305"/>
                <a:gd name="connsiteX18" fmla="*/ 752808 w 2408807"/>
                <a:gd name="connsiteY18" fmla="*/ 210159 h 2254305"/>
                <a:gd name="connsiteX19" fmla="*/ 847401 w 2408807"/>
                <a:gd name="connsiteY19" fmla="*/ 127390 h 2254305"/>
                <a:gd name="connsiteX20" fmla="*/ 1056294 w 2408807"/>
                <a:gd name="connsiteY20" fmla="*/ 20973 h 2254305"/>
                <a:gd name="connsiteX21" fmla="*/ 1269128 w 2408807"/>
                <a:gd name="connsiteY21" fmla="*/ 1266 h 2254305"/>
                <a:gd name="connsiteX22" fmla="*/ 1438608 w 2408807"/>
                <a:gd name="connsiteY22" fmla="*/ 40680 h 2254305"/>
                <a:gd name="connsiteX23" fmla="*/ 1552908 w 2408807"/>
                <a:gd name="connsiteY23" fmla="*/ 99801 h 2254305"/>
                <a:gd name="connsiteX24" fmla="*/ 1596263 w 2408807"/>
                <a:gd name="connsiteY24" fmla="*/ 154980 h 2254305"/>
                <a:gd name="connsiteX25" fmla="*/ 1592321 w 2408807"/>
                <a:gd name="connsiteY25" fmla="*/ 233808 h 2254305"/>
                <a:gd name="connsiteX26" fmla="*/ 1627794 w 2408807"/>
                <a:gd name="connsiteY26" fmla="*/ 249573 h 2254305"/>
                <a:gd name="connsiteX27" fmla="*/ 1702680 w 2408807"/>
                <a:gd name="connsiteY27" fmla="*/ 308694 h 2254305"/>
                <a:gd name="connsiteX28" fmla="*/ 1730270 w 2408807"/>
                <a:gd name="connsiteY28" fmla="*/ 430877 h 2254305"/>
                <a:gd name="connsiteX29" fmla="*/ 1742094 w 2408807"/>
                <a:gd name="connsiteY29" fmla="*/ 600356 h 2254305"/>
                <a:gd name="connsiteX30" fmla="*/ 1722387 w 2408807"/>
                <a:gd name="connsiteY30" fmla="*/ 694949 h 2254305"/>
                <a:gd name="connsiteX31" fmla="*/ 1746035 w 2408807"/>
                <a:gd name="connsiteY31" fmla="*/ 758011 h 2254305"/>
                <a:gd name="connsiteX32" fmla="*/ 1702680 w 2408807"/>
                <a:gd name="connsiteY32" fmla="*/ 899901 h 2254305"/>
                <a:gd name="connsiteX33" fmla="*/ 1651442 w 2408807"/>
                <a:gd name="connsiteY33" fmla="*/ 966904 h 2254305"/>
                <a:gd name="connsiteX34" fmla="*/ 1651442 w 2408807"/>
                <a:gd name="connsiteY34" fmla="*/ 966904 h 2254305"/>
                <a:gd name="connsiteX35" fmla="*/ 1627794 w 2408807"/>
                <a:gd name="connsiteY35" fmla="*/ 986611 h 2254305"/>
                <a:gd name="connsiteX36" fmla="*/ 1604146 w 2408807"/>
                <a:gd name="connsiteY36" fmla="*/ 1128501 h 2254305"/>
                <a:gd name="connsiteX37" fmla="*/ 1533201 w 2408807"/>
                <a:gd name="connsiteY37" fmla="*/ 1258566 h 2254305"/>
                <a:gd name="connsiteX38" fmla="*/ 1509552 w 2408807"/>
                <a:gd name="connsiteY38" fmla="*/ 1309804 h 2254305"/>
                <a:gd name="connsiteX39" fmla="*/ 1525318 w 2408807"/>
                <a:gd name="connsiteY39" fmla="*/ 1408339 h 2254305"/>
                <a:gd name="connsiteX40" fmla="*/ 1592321 w 2408807"/>
                <a:gd name="connsiteY40" fmla="*/ 1491108 h 2254305"/>
                <a:gd name="connsiteX41" fmla="*/ 1848511 w 2408807"/>
                <a:gd name="connsiteY41" fmla="*/ 1550228 h 2254305"/>
                <a:gd name="connsiteX42" fmla="*/ 2077111 w 2408807"/>
                <a:gd name="connsiteY42" fmla="*/ 1609349 h 2254305"/>
                <a:gd name="connsiteX43" fmla="*/ 2211118 w 2408807"/>
                <a:gd name="connsiteY43" fmla="*/ 1652704 h 2254305"/>
                <a:gd name="connsiteX44" fmla="*/ 2325418 w 2408807"/>
                <a:gd name="connsiteY44" fmla="*/ 1696059 h 2254305"/>
                <a:gd name="connsiteX45" fmla="*/ 2360890 w 2408807"/>
                <a:gd name="connsiteY45" fmla="*/ 1849773 h 2254305"/>
                <a:gd name="connsiteX46" fmla="*/ 2388480 w 2408807"/>
                <a:gd name="connsiteY46" fmla="*/ 2050783 h 2254305"/>
                <a:gd name="connsiteX47" fmla="*/ 2408187 w 2408807"/>
                <a:gd name="connsiteY47" fmla="*/ 2232087 h 2254305"/>
                <a:gd name="connsiteX48" fmla="*/ 2404246 w 2408807"/>
                <a:gd name="connsiteY48" fmla="*/ 2232087 h 2254305"/>
                <a:gd name="connsiteX49" fmla="*/ 1229715 w 2408807"/>
                <a:gd name="connsiteY49" fmla="*/ 2236027 h 2254305"/>
                <a:gd name="connsiteX50" fmla="*/ 4 w 2408807"/>
                <a:gd name="connsiteY50" fmla="*/ 2232087 h 2254305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592317 w 2408803"/>
                <a:gd name="connsiteY25" fmla="*/ 233808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981404 w 2408803"/>
                <a:gd name="connsiteY5" fmla="*/ 1467460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592317 w 2408803"/>
                <a:gd name="connsiteY41" fmla="*/ 1491108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60786 w 2408803"/>
                <a:gd name="connsiteY40" fmla="*/ 1424106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85052 w 135428"/>
                <a:gd name="connsiteY1" fmla="*/ 94129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680 w 165258"/>
                <a:gd name="connsiteY0" fmla="*/ 0 h 631958"/>
                <a:gd name="connsiteX1" fmla="*/ 114882 w 165258"/>
                <a:gd name="connsiteY1" fmla="*/ 107576 h 631958"/>
                <a:gd name="connsiteX2" fmla="*/ 165258 w 165258"/>
                <a:gd name="connsiteY2" fmla="*/ 221876 h 631958"/>
                <a:gd name="connsiteX3" fmla="*/ 124917 w 165258"/>
                <a:gd name="connsiteY3" fmla="*/ 578224 h 631958"/>
                <a:gd name="connsiteX4" fmla="*/ 94661 w 165258"/>
                <a:gd name="connsiteY4" fmla="*/ 568138 h 631958"/>
                <a:gd name="connsiteX5" fmla="*/ 680 w 165258"/>
                <a:gd name="connsiteY5" fmla="*/ 0 h 631958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6511"/>
                <a:gd name="connsiteY0" fmla="*/ 0 h 630644"/>
                <a:gd name="connsiteX1" fmla="*/ 115271 w 166511"/>
                <a:gd name="connsiteY1" fmla="*/ 107576 h 630644"/>
                <a:gd name="connsiteX2" fmla="*/ 165647 w 166511"/>
                <a:gd name="connsiteY2" fmla="*/ 221876 h 630644"/>
                <a:gd name="connsiteX3" fmla="*/ 143686 w 166511"/>
                <a:gd name="connsiteY3" fmla="*/ 416005 h 630644"/>
                <a:gd name="connsiteX4" fmla="*/ 125306 w 166511"/>
                <a:gd name="connsiteY4" fmla="*/ 578224 h 630644"/>
                <a:gd name="connsiteX5" fmla="*/ 95050 w 166511"/>
                <a:gd name="connsiteY5" fmla="*/ 568138 h 630644"/>
                <a:gd name="connsiteX6" fmla="*/ 1069 w 166511"/>
                <a:gd name="connsiteY6" fmla="*/ 0 h 630644"/>
                <a:gd name="connsiteX0" fmla="*/ 5716 w 171158"/>
                <a:gd name="connsiteY0" fmla="*/ 0 h 601393"/>
                <a:gd name="connsiteX1" fmla="*/ 119918 w 171158"/>
                <a:gd name="connsiteY1" fmla="*/ 107576 h 601393"/>
                <a:gd name="connsiteX2" fmla="*/ 170294 w 171158"/>
                <a:gd name="connsiteY2" fmla="*/ 221876 h 601393"/>
                <a:gd name="connsiteX3" fmla="*/ 148333 w 171158"/>
                <a:gd name="connsiteY3" fmla="*/ 416005 h 601393"/>
                <a:gd name="connsiteX4" fmla="*/ 129953 w 171158"/>
                <a:gd name="connsiteY4" fmla="*/ 578224 h 601393"/>
                <a:gd name="connsiteX5" fmla="*/ 99697 w 171158"/>
                <a:gd name="connsiteY5" fmla="*/ 568138 h 601393"/>
                <a:gd name="connsiteX6" fmla="*/ 22713 w 171158"/>
                <a:gd name="connsiteY6" fmla="*/ 276115 h 601393"/>
                <a:gd name="connsiteX7" fmla="*/ 5716 w 171158"/>
                <a:gd name="connsiteY7" fmla="*/ 0 h 601393"/>
                <a:gd name="connsiteX0" fmla="*/ 4248 w 179875"/>
                <a:gd name="connsiteY0" fmla="*/ 0 h 608216"/>
                <a:gd name="connsiteX1" fmla="*/ 128635 w 179875"/>
                <a:gd name="connsiteY1" fmla="*/ 114399 h 608216"/>
                <a:gd name="connsiteX2" fmla="*/ 179011 w 179875"/>
                <a:gd name="connsiteY2" fmla="*/ 228699 h 608216"/>
                <a:gd name="connsiteX3" fmla="*/ 157050 w 179875"/>
                <a:gd name="connsiteY3" fmla="*/ 422828 h 608216"/>
                <a:gd name="connsiteX4" fmla="*/ 138670 w 179875"/>
                <a:gd name="connsiteY4" fmla="*/ 585047 h 608216"/>
                <a:gd name="connsiteX5" fmla="*/ 108414 w 179875"/>
                <a:gd name="connsiteY5" fmla="*/ 574961 h 608216"/>
                <a:gd name="connsiteX6" fmla="*/ 31430 w 179875"/>
                <a:gd name="connsiteY6" fmla="*/ 282938 h 608216"/>
                <a:gd name="connsiteX7" fmla="*/ 4248 w 179875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74763 w 175627"/>
                <a:gd name="connsiteY2" fmla="*/ 228699 h 608216"/>
                <a:gd name="connsiteX3" fmla="*/ 152802 w 175627"/>
                <a:gd name="connsiteY3" fmla="*/ 422828 h 608216"/>
                <a:gd name="connsiteX4" fmla="*/ 134422 w 175627"/>
                <a:gd name="connsiteY4" fmla="*/ 585047 h 608216"/>
                <a:gd name="connsiteX5" fmla="*/ 104166 w 175627"/>
                <a:gd name="connsiteY5" fmla="*/ 574961 h 608216"/>
                <a:gd name="connsiteX6" fmla="*/ 27182 w 175627"/>
                <a:gd name="connsiteY6" fmla="*/ 282938 h 608216"/>
                <a:gd name="connsiteX7" fmla="*/ 0 w 175627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923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/>
          </p:nvPr>
        </p:nvGraphicFramePr>
        <p:xfrm>
          <a:off x="1442200" y="2341915"/>
          <a:ext cx="6320911" cy="2566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980393" y="2900894"/>
            <a:ext cx="284048" cy="28404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29612" y="2864493"/>
            <a:ext cx="196450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980393" y="3508281"/>
            <a:ext cx="284048" cy="2840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441056" y="3483177"/>
            <a:ext cx="195265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980393" y="4115669"/>
            <a:ext cx="284048" cy="28404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41056" y="4101861"/>
            <a:ext cx="195265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481522" y="5418213"/>
            <a:ext cx="9935028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481522" y="5179678"/>
            <a:ext cx="9935028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848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23" y="87933"/>
            <a:ext cx="5760640" cy="7682598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6645399" y="4077471"/>
            <a:ext cx="5906088" cy="900238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>
              <a:buNone/>
            </a:pPr>
            <a:r>
              <a:rPr lang="zh-CN" altLang="en-US" sz="5400" dirty="0" smtClean="0">
                <a:solidFill>
                  <a:schemeClr val="accent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5400" dirty="0">
              <a:solidFill>
                <a:schemeClr val="accent3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45399" y="5310515"/>
            <a:ext cx="5936260" cy="207723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r>
              <a:rPr lang="en-US" altLang="zh-CN" sz="900" dirty="0">
                <a:solidFill>
                  <a:schemeClr val="accent3"/>
                </a:solidFill>
                <a:latin typeface="Arial" panose="020B0604020202020204" pitchFamily="34" charset="0"/>
                <a:ea typeface="Source Han Sans ExtraLight" panose="020B0200000000000000" pitchFamily="34" charset="-122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</a:p>
        </p:txBody>
      </p:sp>
      <p:sp>
        <p:nvSpPr>
          <p:cNvPr id="15" name="矩形 14"/>
          <p:cNvSpPr/>
          <p:nvPr/>
        </p:nvSpPr>
        <p:spPr>
          <a:xfrm>
            <a:off x="6645399" y="4897510"/>
            <a:ext cx="4680520" cy="438574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r>
              <a:rPr lang="zh-CN" altLang="en-US" sz="24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携手合作  共创未来</a:t>
            </a:r>
            <a:endParaRPr lang="en-US" altLang="zh-CN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TextBox 10"/>
          <p:cNvSpPr txBox="1"/>
          <p:nvPr/>
        </p:nvSpPr>
        <p:spPr>
          <a:xfrm>
            <a:off x="6573391" y="2536205"/>
            <a:ext cx="2278493" cy="1838957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>
              <a:buNone/>
            </a:pPr>
            <a:r>
              <a:rPr lang="en-US" altLang="zh-CN" sz="115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2019</a:t>
            </a:r>
            <a:endParaRPr lang="zh-CN" altLang="en-US" sz="115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25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2" dur="8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3" dur="8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86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71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6434"/>
                                </p:stCondLst>
                                <p:childTnLst>
                                  <p:par>
                                    <p:cTn id="28" presetID="2" presetClass="entr" presetSubtype="2" fill="hold" grpId="0" nodeType="after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30" dur="8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31" dur="8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5" grpId="0"/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86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71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6434"/>
                                </p:stCondLst>
                                <p:childTnLst>
                                  <p:par>
                                    <p:cTn id="2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8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8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5" grpId="0"/>
          <p:bldP spid="16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21C1E5B-5A05-4E35-B6CB-CD84CF82858E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82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自定义 40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B365D"/>
      </a:accent1>
      <a:accent2>
        <a:srgbClr val="FEC000"/>
      </a:accent2>
      <a:accent3>
        <a:srgbClr val="1B365D"/>
      </a:accent3>
      <a:accent4>
        <a:srgbClr val="FEC000"/>
      </a:accent4>
      <a:accent5>
        <a:srgbClr val="1B365D"/>
      </a:accent5>
      <a:accent6>
        <a:srgbClr val="FEC000"/>
      </a:accent6>
      <a:hlink>
        <a:srgbClr val="1B365D"/>
      </a:hlink>
      <a:folHlink>
        <a:srgbClr val="FEC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2509</Words>
  <Application>Microsoft Office PowerPoint</Application>
  <PresentationFormat>自定义</PresentationFormat>
  <Paragraphs>253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Gill Sans</vt:lpstr>
      <vt:lpstr>Lato</vt:lpstr>
      <vt:lpstr>Open Sans</vt:lpstr>
      <vt:lpstr>Open Sans Light</vt:lpstr>
      <vt:lpstr>SimSun-ExtB</vt:lpstr>
      <vt:lpstr>Source Han Sans ExtraLight</vt:lpstr>
      <vt:lpstr>冬青黑体简体中文 W3</vt:lpstr>
      <vt:lpstr>方正正准黑简体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bt682.pptx</dc:title>
  <dc:creator/>
  <cp:lastModifiedBy/>
  <cp:revision>1</cp:revision>
  <dcterms:created xsi:type="dcterms:W3CDTF">2016-10-17T14:00:15Z</dcterms:created>
  <dcterms:modified xsi:type="dcterms:W3CDTF">2017-09-26T05:59:43Z</dcterms:modified>
</cp:coreProperties>
</file>