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38"/>
  </p:notesMasterIdLst>
  <p:handoutMasterIdLst>
    <p:handoutMasterId r:id="rId39"/>
  </p:handoutMasterIdLst>
  <p:sldIdLst>
    <p:sldId id="256" r:id="rId3"/>
    <p:sldId id="564" r:id="rId4"/>
    <p:sldId id="555" r:id="rId5"/>
    <p:sldId id="545" r:id="rId6"/>
    <p:sldId id="563" r:id="rId7"/>
    <p:sldId id="520" r:id="rId8"/>
    <p:sldId id="560" r:id="rId9"/>
    <p:sldId id="511" r:id="rId10"/>
    <p:sldId id="534" r:id="rId11"/>
    <p:sldId id="565" r:id="rId12"/>
    <p:sldId id="518" r:id="rId13"/>
    <p:sldId id="512" r:id="rId14"/>
    <p:sldId id="506" r:id="rId15"/>
    <p:sldId id="457" r:id="rId16"/>
    <p:sldId id="507" r:id="rId17"/>
    <p:sldId id="550" r:id="rId18"/>
    <p:sldId id="533" r:id="rId19"/>
    <p:sldId id="566" r:id="rId20"/>
    <p:sldId id="559" r:id="rId21"/>
    <p:sldId id="542" r:id="rId22"/>
    <p:sldId id="510" r:id="rId23"/>
    <p:sldId id="557" r:id="rId24"/>
    <p:sldId id="552" r:id="rId25"/>
    <p:sldId id="562" r:id="rId26"/>
    <p:sldId id="547" r:id="rId27"/>
    <p:sldId id="567" r:id="rId28"/>
    <p:sldId id="551" r:id="rId29"/>
    <p:sldId id="482" r:id="rId30"/>
    <p:sldId id="489" r:id="rId31"/>
    <p:sldId id="554" r:id="rId32"/>
    <p:sldId id="549" r:id="rId33"/>
    <p:sldId id="558" r:id="rId34"/>
    <p:sldId id="543" r:id="rId35"/>
    <p:sldId id="513" r:id="rId36"/>
    <p:sldId id="286" r:id="rId37"/>
  </p:sldIdLst>
  <p:sldSz cx="9144000" cy="5145088"/>
  <p:notesSz cx="6858000" cy="9144000"/>
  <p:custShowLst>
    <p:custShow name="自定义放映 1" id="0">
      <p:sldLst>
        <p:sld r:id="rId3"/>
        <p:sld r:id="rId37"/>
      </p:sldLst>
    </p:custShow>
  </p:custShowLst>
  <p:custDataLst>
    <p:tags r:id="rId40"/>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1648">
          <p15:clr>
            <a:srgbClr val="A4A3A4"/>
          </p15:clr>
        </p15:guide>
        <p15:guide id="2" pos="292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00"/>
    <a:srgbClr val="FF3300"/>
    <a:srgbClr val="86A779"/>
    <a:srgbClr val="863FB1"/>
    <a:srgbClr val="336600"/>
    <a:srgbClr val="0000FF"/>
    <a:srgbClr val="CC00FF"/>
    <a:srgbClr val="CC00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86" autoAdjust="0"/>
    <p:restoredTop sz="94660"/>
  </p:normalViewPr>
  <p:slideViewPr>
    <p:cSldViewPr>
      <p:cViewPr varScale="1">
        <p:scale>
          <a:sx n="112" d="100"/>
          <a:sy n="112" d="100"/>
        </p:scale>
        <p:origin x="1524" y="96"/>
      </p:cViewPr>
      <p:guideLst>
        <p:guide orient="horz" pos="1648"/>
        <p:guide pos="2928"/>
      </p:guideLst>
    </p:cSldViewPr>
  </p:slideViewPr>
  <p:notesTextViewPr>
    <p:cViewPr>
      <p:scale>
        <a:sx n="1" d="1"/>
        <a:sy n="1" d="1"/>
      </p:scale>
      <p:origin x="0" y="0"/>
    </p:cViewPr>
  </p:notesTextViewPr>
  <p:sorterViewPr>
    <p:cViewPr>
      <p:scale>
        <a:sx n="42" d="100"/>
        <a:sy n="42" d="100"/>
      </p:scale>
      <p:origin x="0" y="0"/>
    </p:cViewPr>
  </p:sorterViewPr>
  <p:notesViewPr>
    <p:cSldViewPr>
      <p:cViewPr varScale="1">
        <p:scale>
          <a:sx n="54" d="100"/>
          <a:sy n="54" d="100"/>
        </p:scale>
        <p:origin x="-2928" y="-84"/>
      </p:cViewPr>
      <p:guideLst>
        <p:guide orient="horz" pos="2880"/>
        <p:guide pos="2160"/>
      </p:guideLst>
    </p:cSldViewPr>
  </p:notes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CD8232E2-3DEC-420C-9761-8EE4D57E2121}" type="datetimeFigureOut">
              <a:rPr lang="zh-CN" altLang="en-US"/>
              <a:pPr>
                <a:defRPr/>
              </a:pPr>
              <a:t>2018/7/4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090FE8CC-F4D9-4C4E-BAD2-BA626A6F782E}" type="slidenum">
              <a:rPr lang="zh-CN" altLang="en-US"/>
              <a:pPr>
                <a:defRPr/>
              </a:pPr>
              <a:t>‹#›</a:t>
            </a:fld>
            <a:endParaRPr lang="zh-CN" altLang="en-US"/>
          </a:p>
        </p:txBody>
      </p:sp>
    </p:spTree>
    <p:extLst>
      <p:ext uri="{BB962C8B-B14F-4D97-AF65-F5344CB8AC3E}">
        <p14:creationId xmlns:p14="http://schemas.microsoft.com/office/powerpoint/2010/main" val="106770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itchFamily="34" charset="0"/>
                <a:ea typeface="宋体" pitchFamily="2" charset="-122"/>
              </a:defRPr>
            </a:lvl1pPr>
          </a:lstStyle>
          <a:p>
            <a:pPr>
              <a:defRPr/>
            </a:pPr>
            <a:endParaRPr lang="en-US"/>
          </a:p>
        </p:txBody>
      </p:sp>
      <p:sp>
        <p:nvSpPr>
          <p:cNvPr id="50180" name="Rectangle 4"/>
          <p:cNvSpPr>
            <a:spLocks noGrp="1" noRot="1" noChangeAspect="1" noChangeArrowheads="1"/>
          </p:cNvSpPr>
          <p:nvPr>
            <p:ph type="sldImg" idx="2"/>
          </p:nvPr>
        </p:nvSpPr>
        <p:spPr bwMode="auto">
          <a:xfrm>
            <a:off x="382588" y="685800"/>
            <a:ext cx="6092825"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ea typeface="宋体" pitchFamily="2" charset="-122"/>
              </a:defRPr>
            </a:lvl1pPr>
          </a:lstStyle>
          <a:p>
            <a:pPr>
              <a:defRPr/>
            </a:pPr>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209D43AE-415D-4511-987C-D86493B491B6}" type="slidenum">
              <a:rPr lang="zh-CN" altLang="en-US"/>
              <a:pPr>
                <a:defRPr/>
              </a:pPr>
              <a:t>‹#›</a:t>
            </a:fld>
            <a:endParaRPr lang="en-US">
              <a:ea typeface="宋体" pitchFamily="2" charset="-122"/>
            </a:endParaRPr>
          </a:p>
        </p:txBody>
      </p:sp>
    </p:spTree>
    <p:extLst>
      <p:ext uri="{BB962C8B-B14F-4D97-AF65-F5344CB8AC3E}">
        <p14:creationId xmlns:p14="http://schemas.microsoft.com/office/powerpoint/2010/main" val="6086190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xfrm>
            <a:off x="382588" y="685800"/>
            <a:ext cx="6092825" cy="3429000"/>
          </a:xfrm>
        </p:spPr>
      </p:sp>
      <p:sp>
        <p:nvSpPr>
          <p:cNvPr id="51203" name="备注占位符 2"/>
          <p:cNvSpPr>
            <a:spLocks noGrp="1"/>
          </p:cNvSpPr>
          <p:nvPr>
            <p:ph type="body" idx="1"/>
          </p:nvPr>
        </p:nvSpPr>
        <p:spPr>
          <a:noFill/>
        </p:spPr>
        <p:txBody>
          <a:bodyPr/>
          <a:lstStyle/>
          <a:p>
            <a:endParaRPr lang="zh-CN" altLang="en-US"/>
          </a:p>
        </p:txBody>
      </p:sp>
      <p:sp>
        <p:nvSpPr>
          <p:cNvPr id="5120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91113A3-7276-407A-B551-9A67ADB42C62}" type="slidenum">
              <a:rPr lang="zh-CN" altLang="en-US" smtClean="0"/>
              <a:pPr eaLnBrk="1" hangingPunct="1"/>
              <a:t>1</a:t>
            </a:fld>
            <a:endParaRPr lang="en-US" altLang="zh-CN"/>
          </a:p>
        </p:txBody>
      </p:sp>
    </p:spTree>
    <p:extLst>
      <p:ext uri="{BB962C8B-B14F-4D97-AF65-F5344CB8AC3E}">
        <p14:creationId xmlns:p14="http://schemas.microsoft.com/office/powerpoint/2010/main" val="538274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pPr>
                <a:defRPr/>
              </a:pPr>
              <a:t>2</a:t>
            </a:fld>
            <a:endParaRPr lang="en-US">
              <a:ea typeface="宋体" pitchFamily="2" charset="-122"/>
            </a:endParaRPr>
          </a:p>
        </p:txBody>
      </p:sp>
    </p:spTree>
    <p:extLst>
      <p:ext uri="{BB962C8B-B14F-4D97-AF65-F5344CB8AC3E}">
        <p14:creationId xmlns:p14="http://schemas.microsoft.com/office/powerpoint/2010/main" val="1793754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xfrm>
            <a:off x="382588" y="685800"/>
            <a:ext cx="6092825" cy="3429000"/>
          </a:xfrm>
        </p:spPr>
      </p:sp>
      <p:sp>
        <p:nvSpPr>
          <p:cNvPr id="52227" name="备注占位符 2"/>
          <p:cNvSpPr>
            <a:spLocks noGrp="1"/>
          </p:cNvSpPr>
          <p:nvPr>
            <p:ph type="body" idx="1"/>
          </p:nvPr>
        </p:nvSpPr>
        <p:spPr>
          <a:noFill/>
        </p:spPr>
        <p:txBody>
          <a:bodyPr/>
          <a:lstStyle/>
          <a:p>
            <a:endParaRPr lang="zh-CN" altLang="en-US"/>
          </a:p>
        </p:txBody>
      </p:sp>
      <p:sp>
        <p:nvSpPr>
          <p:cNvPr id="5222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6C745D7-696F-4988-AF36-706EC28BCA6A}" type="slidenum">
              <a:rPr lang="zh-CN" altLang="en-US" smtClean="0"/>
              <a:pPr eaLnBrk="1" hangingPunct="1"/>
              <a:t>3</a:t>
            </a:fld>
            <a:endParaRPr lang="en-US" altLang="zh-CN"/>
          </a:p>
        </p:txBody>
      </p:sp>
    </p:spTree>
    <p:extLst>
      <p:ext uri="{BB962C8B-B14F-4D97-AF65-F5344CB8AC3E}">
        <p14:creationId xmlns:p14="http://schemas.microsoft.com/office/powerpoint/2010/main" val="3155680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xfrm>
            <a:off x="382588" y="685800"/>
            <a:ext cx="6092825" cy="3429000"/>
          </a:xfrm>
        </p:spPr>
      </p:sp>
      <p:sp>
        <p:nvSpPr>
          <p:cNvPr id="53251" name="备注占位符 2"/>
          <p:cNvSpPr>
            <a:spLocks noGrp="1"/>
          </p:cNvSpPr>
          <p:nvPr>
            <p:ph type="body" idx="1"/>
          </p:nvPr>
        </p:nvSpPr>
        <p:spPr>
          <a:noFill/>
        </p:spPr>
        <p:txBody>
          <a:bodyPr/>
          <a:lstStyle/>
          <a:p>
            <a:endParaRPr lang="zh-CN" altLang="en-US"/>
          </a:p>
        </p:txBody>
      </p:sp>
      <p:sp>
        <p:nvSpPr>
          <p:cNvPr id="5325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C2ABADB-1743-4DA3-A856-910833188238}" type="slidenum">
              <a:rPr lang="zh-CN" altLang="en-US" smtClean="0"/>
              <a:pPr eaLnBrk="1" hangingPunct="1"/>
              <a:t>4</a:t>
            </a:fld>
            <a:endParaRPr lang="en-US" altLang="zh-CN"/>
          </a:p>
        </p:txBody>
      </p:sp>
    </p:spTree>
    <p:extLst>
      <p:ext uri="{BB962C8B-B14F-4D97-AF65-F5344CB8AC3E}">
        <p14:creationId xmlns:p14="http://schemas.microsoft.com/office/powerpoint/2010/main" val="1692555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a:xfrm>
            <a:off x="382588" y="685800"/>
            <a:ext cx="6092825" cy="3429000"/>
          </a:xfrm>
        </p:spPr>
      </p:sp>
      <p:sp>
        <p:nvSpPr>
          <p:cNvPr id="54275" name="备注占位符 2"/>
          <p:cNvSpPr>
            <a:spLocks noGrp="1"/>
          </p:cNvSpPr>
          <p:nvPr>
            <p:ph type="body" idx="1"/>
          </p:nvPr>
        </p:nvSpPr>
        <p:spPr>
          <a:noFill/>
        </p:spPr>
        <p:txBody>
          <a:bodyPr/>
          <a:lstStyle/>
          <a:p>
            <a:endParaRPr lang="zh-CN" altLang="en-US"/>
          </a:p>
        </p:txBody>
      </p:sp>
      <p:sp>
        <p:nvSpPr>
          <p:cNvPr id="5427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9D9B7BF-7CEC-4E52-AB69-8506AE656D3C}" type="slidenum">
              <a:rPr lang="zh-CN" altLang="en-US" smtClean="0"/>
              <a:pPr eaLnBrk="1" hangingPunct="1"/>
              <a:t>5</a:t>
            </a:fld>
            <a:endParaRPr lang="en-US" altLang="zh-CN"/>
          </a:p>
        </p:txBody>
      </p:sp>
    </p:spTree>
    <p:extLst>
      <p:ext uri="{BB962C8B-B14F-4D97-AF65-F5344CB8AC3E}">
        <p14:creationId xmlns:p14="http://schemas.microsoft.com/office/powerpoint/2010/main" val="843686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xfrm>
            <a:off x="382588" y="685800"/>
            <a:ext cx="6092825" cy="3429000"/>
          </a:xfrm>
        </p:spPr>
      </p:sp>
      <p:sp>
        <p:nvSpPr>
          <p:cNvPr id="55299" name="备注占位符 2"/>
          <p:cNvSpPr>
            <a:spLocks noGrp="1"/>
          </p:cNvSpPr>
          <p:nvPr>
            <p:ph type="body" idx="1"/>
          </p:nvPr>
        </p:nvSpPr>
        <p:spPr>
          <a:noFill/>
        </p:spPr>
        <p:txBody>
          <a:bodyPr/>
          <a:lstStyle/>
          <a:p>
            <a:endParaRPr lang="zh-CN" altLang="en-US"/>
          </a:p>
        </p:txBody>
      </p:sp>
      <p:sp>
        <p:nvSpPr>
          <p:cNvPr id="5530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9DCE205-EFC7-4DD3-A6D8-1FBC51B55189}" type="slidenum">
              <a:rPr lang="zh-CN" altLang="en-US" smtClean="0"/>
              <a:pPr eaLnBrk="1" hangingPunct="1"/>
              <a:t>6</a:t>
            </a:fld>
            <a:endParaRPr lang="en-US" altLang="zh-CN"/>
          </a:p>
        </p:txBody>
      </p:sp>
    </p:spTree>
    <p:extLst>
      <p:ext uri="{BB962C8B-B14F-4D97-AF65-F5344CB8AC3E}">
        <p14:creationId xmlns:p14="http://schemas.microsoft.com/office/powerpoint/2010/main" val="1465368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a:xfrm>
            <a:off x="382588" y="685800"/>
            <a:ext cx="6092825" cy="3429000"/>
          </a:xfrm>
        </p:spPr>
      </p:sp>
      <p:sp>
        <p:nvSpPr>
          <p:cNvPr id="56323" name="备注占位符 2"/>
          <p:cNvSpPr>
            <a:spLocks noGrp="1"/>
          </p:cNvSpPr>
          <p:nvPr>
            <p:ph type="body" idx="1"/>
          </p:nvPr>
        </p:nvSpPr>
        <p:spPr>
          <a:noFill/>
        </p:spPr>
        <p:txBody>
          <a:bodyPr/>
          <a:lstStyle/>
          <a:p>
            <a:endParaRPr lang="zh-CN" altLang="en-US"/>
          </a:p>
        </p:txBody>
      </p:sp>
      <p:sp>
        <p:nvSpPr>
          <p:cNvPr id="5632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77547E2-26E1-49E9-914A-98D908245C92}" type="slidenum">
              <a:rPr lang="zh-CN" altLang="en-US" smtClean="0"/>
              <a:pPr eaLnBrk="1" hangingPunct="1"/>
              <a:t>7</a:t>
            </a:fld>
            <a:endParaRPr lang="en-US" altLang="zh-CN"/>
          </a:p>
        </p:txBody>
      </p:sp>
    </p:spTree>
    <p:extLst>
      <p:ext uri="{BB962C8B-B14F-4D97-AF65-F5344CB8AC3E}">
        <p14:creationId xmlns:p14="http://schemas.microsoft.com/office/powerpoint/2010/main" val="3798728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xfrm>
            <a:off x="382588" y="685800"/>
            <a:ext cx="6092825" cy="3429000"/>
          </a:xfrm>
        </p:spPr>
      </p:sp>
      <p:sp>
        <p:nvSpPr>
          <p:cNvPr id="57347" name="备注占位符 2"/>
          <p:cNvSpPr>
            <a:spLocks noGrp="1"/>
          </p:cNvSpPr>
          <p:nvPr>
            <p:ph type="body" idx="1"/>
          </p:nvPr>
        </p:nvSpPr>
        <p:spPr>
          <a:noFill/>
        </p:spPr>
        <p:txBody>
          <a:bodyPr/>
          <a:lstStyle/>
          <a:p>
            <a:endParaRPr lang="zh-CN" altLang="en-US"/>
          </a:p>
        </p:txBody>
      </p:sp>
      <p:sp>
        <p:nvSpPr>
          <p:cNvPr id="5734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C71BECF-CC58-455B-B654-DEE0B8BC76C0}" type="slidenum">
              <a:rPr lang="zh-CN" altLang="en-US" smtClean="0"/>
              <a:pPr eaLnBrk="1" hangingPunct="1"/>
              <a:t>8</a:t>
            </a:fld>
            <a:endParaRPr lang="en-US" altLang="zh-CN"/>
          </a:p>
        </p:txBody>
      </p:sp>
    </p:spTree>
    <p:extLst>
      <p:ext uri="{BB962C8B-B14F-4D97-AF65-F5344CB8AC3E}">
        <p14:creationId xmlns:p14="http://schemas.microsoft.com/office/powerpoint/2010/main" val="2681632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a:xfrm>
            <a:off x="382588" y="685800"/>
            <a:ext cx="6092825" cy="3429000"/>
          </a:xfrm>
        </p:spPr>
      </p:sp>
      <p:sp>
        <p:nvSpPr>
          <p:cNvPr id="58371" name="备注占位符 2"/>
          <p:cNvSpPr>
            <a:spLocks noGrp="1"/>
          </p:cNvSpPr>
          <p:nvPr>
            <p:ph type="body" idx="1"/>
          </p:nvPr>
        </p:nvSpPr>
        <p:spPr>
          <a:noFill/>
        </p:spPr>
        <p:txBody>
          <a:bodyPr/>
          <a:lstStyle/>
          <a:p>
            <a:endParaRPr lang="zh-CN" altLang="en-US"/>
          </a:p>
        </p:txBody>
      </p:sp>
      <p:sp>
        <p:nvSpPr>
          <p:cNvPr id="5837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8BD63DC-F557-4DFB-A1FA-89855BC1AB38}" type="slidenum">
              <a:rPr lang="zh-CN" altLang="en-US" smtClean="0"/>
              <a:pPr eaLnBrk="1" hangingPunct="1"/>
              <a:t>9</a:t>
            </a:fld>
            <a:endParaRPr lang="en-US" altLang="zh-CN"/>
          </a:p>
        </p:txBody>
      </p:sp>
    </p:spTree>
    <p:extLst>
      <p:ext uri="{BB962C8B-B14F-4D97-AF65-F5344CB8AC3E}">
        <p14:creationId xmlns:p14="http://schemas.microsoft.com/office/powerpoint/2010/main" val="3157573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pPr>
                <a:defRPr/>
              </a:pPr>
              <a:t>10</a:t>
            </a:fld>
            <a:endParaRPr lang="en-US">
              <a:ea typeface="宋体" pitchFamily="2" charset="-122"/>
            </a:endParaRPr>
          </a:p>
        </p:txBody>
      </p:sp>
    </p:spTree>
    <p:extLst>
      <p:ext uri="{BB962C8B-B14F-4D97-AF65-F5344CB8AC3E}">
        <p14:creationId xmlns:p14="http://schemas.microsoft.com/office/powerpoint/2010/main" val="3454741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xfrm>
            <a:off x="382588" y="685800"/>
            <a:ext cx="6092825" cy="3429000"/>
          </a:xfrm>
        </p:spPr>
      </p:sp>
      <p:sp>
        <p:nvSpPr>
          <p:cNvPr id="59395" name="备注占位符 2"/>
          <p:cNvSpPr>
            <a:spLocks noGrp="1"/>
          </p:cNvSpPr>
          <p:nvPr>
            <p:ph type="body" idx="1"/>
          </p:nvPr>
        </p:nvSpPr>
        <p:spPr>
          <a:noFill/>
        </p:spPr>
        <p:txBody>
          <a:bodyPr/>
          <a:lstStyle/>
          <a:p>
            <a:endParaRPr lang="zh-CN" altLang="en-US"/>
          </a:p>
        </p:txBody>
      </p:sp>
      <p:sp>
        <p:nvSpPr>
          <p:cNvPr id="5939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60E6032-CB26-4AFA-AD7F-D08BF6E69030}" type="slidenum">
              <a:rPr lang="zh-CN" altLang="en-US" smtClean="0"/>
              <a:pPr eaLnBrk="1" hangingPunct="1"/>
              <a:t>11</a:t>
            </a:fld>
            <a:endParaRPr lang="en-US" altLang="zh-CN"/>
          </a:p>
        </p:txBody>
      </p:sp>
    </p:spTree>
    <p:extLst>
      <p:ext uri="{BB962C8B-B14F-4D97-AF65-F5344CB8AC3E}">
        <p14:creationId xmlns:p14="http://schemas.microsoft.com/office/powerpoint/2010/main" val="2682208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a:xfrm>
            <a:off x="382588" y="685800"/>
            <a:ext cx="6092825" cy="3429000"/>
          </a:xfrm>
        </p:spPr>
      </p:sp>
      <p:sp>
        <p:nvSpPr>
          <p:cNvPr id="60419" name="备注占位符 2"/>
          <p:cNvSpPr>
            <a:spLocks noGrp="1"/>
          </p:cNvSpPr>
          <p:nvPr>
            <p:ph type="body" idx="1"/>
          </p:nvPr>
        </p:nvSpPr>
        <p:spPr>
          <a:noFill/>
        </p:spPr>
        <p:txBody>
          <a:bodyPr/>
          <a:lstStyle/>
          <a:p>
            <a:endParaRPr lang="zh-CN" altLang="en-US"/>
          </a:p>
        </p:txBody>
      </p:sp>
      <p:sp>
        <p:nvSpPr>
          <p:cNvPr id="6042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D88692D-8FB3-4057-846E-DFE13D52A006}" type="slidenum">
              <a:rPr lang="zh-CN" altLang="en-US" smtClean="0"/>
              <a:pPr eaLnBrk="1" hangingPunct="1"/>
              <a:t>12</a:t>
            </a:fld>
            <a:endParaRPr lang="en-US" altLang="zh-CN"/>
          </a:p>
        </p:txBody>
      </p:sp>
    </p:spTree>
    <p:extLst>
      <p:ext uri="{BB962C8B-B14F-4D97-AF65-F5344CB8AC3E}">
        <p14:creationId xmlns:p14="http://schemas.microsoft.com/office/powerpoint/2010/main" val="2816481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a:xfrm>
            <a:off x="382588" y="685800"/>
            <a:ext cx="6092825" cy="3429000"/>
          </a:xfrm>
        </p:spPr>
      </p:sp>
      <p:sp>
        <p:nvSpPr>
          <p:cNvPr id="61443" name="备注占位符 2"/>
          <p:cNvSpPr>
            <a:spLocks noGrp="1"/>
          </p:cNvSpPr>
          <p:nvPr>
            <p:ph type="body" idx="1"/>
          </p:nvPr>
        </p:nvSpPr>
        <p:spPr>
          <a:noFill/>
        </p:spPr>
        <p:txBody>
          <a:bodyPr/>
          <a:lstStyle/>
          <a:p>
            <a:endParaRPr lang="zh-CN" altLang="en-US"/>
          </a:p>
        </p:txBody>
      </p:sp>
      <p:sp>
        <p:nvSpPr>
          <p:cNvPr id="6144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3989DC4-064A-4D31-9D21-4808E57BFE08}" type="slidenum">
              <a:rPr lang="zh-CN" altLang="en-US" smtClean="0"/>
              <a:pPr eaLnBrk="1" hangingPunct="1"/>
              <a:t>13</a:t>
            </a:fld>
            <a:endParaRPr lang="en-US" altLang="zh-CN"/>
          </a:p>
        </p:txBody>
      </p:sp>
    </p:spTree>
    <p:extLst>
      <p:ext uri="{BB962C8B-B14F-4D97-AF65-F5344CB8AC3E}">
        <p14:creationId xmlns:p14="http://schemas.microsoft.com/office/powerpoint/2010/main" val="4056129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a:xfrm>
            <a:off x="382588" y="685800"/>
            <a:ext cx="6092825" cy="3429000"/>
          </a:xfrm>
        </p:spPr>
      </p:sp>
      <p:sp>
        <p:nvSpPr>
          <p:cNvPr id="62467" name="备注占位符 2"/>
          <p:cNvSpPr>
            <a:spLocks noGrp="1"/>
          </p:cNvSpPr>
          <p:nvPr>
            <p:ph type="body" idx="1"/>
          </p:nvPr>
        </p:nvSpPr>
        <p:spPr>
          <a:noFill/>
        </p:spPr>
        <p:txBody>
          <a:bodyPr/>
          <a:lstStyle/>
          <a:p>
            <a:endParaRPr lang="zh-CN" altLang="en-US"/>
          </a:p>
        </p:txBody>
      </p:sp>
      <p:sp>
        <p:nvSpPr>
          <p:cNvPr id="6246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5FF6FA4-32DB-45D2-868E-C08F4E6AAD72}" type="slidenum">
              <a:rPr lang="zh-CN" altLang="en-US" smtClean="0"/>
              <a:pPr eaLnBrk="1" hangingPunct="1"/>
              <a:t>14</a:t>
            </a:fld>
            <a:endParaRPr lang="en-US" altLang="zh-CN"/>
          </a:p>
        </p:txBody>
      </p:sp>
    </p:spTree>
    <p:extLst>
      <p:ext uri="{BB962C8B-B14F-4D97-AF65-F5344CB8AC3E}">
        <p14:creationId xmlns:p14="http://schemas.microsoft.com/office/powerpoint/2010/main" val="712618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a:xfrm>
            <a:off x="382588" y="685800"/>
            <a:ext cx="6092825" cy="3429000"/>
          </a:xfrm>
        </p:spPr>
      </p:sp>
      <p:sp>
        <p:nvSpPr>
          <p:cNvPr id="63491" name="备注占位符 2"/>
          <p:cNvSpPr>
            <a:spLocks noGrp="1"/>
          </p:cNvSpPr>
          <p:nvPr>
            <p:ph type="body" idx="1"/>
          </p:nvPr>
        </p:nvSpPr>
        <p:spPr>
          <a:noFill/>
        </p:spPr>
        <p:txBody>
          <a:bodyPr/>
          <a:lstStyle/>
          <a:p>
            <a:endParaRPr lang="zh-CN" altLang="en-US"/>
          </a:p>
        </p:txBody>
      </p:sp>
      <p:sp>
        <p:nvSpPr>
          <p:cNvPr id="6349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5714F0A-D0CE-4BC5-B2E2-CBAA46B752CA}" type="slidenum">
              <a:rPr lang="zh-CN" altLang="en-US" smtClean="0"/>
              <a:pPr eaLnBrk="1" hangingPunct="1"/>
              <a:t>15</a:t>
            </a:fld>
            <a:endParaRPr lang="en-US" altLang="zh-CN"/>
          </a:p>
        </p:txBody>
      </p:sp>
    </p:spTree>
    <p:extLst>
      <p:ext uri="{BB962C8B-B14F-4D97-AF65-F5344CB8AC3E}">
        <p14:creationId xmlns:p14="http://schemas.microsoft.com/office/powerpoint/2010/main" val="341303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a:xfrm>
            <a:off x="382588" y="685800"/>
            <a:ext cx="6092825" cy="3429000"/>
          </a:xfrm>
        </p:spPr>
      </p:sp>
      <p:sp>
        <p:nvSpPr>
          <p:cNvPr id="64515" name="备注占位符 2"/>
          <p:cNvSpPr>
            <a:spLocks noGrp="1"/>
          </p:cNvSpPr>
          <p:nvPr>
            <p:ph type="body" idx="1"/>
          </p:nvPr>
        </p:nvSpPr>
        <p:spPr>
          <a:noFill/>
        </p:spPr>
        <p:txBody>
          <a:bodyPr/>
          <a:lstStyle/>
          <a:p>
            <a:endParaRPr lang="zh-CN" altLang="en-US"/>
          </a:p>
        </p:txBody>
      </p:sp>
      <p:sp>
        <p:nvSpPr>
          <p:cNvPr id="6451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50EB8EE-0796-4985-9165-4EEB0954076C}" type="slidenum">
              <a:rPr lang="zh-CN" altLang="en-US" smtClean="0"/>
              <a:pPr eaLnBrk="1" hangingPunct="1"/>
              <a:t>16</a:t>
            </a:fld>
            <a:endParaRPr lang="en-US" altLang="zh-CN"/>
          </a:p>
        </p:txBody>
      </p:sp>
    </p:spTree>
    <p:extLst>
      <p:ext uri="{BB962C8B-B14F-4D97-AF65-F5344CB8AC3E}">
        <p14:creationId xmlns:p14="http://schemas.microsoft.com/office/powerpoint/2010/main" val="560600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xfrm>
            <a:off x="382588" y="685800"/>
            <a:ext cx="6092825" cy="3429000"/>
          </a:xfrm>
        </p:spPr>
      </p:sp>
      <p:sp>
        <p:nvSpPr>
          <p:cNvPr id="65539" name="备注占位符 2"/>
          <p:cNvSpPr>
            <a:spLocks noGrp="1"/>
          </p:cNvSpPr>
          <p:nvPr>
            <p:ph type="body" idx="1"/>
          </p:nvPr>
        </p:nvSpPr>
        <p:spPr>
          <a:noFill/>
        </p:spPr>
        <p:txBody>
          <a:bodyPr/>
          <a:lstStyle/>
          <a:p>
            <a:endParaRPr lang="zh-CN" altLang="en-US"/>
          </a:p>
        </p:txBody>
      </p:sp>
      <p:sp>
        <p:nvSpPr>
          <p:cNvPr id="6554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BE97321-6E64-44C7-8216-AF0B4391ABFF}" type="slidenum">
              <a:rPr lang="zh-CN" altLang="en-US" smtClean="0"/>
              <a:pPr eaLnBrk="1" hangingPunct="1"/>
              <a:t>17</a:t>
            </a:fld>
            <a:endParaRPr lang="en-US" altLang="zh-CN"/>
          </a:p>
        </p:txBody>
      </p:sp>
    </p:spTree>
    <p:extLst>
      <p:ext uri="{BB962C8B-B14F-4D97-AF65-F5344CB8AC3E}">
        <p14:creationId xmlns:p14="http://schemas.microsoft.com/office/powerpoint/2010/main" val="4214861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pPr>
                <a:defRPr/>
              </a:pPr>
              <a:t>18</a:t>
            </a:fld>
            <a:endParaRPr lang="en-US">
              <a:ea typeface="宋体" pitchFamily="2" charset="-122"/>
            </a:endParaRPr>
          </a:p>
        </p:txBody>
      </p:sp>
    </p:spTree>
    <p:extLst>
      <p:ext uri="{BB962C8B-B14F-4D97-AF65-F5344CB8AC3E}">
        <p14:creationId xmlns:p14="http://schemas.microsoft.com/office/powerpoint/2010/main" val="1582221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a:xfrm>
            <a:off x="382588" y="685800"/>
            <a:ext cx="6092825" cy="3429000"/>
          </a:xfrm>
        </p:spPr>
      </p:sp>
      <p:sp>
        <p:nvSpPr>
          <p:cNvPr id="66563" name="备注占位符 2"/>
          <p:cNvSpPr>
            <a:spLocks noGrp="1"/>
          </p:cNvSpPr>
          <p:nvPr>
            <p:ph type="body" idx="1"/>
          </p:nvPr>
        </p:nvSpPr>
        <p:spPr>
          <a:noFill/>
        </p:spPr>
        <p:txBody>
          <a:bodyPr/>
          <a:lstStyle/>
          <a:p>
            <a:endParaRPr lang="zh-CN" altLang="en-US"/>
          </a:p>
        </p:txBody>
      </p:sp>
      <p:sp>
        <p:nvSpPr>
          <p:cNvPr id="6656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B6F1F64-A029-4427-86C1-400B47CB9E7E}" type="slidenum">
              <a:rPr lang="zh-CN" altLang="en-US" smtClean="0"/>
              <a:pPr eaLnBrk="1" hangingPunct="1"/>
              <a:t>19</a:t>
            </a:fld>
            <a:endParaRPr lang="en-US" altLang="zh-CN"/>
          </a:p>
        </p:txBody>
      </p:sp>
    </p:spTree>
    <p:extLst>
      <p:ext uri="{BB962C8B-B14F-4D97-AF65-F5344CB8AC3E}">
        <p14:creationId xmlns:p14="http://schemas.microsoft.com/office/powerpoint/2010/main" val="1862517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a:xfrm>
            <a:off x="382588" y="685800"/>
            <a:ext cx="6092825" cy="3429000"/>
          </a:xfrm>
        </p:spPr>
      </p:sp>
      <p:sp>
        <p:nvSpPr>
          <p:cNvPr id="67587" name="备注占位符 2"/>
          <p:cNvSpPr>
            <a:spLocks noGrp="1"/>
          </p:cNvSpPr>
          <p:nvPr>
            <p:ph type="body" idx="1"/>
          </p:nvPr>
        </p:nvSpPr>
        <p:spPr>
          <a:noFill/>
        </p:spPr>
        <p:txBody>
          <a:bodyPr/>
          <a:lstStyle/>
          <a:p>
            <a:endParaRPr lang="zh-CN" altLang="en-US"/>
          </a:p>
        </p:txBody>
      </p:sp>
      <p:sp>
        <p:nvSpPr>
          <p:cNvPr id="6758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8A66399-FD14-4A35-A0B6-98B871E12587}" type="slidenum">
              <a:rPr lang="zh-CN" altLang="en-US" smtClean="0"/>
              <a:pPr eaLnBrk="1" hangingPunct="1"/>
              <a:t>20</a:t>
            </a:fld>
            <a:endParaRPr lang="en-US" altLang="zh-CN"/>
          </a:p>
        </p:txBody>
      </p:sp>
    </p:spTree>
    <p:extLst>
      <p:ext uri="{BB962C8B-B14F-4D97-AF65-F5344CB8AC3E}">
        <p14:creationId xmlns:p14="http://schemas.microsoft.com/office/powerpoint/2010/main" val="2065137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a:xfrm>
            <a:off x="382588" y="685800"/>
            <a:ext cx="6092825" cy="3429000"/>
          </a:xfrm>
        </p:spPr>
      </p:sp>
      <p:sp>
        <p:nvSpPr>
          <p:cNvPr id="68611" name="备注占位符 2"/>
          <p:cNvSpPr>
            <a:spLocks noGrp="1"/>
          </p:cNvSpPr>
          <p:nvPr>
            <p:ph type="body" idx="1"/>
          </p:nvPr>
        </p:nvSpPr>
        <p:spPr>
          <a:noFill/>
        </p:spPr>
        <p:txBody>
          <a:bodyPr/>
          <a:lstStyle/>
          <a:p>
            <a:endParaRPr lang="zh-CN" altLang="en-US"/>
          </a:p>
        </p:txBody>
      </p:sp>
      <p:sp>
        <p:nvSpPr>
          <p:cNvPr id="6861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1C96D0D-0ED5-43F1-A75E-0DADEED6BF85}" type="slidenum">
              <a:rPr lang="zh-CN" altLang="en-US" smtClean="0"/>
              <a:pPr eaLnBrk="1" hangingPunct="1"/>
              <a:t>21</a:t>
            </a:fld>
            <a:endParaRPr lang="en-US" altLang="zh-CN"/>
          </a:p>
        </p:txBody>
      </p:sp>
    </p:spTree>
    <p:extLst>
      <p:ext uri="{BB962C8B-B14F-4D97-AF65-F5344CB8AC3E}">
        <p14:creationId xmlns:p14="http://schemas.microsoft.com/office/powerpoint/2010/main" val="1974717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a:xfrm>
            <a:off x="382588" y="685800"/>
            <a:ext cx="6092825" cy="3429000"/>
          </a:xfrm>
        </p:spPr>
      </p:sp>
      <p:sp>
        <p:nvSpPr>
          <p:cNvPr id="69635" name="备注占位符 2"/>
          <p:cNvSpPr>
            <a:spLocks noGrp="1"/>
          </p:cNvSpPr>
          <p:nvPr>
            <p:ph type="body" idx="1"/>
          </p:nvPr>
        </p:nvSpPr>
        <p:spPr>
          <a:noFill/>
        </p:spPr>
        <p:txBody>
          <a:bodyPr/>
          <a:lstStyle/>
          <a:p>
            <a:endParaRPr lang="zh-CN" altLang="en-US"/>
          </a:p>
        </p:txBody>
      </p:sp>
      <p:sp>
        <p:nvSpPr>
          <p:cNvPr id="6963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11E5A34-F154-42E6-84FE-856D1680BF64}" type="slidenum">
              <a:rPr lang="zh-CN" altLang="en-US" smtClean="0"/>
              <a:pPr eaLnBrk="1" hangingPunct="1"/>
              <a:t>22</a:t>
            </a:fld>
            <a:endParaRPr lang="en-US" altLang="zh-CN"/>
          </a:p>
        </p:txBody>
      </p:sp>
    </p:spTree>
    <p:extLst>
      <p:ext uri="{BB962C8B-B14F-4D97-AF65-F5344CB8AC3E}">
        <p14:creationId xmlns:p14="http://schemas.microsoft.com/office/powerpoint/2010/main" val="1133479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a:xfrm>
            <a:off x="382588" y="685800"/>
            <a:ext cx="6092825" cy="3429000"/>
          </a:xfrm>
        </p:spPr>
      </p:sp>
      <p:sp>
        <p:nvSpPr>
          <p:cNvPr id="70659" name="备注占位符 2"/>
          <p:cNvSpPr>
            <a:spLocks noGrp="1"/>
          </p:cNvSpPr>
          <p:nvPr>
            <p:ph type="body" idx="1"/>
          </p:nvPr>
        </p:nvSpPr>
        <p:spPr>
          <a:noFill/>
        </p:spPr>
        <p:txBody>
          <a:bodyPr/>
          <a:lstStyle/>
          <a:p>
            <a:endParaRPr lang="zh-CN" altLang="en-US"/>
          </a:p>
        </p:txBody>
      </p:sp>
      <p:sp>
        <p:nvSpPr>
          <p:cNvPr id="7066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AFFC6B9-19A4-4CCE-A082-1DC24EFDCCFC}" type="slidenum">
              <a:rPr lang="zh-CN" altLang="en-US" smtClean="0"/>
              <a:pPr eaLnBrk="1" hangingPunct="1"/>
              <a:t>23</a:t>
            </a:fld>
            <a:endParaRPr lang="en-US" altLang="zh-CN"/>
          </a:p>
        </p:txBody>
      </p:sp>
    </p:spTree>
    <p:extLst>
      <p:ext uri="{BB962C8B-B14F-4D97-AF65-F5344CB8AC3E}">
        <p14:creationId xmlns:p14="http://schemas.microsoft.com/office/powerpoint/2010/main" val="34221791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a:xfrm>
            <a:off x="382588" y="685800"/>
            <a:ext cx="6092825" cy="3429000"/>
          </a:xfrm>
        </p:spPr>
      </p:sp>
      <p:sp>
        <p:nvSpPr>
          <p:cNvPr id="71683" name="备注占位符 2"/>
          <p:cNvSpPr>
            <a:spLocks noGrp="1"/>
          </p:cNvSpPr>
          <p:nvPr>
            <p:ph type="body" idx="1"/>
          </p:nvPr>
        </p:nvSpPr>
        <p:spPr>
          <a:noFill/>
        </p:spPr>
        <p:txBody>
          <a:bodyPr/>
          <a:lstStyle/>
          <a:p>
            <a:endParaRPr lang="zh-CN" altLang="en-US"/>
          </a:p>
        </p:txBody>
      </p:sp>
      <p:sp>
        <p:nvSpPr>
          <p:cNvPr id="7168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231C0A8-1E19-4FD2-99F8-24CF478F3754}" type="slidenum">
              <a:rPr lang="zh-CN" altLang="en-US" smtClean="0"/>
              <a:pPr eaLnBrk="1" hangingPunct="1"/>
              <a:t>24</a:t>
            </a:fld>
            <a:endParaRPr lang="en-US" altLang="zh-CN"/>
          </a:p>
        </p:txBody>
      </p:sp>
    </p:spTree>
    <p:extLst>
      <p:ext uri="{BB962C8B-B14F-4D97-AF65-F5344CB8AC3E}">
        <p14:creationId xmlns:p14="http://schemas.microsoft.com/office/powerpoint/2010/main" val="28077940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a:xfrm>
            <a:off x="382588" y="685800"/>
            <a:ext cx="6092825" cy="3429000"/>
          </a:xfrm>
        </p:spPr>
      </p:sp>
      <p:sp>
        <p:nvSpPr>
          <p:cNvPr id="72707" name="备注占位符 2"/>
          <p:cNvSpPr>
            <a:spLocks noGrp="1"/>
          </p:cNvSpPr>
          <p:nvPr>
            <p:ph type="body" idx="1"/>
          </p:nvPr>
        </p:nvSpPr>
        <p:spPr>
          <a:noFill/>
        </p:spPr>
        <p:txBody>
          <a:bodyPr/>
          <a:lstStyle/>
          <a:p>
            <a:endParaRPr lang="zh-CN" altLang="en-US"/>
          </a:p>
        </p:txBody>
      </p:sp>
      <p:sp>
        <p:nvSpPr>
          <p:cNvPr id="7270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3C48DA9-D868-4019-BB4F-DE5A11093F17}" type="slidenum">
              <a:rPr lang="zh-CN" altLang="en-US" smtClean="0"/>
              <a:pPr eaLnBrk="1" hangingPunct="1"/>
              <a:t>25</a:t>
            </a:fld>
            <a:endParaRPr lang="en-US" altLang="zh-CN"/>
          </a:p>
        </p:txBody>
      </p:sp>
    </p:spTree>
    <p:extLst>
      <p:ext uri="{BB962C8B-B14F-4D97-AF65-F5344CB8AC3E}">
        <p14:creationId xmlns:p14="http://schemas.microsoft.com/office/powerpoint/2010/main" val="4073769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pPr>
                <a:defRPr/>
              </a:pPr>
              <a:t>26</a:t>
            </a:fld>
            <a:endParaRPr lang="en-US">
              <a:ea typeface="宋体" pitchFamily="2" charset="-122"/>
            </a:endParaRPr>
          </a:p>
        </p:txBody>
      </p:sp>
    </p:spTree>
    <p:extLst>
      <p:ext uri="{BB962C8B-B14F-4D97-AF65-F5344CB8AC3E}">
        <p14:creationId xmlns:p14="http://schemas.microsoft.com/office/powerpoint/2010/main" val="1599526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a:xfrm>
            <a:off x="382588" y="685800"/>
            <a:ext cx="6092825" cy="3429000"/>
          </a:xfrm>
        </p:spPr>
      </p:sp>
      <p:sp>
        <p:nvSpPr>
          <p:cNvPr id="75779" name="备注占位符 2"/>
          <p:cNvSpPr>
            <a:spLocks noGrp="1"/>
          </p:cNvSpPr>
          <p:nvPr>
            <p:ph type="body" idx="1"/>
          </p:nvPr>
        </p:nvSpPr>
        <p:spPr>
          <a:noFill/>
        </p:spPr>
        <p:txBody>
          <a:bodyPr/>
          <a:lstStyle/>
          <a:p>
            <a:endParaRPr lang="zh-CN" altLang="en-US"/>
          </a:p>
        </p:txBody>
      </p:sp>
      <p:sp>
        <p:nvSpPr>
          <p:cNvPr id="7578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A1A242A-4F2B-484D-8349-D1A2CCAFBF64}" type="slidenum">
              <a:rPr lang="zh-CN" altLang="en-US" smtClean="0"/>
              <a:pPr eaLnBrk="1" hangingPunct="1"/>
              <a:t>27</a:t>
            </a:fld>
            <a:endParaRPr lang="en-US" altLang="zh-CN"/>
          </a:p>
        </p:txBody>
      </p:sp>
    </p:spTree>
    <p:extLst>
      <p:ext uri="{BB962C8B-B14F-4D97-AF65-F5344CB8AC3E}">
        <p14:creationId xmlns:p14="http://schemas.microsoft.com/office/powerpoint/2010/main" val="4273329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a:xfrm>
            <a:off x="382588" y="685800"/>
            <a:ext cx="6092825" cy="3429000"/>
          </a:xfrm>
        </p:spPr>
      </p:sp>
      <p:sp>
        <p:nvSpPr>
          <p:cNvPr id="76803" name="备注占位符 2"/>
          <p:cNvSpPr>
            <a:spLocks noGrp="1"/>
          </p:cNvSpPr>
          <p:nvPr>
            <p:ph type="body" idx="1"/>
          </p:nvPr>
        </p:nvSpPr>
        <p:spPr>
          <a:noFill/>
        </p:spPr>
        <p:txBody>
          <a:bodyPr/>
          <a:lstStyle/>
          <a:p>
            <a:endParaRPr lang="zh-CN" altLang="en-US"/>
          </a:p>
        </p:txBody>
      </p:sp>
      <p:sp>
        <p:nvSpPr>
          <p:cNvPr id="7680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FBB9B86-9937-4EFE-B76F-BACF840B4138}" type="slidenum">
              <a:rPr lang="zh-CN" altLang="en-US" smtClean="0"/>
              <a:pPr eaLnBrk="1" hangingPunct="1"/>
              <a:t>28</a:t>
            </a:fld>
            <a:endParaRPr lang="en-US" altLang="zh-CN"/>
          </a:p>
        </p:txBody>
      </p:sp>
    </p:spTree>
    <p:extLst>
      <p:ext uri="{BB962C8B-B14F-4D97-AF65-F5344CB8AC3E}">
        <p14:creationId xmlns:p14="http://schemas.microsoft.com/office/powerpoint/2010/main" val="30614167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a:xfrm>
            <a:off x="382588" y="685800"/>
            <a:ext cx="6092825" cy="3429000"/>
          </a:xfrm>
        </p:spPr>
      </p:sp>
      <p:sp>
        <p:nvSpPr>
          <p:cNvPr id="77827" name="备注占位符 2"/>
          <p:cNvSpPr>
            <a:spLocks noGrp="1"/>
          </p:cNvSpPr>
          <p:nvPr>
            <p:ph type="body" idx="1"/>
          </p:nvPr>
        </p:nvSpPr>
        <p:spPr>
          <a:noFill/>
        </p:spPr>
        <p:txBody>
          <a:bodyPr/>
          <a:lstStyle/>
          <a:p>
            <a:endParaRPr lang="zh-CN" altLang="en-US"/>
          </a:p>
        </p:txBody>
      </p:sp>
      <p:sp>
        <p:nvSpPr>
          <p:cNvPr id="7782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AB2B821-BCF7-4579-9739-AB26B6EC6DC0}" type="slidenum">
              <a:rPr lang="zh-CN" altLang="en-US" smtClean="0"/>
              <a:pPr eaLnBrk="1" hangingPunct="1"/>
              <a:t>29</a:t>
            </a:fld>
            <a:endParaRPr lang="en-US" altLang="zh-CN"/>
          </a:p>
        </p:txBody>
      </p:sp>
    </p:spTree>
    <p:extLst>
      <p:ext uri="{BB962C8B-B14F-4D97-AF65-F5344CB8AC3E}">
        <p14:creationId xmlns:p14="http://schemas.microsoft.com/office/powerpoint/2010/main" val="21571679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a:xfrm>
            <a:off x="382588" y="685800"/>
            <a:ext cx="6092825" cy="3429000"/>
          </a:xfrm>
        </p:spPr>
      </p:sp>
      <p:sp>
        <p:nvSpPr>
          <p:cNvPr id="78851" name="备注占位符 2"/>
          <p:cNvSpPr>
            <a:spLocks noGrp="1"/>
          </p:cNvSpPr>
          <p:nvPr>
            <p:ph type="body" idx="1"/>
          </p:nvPr>
        </p:nvSpPr>
        <p:spPr>
          <a:noFill/>
        </p:spPr>
        <p:txBody>
          <a:bodyPr/>
          <a:lstStyle/>
          <a:p>
            <a:endParaRPr lang="zh-CN" altLang="en-US"/>
          </a:p>
        </p:txBody>
      </p:sp>
      <p:sp>
        <p:nvSpPr>
          <p:cNvPr id="7885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0ABEE31-2B69-48CB-BF41-3BC7CC48BA6A}" type="slidenum">
              <a:rPr lang="zh-CN" altLang="en-US" smtClean="0"/>
              <a:pPr eaLnBrk="1" hangingPunct="1"/>
              <a:t>30</a:t>
            </a:fld>
            <a:endParaRPr lang="en-US" altLang="zh-CN"/>
          </a:p>
        </p:txBody>
      </p:sp>
    </p:spTree>
    <p:extLst>
      <p:ext uri="{BB962C8B-B14F-4D97-AF65-F5344CB8AC3E}">
        <p14:creationId xmlns:p14="http://schemas.microsoft.com/office/powerpoint/2010/main" val="7863782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a:xfrm>
            <a:off x="382588" y="685800"/>
            <a:ext cx="6092825" cy="3429000"/>
          </a:xfrm>
        </p:spPr>
      </p:sp>
      <p:sp>
        <p:nvSpPr>
          <p:cNvPr id="79875" name="备注占位符 2"/>
          <p:cNvSpPr>
            <a:spLocks noGrp="1"/>
          </p:cNvSpPr>
          <p:nvPr>
            <p:ph type="body" idx="1"/>
          </p:nvPr>
        </p:nvSpPr>
        <p:spPr>
          <a:noFill/>
        </p:spPr>
        <p:txBody>
          <a:bodyPr/>
          <a:lstStyle/>
          <a:p>
            <a:endParaRPr lang="zh-CN" altLang="en-US"/>
          </a:p>
        </p:txBody>
      </p:sp>
      <p:sp>
        <p:nvSpPr>
          <p:cNvPr id="7987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E3D76E3-184C-4A9C-B157-24A294F75F0C}" type="slidenum">
              <a:rPr lang="zh-CN" altLang="en-US" smtClean="0"/>
              <a:pPr eaLnBrk="1" hangingPunct="1"/>
              <a:t>31</a:t>
            </a:fld>
            <a:endParaRPr lang="en-US" altLang="zh-CN"/>
          </a:p>
        </p:txBody>
      </p:sp>
    </p:spTree>
    <p:extLst>
      <p:ext uri="{BB962C8B-B14F-4D97-AF65-F5344CB8AC3E}">
        <p14:creationId xmlns:p14="http://schemas.microsoft.com/office/powerpoint/2010/main" val="3920079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a:xfrm>
            <a:off x="382588" y="685800"/>
            <a:ext cx="6092825" cy="3429000"/>
          </a:xfrm>
        </p:spPr>
      </p:sp>
      <p:sp>
        <p:nvSpPr>
          <p:cNvPr id="80899" name="备注占位符 2"/>
          <p:cNvSpPr>
            <a:spLocks noGrp="1"/>
          </p:cNvSpPr>
          <p:nvPr>
            <p:ph type="body" idx="1"/>
          </p:nvPr>
        </p:nvSpPr>
        <p:spPr>
          <a:noFill/>
        </p:spPr>
        <p:txBody>
          <a:bodyPr/>
          <a:lstStyle/>
          <a:p>
            <a:endParaRPr lang="zh-CN" altLang="en-US"/>
          </a:p>
        </p:txBody>
      </p:sp>
      <p:sp>
        <p:nvSpPr>
          <p:cNvPr id="8090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59912A3-AF76-4B1B-B1E5-EFB1FAD0B439}" type="slidenum">
              <a:rPr lang="zh-CN" altLang="en-US" smtClean="0"/>
              <a:pPr eaLnBrk="1" hangingPunct="1"/>
              <a:t>32</a:t>
            </a:fld>
            <a:endParaRPr lang="en-US" altLang="zh-CN"/>
          </a:p>
        </p:txBody>
      </p:sp>
    </p:spTree>
    <p:extLst>
      <p:ext uri="{BB962C8B-B14F-4D97-AF65-F5344CB8AC3E}">
        <p14:creationId xmlns:p14="http://schemas.microsoft.com/office/powerpoint/2010/main" val="13336560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a:xfrm>
            <a:off x="382588" y="685800"/>
            <a:ext cx="6092825" cy="3429000"/>
          </a:xfrm>
        </p:spPr>
      </p:sp>
      <p:sp>
        <p:nvSpPr>
          <p:cNvPr id="81923" name="备注占位符 2"/>
          <p:cNvSpPr>
            <a:spLocks noGrp="1"/>
          </p:cNvSpPr>
          <p:nvPr>
            <p:ph type="body" idx="1"/>
          </p:nvPr>
        </p:nvSpPr>
        <p:spPr>
          <a:noFill/>
        </p:spPr>
        <p:txBody>
          <a:bodyPr/>
          <a:lstStyle/>
          <a:p>
            <a:endParaRPr lang="zh-CN" altLang="en-US"/>
          </a:p>
        </p:txBody>
      </p:sp>
      <p:sp>
        <p:nvSpPr>
          <p:cNvPr id="8192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E2BF17F-4531-48C7-9011-B92BCD9CE979}" type="slidenum">
              <a:rPr lang="zh-CN" altLang="en-US" smtClean="0"/>
              <a:pPr eaLnBrk="1" hangingPunct="1"/>
              <a:t>33</a:t>
            </a:fld>
            <a:endParaRPr lang="en-US" altLang="zh-CN"/>
          </a:p>
        </p:txBody>
      </p:sp>
    </p:spTree>
    <p:extLst>
      <p:ext uri="{BB962C8B-B14F-4D97-AF65-F5344CB8AC3E}">
        <p14:creationId xmlns:p14="http://schemas.microsoft.com/office/powerpoint/2010/main" val="8840587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p:cNvSpPr>
            <a:spLocks noGrp="1" noRot="1" noChangeAspect="1" noTextEdit="1"/>
          </p:cNvSpPr>
          <p:nvPr>
            <p:ph type="sldImg"/>
          </p:nvPr>
        </p:nvSpPr>
        <p:spPr>
          <a:xfrm>
            <a:off x="382588" y="685800"/>
            <a:ext cx="6092825" cy="3429000"/>
          </a:xfrm>
        </p:spPr>
      </p:sp>
      <p:sp>
        <p:nvSpPr>
          <p:cNvPr id="82947" name="备注占位符 2"/>
          <p:cNvSpPr>
            <a:spLocks noGrp="1"/>
          </p:cNvSpPr>
          <p:nvPr>
            <p:ph type="body" idx="1"/>
          </p:nvPr>
        </p:nvSpPr>
        <p:spPr>
          <a:noFill/>
        </p:spPr>
        <p:txBody>
          <a:bodyPr/>
          <a:lstStyle/>
          <a:p>
            <a:endParaRPr lang="zh-CN" altLang="en-US"/>
          </a:p>
        </p:txBody>
      </p:sp>
      <p:sp>
        <p:nvSpPr>
          <p:cNvPr id="8294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E76BB06-5177-4446-97F8-8FB2010B1FD2}" type="slidenum">
              <a:rPr lang="zh-CN" altLang="en-US" smtClean="0"/>
              <a:pPr eaLnBrk="1" hangingPunct="1"/>
              <a:t>34</a:t>
            </a:fld>
            <a:endParaRPr lang="en-US" altLang="zh-CN"/>
          </a:p>
        </p:txBody>
      </p:sp>
    </p:spTree>
    <p:extLst>
      <p:ext uri="{BB962C8B-B14F-4D97-AF65-F5344CB8AC3E}">
        <p14:creationId xmlns:p14="http://schemas.microsoft.com/office/powerpoint/2010/main" val="13592759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p:cNvSpPr>
            <a:spLocks noGrp="1" noRot="1" noChangeAspect="1" noTextEdit="1"/>
          </p:cNvSpPr>
          <p:nvPr>
            <p:ph type="sldImg"/>
          </p:nvPr>
        </p:nvSpPr>
        <p:spPr>
          <a:xfrm>
            <a:off x="382588" y="685800"/>
            <a:ext cx="6092825" cy="3429000"/>
          </a:xfrm>
        </p:spPr>
      </p:sp>
      <p:sp>
        <p:nvSpPr>
          <p:cNvPr id="96259" name="备注占位符 2"/>
          <p:cNvSpPr>
            <a:spLocks noGrp="1"/>
          </p:cNvSpPr>
          <p:nvPr>
            <p:ph type="body" idx="1"/>
          </p:nvPr>
        </p:nvSpPr>
        <p:spPr>
          <a:noFill/>
        </p:spPr>
        <p:txBody>
          <a:bodyPr/>
          <a:lstStyle/>
          <a:p>
            <a:endParaRPr lang="zh-CN" altLang="en-US"/>
          </a:p>
        </p:txBody>
      </p:sp>
      <p:sp>
        <p:nvSpPr>
          <p:cNvPr id="9626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8214720-579D-4A5F-A4DC-20C642087928}" type="slidenum">
              <a:rPr lang="zh-CN" altLang="en-US" smtClean="0"/>
              <a:pPr eaLnBrk="1" hangingPunct="1"/>
              <a:t>35</a:t>
            </a:fld>
            <a:endParaRPr lang="en-US" altLang="zh-CN"/>
          </a:p>
        </p:txBody>
      </p:sp>
    </p:spTree>
    <p:extLst>
      <p:ext uri="{BB962C8B-B14F-4D97-AF65-F5344CB8AC3E}">
        <p14:creationId xmlns:p14="http://schemas.microsoft.com/office/powerpoint/2010/main" val="3534922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91258302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521"/>
            <a:ext cx="8229600" cy="339552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5074721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31359726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5758202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2"/>
            <a:ext cx="4040188"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30" y="1151690"/>
            <a:ext cx="4041775" cy="47997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30" y="1631662"/>
            <a:ext cx="4041775"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923818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521"/>
            <a:ext cx="8229600" cy="339552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1458169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86440673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15371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9841522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6748"/>
            <a:ext cx="5486400" cy="60383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7719525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57010826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521"/>
            <a:ext cx="8229600" cy="339552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815680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62295593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2320795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2"/>
            <a:ext cx="4040188"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30" y="1151690"/>
            <a:ext cx="4041775" cy="47997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30" y="1631662"/>
            <a:ext cx="4041775"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0871057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88927170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943704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5" y="204851"/>
            <a:ext cx="3008313" cy="87180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5" y="1076660"/>
            <a:ext cx="3008313" cy="351938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54781392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6748"/>
            <a:ext cx="5486400" cy="60383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4801715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521"/>
            <a:ext cx="8229600" cy="339552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4354372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0113929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jp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2">
            <a:lum/>
          </a:blip>
          <a:srcRect/>
          <a:stretch>
            <a:fillRect/>
          </a:stretch>
        </a:blipFill>
        <a:effectLst/>
      </p:bgPr>
    </p:bg>
    <p:spTree>
      <p:nvGrpSpPr>
        <p:cNvPr id="1" name=""/>
        <p:cNvGrpSpPr/>
        <p:nvPr/>
      </p:nvGrpSpPr>
      <p:grpSpPr>
        <a:xfrm>
          <a:off x="0" y="0"/>
          <a:ext cx="0" cy="0"/>
          <a:chOff x="0" y="0"/>
          <a:chExt cx="0" cy="0"/>
        </a:xfrm>
      </p:grpSpPr>
      <p:pic>
        <p:nvPicPr>
          <p:cNvPr id="1026" name="图片 2"/>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1734372" y="-856366"/>
            <a:ext cx="9136063"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598" r:id="rId1"/>
    <p:sldLayoutId id="2147486599" r:id="rId2"/>
    <p:sldLayoutId id="2147486600" r:id="rId3"/>
    <p:sldLayoutId id="2147486601" r:id="rId4"/>
    <p:sldLayoutId id="2147486602" r:id="rId5"/>
    <p:sldLayoutId id="2147486603" r:id="rId6"/>
    <p:sldLayoutId id="2147486604" r:id="rId7"/>
    <p:sldLayoutId id="2147486618" r:id="rId8"/>
    <p:sldLayoutId id="2147486605" r:id="rId9"/>
    <p:sldLayoutId id="2147486606" r:id="rId10"/>
  </p:sldLayoutIdLst>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6607" r:id="rId1"/>
    <p:sldLayoutId id="2147486608" r:id="rId2"/>
    <p:sldLayoutId id="2147486609" r:id="rId3"/>
    <p:sldLayoutId id="2147486610" r:id="rId4"/>
    <p:sldLayoutId id="2147486611" r:id="rId5"/>
    <p:sldLayoutId id="2147486612" r:id="rId6"/>
    <p:sldLayoutId id="2147486613" r:id="rId7"/>
    <p:sldLayoutId id="2147486614" r:id="rId8"/>
    <p:sldLayoutId id="2147486615" r:id="rId9"/>
    <p:sldLayoutId id="2147486616" r:id="rId10"/>
    <p:sldLayoutId id="2147486617" r:id="rId11"/>
  </p:sldLayoutIdLst>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7.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notesSlide" Target="../notesSlides/notesSlide16.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1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5">
            <a:lum/>
          </a:blip>
          <a:srcRect/>
          <a:stretch>
            <a:fillRect/>
          </a:stretch>
        </a:blipFill>
        <a:effectLst/>
      </p:bgPr>
    </p:bg>
    <p:spTree>
      <p:nvGrpSpPr>
        <p:cNvPr id="1" name=""/>
        <p:cNvGrpSpPr/>
        <p:nvPr/>
      </p:nvGrpSpPr>
      <p:grpSpPr>
        <a:xfrm>
          <a:off x="0" y="0"/>
          <a:ext cx="0" cy="0"/>
          <a:chOff x="0" y="0"/>
          <a:chExt cx="0" cy="0"/>
        </a:xfrm>
      </p:grpSpPr>
      <p:pic>
        <p:nvPicPr>
          <p:cNvPr id="50" name="Marry You.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94168" y="796115"/>
            <a:ext cx="1448787" cy="1448787"/>
          </a:xfrm>
          <a:prstGeom prst="rect">
            <a:avLst/>
          </a:prstGeom>
        </p:spPr>
      </p:pic>
      <p:sp>
        <p:nvSpPr>
          <p:cNvPr id="51" name="TextBox 50"/>
          <p:cNvSpPr txBox="1"/>
          <p:nvPr/>
        </p:nvSpPr>
        <p:spPr>
          <a:xfrm>
            <a:off x="2318596" y="2953245"/>
            <a:ext cx="4032448" cy="307777"/>
          </a:xfrm>
          <a:prstGeom prst="rect">
            <a:avLst/>
          </a:prstGeom>
          <a:noFill/>
        </p:spPr>
        <p:txBody>
          <a:bodyPr wrap="square" rtlCol="0">
            <a:spAutoFit/>
          </a:bodyPr>
          <a:lstStyle/>
          <a:p>
            <a:pPr algn="ctr"/>
            <a:endParaRPr lang="zh-CN" altLang="en-US" sz="1400" dirty="0">
              <a:latin typeface="微软雅黑" pitchFamily="34" charset="-122"/>
              <a:ea typeface="微软雅黑" pitchFamily="34" charset="-122"/>
            </a:endParaRPr>
          </a:p>
        </p:txBody>
      </p:sp>
      <p:cxnSp>
        <p:nvCxnSpPr>
          <p:cNvPr id="52" name="直接连接符 51"/>
          <p:cNvCxnSpPr/>
          <p:nvPr/>
        </p:nvCxnSpPr>
        <p:spPr>
          <a:xfrm>
            <a:off x="1886548" y="2828974"/>
            <a:ext cx="489654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1840064" y="2244902"/>
            <a:ext cx="5256584" cy="523220"/>
          </a:xfrm>
          <a:prstGeom prst="rect">
            <a:avLst/>
          </a:prstGeom>
          <a:noFill/>
        </p:spPr>
        <p:txBody>
          <a:bodyPr wrap="square" rtlCol="0">
            <a:spAutoFit/>
          </a:bodyPr>
          <a:lstStyle/>
          <a:p>
            <a:pPr algn="ctr"/>
            <a:r>
              <a:rPr lang="zh-CN" altLang="en-US" sz="2800" b="1" dirty="0">
                <a:effectLst>
                  <a:outerShdw blurRad="38100" dist="38100" dir="2700000" algn="tl">
                    <a:srgbClr val="000000">
                      <a:alpha val="43137"/>
                    </a:srgbClr>
                  </a:outerShdw>
                </a:effectLst>
                <a:latin typeface="微软雅黑" pitchFamily="34" charset="-122"/>
                <a:ea typeface="微软雅黑" pitchFamily="34" charset="-122"/>
              </a:rPr>
              <a:t>幼儿夏令营活动</a:t>
            </a:r>
            <a:r>
              <a:rPr lang="en-US" altLang="zh-CN" sz="2800" b="1" dirty="0" err="1">
                <a:effectLst>
                  <a:outerShdw blurRad="38100" dist="38100" dir="2700000" algn="tl">
                    <a:srgbClr val="000000">
                      <a:alpha val="43137"/>
                    </a:srgbClr>
                  </a:outerShdw>
                </a:effectLst>
                <a:latin typeface="微软雅黑" pitchFamily="34" charset="-122"/>
                <a:ea typeface="微软雅黑" pitchFamily="34" charset="-122"/>
              </a:rPr>
              <a:t>ppt</a:t>
            </a:r>
            <a:r>
              <a:rPr lang="zh-CN" altLang="en-US" sz="2800" b="1" dirty="0">
                <a:effectLst>
                  <a:outerShdw blurRad="38100" dist="38100" dir="2700000" algn="tl">
                    <a:srgbClr val="000000">
                      <a:alpha val="43137"/>
                    </a:srgbClr>
                  </a:outerShdw>
                </a:effectLst>
                <a:latin typeface="微软雅黑" pitchFamily="34" charset="-122"/>
                <a:ea typeface="微软雅黑" pitchFamily="34" charset="-122"/>
              </a:rPr>
              <a:t>模板</a:t>
            </a:r>
          </a:p>
        </p:txBody>
      </p:sp>
      <p:grpSp>
        <p:nvGrpSpPr>
          <p:cNvPr id="54" name="组合 53"/>
          <p:cNvGrpSpPr/>
          <p:nvPr/>
        </p:nvGrpSpPr>
        <p:grpSpPr>
          <a:xfrm>
            <a:off x="2684605" y="1264860"/>
            <a:ext cx="1123266" cy="930984"/>
            <a:chOff x="1981213" y="908130"/>
            <a:chExt cx="657601" cy="545032"/>
          </a:xfrm>
        </p:grpSpPr>
        <p:grpSp>
          <p:nvGrpSpPr>
            <p:cNvPr id="55" name="组合 54"/>
            <p:cNvGrpSpPr/>
            <p:nvPr/>
          </p:nvGrpSpPr>
          <p:grpSpPr>
            <a:xfrm>
              <a:off x="2023848" y="908130"/>
              <a:ext cx="614966" cy="545032"/>
              <a:chOff x="3295850" y="2263221"/>
              <a:chExt cx="2643764" cy="2343151"/>
            </a:xfrm>
          </p:grpSpPr>
          <p:sp>
            <p:nvSpPr>
              <p:cNvPr id="57"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58"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56" name="文本框 88"/>
            <p:cNvSpPr txBox="1"/>
            <p:nvPr/>
          </p:nvSpPr>
          <p:spPr>
            <a:xfrm>
              <a:off x="1981213"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外</a:t>
              </a:r>
            </a:p>
          </p:txBody>
        </p:sp>
      </p:grpSp>
      <p:grpSp>
        <p:nvGrpSpPr>
          <p:cNvPr id="59" name="组合 58"/>
          <p:cNvGrpSpPr/>
          <p:nvPr/>
        </p:nvGrpSpPr>
        <p:grpSpPr>
          <a:xfrm>
            <a:off x="3817230" y="1264860"/>
            <a:ext cx="1122623" cy="930984"/>
            <a:chOff x="1993584" y="908130"/>
            <a:chExt cx="657225" cy="545032"/>
          </a:xfrm>
        </p:grpSpPr>
        <p:grpSp>
          <p:nvGrpSpPr>
            <p:cNvPr id="60" name="组合 59"/>
            <p:cNvGrpSpPr/>
            <p:nvPr/>
          </p:nvGrpSpPr>
          <p:grpSpPr>
            <a:xfrm>
              <a:off x="2023848" y="908130"/>
              <a:ext cx="614966" cy="545032"/>
              <a:chOff x="3295850" y="2263221"/>
              <a:chExt cx="2643764" cy="2343151"/>
            </a:xfrm>
          </p:grpSpPr>
          <p:sp>
            <p:nvSpPr>
              <p:cNvPr id="62"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63"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61" name="文本框 88"/>
            <p:cNvSpPr txBox="1"/>
            <p:nvPr/>
          </p:nvSpPr>
          <p:spPr>
            <a:xfrm>
              <a:off x="1993584"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夏</a:t>
              </a:r>
            </a:p>
          </p:txBody>
        </p:sp>
      </p:grpSp>
      <p:grpSp>
        <p:nvGrpSpPr>
          <p:cNvPr id="64" name="组合 63"/>
          <p:cNvGrpSpPr/>
          <p:nvPr/>
        </p:nvGrpSpPr>
        <p:grpSpPr>
          <a:xfrm>
            <a:off x="4897350" y="1264860"/>
            <a:ext cx="1122624" cy="930984"/>
            <a:chOff x="1985934" y="908130"/>
            <a:chExt cx="657225" cy="545032"/>
          </a:xfrm>
        </p:grpSpPr>
        <p:grpSp>
          <p:nvGrpSpPr>
            <p:cNvPr id="65" name="组合 64"/>
            <p:cNvGrpSpPr/>
            <p:nvPr/>
          </p:nvGrpSpPr>
          <p:grpSpPr>
            <a:xfrm>
              <a:off x="2023848" y="908130"/>
              <a:ext cx="614966" cy="545032"/>
              <a:chOff x="3295850" y="2263221"/>
              <a:chExt cx="2643764" cy="2343151"/>
            </a:xfrm>
          </p:grpSpPr>
          <p:sp>
            <p:nvSpPr>
              <p:cNvPr id="67"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sp>
            <p:nvSpPr>
              <p:cNvPr id="68"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grpSp>
        <p:sp>
          <p:nvSpPr>
            <p:cNvPr id="66" name="文本框 88"/>
            <p:cNvSpPr txBox="1"/>
            <p:nvPr/>
          </p:nvSpPr>
          <p:spPr>
            <a:xfrm>
              <a:off x="1985934"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令</a:t>
              </a:r>
            </a:p>
          </p:txBody>
        </p:sp>
      </p:grpSp>
      <p:grpSp>
        <p:nvGrpSpPr>
          <p:cNvPr id="69" name="组合 68"/>
          <p:cNvGrpSpPr/>
          <p:nvPr/>
        </p:nvGrpSpPr>
        <p:grpSpPr>
          <a:xfrm>
            <a:off x="6040109" y="1264860"/>
            <a:ext cx="1122623" cy="930984"/>
            <a:chOff x="2012297" y="908130"/>
            <a:chExt cx="657225" cy="545032"/>
          </a:xfrm>
        </p:grpSpPr>
        <p:grpSp>
          <p:nvGrpSpPr>
            <p:cNvPr id="70" name="组合 69"/>
            <p:cNvGrpSpPr/>
            <p:nvPr/>
          </p:nvGrpSpPr>
          <p:grpSpPr>
            <a:xfrm>
              <a:off x="2023848" y="908130"/>
              <a:ext cx="614966" cy="545032"/>
              <a:chOff x="3295850" y="2263221"/>
              <a:chExt cx="2643764" cy="2343151"/>
            </a:xfrm>
          </p:grpSpPr>
          <p:sp>
            <p:nvSpPr>
              <p:cNvPr id="72"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sp>
            <p:nvSpPr>
              <p:cNvPr id="73"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grpSp>
        <p:sp>
          <p:nvSpPr>
            <p:cNvPr id="71" name="文本框 88"/>
            <p:cNvSpPr txBox="1"/>
            <p:nvPr/>
          </p:nvSpPr>
          <p:spPr>
            <a:xfrm>
              <a:off x="2012297"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营</a:t>
              </a:r>
            </a:p>
          </p:txBody>
        </p:sp>
      </p:grpSp>
      <p:pic>
        <p:nvPicPr>
          <p:cNvPr id="74" name="图片 73"/>
          <p:cNvPicPr>
            <a:picLocks noChangeAspect="1"/>
          </p:cNvPicPr>
          <p:nvPr/>
        </p:nvPicPr>
        <p:blipFill rotWithShape="1">
          <a:blip r:embed="rId7">
            <a:extLst>
              <a:ext uri="{28A0092B-C50C-407E-A947-70E740481C1C}">
                <a14:useLocalDpi xmlns:a14="http://schemas.microsoft.com/office/drawing/2010/main" val="0"/>
              </a:ext>
            </a:extLst>
          </a:blip>
          <a:srcRect r="1112"/>
          <a:stretch/>
        </p:blipFill>
        <p:spPr>
          <a:xfrm>
            <a:off x="-25400" y="3232523"/>
            <a:ext cx="9169400" cy="1923678"/>
          </a:xfrm>
          <a:prstGeom prst="rect">
            <a:avLst/>
          </a:prstGeom>
        </p:spPr>
      </p:pic>
      <p:grpSp>
        <p:nvGrpSpPr>
          <p:cNvPr id="75" name="组合 74"/>
          <p:cNvGrpSpPr/>
          <p:nvPr/>
        </p:nvGrpSpPr>
        <p:grpSpPr>
          <a:xfrm>
            <a:off x="2550993" y="3321934"/>
            <a:ext cx="4078353" cy="1599121"/>
            <a:chOff x="1402352" y="2967139"/>
            <a:chExt cx="5586276" cy="2190377"/>
          </a:xfrm>
        </p:grpSpPr>
        <p:pic>
          <p:nvPicPr>
            <p:cNvPr id="76" name="图片 7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02352" y="2967139"/>
              <a:ext cx="1500505" cy="2190377"/>
            </a:xfrm>
            <a:prstGeom prst="rect">
              <a:avLst/>
            </a:prstGeom>
          </p:spPr>
        </p:pic>
        <p:pic>
          <p:nvPicPr>
            <p:cNvPr id="77" name="图片 7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45238" y="2967139"/>
              <a:ext cx="1500505" cy="2190377"/>
            </a:xfrm>
            <a:prstGeom prst="rect">
              <a:avLst/>
            </a:prstGeom>
          </p:spPr>
        </p:pic>
        <p:pic>
          <p:nvPicPr>
            <p:cNvPr id="78" name="图片 7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88123" y="2967139"/>
              <a:ext cx="1500505" cy="2190377"/>
            </a:xfrm>
            <a:prstGeom prst="rect">
              <a:avLst/>
            </a:prstGeom>
          </p:spPr>
        </p:pic>
      </p:grpSp>
      <p:pic>
        <p:nvPicPr>
          <p:cNvPr id="79" name="图片 78"/>
          <p:cNvPicPr>
            <a:picLocks noChangeAspect="1"/>
          </p:cNvPicPr>
          <p:nvPr/>
        </p:nvPicPr>
        <p:blipFill rotWithShape="1">
          <a:blip r:embed="rId9">
            <a:extLst>
              <a:ext uri="{28A0092B-C50C-407E-A947-70E740481C1C}">
                <a14:useLocalDpi xmlns:a14="http://schemas.microsoft.com/office/drawing/2010/main" val="0"/>
              </a:ext>
            </a:extLst>
          </a:blip>
          <a:srcRect r="26515"/>
          <a:stretch/>
        </p:blipFill>
        <p:spPr>
          <a:xfrm>
            <a:off x="7467524" y="496387"/>
            <a:ext cx="958846" cy="1093228"/>
          </a:xfrm>
          <a:prstGeom prst="rect">
            <a:avLst/>
          </a:prstGeom>
        </p:spPr>
      </p:pic>
      <p:grpSp>
        <p:nvGrpSpPr>
          <p:cNvPr id="80" name="组合 79"/>
          <p:cNvGrpSpPr/>
          <p:nvPr/>
        </p:nvGrpSpPr>
        <p:grpSpPr>
          <a:xfrm>
            <a:off x="1600278" y="1277774"/>
            <a:ext cx="1123266" cy="930984"/>
            <a:chOff x="1981213" y="908130"/>
            <a:chExt cx="657601" cy="545032"/>
          </a:xfrm>
        </p:grpSpPr>
        <p:grpSp>
          <p:nvGrpSpPr>
            <p:cNvPr id="81" name="组合 80"/>
            <p:cNvGrpSpPr/>
            <p:nvPr/>
          </p:nvGrpSpPr>
          <p:grpSpPr>
            <a:xfrm>
              <a:off x="2023848" y="908130"/>
              <a:ext cx="614966" cy="545032"/>
              <a:chOff x="3295850" y="2263221"/>
              <a:chExt cx="2643764" cy="2343151"/>
            </a:xfrm>
          </p:grpSpPr>
          <p:sp>
            <p:nvSpPr>
              <p:cNvPr id="83"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84"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82" name="文本框 88"/>
            <p:cNvSpPr txBox="1"/>
            <p:nvPr/>
          </p:nvSpPr>
          <p:spPr>
            <a:xfrm>
              <a:off x="1981213"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野</a:t>
              </a:r>
            </a:p>
          </p:txBody>
        </p:sp>
      </p:grpSp>
      <p:pic>
        <p:nvPicPr>
          <p:cNvPr id="85" name="图片 8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9869"/>
            <a:ext cx="3958730" cy="13147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0"/>
                                        </p:tgtEl>
                                      </p:cBhvr>
                                    </p:cmd>
                                  </p:childTnLst>
                                </p:cTn>
                              </p:par>
                              <p:par>
                                <p:cTn id="7" presetID="42" presetClass="entr" presetSubtype="0" fill="hold" nodeType="withEffect">
                                  <p:stCondLst>
                                    <p:cond delay="0"/>
                                  </p:stCondLst>
                                  <p:childTnLst>
                                    <p:set>
                                      <p:cBhvr>
                                        <p:cTn id="8" dur="1" fill="hold">
                                          <p:stCondLst>
                                            <p:cond delay="0"/>
                                          </p:stCondLst>
                                        </p:cTn>
                                        <p:tgtEl>
                                          <p:spTgt spid="74"/>
                                        </p:tgtEl>
                                        <p:attrNameLst>
                                          <p:attrName>style.visibility</p:attrName>
                                        </p:attrNameLst>
                                      </p:cBhvr>
                                      <p:to>
                                        <p:strVal val="visible"/>
                                      </p:to>
                                    </p:set>
                                    <p:animEffect transition="in" filter="fade">
                                      <p:cBhvr>
                                        <p:cTn id="9" dur="1000"/>
                                        <p:tgtEl>
                                          <p:spTgt spid="74"/>
                                        </p:tgtEl>
                                      </p:cBhvr>
                                    </p:animEffect>
                                    <p:anim calcmode="lin" valueType="num">
                                      <p:cBhvr>
                                        <p:cTn id="10" dur="1000" fill="hold"/>
                                        <p:tgtEl>
                                          <p:spTgt spid="74"/>
                                        </p:tgtEl>
                                        <p:attrNameLst>
                                          <p:attrName>ppt_x</p:attrName>
                                        </p:attrNameLst>
                                      </p:cBhvr>
                                      <p:tavLst>
                                        <p:tav tm="0">
                                          <p:val>
                                            <p:strVal val="#ppt_x"/>
                                          </p:val>
                                        </p:tav>
                                        <p:tav tm="100000">
                                          <p:val>
                                            <p:strVal val="#ppt_x"/>
                                          </p:val>
                                        </p:tav>
                                      </p:tavLst>
                                    </p:anim>
                                    <p:anim calcmode="lin" valueType="num">
                                      <p:cBhvr>
                                        <p:cTn id="11" dur="1000" fill="hold"/>
                                        <p:tgtEl>
                                          <p:spTgt spid="74"/>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5"/>
                                        </p:tgtEl>
                                        <p:attrNameLst>
                                          <p:attrName>style.visibility</p:attrName>
                                        </p:attrNameLst>
                                      </p:cBhvr>
                                      <p:to>
                                        <p:strVal val="visible"/>
                                      </p:to>
                                    </p:set>
                                    <p:anim calcmode="lin" valueType="num">
                                      <p:cBhvr>
                                        <p:cTn id="15" dur="1000" fill="hold"/>
                                        <p:tgtEl>
                                          <p:spTgt spid="75"/>
                                        </p:tgtEl>
                                        <p:attrNameLst>
                                          <p:attrName>ppt_w</p:attrName>
                                        </p:attrNameLst>
                                      </p:cBhvr>
                                      <p:tavLst>
                                        <p:tav tm="0">
                                          <p:val>
                                            <p:fltVal val="0"/>
                                          </p:val>
                                        </p:tav>
                                        <p:tav tm="100000">
                                          <p:val>
                                            <p:strVal val="#ppt_w"/>
                                          </p:val>
                                        </p:tav>
                                      </p:tavLst>
                                    </p:anim>
                                    <p:anim calcmode="lin" valueType="num">
                                      <p:cBhvr>
                                        <p:cTn id="16" dur="1000" fill="hold"/>
                                        <p:tgtEl>
                                          <p:spTgt spid="75"/>
                                        </p:tgtEl>
                                        <p:attrNameLst>
                                          <p:attrName>ppt_h</p:attrName>
                                        </p:attrNameLst>
                                      </p:cBhvr>
                                      <p:tavLst>
                                        <p:tav tm="0">
                                          <p:val>
                                            <p:fltVal val="0"/>
                                          </p:val>
                                        </p:tav>
                                        <p:tav tm="100000">
                                          <p:val>
                                            <p:strVal val="#ppt_h"/>
                                          </p:val>
                                        </p:tav>
                                      </p:tavLst>
                                    </p:anim>
                                    <p:animEffect transition="in" filter="fade">
                                      <p:cBhvr>
                                        <p:cTn id="17" dur="1000"/>
                                        <p:tgtEl>
                                          <p:spTgt spid="75"/>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fade">
                                      <p:cBhvr>
                                        <p:cTn id="21" dur="1000"/>
                                        <p:tgtEl>
                                          <p:spTgt spid="79"/>
                                        </p:tgtEl>
                                      </p:cBhvr>
                                    </p:animEffect>
                                    <p:anim calcmode="lin" valueType="num">
                                      <p:cBhvr>
                                        <p:cTn id="22" dur="1000" fill="hold"/>
                                        <p:tgtEl>
                                          <p:spTgt spid="79"/>
                                        </p:tgtEl>
                                        <p:attrNameLst>
                                          <p:attrName>ppt_x</p:attrName>
                                        </p:attrNameLst>
                                      </p:cBhvr>
                                      <p:tavLst>
                                        <p:tav tm="0">
                                          <p:val>
                                            <p:strVal val="#ppt_x"/>
                                          </p:val>
                                        </p:tav>
                                        <p:tav tm="100000">
                                          <p:val>
                                            <p:strVal val="#ppt_x"/>
                                          </p:val>
                                        </p:tav>
                                      </p:tavLst>
                                    </p:anim>
                                    <p:anim calcmode="lin" valueType="num">
                                      <p:cBhvr>
                                        <p:cTn id="23" dur="1000" fill="hold"/>
                                        <p:tgtEl>
                                          <p:spTgt spid="79"/>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7" presetClass="entr" presetSubtype="0" fill="hold" nodeType="afterEffect">
                                  <p:stCondLst>
                                    <p:cond delay="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1000"/>
                                        <p:tgtEl>
                                          <p:spTgt spid="85"/>
                                        </p:tgtEl>
                                      </p:cBhvr>
                                    </p:animEffect>
                                    <p:anim calcmode="lin" valueType="num">
                                      <p:cBhvr>
                                        <p:cTn id="28" dur="1000" fill="hold"/>
                                        <p:tgtEl>
                                          <p:spTgt spid="85"/>
                                        </p:tgtEl>
                                        <p:attrNameLst>
                                          <p:attrName>ppt_x</p:attrName>
                                        </p:attrNameLst>
                                      </p:cBhvr>
                                      <p:tavLst>
                                        <p:tav tm="0">
                                          <p:val>
                                            <p:strVal val="#ppt_x"/>
                                          </p:val>
                                        </p:tav>
                                        <p:tav tm="100000">
                                          <p:val>
                                            <p:strVal val="#ppt_x"/>
                                          </p:val>
                                        </p:tav>
                                      </p:tavLst>
                                    </p:anim>
                                    <p:anim calcmode="lin" valueType="num">
                                      <p:cBhvr>
                                        <p:cTn id="29" dur="1000" fill="hold"/>
                                        <p:tgtEl>
                                          <p:spTgt spid="85"/>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52" presetClass="entr" presetSubtype="0" fill="hold" nodeType="afterEffect">
                                  <p:stCondLst>
                                    <p:cond delay="0"/>
                                  </p:stCondLst>
                                  <p:childTnLst>
                                    <p:set>
                                      <p:cBhvr>
                                        <p:cTn id="32" dur="1" fill="hold">
                                          <p:stCondLst>
                                            <p:cond delay="0"/>
                                          </p:stCondLst>
                                        </p:cTn>
                                        <p:tgtEl>
                                          <p:spTgt spid="80"/>
                                        </p:tgtEl>
                                        <p:attrNameLst>
                                          <p:attrName>style.visibility</p:attrName>
                                        </p:attrNameLst>
                                      </p:cBhvr>
                                      <p:to>
                                        <p:strVal val="visible"/>
                                      </p:to>
                                    </p:set>
                                    <p:animScale>
                                      <p:cBhvr>
                                        <p:cTn id="33"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80"/>
                                        </p:tgtEl>
                                        <p:attrNameLst>
                                          <p:attrName>ppt_x</p:attrName>
                                          <p:attrName>ppt_y</p:attrName>
                                        </p:attrNameLst>
                                      </p:cBhvr>
                                    </p:animMotion>
                                    <p:animEffect transition="in" filter="fade">
                                      <p:cBhvr>
                                        <p:cTn id="35" dur="1000"/>
                                        <p:tgtEl>
                                          <p:spTgt spid="80"/>
                                        </p:tgtEl>
                                      </p:cBhvr>
                                    </p:animEffect>
                                  </p:childTnLst>
                                </p:cTn>
                              </p:par>
                            </p:childTnLst>
                          </p:cTn>
                        </p:par>
                        <p:par>
                          <p:cTn id="36" fill="hold">
                            <p:stCondLst>
                              <p:cond delay="5000"/>
                            </p:stCondLst>
                            <p:childTnLst>
                              <p:par>
                                <p:cTn id="37" presetID="52" presetClass="entr" presetSubtype="0"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Scale>
                                      <p:cBhvr>
                                        <p:cTn id="39"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54"/>
                                        </p:tgtEl>
                                        <p:attrNameLst>
                                          <p:attrName>ppt_x</p:attrName>
                                          <p:attrName>ppt_y</p:attrName>
                                        </p:attrNameLst>
                                      </p:cBhvr>
                                    </p:animMotion>
                                    <p:animEffect transition="in" filter="fade">
                                      <p:cBhvr>
                                        <p:cTn id="41" dur="1000"/>
                                        <p:tgtEl>
                                          <p:spTgt spid="54"/>
                                        </p:tgtEl>
                                      </p:cBhvr>
                                    </p:animEffect>
                                  </p:childTnLst>
                                </p:cTn>
                              </p:par>
                            </p:childTnLst>
                          </p:cTn>
                        </p:par>
                        <p:par>
                          <p:cTn id="42" fill="hold">
                            <p:stCondLst>
                              <p:cond delay="6000"/>
                            </p:stCondLst>
                            <p:childTnLst>
                              <p:par>
                                <p:cTn id="43" presetID="52" presetClass="entr" presetSubtype="0"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Scale>
                                      <p:cBhvr>
                                        <p:cTn id="45"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59"/>
                                        </p:tgtEl>
                                        <p:attrNameLst>
                                          <p:attrName>ppt_x</p:attrName>
                                          <p:attrName>ppt_y</p:attrName>
                                        </p:attrNameLst>
                                      </p:cBhvr>
                                    </p:animMotion>
                                    <p:animEffect transition="in" filter="fade">
                                      <p:cBhvr>
                                        <p:cTn id="47" dur="1000"/>
                                        <p:tgtEl>
                                          <p:spTgt spid="59"/>
                                        </p:tgtEl>
                                      </p:cBhvr>
                                    </p:animEffect>
                                  </p:childTnLst>
                                </p:cTn>
                              </p:par>
                            </p:childTnLst>
                          </p:cTn>
                        </p:par>
                        <p:par>
                          <p:cTn id="48" fill="hold">
                            <p:stCondLst>
                              <p:cond delay="7000"/>
                            </p:stCondLst>
                            <p:childTnLst>
                              <p:par>
                                <p:cTn id="49" presetID="52" presetClass="entr" presetSubtype="0" fill="hold" nodeType="afterEffect">
                                  <p:stCondLst>
                                    <p:cond delay="0"/>
                                  </p:stCondLst>
                                  <p:childTnLst>
                                    <p:set>
                                      <p:cBhvr>
                                        <p:cTn id="50" dur="1" fill="hold">
                                          <p:stCondLst>
                                            <p:cond delay="0"/>
                                          </p:stCondLst>
                                        </p:cTn>
                                        <p:tgtEl>
                                          <p:spTgt spid="64"/>
                                        </p:tgtEl>
                                        <p:attrNameLst>
                                          <p:attrName>style.visibility</p:attrName>
                                        </p:attrNameLst>
                                      </p:cBhvr>
                                      <p:to>
                                        <p:strVal val="visible"/>
                                      </p:to>
                                    </p:set>
                                    <p:animScale>
                                      <p:cBhvr>
                                        <p:cTn id="51" dur="100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64"/>
                                        </p:tgtEl>
                                        <p:attrNameLst>
                                          <p:attrName>ppt_x</p:attrName>
                                          <p:attrName>ppt_y</p:attrName>
                                        </p:attrNameLst>
                                      </p:cBhvr>
                                    </p:animMotion>
                                    <p:animEffect transition="in" filter="fade">
                                      <p:cBhvr>
                                        <p:cTn id="53" dur="1000"/>
                                        <p:tgtEl>
                                          <p:spTgt spid="64"/>
                                        </p:tgtEl>
                                      </p:cBhvr>
                                    </p:animEffect>
                                  </p:childTnLst>
                                </p:cTn>
                              </p:par>
                            </p:childTnLst>
                          </p:cTn>
                        </p:par>
                        <p:par>
                          <p:cTn id="54" fill="hold">
                            <p:stCondLst>
                              <p:cond delay="8000"/>
                            </p:stCondLst>
                            <p:childTnLst>
                              <p:par>
                                <p:cTn id="55" presetID="52" presetClass="entr" presetSubtype="0" fill="hold" nodeType="afterEffect">
                                  <p:stCondLst>
                                    <p:cond delay="0"/>
                                  </p:stCondLst>
                                  <p:childTnLst>
                                    <p:set>
                                      <p:cBhvr>
                                        <p:cTn id="56" dur="1" fill="hold">
                                          <p:stCondLst>
                                            <p:cond delay="0"/>
                                          </p:stCondLst>
                                        </p:cTn>
                                        <p:tgtEl>
                                          <p:spTgt spid="69"/>
                                        </p:tgtEl>
                                        <p:attrNameLst>
                                          <p:attrName>style.visibility</p:attrName>
                                        </p:attrNameLst>
                                      </p:cBhvr>
                                      <p:to>
                                        <p:strVal val="visible"/>
                                      </p:to>
                                    </p:set>
                                    <p:animScale>
                                      <p:cBhvr>
                                        <p:cTn id="57" dur="10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69"/>
                                        </p:tgtEl>
                                        <p:attrNameLst>
                                          <p:attrName>ppt_x</p:attrName>
                                          <p:attrName>ppt_y</p:attrName>
                                        </p:attrNameLst>
                                      </p:cBhvr>
                                    </p:animMotion>
                                    <p:animEffect transition="in" filter="fade">
                                      <p:cBhvr>
                                        <p:cTn id="59" dur="1000"/>
                                        <p:tgtEl>
                                          <p:spTgt spid="69"/>
                                        </p:tgtEl>
                                      </p:cBhvr>
                                    </p:animEffect>
                                  </p:childTnLst>
                                </p:cTn>
                              </p:par>
                            </p:childTnLst>
                          </p:cTn>
                        </p:par>
                        <p:par>
                          <p:cTn id="60" fill="hold">
                            <p:stCondLst>
                              <p:cond delay="9000"/>
                            </p:stCondLst>
                            <p:childTnLst>
                              <p:par>
                                <p:cTn id="61" presetID="56" presetClass="entr" presetSubtype="0" fill="hold" grpId="0" nodeType="afterEffect">
                                  <p:stCondLst>
                                    <p:cond delay="0"/>
                                  </p:stCondLst>
                                  <p:iterate type="lt">
                                    <p:tmPct val="10000"/>
                                  </p:iterate>
                                  <p:childTnLst>
                                    <p:set>
                                      <p:cBhvr>
                                        <p:cTn id="62" dur="1" fill="hold">
                                          <p:stCondLst>
                                            <p:cond delay="0"/>
                                          </p:stCondLst>
                                        </p:cTn>
                                        <p:tgtEl>
                                          <p:spTgt spid="53"/>
                                        </p:tgtEl>
                                        <p:attrNameLst>
                                          <p:attrName>style.visibility</p:attrName>
                                        </p:attrNameLst>
                                      </p:cBhvr>
                                      <p:to>
                                        <p:strVal val="visible"/>
                                      </p:to>
                                    </p:set>
                                    <p:anim by="(-#ppt_w*2)" calcmode="lin" valueType="num">
                                      <p:cBhvr rctx="PPT">
                                        <p:cTn id="63" dur="500" autoRev="1" fill="hold">
                                          <p:stCondLst>
                                            <p:cond delay="0"/>
                                          </p:stCondLst>
                                        </p:cTn>
                                        <p:tgtEl>
                                          <p:spTgt spid="53"/>
                                        </p:tgtEl>
                                        <p:attrNameLst>
                                          <p:attrName>ppt_w</p:attrName>
                                        </p:attrNameLst>
                                      </p:cBhvr>
                                    </p:anim>
                                    <p:anim by="(#ppt_w*0.50)" calcmode="lin" valueType="num">
                                      <p:cBhvr>
                                        <p:cTn id="64" dur="500" decel="50000" autoRev="1" fill="hold">
                                          <p:stCondLst>
                                            <p:cond delay="0"/>
                                          </p:stCondLst>
                                        </p:cTn>
                                        <p:tgtEl>
                                          <p:spTgt spid="53"/>
                                        </p:tgtEl>
                                        <p:attrNameLst>
                                          <p:attrName>ppt_x</p:attrName>
                                        </p:attrNameLst>
                                      </p:cBhvr>
                                    </p:anim>
                                    <p:anim from="(-#ppt_h/2)" to="(#ppt_y)" calcmode="lin" valueType="num">
                                      <p:cBhvr>
                                        <p:cTn id="65" dur="1000" fill="hold">
                                          <p:stCondLst>
                                            <p:cond delay="0"/>
                                          </p:stCondLst>
                                        </p:cTn>
                                        <p:tgtEl>
                                          <p:spTgt spid="53"/>
                                        </p:tgtEl>
                                        <p:attrNameLst>
                                          <p:attrName>ppt_y</p:attrName>
                                        </p:attrNameLst>
                                      </p:cBhvr>
                                    </p:anim>
                                    <p:animRot by="21600000">
                                      <p:cBhvr>
                                        <p:cTn id="66" dur="1000" fill="hold">
                                          <p:stCondLst>
                                            <p:cond delay="0"/>
                                          </p:stCondLst>
                                        </p:cTn>
                                        <p:tgtEl>
                                          <p:spTgt spid="53"/>
                                        </p:tgtEl>
                                        <p:attrNameLst>
                                          <p:attrName>r</p:attrName>
                                        </p:attrNameLst>
                                      </p:cBhvr>
                                    </p:animRot>
                                  </p:childTnLst>
                                </p:cTn>
                              </p:par>
                            </p:childTnLst>
                          </p:cTn>
                        </p:par>
                        <p:par>
                          <p:cTn id="67" fill="hold">
                            <p:stCondLst>
                              <p:cond delay="11100"/>
                            </p:stCondLst>
                            <p:childTnLst>
                              <p:par>
                                <p:cTn id="68" presetID="22" presetClass="entr" presetSubtype="8" fill="hold" nodeType="after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wipe(left)">
                                      <p:cBhvr>
                                        <p:cTn id="70" dur="1000"/>
                                        <p:tgtEl>
                                          <p:spTgt spid="52"/>
                                        </p:tgtEl>
                                      </p:cBhvr>
                                    </p:animEffect>
                                  </p:childTnLst>
                                </p:cTn>
                              </p:par>
                            </p:childTnLst>
                          </p:cTn>
                        </p:par>
                        <p:par>
                          <p:cTn id="71" fill="hold">
                            <p:stCondLst>
                              <p:cond delay="12100"/>
                            </p:stCondLst>
                            <p:childTnLst>
                              <p:par>
                                <p:cTn id="72" presetID="42" presetClass="entr" presetSubtype="0" fill="hold" grpId="0" nodeType="afterEffect" nodePh="1">
                                  <p:stCondLst>
                                    <p:cond delay="0"/>
                                  </p:stCondLst>
                                  <p:endCondLst>
                                    <p:cond evt="begin" delay="0">
                                      <p:tn val="72"/>
                                    </p:cond>
                                  </p:endCondLst>
                                  <p:childTnLst>
                                    <p:set>
                                      <p:cBhvr>
                                        <p:cTn id="73" dur="1" fill="hold">
                                          <p:stCondLst>
                                            <p:cond delay="0"/>
                                          </p:stCondLst>
                                        </p:cTn>
                                        <p:tgtEl>
                                          <p:spTgt spid="51"/>
                                        </p:tgtEl>
                                        <p:attrNameLst>
                                          <p:attrName>style.visibility</p:attrName>
                                        </p:attrNameLst>
                                      </p:cBhvr>
                                      <p:to>
                                        <p:strVal val="visible"/>
                                      </p:to>
                                    </p:set>
                                    <p:animEffect transition="in" filter="fade">
                                      <p:cBhvr>
                                        <p:cTn id="74" dur="1000"/>
                                        <p:tgtEl>
                                          <p:spTgt spid="51"/>
                                        </p:tgtEl>
                                      </p:cBhvr>
                                    </p:animEffect>
                                    <p:anim calcmode="lin" valueType="num">
                                      <p:cBhvr>
                                        <p:cTn id="75" dur="1000" fill="hold"/>
                                        <p:tgtEl>
                                          <p:spTgt spid="51"/>
                                        </p:tgtEl>
                                        <p:attrNameLst>
                                          <p:attrName>ppt_x</p:attrName>
                                        </p:attrNameLst>
                                      </p:cBhvr>
                                      <p:tavLst>
                                        <p:tav tm="0">
                                          <p:val>
                                            <p:strVal val="#ppt_x"/>
                                          </p:val>
                                        </p:tav>
                                        <p:tav tm="100000">
                                          <p:val>
                                            <p:strVal val="#ppt_x"/>
                                          </p:val>
                                        </p:tav>
                                      </p:tavLst>
                                    </p:anim>
                                    <p:anim calcmode="lin" valueType="num">
                                      <p:cBhvr>
                                        <p:cTn id="76"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7" repeatCount="indefinite" fill="hold" display="0">
                  <p:stCondLst>
                    <p:cond delay="indefinite"/>
                  </p:stCondLst>
                  <p:endCondLst>
                    <p:cond evt="onStopAudio" delay="0">
                      <p:tgtEl>
                        <p:sldTgt/>
                      </p:tgtEl>
                    </p:cond>
                  </p:endCondLst>
                </p:cTn>
                <p:tgtEl>
                  <p:spTgt spid="50"/>
                </p:tgtEl>
              </p:cMediaNode>
            </p:audio>
          </p:childTnLst>
        </p:cTn>
      </p:par>
    </p:tnLst>
    <p:bldLst>
      <p:bldP spid="51" grpId="0"/>
      <p:bldP spid="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等腰三角形 28"/>
          <p:cNvSpPr>
            <a:spLocks noChangeArrowheads="1"/>
          </p:cNvSpPr>
          <p:nvPr/>
        </p:nvSpPr>
        <p:spPr bwMode="auto">
          <a:xfrm rot="9233090">
            <a:off x="8535591" y="738188"/>
            <a:ext cx="200025" cy="172641"/>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30" name="等腰三角形 29"/>
          <p:cNvSpPr>
            <a:spLocks noChangeArrowheads="1"/>
          </p:cNvSpPr>
          <p:nvPr/>
        </p:nvSpPr>
        <p:spPr bwMode="auto">
          <a:xfrm rot="-6030424">
            <a:off x="8271272" y="1244204"/>
            <a:ext cx="297656" cy="257175"/>
          </a:xfrm>
          <a:prstGeom prst="triangle">
            <a:avLst>
              <a:gd name="adj" fmla="val 50000"/>
            </a:avLst>
          </a:prstGeom>
          <a:solidFill>
            <a:srgbClr val="30903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31" name="等腰三角形 30"/>
          <p:cNvSpPr>
            <a:spLocks noChangeArrowheads="1"/>
          </p:cNvSpPr>
          <p:nvPr/>
        </p:nvSpPr>
        <p:spPr bwMode="auto">
          <a:xfrm rot="-228606">
            <a:off x="8172450" y="251223"/>
            <a:ext cx="200025" cy="172640"/>
          </a:xfrm>
          <a:prstGeom prst="triangle">
            <a:avLst>
              <a:gd name="adj" fmla="val 50000"/>
            </a:avLst>
          </a:prstGeom>
          <a:solidFill>
            <a:srgbClr val="2B7E2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32" name="等腰三角形 31"/>
          <p:cNvSpPr>
            <a:spLocks noChangeArrowheads="1"/>
          </p:cNvSpPr>
          <p:nvPr/>
        </p:nvSpPr>
        <p:spPr bwMode="auto">
          <a:xfrm rot="-3389783">
            <a:off x="7865864" y="519708"/>
            <a:ext cx="95250" cy="82154"/>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33" name="等腰三角形 32"/>
          <p:cNvSpPr>
            <a:spLocks noChangeArrowheads="1"/>
          </p:cNvSpPr>
          <p:nvPr/>
        </p:nvSpPr>
        <p:spPr bwMode="auto">
          <a:xfrm rot="8748521">
            <a:off x="8134350" y="633412"/>
            <a:ext cx="96441" cy="82154"/>
          </a:xfrm>
          <a:prstGeom prst="triangle">
            <a:avLst>
              <a:gd name="adj" fmla="val 50000"/>
            </a:avLst>
          </a:prstGeom>
          <a:solidFill>
            <a:srgbClr val="55955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34" name="文本框 8"/>
          <p:cNvSpPr txBox="1">
            <a:spLocks noChangeArrowheads="1"/>
          </p:cNvSpPr>
          <p:nvPr/>
        </p:nvSpPr>
        <p:spPr bwMode="auto">
          <a:xfrm>
            <a:off x="5181600" y="1226344"/>
            <a:ext cx="342542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00" dirty="0">
                <a:solidFill>
                  <a:srgbClr val="197519"/>
                </a:solidFill>
              </a:rPr>
              <a:t>添加相关标题文字</a:t>
            </a:r>
          </a:p>
        </p:txBody>
      </p:sp>
      <p:grpSp>
        <p:nvGrpSpPr>
          <p:cNvPr id="35" name="组合 34"/>
          <p:cNvGrpSpPr>
            <a:grpSpLocks/>
          </p:cNvGrpSpPr>
          <p:nvPr/>
        </p:nvGrpSpPr>
        <p:grpSpPr bwMode="auto">
          <a:xfrm>
            <a:off x="4293394" y="1083469"/>
            <a:ext cx="641747" cy="585788"/>
            <a:chOff x="5338742" y="1329558"/>
            <a:chExt cx="855357" cy="780606"/>
          </a:xfrm>
        </p:grpSpPr>
        <p:grpSp>
          <p:nvGrpSpPr>
            <p:cNvPr id="36" name="组合 7"/>
            <p:cNvGrpSpPr>
              <a:grpSpLocks/>
            </p:cNvGrpSpPr>
            <p:nvPr/>
          </p:nvGrpSpPr>
          <p:grpSpPr bwMode="auto">
            <a:xfrm rot="789266">
              <a:off x="5338742" y="1329558"/>
              <a:ext cx="855357" cy="780606"/>
              <a:chOff x="13707721" y="2401221"/>
              <a:chExt cx="1435101" cy="1309686"/>
            </a:xfrm>
          </p:grpSpPr>
          <p:sp>
            <p:nvSpPr>
              <p:cNvPr id="38" name="等腰三角形 29"/>
              <p:cNvSpPr>
                <a:spLocks noChangeArrowheads="1"/>
              </p:cNvSpPr>
              <p:nvPr/>
            </p:nvSpPr>
            <p:spPr bwMode="auto">
              <a:xfrm rot="-8687839">
                <a:off x="13707721" y="2696495"/>
                <a:ext cx="1176337"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39" name="组合 4"/>
              <p:cNvGrpSpPr>
                <a:grpSpLocks/>
              </p:cNvGrpSpPr>
              <p:nvPr/>
            </p:nvGrpSpPr>
            <p:grpSpPr bwMode="auto">
              <a:xfrm>
                <a:off x="13839485" y="2401221"/>
                <a:ext cx="1303337" cy="1279525"/>
                <a:chOff x="13839374" y="2401220"/>
                <a:chExt cx="1303336" cy="1279536"/>
              </a:xfrm>
            </p:grpSpPr>
            <p:sp>
              <p:nvSpPr>
                <p:cNvPr id="40" name="等腰三角形 28"/>
                <p:cNvSpPr>
                  <a:spLocks noChangeArrowheads="1"/>
                </p:cNvSpPr>
                <p:nvPr/>
              </p:nvSpPr>
              <p:spPr bwMode="auto">
                <a:xfrm rot="-8687839">
                  <a:off x="13839374" y="2756829"/>
                  <a:ext cx="944554" cy="815977"/>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41" name="椭圆 30"/>
                <p:cNvSpPr>
                  <a:spLocks noChangeArrowheads="1"/>
                </p:cNvSpPr>
                <p:nvPr/>
              </p:nvSpPr>
              <p:spPr bwMode="auto">
                <a:xfrm rot="9110320">
                  <a:off x="15028410" y="3061629"/>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42" name="椭圆 31"/>
                <p:cNvSpPr>
                  <a:spLocks noChangeArrowheads="1"/>
                </p:cNvSpPr>
                <p:nvPr/>
              </p:nvSpPr>
              <p:spPr bwMode="auto">
                <a:xfrm rot="9110320">
                  <a:off x="13939439" y="3564868"/>
                  <a:ext cx="115887"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43" name="椭圆 32"/>
                <p:cNvSpPr>
                  <a:spLocks noChangeArrowheads="1"/>
                </p:cNvSpPr>
                <p:nvPr/>
              </p:nvSpPr>
              <p:spPr bwMode="auto">
                <a:xfrm rot="9110320">
                  <a:off x="14056973" y="2401220"/>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sp>
          <p:nvSpPr>
            <p:cNvPr id="37" name="文本框 41"/>
            <p:cNvSpPr txBox="1">
              <a:spLocks noChangeArrowheads="1"/>
            </p:cNvSpPr>
            <p:nvPr/>
          </p:nvSpPr>
          <p:spPr bwMode="auto">
            <a:xfrm>
              <a:off x="5625036" y="1503538"/>
              <a:ext cx="230475" cy="4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solidFill>
                    <a:schemeClr val="bg1"/>
                  </a:solidFill>
                </a:rPr>
                <a:t>1</a:t>
              </a:r>
            </a:p>
          </p:txBody>
        </p:sp>
      </p:grpSp>
      <p:sp>
        <p:nvSpPr>
          <p:cNvPr id="44" name="文本框 18"/>
          <p:cNvSpPr txBox="1">
            <a:spLocks noChangeArrowheads="1"/>
          </p:cNvSpPr>
          <p:nvPr/>
        </p:nvSpPr>
        <p:spPr bwMode="auto">
          <a:xfrm>
            <a:off x="4616054" y="2058591"/>
            <a:ext cx="342542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00" dirty="0">
                <a:solidFill>
                  <a:srgbClr val="197519"/>
                </a:solidFill>
              </a:rPr>
              <a:t>添加相关标题文字</a:t>
            </a:r>
          </a:p>
        </p:txBody>
      </p:sp>
      <p:grpSp>
        <p:nvGrpSpPr>
          <p:cNvPr id="45" name="组合 44"/>
          <p:cNvGrpSpPr>
            <a:grpSpLocks/>
          </p:cNvGrpSpPr>
          <p:nvPr/>
        </p:nvGrpSpPr>
        <p:grpSpPr bwMode="auto">
          <a:xfrm rot="655813">
            <a:off x="3830241" y="1915716"/>
            <a:ext cx="641747" cy="585788"/>
            <a:chOff x="5338742" y="1329558"/>
            <a:chExt cx="855357" cy="780606"/>
          </a:xfrm>
        </p:grpSpPr>
        <p:grpSp>
          <p:nvGrpSpPr>
            <p:cNvPr id="46" name="组合 44"/>
            <p:cNvGrpSpPr>
              <a:grpSpLocks/>
            </p:cNvGrpSpPr>
            <p:nvPr/>
          </p:nvGrpSpPr>
          <p:grpSpPr bwMode="auto">
            <a:xfrm rot="789266">
              <a:off x="5338742" y="1329558"/>
              <a:ext cx="855357" cy="780606"/>
              <a:chOff x="13707721" y="2401221"/>
              <a:chExt cx="1435101" cy="1309686"/>
            </a:xfrm>
          </p:grpSpPr>
          <p:sp>
            <p:nvSpPr>
              <p:cNvPr id="48" name="等腰三角形 46"/>
              <p:cNvSpPr>
                <a:spLocks noChangeArrowheads="1"/>
              </p:cNvSpPr>
              <p:nvPr/>
            </p:nvSpPr>
            <p:spPr bwMode="auto">
              <a:xfrm rot="-8687839">
                <a:off x="13707721" y="2696495"/>
                <a:ext cx="1176337"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49" name="组合 47"/>
              <p:cNvGrpSpPr>
                <a:grpSpLocks/>
              </p:cNvGrpSpPr>
              <p:nvPr/>
            </p:nvGrpSpPr>
            <p:grpSpPr bwMode="auto">
              <a:xfrm>
                <a:off x="13839485" y="2401221"/>
                <a:ext cx="1303337" cy="1279525"/>
                <a:chOff x="13839374" y="2401220"/>
                <a:chExt cx="1303336" cy="1279536"/>
              </a:xfrm>
            </p:grpSpPr>
            <p:sp>
              <p:nvSpPr>
                <p:cNvPr id="50" name="等腰三角形 48"/>
                <p:cNvSpPr>
                  <a:spLocks noChangeArrowheads="1"/>
                </p:cNvSpPr>
                <p:nvPr/>
              </p:nvSpPr>
              <p:spPr bwMode="auto">
                <a:xfrm rot="-8687839">
                  <a:off x="13839374" y="2756829"/>
                  <a:ext cx="944554" cy="815977"/>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51" name="椭圆 49"/>
                <p:cNvSpPr>
                  <a:spLocks noChangeArrowheads="1"/>
                </p:cNvSpPr>
                <p:nvPr/>
              </p:nvSpPr>
              <p:spPr bwMode="auto">
                <a:xfrm rot="9110320">
                  <a:off x="15028410" y="3061629"/>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52" name="椭圆 50"/>
                <p:cNvSpPr>
                  <a:spLocks noChangeArrowheads="1"/>
                </p:cNvSpPr>
                <p:nvPr/>
              </p:nvSpPr>
              <p:spPr bwMode="auto">
                <a:xfrm rot="9110320">
                  <a:off x="13939439" y="3564868"/>
                  <a:ext cx="115887"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53" name="椭圆 51"/>
                <p:cNvSpPr>
                  <a:spLocks noChangeArrowheads="1"/>
                </p:cNvSpPr>
                <p:nvPr/>
              </p:nvSpPr>
              <p:spPr bwMode="auto">
                <a:xfrm rot="9110320">
                  <a:off x="14056973" y="2401220"/>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sp>
          <p:nvSpPr>
            <p:cNvPr id="47" name="文本框 45"/>
            <p:cNvSpPr txBox="1">
              <a:spLocks noChangeArrowheads="1"/>
            </p:cNvSpPr>
            <p:nvPr/>
          </p:nvSpPr>
          <p:spPr bwMode="auto">
            <a:xfrm rot="20944187">
              <a:off x="5626419" y="1501338"/>
              <a:ext cx="230475" cy="4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solidFill>
                    <a:schemeClr val="bg1"/>
                  </a:solidFill>
                </a:rPr>
                <a:t>2</a:t>
              </a:r>
            </a:p>
          </p:txBody>
        </p:sp>
      </p:grpSp>
      <p:sp>
        <p:nvSpPr>
          <p:cNvPr id="54" name="文本框 28"/>
          <p:cNvSpPr txBox="1">
            <a:spLocks noChangeArrowheads="1"/>
          </p:cNvSpPr>
          <p:nvPr/>
        </p:nvSpPr>
        <p:spPr bwMode="auto">
          <a:xfrm>
            <a:off x="3915966" y="2890837"/>
            <a:ext cx="342542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00" dirty="0">
                <a:solidFill>
                  <a:srgbClr val="197519"/>
                </a:solidFill>
              </a:rPr>
              <a:t>添加相关标题文字</a:t>
            </a:r>
          </a:p>
        </p:txBody>
      </p:sp>
      <p:grpSp>
        <p:nvGrpSpPr>
          <p:cNvPr id="55" name="组合 54"/>
          <p:cNvGrpSpPr>
            <a:grpSpLocks/>
          </p:cNvGrpSpPr>
          <p:nvPr/>
        </p:nvGrpSpPr>
        <p:grpSpPr bwMode="auto">
          <a:xfrm rot="1311626">
            <a:off x="3177778" y="2747963"/>
            <a:ext cx="641747" cy="584597"/>
            <a:chOff x="5338742" y="1329558"/>
            <a:chExt cx="855357" cy="780606"/>
          </a:xfrm>
        </p:grpSpPr>
        <p:grpSp>
          <p:nvGrpSpPr>
            <p:cNvPr id="56" name="组合 53"/>
            <p:cNvGrpSpPr>
              <a:grpSpLocks/>
            </p:cNvGrpSpPr>
            <p:nvPr/>
          </p:nvGrpSpPr>
          <p:grpSpPr bwMode="auto">
            <a:xfrm rot="789266">
              <a:off x="5338742" y="1329558"/>
              <a:ext cx="855357" cy="780606"/>
              <a:chOff x="13707721" y="2401221"/>
              <a:chExt cx="1435101" cy="1309686"/>
            </a:xfrm>
          </p:grpSpPr>
          <p:sp>
            <p:nvSpPr>
              <p:cNvPr id="58" name="等腰三角形 55"/>
              <p:cNvSpPr>
                <a:spLocks noChangeArrowheads="1"/>
              </p:cNvSpPr>
              <p:nvPr/>
            </p:nvSpPr>
            <p:spPr bwMode="auto">
              <a:xfrm rot="-8687839">
                <a:off x="13707721" y="2696495"/>
                <a:ext cx="1176337"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59" name="组合 56"/>
              <p:cNvGrpSpPr>
                <a:grpSpLocks/>
              </p:cNvGrpSpPr>
              <p:nvPr/>
            </p:nvGrpSpPr>
            <p:grpSpPr bwMode="auto">
              <a:xfrm>
                <a:off x="13839485" y="2401221"/>
                <a:ext cx="1303337" cy="1279525"/>
                <a:chOff x="13839374" y="2401220"/>
                <a:chExt cx="1303336" cy="1279536"/>
              </a:xfrm>
            </p:grpSpPr>
            <p:sp>
              <p:nvSpPr>
                <p:cNvPr id="60" name="等腰三角形 57"/>
                <p:cNvSpPr>
                  <a:spLocks noChangeArrowheads="1"/>
                </p:cNvSpPr>
                <p:nvPr/>
              </p:nvSpPr>
              <p:spPr bwMode="auto">
                <a:xfrm rot="-8687839">
                  <a:off x="13839374" y="2756829"/>
                  <a:ext cx="944554" cy="815977"/>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61" name="椭圆 58"/>
                <p:cNvSpPr>
                  <a:spLocks noChangeArrowheads="1"/>
                </p:cNvSpPr>
                <p:nvPr/>
              </p:nvSpPr>
              <p:spPr bwMode="auto">
                <a:xfrm rot="9110320">
                  <a:off x="15028410" y="3061629"/>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62" name="椭圆 59"/>
                <p:cNvSpPr>
                  <a:spLocks noChangeArrowheads="1"/>
                </p:cNvSpPr>
                <p:nvPr/>
              </p:nvSpPr>
              <p:spPr bwMode="auto">
                <a:xfrm rot="9110320">
                  <a:off x="13939439" y="3564868"/>
                  <a:ext cx="115887"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63" name="椭圆 60"/>
                <p:cNvSpPr>
                  <a:spLocks noChangeArrowheads="1"/>
                </p:cNvSpPr>
                <p:nvPr/>
              </p:nvSpPr>
              <p:spPr bwMode="auto">
                <a:xfrm rot="9110320">
                  <a:off x="14056973" y="2401220"/>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sp>
          <p:nvSpPr>
            <p:cNvPr id="57" name="文本框 54"/>
            <p:cNvSpPr txBox="1">
              <a:spLocks noChangeArrowheads="1"/>
            </p:cNvSpPr>
            <p:nvPr/>
          </p:nvSpPr>
          <p:spPr bwMode="auto">
            <a:xfrm rot="20069750">
              <a:off x="5620692" y="1460889"/>
              <a:ext cx="230475" cy="49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solidFill>
                    <a:schemeClr val="bg1"/>
                  </a:solidFill>
                </a:rPr>
                <a:t>3</a:t>
              </a:r>
            </a:p>
          </p:txBody>
        </p:sp>
      </p:grpSp>
      <p:sp>
        <p:nvSpPr>
          <p:cNvPr id="64" name="文本框 38"/>
          <p:cNvSpPr txBox="1">
            <a:spLocks noChangeArrowheads="1"/>
          </p:cNvSpPr>
          <p:nvPr/>
        </p:nvSpPr>
        <p:spPr bwMode="auto">
          <a:xfrm>
            <a:off x="3118248" y="3737372"/>
            <a:ext cx="342542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00" dirty="0">
                <a:solidFill>
                  <a:srgbClr val="197519"/>
                </a:solidFill>
              </a:rPr>
              <a:t>添加相关标题文字</a:t>
            </a:r>
          </a:p>
        </p:txBody>
      </p:sp>
      <p:grpSp>
        <p:nvGrpSpPr>
          <p:cNvPr id="65" name="组合 64"/>
          <p:cNvGrpSpPr>
            <a:grpSpLocks/>
          </p:cNvGrpSpPr>
          <p:nvPr/>
        </p:nvGrpSpPr>
        <p:grpSpPr bwMode="auto">
          <a:xfrm rot="2091577">
            <a:off x="2347913" y="3580210"/>
            <a:ext cx="640556" cy="584597"/>
            <a:chOff x="5338742" y="1329558"/>
            <a:chExt cx="855357" cy="780606"/>
          </a:xfrm>
        </p:grpSpPr>
        <p:grpSp>
          <p:nvGrpSpPr>
            <p:cNvPr id="66" name="组合 62"/>
            <p:cNvGrpSpPr>
              <a:grpSpLocks/>
            </p:cNvGrpSpPr>
            <p:nvPr/>
          </p:nvGrpSpPr>
          <p:grpSpPr bwMode="auto">
            <a:xfrm rot="789266">
              <a:off x="5338742" y="1329558"/>
              <a:ext cx="855357" cy="780606"/>
              <a:chOff x="13707721" y="2401221"/>
              <a:chExt cx="1435101" cy="1309686"/>
            </a:xfrm>
          </p:grpSpPr>
          <p:sp>
            <p:nvSpPr>
              <p:cNvPr id="68" name="等腰三角形 64"/>
              <p:cNvSpPr>
                <a:spLocks noChangeArrowheads="1"/>
              </p:cNvSpPr>
              <p:nvPr/>
            </p:nvSpPr>
            <p:spPr bwMode="auto">
              <a:xfrm rot="-8687839">
                <a:off x="13707721" y="2696495"/>
                <a:ext cx="1176337"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69" name="组合 65"/>
              <p:cNvGrpSpPr>
                <a:grpSpLocks/>
              </p:cNvGrpSpPr>
              <p:nvPr/>
            </p:nvGrpSpPr>
            <p:grpSpPr bwMode="auto">
              <a:xfrm>
                <a:off x="13839485" y="2401221"/>
                <a:ext cx="1303337" cy="1279525"/>
                <a:chOff x="13839374" y="2401220"/>
                <a:chExt cx="1303336" cy="1279536"/>
              </a:xfrm>
            </p:grpSpPr>
            <p:sp>
              <p:nvSpPr>
                <p:cNvPr id="70" name="等腰三角形 66"/>
                <p:cNvSpPr>
                  <a:spLocks noChangeArrowheads="1"/>
                </p:cNvSpPr>
                <p:nvPr/>
              </p:nvSpPr>
              <p:spPr bwMode="auto">
                <a:xfrm rot="-8687839">
                  <a:off x="13839374" y="2756829"/>
                  <a:ext cx="944554" cy="815977"/>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71" name="椭圆 67"/>
                <p:cNvSpPr>
                  <a:spLocks noChangeArrowheads="1"/>
                </p:cNvSpPr>
                <p:nvPr/>
              </p:nvSpPr>
              <p:spPr bwMode="auto">
                <a:xfrm rot="9110320">
                  <a:off x="15028410" y="3061629"/>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72" name="椭圆 68"/>
                <p:cNvSpPr>
                  <a:spLocks noChangeArrowheads="1"/>
                </p:cNvSpPr>
                <p:nvPr/>
              </p:nvSpPr>
              <p:spPr bwMode="auto">
                <a:xfrm rot="9110320">
                  <a:off x="13939439" y="3564868"/>
                  <a:ext cx="115887"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73" name="椭圆 69"/>
                <p:cNvSpPr>
                  <a:spLocks noChangeArrowheads="1"/>
                </p:cNvSpPr>
                <p:nvPr/>
              </p:nvSpPr>
              <p:spPr bwMode="auto">
                <a:xfrm rot="9110320">
                  <a:off x="14056973" y="2401220"/>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sp>
          <p:nvSpPr>
            <p:cNvPr id="67" name="文本框 63"/>
            <p:cNvSpPr txBox="1">
              <a:spLocks noChangeArrowheads="1"/>
            </p:cNvSpPr>
            <p:nvPr/>
          </p:nvSpPr>
          <p:spPr bwMode="auto">
            <a:xfrm rot="19632561">
              <a:off x="5618386" y="1471795"/>
              <a:ext cx="230475" cy="49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solidFill>
                    <a:schemeClr val="bg1"/>
                  </a:solidFill>
                </a:rPr>
                <a:t>4</a:t>
              </a:r>
            </a:p>
          </p:txBody>
        </p:sp>
      </p:grpSp>
      <p:grpSp>
        <p:nvGrpSpPr>
          <p:cNvPr id="74" name="组合 73"/>
          <p:cNvGrpSpPr>
            <a:grpSpLocks/>
          </p:cNvGrpSpPr>
          <p:nvPr/>
        </p:nvGrpSpPr>
        <p:grpSpPr bwMode="auto">
          <a:xfrm>
            <a:off x="1" y="0"/>
            <a:ext cx="4089797" cy="4198144"/>
            <a:chOff x="1" y="0"/>
            <a:chExt cx="5453336" cy="5596974"/>
          </a:xfrm>
        </p:grpSpPr>
        <p:sp>
          <p:nvSpPr>
            <p:cNvPr id="75" name="任意多边形 74"/>
            <p:cNvSpPr/>
            <p:nvPr/>
          </p:nvSpPr>
          <p:spPr>
            <a:xfrm>
              <a:off x="1" y="0"/>
              <a:ext cx="5453336" cy="5596974"/>
            </a:xfrm>
            <a:custGeom>
              <a:avLst/>
              <a:gdLst>
                <a:gd name="connsiteX0" fmla="*/ 0 w 5453336"/>
                <a:gd name="connsiteY0" fmla="*/ 0 h 5596974"/>
                <a:gd name="connsiteX1" fmla="*/ 5453336 w 5453336"/>
                <a:gd name="connsiteY1" fmla="*/ 0 h 5596974"/>
                <a:gd name="connsiteX2" fmla="*/ 140848 w 5453336"/>
                <a:gd name="connsiteY2" fmla="*/ 5593412 h 5596974"/>
                <a:gd name="connsiteX3" fmla="*/ 0 w 5453336"/>
                <a:gd name="connsiteY3" fmla="*/ 5596974 h 5596974"/>
              </a:gdLst>
              <a:ahLst/>
              <a:cxnLst>
                <a:cxn ang="0">
                  <a:pos x="connsiteX0" y="connsiteY0"/>
                </a:cxn>
                <a:cxn ang="0">
                  <a:pos x="connsiteX1" y="connsiteY1"/>
                </a:cxn>
                <a:cxn ang="0">
                  <a:pos x="connsiteX2" y="connsiteY2"/>
                </a:cxn>
                <a:cxn ang="0">
                  <a:pos x="connsiteX3" y="connsiteY3"/>
                </a:cxn>
              </a:cxnLst>
              <a:rect l="l" t="t" r="r" b="b"/>
              <a:pathLst>
                <a:path w="5453336" h="5596974">
                  <a:moveTo>
                    <a:pt x="0" y="0"/>
                  </a:moveTo>
                  <a:lnTo>
                    <a:pt x="5453336" y="0"/>
                  </a:lnTo>
                  <a:cubicBezTo>
                    <a:pt x="5453336" y="2996519"/>
                    <a:pt x="3100088" y="5443408"/>
                    <a:pt x="140848" y="5593412"/>
                  </a:cubicBezTo>
                  <a:lnTo>
                    <a:pt x="0" y="5596974"/>
                  </a:lnTo>
                  <a:close/>
                </a:path>
              </a:pathLst>
            </a:custGeom>
            <a:solidFill>
              <a:srgbClr val="19751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nvGrpSpPr>
            <p:cNvPr id="76" name="组合 78"/>
            <p:cNvGrpSpPr>
              <a:grpSpLocks/>
            </p:cNvGrpSpPr>
            <p:nvPr/>
          </p:nvGrpSpPr>
          <p:grpSpPr bwMode="auto">
            <a:xfrm>
              <a:off x="654256" y="1461442"/>
              <a:ext cx="3084134" cy="1790396"/>
              <a:chOff x="654256" y="1618167"/>
              <a:chExt cx="3084134" cy="1790396"/>
            </a:xfrm>
          </p:grpSpPr>
          <p:sp>
            <p:nvSpPr>
              <p:cNvPr id="77" name="文本框 75"/>
              <p:cNvSpPr txBox="1">
                <a:spLocks noChangeArrowheads="1"/>
              </p:cNvSpPr>
              <p:nvPr/>
            </p:nvSpPr>
            <p:spPr bwMode="auto">
              <a:xfrm>
                <a:off x="1139022" y="1618167"/>
                <a:ext cx="1899282" cy="9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4050" dirty="0">
                    <a:solidFill>
                      <a:schemeClr val="bg1"/>
                    </a:solidFill>
                  </a:rPr>
                  <a:t>目录</a:t>
                </a:r>
              </a:p>
            </p:txBody>
          </p:sp>
          <p:sp>
            <p:nvSpPr>
              <p:cNvPr id="78" name="文本框 77"/>
              <p:cNvSpPr txBox="1">
                <a:spLocks noChangeArrowheads="1"/>
              </p:cNvSpPr>
              <p:nvPr/>
            </p:nvSpPr>
            <p:spPr bwMode="auto">
              <a:xfrm>
                <a:off x="654256" y="2669972"/>
                <a:ext cx="3084134" cy="738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sz="3000" dirty="0">
                    <a:solidFill>
                      <a:schemeClr val="bg1"/>
                    </a:solidFill>
                  </a:rPr>
                  <a:t>CONTENTS</a:t>
                </a:r>
                <a:endParaRPr lang="zh-CN" altLang="en-US" sz="3000" dirty="0">
                  <a:solidFill>
                    <a:schemeClr val="bg1"/>
                  </a:solidFill>
                </a:endParaRPr>
              </a:p>
            </p:txBody>
          </p:sp>
        </p:grpSp>
      </p:grpSp>
      <p:grpSp>
        <p:nvGrpSpPr>
          <p:cNvPr id="79" name="组合 78"/>
          <p:cNvGrpSpPr>
            <a:grpSpLocks/>
          </p:cNvGrpSpPr>
          <p:nvPr/>
        </p:nvGrpSpPr>
        <p:grpSpPr bwMode="auto">
          <a:xfrm>
            <a:off x="6346032" y="2315766"/>
            <a:ext cx="2797969" cy="2827734"/>
            <a:chOff x="8461714" y="3087044"/>
            <a:chExt cx="3730286" cy="3770956"/>
          </a:xfrm>
        </p:grpSpPr>
        <p:sp>
          <p:nvSpPr>
            <p:cNvPr id="80" name="任意多边形 79"/>
            <p:cNvSpPr/>
            <p:nvPr/>
          </p:nvSpPr>
          <p:spPr>
            <a:xfrm>
              <a:off x="8461714" y="3087044"/>
              <a:ext cx="3730286" cy="3770956"/>
            </a:xfrm>
            <a:custGeom>
              <a:avLst/>
              <a:gdLst>
                <a:gd name="connsiteX0" fmla="*/ 3598693 w 3730286"/>
                <a:gd name="connsiteY0" fmla="*/ 0 h 3770956"/>
                <a:gd name="connsiteX1" fmla="*/ 3730286 w 3730286"/>
                <a:gd name="connsiteY1" fmla="*/ 3091 h 3770956"/>
                <a:gd name="connsiteX2" fmla="*/ 3730286 w 3730286"/>
                <a:gd name="connsiteY2" fmla="*/ 3770956 h 3770956"/>
                <a:gd name="connsiteX3" fmla="*/ 32770 w 3730286"/>
                <a:gd name="connsiteY3" fmla="*/ 3770956 h 3770956"/>
                <a:gd name="connsiteX4" fmla="*/ 18580 w 3730286"/>
                <a:gd name="connsiteY4" fmla="*/ 3684585 h 3770956"/>
                <a:gd name="connsiteX5" fmla="*/ 0 w 3730286"/>
                <a:gd name="connsiteY5" fmla="*/ 3342803 h 3770956"/>
                <a:gd name="connsiteX6" fmla="*/ 3598693 w 3730286"/>
                <a:gd name="connsiteY6" fmla="*/ 0 h 377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0286" h="3770956">
                  <a:moveTo>
                    <a:pt x="3598693" y="0"/>
                  </a:moveTo>
                  <a:lnTo>
                    <a:pt x="3730286" y="3091"/>
                  </a:lnTo>
                  <a:lnTo>
                    <a:pt x="3730286" y="3770956"/>
                  </a:lnTo>
                  <a:lnTo>
                    <a:pt x="32770" y="3770956"/>
                  </a:lnTo>
                  <a:lnTo>
                    <a:pt x="18580" y="3684585"/>
                  </a:lnTo>
                  <a:cubicBezTo>
                    <a:pt x="6294" y="3572210"/>
                    <a:pt x="0" y="3458189"/>
                    <a:pt x="0" y="3342803"/>
                  </a:cubicBezTo>
                  <a:cubicBezTo>
                    <a:pt x="0" y="1496624"/>
                    <a:pt x="1611190" y="0"/>
                    <a:pt x="3598693" y="0"/>
                  </a:cubicBezTo>
                  <a:close/>
                </a:path>
              </a:pathLst>
            </a:custGeom>
            <a:solidFill>
              <a:srgbClr val="19751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81" name="Freeform 5"/>
            <p:cNvSpPr>
              <a:spLocks noEditPoints="1" noChangeArrowheads="1"/>
            </p:cNvSpPr>
            <p:nvPr/>
          </p:nvSpPr>
          <p:spPr bwMode="auto">
            <a:xfrm>
              <a:off x="9784709" y="4787634"/>
              <a:ext cx="1758950" cy="1637450"/>
            </a:xfrm>
            <a:custGeom>
              <a:avLst/>
              <a:gdLst>
                <a:gd name="T0" fmla="*/ 118 w 126"/>
                <a:gd name="T1" fmla="*/ 0 h 117"/>
                <a:gd name="T2" fmla="*/ 126 w 126"/>
                <a:gd name="T3" fmla="*/ 78 h 117"/>
                <a:gd name="T4" fmla="*/ 113 w 126"/>
                <a:gd name="T5" fmla="*/ 86 h 117"/>
                <a:gd name="T6" fmla="*/ 116 w 126"/>
                <a:gd name="T7" fmla="*/ 77 h 117"/>
                <a:gd name="T8" fmla="*/ 10 w 126"/>
                <a:gd name="T9" fmla="*/ 8 h 117"/>
                <a:gd name="T10" fmla="*/ 48 w 126"/>
                <a:gd name="T11" fmla="*/ 77 h 117"/>
                <a:gd name="T12" fmla="*/ 55 w 126"/>
                <a:gd name="T13" fmla="*/ 86 h 117"/>
                <a:gd name="T14" fmla="*/ 0 w 126"/>
                <a:gd name="T15" fmla="*/ 78 h 117"/>
                <a:gd name="T16" fmla="*/ 8 w 126"/>
                <a:gd name="T17" fmla="*/ 0 h 117"/>
                <a:gd name="T18" fmla="*/ 86 w 126"/>
                <a:gd name="T19" fmla="*/ 48 h 117"/>
                <a:gd name="T20" fmla="*/ 111 w 126"/>
                <a:gd name="T21" fmla="*/ 46 h 117"/>
                <a:gd name="T22" fmla="*/ 86 w 126"/>
                <a:gd name="T23" fmla="*/ 39 h 117"/>
                <a:gd name="T24" fmla="*/ 111 w 126"/>
                <a:gd name="T25" fmla="*/ 41 h 117"/>
                <a:gd name="T26" fmla="*/ 86 w 126"/>
                <a:gd name="T27" fmla="*/ 39 h 117"/>
                <a:gd name="T28" fmla="*/ 99 w 126"/>
                <a:gd name="T29" fmla="*/ 32 h 117"/>
                <a:gd name="T30" fmla="*/ 111 w 126"/>
                <a:gd name="T31" fmla="*/ 30 h 117"/>
                <a:gd name="T32" fmla="*/ 99 w 126"/>
                <a:gd name="T33" fmla="*/ 23 h 117"/>
                <a:gd name="T34" fmla="*/ 111 w 126"/>
                <a:gd name="T35" fmla="*/ 25 h 117"/>
                <a:gd name="T36" fmla="*/ 99 w 126"/>
                <a:gd name="T37" fmla="*/ 23 h 117"/>
                <a:gd name="T38" fmla="*/ 99 w 126"/>
                <a:gd name="T39" fmla="*/ 18 h 117"/>
                <a:gd name="T40" fmla="*/ 111 w 126"/>
                <a:gd name="T41" fmla="*/ 16 h 117"/>
                <a:gd name="T42" fmla="*/ 73 w 126"/>
                <a:gd name="T43" fmla="*/ 16 h 117"/>
                <a:gd name="T44" fmla="*/ 95 w 126"/>
                <a:gd name="T45" fmla="*/ 34 h 117"/>
                <a:gd name="T46" fmla="*/ 73 w 126"/>
                <a:gd name="T47" fmla="*/ 16 h 117"/>
                <a:gd name="T48" fmla="*/ 37 w 126"/>
                <a:gd name="T49" fmla="*/ 57 h 117"/>
                <a:gd name="T50" fmla="*/ 31 w 126"/>
                <a:gd name="T51" fmla="*/ 40 h 117"/>
                <a:gd name="T52" fmla="*/ 17 w 126"/>
                <a:gd name="T53" fmla="*/ 39 h 117"/>
                <a:gd name="T54" fmla="*/ 31 w 126"/>
                <a:gd name="T55" fmla="*/ 34 h 117"/>
                <a:gd name="T56" fmla="*/ 42 w 126"/>
                <a:gd name="T57" fmla="*/ 38 h 117"/>
                <a:gd name="T58" fmla="*/ 43 w 126"/>
                <a:gd name="T59" fmla="*/ 39 h 117"/>
                <a:gd name="T60" fmla="*/ 51 w 126"/>
                <a:gd name="T61" fmla="*/ 42 h 117"/>
                <a:gd name="T62" fmla="*/ 53 w 126"/>
                <a:gd name="T63" fmla="*/ 28 h 117"/>
                <a:gd name="T64" fmla="*/ 58 w 126"/>
                <a:gd name="T65" fmla="*/ 31 h 117"/>
                <a:gd name="T66" fmla="*/ 67 w 126"/>
                <a:gd name="T67" fmla="*/ 22 h 117"/>
                <a:gd name="T68" fmla="*/ 55 w 126"/>
                <a:gd name="T69" fmla="*/ 19 h 117"/>
                <a:gd name="T70" fmla="*/ 50 w 126"/>
                <a:gd name="T71" fmla="*/ 24 h 117"/>
                <a:gd name="T72" fmla="*/ 49 w 126"/>
                <a:gd name="T73" fmla="*/ 26 h 117"/>
                <a:gd name="T74" fmla="*/ 45 w 126"/>
                <a:gd name="T75" fmla="*/ 35 h 117"/>
                <a:gd name="T76" fmla="*/ 41 w 126"/>
                <a:gd name="T77" fmla="*/ 31 h 117"/>
                <a:gd name="T78" fmla="*/ 31 w 126"/>
                <a:gd name="T79" fmla="*/ 29 h 117"/>
                <a:gd name="T80" fmla="*/ 22 w 126"/>
                <a:gd name="T81" fmla="*/ 57 h 117"/>
                <a:gd name="T82" fmla="*/ 28 w 126"/>
                <a:gd name="T83" fmla="*/ 44 h 117"/>
                <a:gd name="T84" fmla="*/ 22 w 126"/>
                <a:gd name="T85" fmla="*/ 57 h 117"/>
                <a:gd name="T86" fmla="*/ 63 w 126"/>
                <a:gd name="T87" fmla="*/ 57 h 117"/>
                <a:gd name="T88" fmla="*/ 57 w 126"/>
                <a:gd name="T89" fmla="*/ 32 h 117"/>
                <a:gd name="T90" fmla="*/ 48 w 126"/>
                <a:gd name="T91" fmla="*/ 57 h 117"/>
                <a:gd name="T92" fmla="*/ 54 w 126"/>
                <a:gd name="T93" fmla="*/ 46 h 117"/>
                <a:gd name="T94" fmla="*/ 48 w 126"/>
                <a:gd name="T95" fmla="*/ 57 h 117"/>
                <a:gd name="T96" fmla="*/ 45 w 126"/>
                <a:gd name="T97" fmla="*/ 57 h 117"/>
                <a:gd name="T98" fmla="*/ 39 w 126"/>
                <a:gd name="T99" fmla="*/ 43 h 117"/>
                <a:gd name="T100" fmla="*/ 82 w 126"/>
                <a:gd name="T101" fmla="*/ 67 h 117"/>
                <a:gd name="T102" fmla="*/ 73 w 126"/>
                <a:gd name="T103" fmla="*/ 41 h 117"/>
                <a:gd name="T104" fmla="*/ 61 w 126"/>
                <a:gd name="T105" fmla="*/ 71 h 117"/>
                <a:gd name="T106" fmla="*/ 66 w 126"/>
                <a:gd name="T107" fmla="*/ 93 h 117"/>
                <a:gd name="T108" fmla="*/ 73 w 126"/>
                <a:gd name="T109" fmla="*/ 117 h 117"/>
                <a:gd name="T110" fmla="*/ 101 w 126"/>
                <a:gd name="T111" fmla="*/ 110 h 117"/>
                <a:gd name="T112" fmla="*/ 98 w 126"/>
                <a:gd name="T113" fmla="*/ 66 h 117"/>
                <a:gd name="T114" fmla="*/ 97 w 126"/>
                <a:gd name="T115" fmla="*/ 61 h 117"/>
                <a:gd name="T116" fmla="*/ 89 w 126"/>
                <a:gd name="T117" fmla="*/ 63 h 117"/>
                <a:gd name="T118" fmla="*/ 83 w 126"/>
                <a:gd name="T119" fmla="*/ 58 h 117"/>
                <a:gd name="T120" fmla="*/ 3 w 126"/>
                <a:gd name="T121" fmla="*/ 31 h 117"/>
                <a:gd name="T122" fmla="*/ 6 w 126"/>
                <a:gd name="T123" fmla="*/ 53 h 117"/>
                <a:gd name="T124" fmla="*/ 3 w 126"/>
                <a:gd name="T125" fmla="*/ 3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6" h="117">
                  <a:moveTo>
                    <a:pt x="8" y="0"/>
                  </a:moveTo>
                  <a:cubicBezTo>
                    <a:pt x="118" y="0"/>
                    <a:pt x="118" y="0"/>
                    <a:pt x="118" y="0"/>
                  </a:cubicBezTo>
                  <a:cubicBezTo>
                    <a:pt x="123" y="0"/>
                    <a:pt x="126" y="4"/>
                    <a:pt x="126" y="8"/>
                  </a:cubicBezTo>
                  <a:cubicBezTo>
                    <a:pt x="126" y="78"/>
                    <a:pt x="126" y="78"/>
                    <a:pt x="126" y="78"/>
                  </a:cubicBezTo>
                  <a:cubicBezTo>
                    <a:pt x="126" y="82"/>
                    <a:pt x="123" y="86"/>
                    <a:pt x="118" y="86"/>
                  </a:cubicBezTo>
                  <a:cubicBezTo>
                    <a:pt x="113" y="86"/>
                    <a:pt x="113" y="86"/>
                    <a:pt x="113" y="86"/>
                  </a:cubicBezTo>
                  <a:cubicBezTo>
                    <a:pt x="113" y="83"/>
                    <a:pt x="114" y="80"/>
                    <a:pt x="114" y="77"/>
                  </a:cubicBezTo>
                  <a:cubicBezTo>
                    <a:pt x="116" y="77"/>
                    <a:pt x="116" y="77"/>
                    <a:pt x="116" y="77"/>
                  </a:cubicBezTo>
                  <a:cubicBezTo>
                    <a:pt x="116" y="8"/>
                    <a:pt x="116" y="8"/>
                    <a:pt x="116" y="8"/>
                  </a:cubicBezTo>
                  <a:cubicBezTo>
                    <a:pt x="10" y="8"/>
                    <a:pt x="10" y="8"/>
                    <a:pt x="10" y="8"/>
                  </a:cubicBezTo>
                  <a:cubicBezTo>
                    <a:pt x="10" y="77"/>
                    <a:pt x="10" y="77"/>
                    <a:pt x="10" y="77"/>
                  </a:cubicBezTo>
                  <a:cubicBezTo>
                    <a:pt x="48" y="77"/>
                    <a:pt x="48" y="77"/>
                    <a:pt x="48" y="77"/>
                  </a:cubicBezTo>
                  <a:cubicBezTo>
                    <a:pt x="51" y="81"/>
                    <a:pt x="51" y="81"/>
                    <a:pt x="51" y="81"/>
                  </a:cubicBezTo>
                  <a:cubicBezTo>
                    <a:pt x="52" y="82"/>
                    <a:pt x="54" y="84"/>
                    <a:pt x="55" y="86"/>
                  </a:cubicBezTo>
                  <a:cubicBezTo>
                    <a:pt x="8" y="86"/>
                    <a:pt x="8" y="86"/>
                    <a:pt x="8" y="86"/>
                  </a:cubicBezTo>
                  <a:cubicBezTo>
                    <a:pt x="3" y="86"/>
                    <a:pt x="0" y="82"/>
                    <a:pt x="0" y="78"/>
                  </a:cubicBezTo>
                  <a:cubicBezTo>
                    <a:pt x="0" y="8"/>
                    <a:pt x="0" y="8"/>
                    <a:pt x="0" y="8"/>
                  </a:cubicBezTo>
                  <a:cubicBezTo>
                    <a:pt x="0" y="4"/>
                    <a:pt x="3" y="0"/>
                    <a:pt x="8" y="0"/>
                  </a:cubicBezTo>
                  <a:close/>
                  <a:moveTo>
                    <a:pt x="86" y="46"/>
                  </a:moveTo>
                  <a:cubicBezTo>
                    <a:pt x="86" y="48"/>
                    <a:pt x="86" y="48"/>
                    <a:pt x="86" y="48"/>
                  </a:cubicBezTo>
                  <a:cubicBezTo>
                    <a:pt x="111" y="48"/>
                    <a:pt x="111" y="48"/>
                    <a:pt x="111" y="48"/>
                  </a:cubicBezTo>
                  <a:cubicBezTo>
                    <a:pt x="111" y="46"/>
                    <a:pt x="111" y="46"/>
                    <a:pt x="111" y="46"/>
                  </a:cubicBezTo>
                  <a:cubicBezTo>
                    <a:pt x="86" y="46"/>
                    <a:pt x="86" y="46"/>
                    <a:pt x="86" y="46"/>
                  </a:cubicBezTo>
                  <a:close/>
                  <a:moveTo>
                    <a:pt x="86" y="39"/>
                  </a:moveTo>
                  <a:cubicBezTo>
                    <a:pt x="86" y="41"/>
                    <a:pt x="86" y="41"/>
                    <a:pt x="86" y="41"/>
                  </a:cubicBezTo>
                  <a:cubicBezTo>
                    <a:pt x="111" y="41"/>
                    <a:pt x="111" y="41"/>
                    <a:pt x="111" y="41"/>
                  </a:cubicBezTo>
                  <a:cubicBezTo>
                    <a:pt x="111" y="39"/>
                    <a:pt x="111" y="39"/>
                    <a:pt x="111" y="39"/>
                  </a:cubicBezTo>
                  <a:cubicBezTo>
                    <a:pt x="86" y="39"/>
                    <a:pt x="86" y="39"/>
                    <a:pt x="86" y="39"/>
                  </a:cubicBezTo>
                  <a:close/>
                  <a:moveTo>
                    <a:pt x="99" y="30"/>
                  </a:moveTo>
                  <a:cubicBezTo>
                    <a:pt x="99" y="32"/>
                    <a:pt x="99" y="32"/>
                    <a:pt x="99" y="32"/>
                  </a:cubicBezTo>
                  <a:cubicBezTo>
                    <a:pt x="111" y="32"/>
                    <a:pt x="111" y="32"/>
                    <a:pt x="111" y="32"/>
                  </a:cubicBezTo>
                  <a:cubicBezTo>
                    <a:pt x="111" y="30"/>
                    <a:pt x="111" y="30"/>
                    <a:pt x="111" y="30"/>
                  </a:cubicBezTo>
                  <a:cubicBezTo>
                    <a:pt x="99" y="30"/>
                    <a:pt x="99" y="30"/>
                    <a:pt x="99" y="30"/>
                  </a:cubicBezTo>
                  <a:close/>
                  <a:moveTo>
                    <a:pt x="99" y="23"/>
                  </a:moveTo>
                  <a:cubicBezTo>
                    <a:pt x="99" y="25"/>
                    <a:pt x="99" y="25"/>
                    <a:pt x="99" y="25"/>
                  </a:cubicBezTo>
                  <a:cubicBezTo>
                    <a:pt x="111" y="25"/>
                    <a:pt x="111" y="25"/>
                    <a:pt x="111" y="25"/>
                  </a:cubicBezTo>
                  <a:cubicBezTo>
                    <a:pt x="111" y="23"/>
                    <a:pt x="111" y="23"/>
                    <a:pt x="111" y="23"/>
                  </a:cubicBezTo>
                  <a:cubicBezTo>
                    <a:pt x="99" y="23"/>
                    <a:pt x="99" y="23"/>
                    <a:pt x="99" y="23"/>
                  </a:cubicBezTo>
                  <a:close/>
                  <a:moveTo>
                    <a:pt x="99" y="16"/>
                  </a:moveTo>
                  <a:cubicBezTo>
                    <a:pt x="99" y="18"/>
                    <a:pt x="99" y="18"/>
                    <a:pt x="99" y="18"/>
                  </a:cubicBezTo>
                  <a:cubicBezTo>
                    <a:pt x="111" y="18"/>
                    <a:pt x="111" y="18"/>
                    <a:pt x="111" y="18"/>
                  </a:cubicBezTo>
                  <a:cubicBezTo>
                    <a:pt x="111" y="16"/>
                    <a:pt x="111" y="16"/>
                    <a:pt x="111" y="16"/>
                  </a:cubicBezTo>
                  <a:cubicBezTo>
                    <a:pt x="99" y="16"/>
                    <a:pt x="99" y="16"/>
                    <a:pt x="99" y="16"/>
                  </a:cubicBezTo>
                  <a:close/>
                  <a:moveTo>
                    <a:pt x="73" y="16"/>
                  </a:moveTo>
                  <a:cubicBezTo>
                    <a:pt x="73" y="34"/>
                    <a:pt x="73" y="34"/>
                    <a:pt x="73" y="34"/>
                  </a:cubicBezTo>
                  <a:cubicBezTo>
                    <a:pt x="95" y="34"/>
                    <a:pt x="95" y="34"/>
                    <a:pt x="95" y="34"/>
                  </a:cubicBezTo>
                  <a:cubicBezTo>
                    <a:pt x="95" y="16"/>
                    <a:pt x="95" y="16"/>
                    <a:pt x="95" y="16"/>
                  </a:cubicBezTo>
                  <a:cubicBezTo>
                    <a:pt x="73" y="16"/>
                    <a:pt x="73" y="16"/>
                    <a:pt x="73" y="16"/>
                  </a:cubicBezTo>
                  <a:close/>
                  <a:moveTo>
                    <a:pt x="31" y="57"/>
                  </a:moveTo>
                  <a:cubicBezTo>
                    <a:pt x="37" y="57"/>
                    <a:pt x="37" y="57"/>
                    <a:pt x="37" y="57"/>
                  </a:cubicBezTo>
                  <a:cubicBezTo>
                    <a:pt x="37" y="40"/>
                    <a:pt x="37" y="40"/>
                    <a:pt x="37" y="40"/>
                  </a:cubicBezTo>
                  <a:cubicBezTo>
                    <a:pt x="31" y="40"/>
                    <a:pt x="31" y="40"/>
                    <a:pt x="31" y="40"/>
                  </a:cubicBezTo>
                  <a:cubicBezTo>
                    <a:pt x="31" y="57"/>
                    <a:pt x="31" y="57"/>
                    <a:pt x="31" y="57"/>
                  </a:cubicBezTo>
                  <a:close/>
                  <a:moveTo>
                    <a:pt x="17" y="39"/>
                  </a:moveTo>
                  <a:cubicBezTo>
                    <a:pt x="19" y="43"/>
                    <a:pt x="19" y="43"/>
                    <a:pt x="19" y="43"/>
                  </a:cubicBezTo>
                  <a:cubicBezTo>
                    <a:pt x="31" y="34"/>
                    <a:pt x="31" y="34"/>
                    <a:pt x="31" y="34"/>
                  </a:cubicBezTo>
                  <a:cubicBezTo>
                    <a:pt x="38" y="34"/>
                    <a:pt x="38" y="34"/>
                    <a:pt x="38" y="34"/>
                  </a:cubicBezTo>
                  <a:cubicBezTo>
                    <a:pt x="42" y="38"/>
                    <a:pt x="42" y="38"/>
                    <a:pt x="42" y="38"/>
                  </a:cubicBezTo>
                  <a:cubicBezTo>
                    <a:pt x="42" y="39"/>
                    <a:pt x="42" y="39"/>
                    <a:pt x="42" y="39"/>
                  </a:cubicBezTo>
                  <a:cubicBezTo>
                    <a:pt x="43" y="39"/>
                    <a:pt x="43" y="39"/>
                    <a:pt x="43" y="39"/>
                  </a:cubicBezTo>
                  <a:cubicBezTo>
                    <a:pt x="48" y="41"/>
                    <a:pt x="48" y="41"/>
                    <a:pt x="48" y="41"/>
                  </a:cubicBezTo>
                  <a:cubicBezTo>
                    <a:pt x="51" y="42"/>
                    <a:pt x="51" y="42"/>
                    <a:pt x="51" y="42"/>
                  </a:cubicBezTo>
                  <a:cubicBezTo>
                    <a:pt x="51" y="39"/>
                    <a:pt x="51" y="39"/>
                    <a:pt x="51" y="39"/>
                  </a:cubicBezTo>
                  <a:cubicBezTo>
                    <a:pt x="53" y="28"/>
                    <a:pt x="53" y="28"/>
                    <a:pt x="53" y="28"/>
                  </a:cubicBezTo>
                  <a:cubicBezTo>
                    <a:pt x="57" y="27"/>
                    <a:pt x="57" y="27"/>
                    <a:pt x="57" y="27"/>
                  </a:cubicBezTo>
                  <a:cubicBezTo>
                    <a:pt x="58" y="31"/>
                    <a:pt x="58" y="31"/>
                    <a:pt x="58" y="31"/>
                  </a:cubicBezTo>
                  <a:cubicBezTo>
                    <a:pt x="62" y="26"/>
                    <a:pt x="62" y="26"/>
                    <a:pt x="62" y="26"/>
                  </a:cubicBezTo>
                  <a:cubicBezTo>
                    <a:pt x="67" y="22"/>
                    <a:pt x="67" y="22"/>
                    <a:pt x="67" y="22"/>
                  </a:cubicBezTo>
                  <a:cubicBezTo>
                    <a:pt x="61" y="21"/>
                    <a:pt x="61" y="21"/>
                    <a:pt x="61" y="21"/>
                  </a:cubicBezTo>
                  <a:cubicBezTo>
                    <a:pt x="55" y="19"/>
                    <a:pt x="55" y="19"/>
                    <a:pt x="55" y="19"/>
                  </a:cubicBezTo>
                  <a:cubicBezTo>
                    <a:pt x="56" y="23"/>
                    <a:pt x="56" y="23"/>
                    <a:pt x="56" y="23"/>
                  </a:cubicBezTo>
                  <a:cubicBezTo>
                    <a:pt x="50" y="24"/>
                    <a:pt x="50" y="24"/>
                    <a:pt x="50" y="24"/>
                  </a:cubicBezTo>
                  <a:cubicBezTo>
                    <a:pt x="49" y="25"/>
                    <a:pt x="49" y="25"/>
                    <a:pt x="49" y="25"/>
                  </a:cubicBezTo>
                  <a:cubicBezTo>
                    <a:pt x="49" y="26"/>
                    <a:pt x="49" y="26"/>
                    <a:pt x="49" y="26"/>
                  </a:cubicBezTo>
                  <a:cubicBezTo>
                    <a:pt x="47" y="36"/>
                    <a:pt x="47" y="36"/>
                    <a:pt x="47" y="36"/>
                  </a:cubicBezTo>
                  <a:cubicBezTo>
                    <a:pt x="45" y="35"/>
                    <a:pt x="45" y="35"/>
                    <a:pt x="45" y="35"/>
                  </a:cubicBezTo>
                  <a:cubicBezTo>
                    <a:pt x="41" y="31"/>
                    <a:pt x="41" y="31"/>
                    <a:pt x="41" y="31"/>
                  </a:cubicBezTo>
                  <a:cubicBezTo>
                    <a:pt x="41" y="31"/>
                    <a:pt x="41" y="31"/>
                    <a:pt x="41" y="31"/>
                  </a:cubicBezTo>
                  <a:cubicBezTo>
                    <a:pt x="40" y="30"/>
                    <a:pt x="40" y="30"/>
                    <a:pt x="40" y="30"/>
                  </a:cubicBezTo>
                  <a:cubicBezTo>
                    <a:pt x="31" y="29"/>
                    <a:pt x="31" y="29"/>
                    <a:pt x="31" y="29"/>
                  </a:cubicBezTo>
                  <a:cubicBezTo>
                    <a:pt x="17" y="39"/>
                    <a:pt x="17" y="39"/>
                    <a:pt x="17" y="39"/>
                  </a:cubicBezTo>
                  <a:close/>
                  <a:moveTo>
                    <a:pt x="22" y="57"/>
                  </a:moveTo>
                  <a:cubicBezTo>
                    <a:pt x="28" y="57"/>
                    <a:pt x="28" y="57"/>
                    <a:pt x="28" y="57"/>
                  </a:cubicBezTo>
                  <a:cubicBezTo>
                    <a:pt x="28" y="44"/>
                    <a:pt x="28" y="44"/>
                    <a:pt x="28" y="44"/>
                  </a:cubicBezTo>
                  <a:cubicBezTo>
                    <a:pt x="22" y="44"/>
                    <a:pt x="22" y="44"/>
                    <a:pt x="22" y="44"/>
                  </a:cubicBezTo>
                  <a:cubicBezTo>
                    <a:pt x="22" y="57"/>
                    <a:pt x="22" y="57"/>
                    <a:pt x="22" y="57"/>
                  </a:cubicBezTo>
                  <a:close/>
                  <a:moveTo>
                    <a:pt x="57" y="57"/>
                  </a:moveTo>
                  <a:cubicBezTo>
                    <a:pt x="63" y="57"/>
                    <a:pt x="63" y="57"/>
                    <a:pt x="63" y="57"/>
                  </a:cubicBezTo>
                  <a:cubicBezTo>
                    <a:pt x="63" y="32"/>
                    <a:pt x="63" y="32"/>
                    <a:pt x="63" y="32"/>
                  </a:cubicBezTo>
                  <a:cubicBezTo>
                    <a:pt x="57" y="32"/>
                    <a:pt x="57" y="32"/>
                    <a:pt x="57" y="32"/>
                  </a:cubicBezTo>
                  <a:cubicBezTo>
                    <a:pt x="57" y="57"/>
                    <a:pt x="57" y="57"/>
                    <a:pt x="57" y="57"/>
                  </a:cubicBezTo>
                  <a:close/>
                  <a:moveTo>
                    <a:pt x="48" y="57"/>
                  </a:moveTo>
                  <a:cubicBezTo>
                    <a:pt x="54" y="57"/>
                    <a:pt x="54" y="57"/>
                    <a:pt x="54" y="57"/>
                  </a:cubicBezTo>
                  <a:cubicBezTo>
                    <a:pt x="54" y="46"/>
                    <a:pt x="54" y="46"/>
                    <a:pt x="54" y="46"/>
                  </a:cubicBezTo>
                  <a:cubicBezTo>
                    <a:pt x="48" y="46"/>
                    <a:pt x="48" y="46"/>
                    <a:pt x="48" y="46"/>
                  </a:cubicBezTo>
                  <a:cubicBezTo>
                    <a:pt x="48" y="57"/>
                    <a:pt x="48" y="57"/>
                    <a:pt x="48" y="57"/>
                  </a:cubicBezTo>
                  <a:close/>
                  <a:moveTo>
                    <a:pt x="39" y="57"/>
                  </a:moveTo>
                  <a:cubicBezTo>
                    <a:pt x="45" y="57"/>
                    <a:pt x="45" y="57"/>
                    <a:pt x="45" y="57"/>
                  </a:cubicBezTo>
                  <a:cubicBezTo>
                    <a:pt x="45" y="43"/>
                    <a:pt x="45" y="43"/>
                    <a:pt x="45" y="43"/>
                  </a:cubicBezTo>
                  <a:cubicBezTo>
                    <a:pt x="39" y="43"/>
                    <a:pt x="39" y="43"/>
                    <a:pt x="39" y="43"/>
                  </a:cubicBezTo>
                  <a:cubicBezTo>
                    <a:pt x="39" y="57"/>
                    <a:pt x="39" y="57"/>
                    <a:pt x="39" y="57"/>
                  </a:cubicBezTo>
                  <a:close/>
                  <a:moveTo>
                    <a:pt x="82" y="67"/>
                  </a:moveTo>
                  <a:cubicBezTo>
                    <a:pt x="82" y="59"/>
                    <a:pt x="81" y="50"/>
                    <a:pt x="80" y="42"/>
                  </a:cubicBezTo>
                  <a:cubicBezTo>
                    <a:pt x="78" y="41"/>
                    <a:pt x="75" y="41"/>
                    <a:pt x="73" y="41"/>
                  </a:cubicBezTo>
                  <a:cubicBezTo>
                    <a:pt x="72" y="55"/>
                    <a:pt x="73" y="68"/>
                    <a:pt x="72" y="82"/>
                  </a:cubicBezTo>
                  <a:cubicBezTo>
                    <a:pt x="70" y="77"/>
                    <a:pt x="68" y="73"/>
                    <a:pt x="61" y="71"/>
                  </a:cubicBezTo>
                  <a:cubicBezTo>
                    <a:pt x="60" y="73"/>
                    <a:pt x="59" y="73"/>
                    <a:pt x="58" y="75"/>
                  </a:cubicBezTo>
                  <a:cubicBezTo>
                    <a:pt x="62" y="80"/>
                    <a:pt x="65" y="87"/>
                    <a:pt x="66" y="93"/>
                  </a:cubicBezTo>
                  <a:cubicBezTo>
                    <a:pt x="68" y="107"/>
                    <a:pt x="68" y="107"/>
                    <a:pt x="68" y="107"/>
                  </a:cubicBezTo>
                  <a:cubicBezTo>
                    <a:pt x="69" y="110"/>
                    <a:pt x="71" y="114"/>
                    <a:pt x="73" y="117"/>
                  </a:cubicBezTo>
                  <a:cubicBezTo>
                    <a:pt x="82" y="116"/>
                    <a:pt x="89" y="116"/>
                    <a:pt x="99" y="116"/>
                  </a:cubicBezTo>
                  <a:cubicBezTo>
                    <a:pt x="99" y="114"/>
                    <a:pt x="100" y="112"/>
                    <a:pt x="101" y="110"/>
                  </a:cubicBezTo>
                  <a:cubicBezTo>
                    <a:pt x="103" y="99"/>
                    <a:pt x="105" y="78"/>
                    <a:pt x="105" y="67"/>
                  </a:cubicBezTo>
                  <a:cubicBezTo>
                    <a:pt x="102" y="67"/>
                    <a:pt x="101" y="66"/>
                    <a:pt x="98" y="66"/>
                  </a:cubicBezTo>
                  <a:cubicBezTo>
                    <a:pt x="98" y="67"/>
                    <a:pt x="97" y="72"/>
                    <a:pt x="97" y="73"/>
                  </a:cubicBezTo>
                  <a:cubicBezTo>
                    <a:pt x="97" y="69"/>
                    <a:pt x="97" y="65"/>
                    <a:pt x="97" y="61"/>
                  </a:cubicBezTo>
                  <a:cubicBezTo>
                    <a:pt x="94" y="61"/>
                    <a:pt x="92" y="61"/>
                    <a:pt x="90" y="60"/>
                  </a:cubicBezTo>
                  <a:cubicBezTo>
                    <a:pt x="90" y="61"/>
                    <a:pt x="90" y="62"/>
                    <a:pt x="89" y="63"/>
                  </a:cubicBezTo>
                  <a:cubicBezTo>
                    <a:pt x="89" y="62"/>
                    <a:pt x="89" y="60"/>
                    <a:pt x="89" y="58"/>
                  </a:cubicBezTo>
                  <a:cubicBezTo>
                    <a:pt x="87" y="58"/>
                    <a:pt x="85" y="58"/>
                    <a:pt x="83" y="58"/>
                  </a:cubicBezTo>
                  <a:cubicBezTo>
                    <a:pt x="83" y="61"/>
                    <a:pt x="83" y="64"/>
                    <a:pt x="82" y="67"/>
                  </a:cubicBezTo>
                  <a:close/>
                  <a:moveTo>
                    <a:pt x="3" y="31"/>
                  </a:moveTo>
                  <a:cubicBezTo>
                    <a:pt x="3" y="53"/>
                    <a:pt x="3" y="53"/>
                    <a:pt x="3" y="53"/>
                  </a:cubicBezTo>
                  <a:cubicBezTo>
                    <a:pt x="6" y="53"/>
                    <a:pt x="6" y="53"/>
                    <a:pt x="6" y="53"/>
                  </a:cubicBezTo>
                  <a:cubicBezTo>
                    <a:pt x="6" y="31"/>
                    <a:pt x="6" y="31"/>
                    <a:pt x="6" y="31"/>
                  </a:cubicBezTo>
                  <a:lnTo>
                    <a:pt x="3" y="3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250954801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250" fill="hold"/>
                                        <p:tgtEl>
                                          <p:spTgt spid="29"/>
                                        </p:tgtEl>
                                        <p:attrNameLst>
                                          <p:attrName>ppt_x</p:attrName>
                                        </p:attrNameLst>
                                      </p:cBhvr>
                                      <p:tavLst>
                                        <p:tav tm="0">
                                          <p:val>
                                            <p:strVal val="#ppt_x"/>
                                          </p:val>
                                        </p:tav>
                                        <p:tav tm="100000">
                                          <p:val>
                                            <p:strVal val="#ppt_x"/>
                                          </p:val>
                                        </p:tav>
                                      </p:tavLst>
                                    </p:anim>
                                    <p:anim calcmode="lin" valueType="num">
                                      <p:cBhvr>
                                        <p:cTn id="8" dur="12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grpId="1"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1250" fill="hold"/>
                                        <p:tgtEl>
                                          <p:spTgt spid="30"/>
                                        </p:tgtEl>
                                        <p:attrNameLst>
                                          <p:attrName>ppt_x</p:attrName>
                                        </p:attrNameLst>
                                      </p:cBhvr>
                                      <p:tavLst>
                                        <p:tav tm="0">
                                          <p:val>
                                            <p:strVal val="#ppt_x"/>
                                          </p:val>
                                        </p:tav>
                                        <p:tav tm="100000">
                                          <p:val>
                                            <p:strVal val="#ppt_x"/>
                                          </p:val>
                                        </p:tav>
                                      </p:tavLst>
                                    </p:anim>
                                    <p:anim calcmode="lin" valueType="num">
                                      <p:cBhvr>
                                        <p:cTn id="12" dur="1250" fill="hold"/>
                                        <p:tgtEl>
                                          <p:spTgt spid="30"/>
                                        </p:tgtEl>
                                        <p:attrNameLst>
                                          <p:attrName>ppt_y</p:attrName>
                                        </p:attrNameLst>
                                      </p:cBhvr>
                                      <p:tavLst>
                                        <p:tav tm="0">
                                          <p:val>
                                            <p:strVal val="0-#ppt_h/2"/>
                                          </p:val>
                                        </p:tav>
                                        <p:tav tm="100000">
                                          <p:val>
                                            <p:strVal val="#ppt_y"/>
                                          </p:val>
                                        </p:tav>
                                      </p:tavLst>
                                    </p:anim>
                                  </p:childTnLst>
                                </p:cTn>
                              </p:par>
                              <p:par>
                                <p:cTn id="13" presetID="2" presetClass="entr" presetSubtype="1" fill="hold" grpId="1"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1250" fill="hold"/>
                                        <p:tgtEl>
                                          <p:spTgt spid="31"/>
                                        </p:tgtEl>
                                        <p:attrNameLst>
                                          <p:attrName>ppt_x</p:attrName>
                                        </p:attrNameLst>
                                      </p:cBhvr>
                                      <p:tavLst>
                                        <p:tav tm="0">
                                          <p:val>
                                            <p:strVal val="#ppt_x"/>
                                          </p:val>
                                        </p:tav>
                                        <p:tav tm="100000">
                                          <p:val>
                                            <p:strVal val="#ppt_x"/>
                                          </p:val>
                                        </p:tav>
                                      </p:tavLst>
                                    </p:anim>
                                    <p:anim calcmode="lin" valueType="num">
                                      <p:cBhvr>
                                        <p:cTn id="16" dur="1250" fill="hold"/>
                                        <p:tgtEl>
                                          <p:spTgt spid="31"/>
                                        </p:tgtEl>
                                        <p:attrNameLst>
                                          <p:attrName>ppt_y</p:attrName>
                                        </p:attrNameLst>
                                      </p:cBhvr>
                                      <p:tavLst>
                                        <p:tav tm="0">
                                          <p:val>
                                            <p:strVal val="0-#ppt_h/2"/>
                                          </p:val>
                                        </p:tav>
                                        <p:tav tm="100000">
                                          <p:val>
                                            <p:strVal val="#ppt_y"/>
                                          </p:val>
                                        </p:tav>
                                      </p:tavLst>
                                    </p:anim>
                                  </p:childTnLst>
                                </p:cTn>
                              </p:par>
                              <p:par>
                                <p:cTn id="17" presetID="2" presetClass="entr" presetSubtype="1" fill="hold" grpId="1"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1250" fill="hold"/>
                                        <p:tgtEl>
                                          <p:spTgt spid="32"/>
                                        </p:tgtEl>
                                        <p:attrNameLst>
                                          <p:attrName>ppt_x</p:attrName>
                                        </p:attrNameLst>
                                      </p:cBhvr>
                                      <p:tavLst>
                                        <p:tav tm="0">
                                          <p:val>
                                            <p:strVal val="#ppt_x"/>
                                          </p:val>
                                        </p:tav>
                                        <p:tav tm="100000">
                                          <p:val>
                                            <p:strVal val="#ppt_x"/>
                                          </p:val>
                                        </p:tav>
                                      </p:tavLst>
                                    </p:anim>
                                    <p:anim calcmode="lin" valueType="num">
                                      <p:cBhvr>
                                        <p:cTn id="20" dur="1250" fill="hold"/>
                                        <p:tgtEl>
                                          <p:spTgt spid="32"/>
                                        </p:tgtEl>
                                        <p:attrNameLst>
                                          <p:attrName>ppt_y</p:attrName>
                                        </p:attrNameLst>
                                      </p:cBhvr>
                                      <p:tavLst>
                                        <p:tav tm="0">
                                          <p:val>
                                            <p:strVal val="0-#ppt_h/2"/>
                                          </p:val>
                                        </p:tav>
                                        <p:tav tm="100000">
                                          <p:val>
                                            <p:strVal val="#ppt_y"/>
                                          </p:val>
                                        </p:tav>
                                      </p:tavLst>
                                    </p:anim>
                                  </p:childTnLst>
                                </p:cTn>
                              </p:par>
                              <p:par>
                                <p:cTn id="21" presetID="2" presetClass="entr" presetSubtype="1" fill="hold" grpId="1"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1250" fill="hold"/>
                                        <p:tgtEl>
                                          <p:spTgt spid="33"/>
                                        </p:tgtEl>
                                        <p:attrNameLst>
                                          <p:attrName>ppt_x</p:attrName>
                                        </p:attrNameLst>
                                      </p:cBhvr>
                                      <p:tavLst>
                                        <p:tav tm="0">
                                          <p:val>
                                            <p:strVal val="#ppt_x"/>
                                          </p:val>
                                        </p:tav>
                                        <p:tav tm="100000">
                                          <p:val>
                                            <p:strVal val="#ppt_x"/>
                                          </p:val>
                                        </p:tav>
                                      </p:tavLst>
                                    </p:anim>
                                    <p:anim calcmode="lin" valueType="num">
                                      <p:cBhvr>
                                        <p:cTn id="24" dur="1250" fill="hold"/>
                                        <p:tgtEl>
                                          <p:spTgt spid="33"/>
                                        </p:tgtEl>
                                        <p:attrNameLst>
                                          <p:attrName>ppt_y</p:attrName>
                                        </p:attrNameLst>
                                      </p:cBhvr>
                                      <p:tavLst>
                                        <p:tav tm="0">
                                          <p:val>
                                            <p:strVal val="0-#ppt_h/2"/>
                                          </p:val>
                                        </p:tav>
                                        <p:tav tm="100000">
                                          <p:val>
                                            <p:strVal val="#ppt_y"/>
                                          </p:val>
                                        </p:tav>
                                      </p:tavLst>
                                    </p:anim>
                                  </p:childTnLst>
                                </p:cTn>
                              </p:par>
                              <p:par>
                                <p:cTn id="25" presetID="8" presetClass="emph" presetSubtype="0" fill="hold" grpId="0" nodeType="withEffect">
                                  <p:stCondLst>
                                    <p:cond delay="0"/>
                                  </p:stCondLst>
                                  <p:childTnLst>
                                    <p:animRot by="21600000">
                                      <p:cBhvr>
                                        <p:cTn id="26" dur="1250" fill="hold"/>
                                        <p:tgtEl>
                                          <p:spTgt spid="29"/>
                                        </p:tgtEl>
                                        <p:attrNameLst>
                                          <p:attrName>r</p:attrName>
                                        </p:attrNameLst>
                                      </p:cBhvr>
                                    </p:animRot>
                                  </p:childTnLst>
                                </p:cTn>
                              </p:par>
                              <p:par>
                                <p:cTn id="27" presetID="8" presetClass="emph" presetSubtype="0" fill="hold" grpId="0" nodeType="withEffect">
                                  <p:stCondLst>
                                    <p:cond delay="0"/>
                                  </p:stCondLst>
                                  <p:childTnLst>
                                    <p:animRot by="21600000">
                                      <p:cBhvr>
                                        <p:cTn id="28" dur="1250" fill="hold"/>
                                        <p:tgtEl>
                                          <p:spTgt spid="30"/>
                                        </p:tgtEl>
                                        <p:attrNameLst>
                                          <p:attrName>r</p:attrName>
                                        </p:attrNameLst>
                                      </p:cBhvr>
                                    </p:animRot>
                                  </p:childTnLst>
                                </p:cTn>
                              </p:par>
                              <p:par>
                                <p:cTn id="29" presetID="8" presetClass="emph" presetSubtype="0" fill="hold" grpId="0" nodeType="withEffect">
                                  <p:stCondLst>
                                    <p:cond delay="0"/>
                                  </p:stCondLst>
                                  <p:childTnLst>
                                    <p:animRot by="21600000">
                                      <p:cBhvr>
                                        <p:cTn id="30" dur="1250" fill="hold"/>
                                        <p:tgtEl>
                                          <p:spTgt spid="31"/>
                                        </p:tgtEl>
                                        <p:attrNameLst>
                                          <p:attrName>r</p:attrName>
                                        </p:attrNameLst>
                                      </p:cBhvr>
                                    </p:animRot>
                                  </p:childTnLst>
                                </p:cTn>
                              </p:par>
                              <p:par>
                                <p:cTn id="31" presetID="8" presetClass="emph" presetSubtype="0" fill="hold" grpId="0" nodeType="withEffect">
                                  <p:stCondLst>
                                    <p:cond delay="0"/>
                                  </p:stCondLst>
                                  <p:childTnLst>
                                    <p:animRot by="21600000">
                                      <p:cBhvr>
                                        <p:cTn id="32" dur="1250" fill="hold"/>
                                        <p:tgtEl>
                                          <p:spTgt spid="32"/>
                                        </p:tgtEl>
                                        <p:attrNameLst>
                                          <p:attrName>r</p:attrName>
                                        </p:attrNameLst>
                                      </p:cBhvr>
                                    </p:animRot>
                                  </p:childTnLst>
                                </p:cTn>
                              </p:par>
                              <p:par>
                                <p:cTn id="33" presetID="8" presetClass="emph" presetSubtype="0" fill="hold" grpId="0" nodeType="withEffect">
                                  <p:stCondLst>
                                    <p:cond delay="0"/>
                                  </p:stCondLst>
                                  <p:childTnLst>
                                    <p:animRot by="21600000">
                                      <p:cBhvr>
                                        <p:cTn id="34" dur="1250" fill="hold"/>
                                        <p:tgtEl>
                                          <p:spTgt spid="33"/>
                                        </p:tgtEl>
                                        <p:attrNameLst>
                                          <p:attrName>r</p:attrName>
                                        </p:attrNameLst>
                                      </p:cBhvr>
                                    </p:animRot>
                                  </p:childTnLst>
                                </p:cTn>
                              </p:par>
                              <p:par>
                                <p:cTn id="35" presetID="22" presetClass="entr" presetSubtype="2"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right)">
                                      <p:cBhvr>
                                        <p:cTn id="37" dur="500"/>
                                        <p:tgtEl>
                                          <p:spTgt spid="79"/>
                                        </p:tgtEl>
                                      </p:cBhvr>
                                    </p:animEffect>
                                  </p:childTnLst>
                                </p:cTn>
                              </p:par>
                              <p:par>
                                <p:cTn id="38" presetID="22" presetClass="entr" presetSubtype="8" fill="hold"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left)">
                                      <p:cBhvr>
                                        <p:cTn id="40" dur="500"/>
                                        <p:tgtEl>
                                          <p:spTgt spid="74"/>
                                        </p:tgtEl>
                                      </p:cBhvr>
                                    </p:animEffect>
                                  </p:childTnLst>
                                </p:cTn>
                              </p:par>
                              <p:par>
                                <p:cTn id="41" presetID="1" presetClass="entr" presetSubtype="0" fill="hold" nodeType="withEffect">
                                  <p:stCondLst>
                                    <p:cond delay="80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nodeType="withEffect">
                                  <p:stCondLst>
                                    <p:cond delay="80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nodeType="withEffect">
                                  <p:stCondLst>
                                    <p:cond delay="800"/>
                                  </p:stCondLst>
                                  <p:childTnLst>
                                    <p:set>
                                      <p:cBhvr>
                                        <p:cTn id="46" dur="1" fill="hold">
                                          <p:stCondLst>
                                            <p:cond delay="0"/>
                                          </p:stCondLst>
                                        </p:cTn>
                                        <p:tgtEl>
                                          <p:spTgt spid="55"/>
                                        </p:tgtEl>
                                        <p:attrNameLst>
                                          <p:attrName>style.visibility</p:attrName>
                                        </p:attrNameLst>
                                      </p:cBhvr>
                                      <p:to>
                                        <p:strVal val="visible"/>
                                      </p:to>
                                    </p:set>
                                  </p:childTnLst>
                                </p:cTn>
                              </p:par>
                              <p:par>
                                <p:cTn id="47" presetID="1" presetClass="entr" presetSubtype="0" fill="hold" nodeType="withEffect">
                                  <p:stCondLst>
                                    <p:cond delay="800"/>
                                  </p:stCondLst>
                                  <p:childTnLst>
                                    <p:set>
                                      <p:cBhvr>
                                        <p:cTn id="48" dur="1" fill="hold">
                                          <p:stCondLst>
                                            <p:cond delay="0"/>
                                          </p:stCondLst>
                                        </p:cTn>
                                        <p:tgtEl>
                                          <p:spTgt spid="65"/>
                                        </p:tgtEl>
                                        <p:attrNameLst>
                                          <p:attrName>style.visibility</p:attrName>
                                        </p:attrNameLst>
                                      </p:cBhvr>
                                      <p:to>
                                        <p:strVal val="visible"/>
                                      </p:to>
                                    </p:set>
                                  </p:childTnLst>
                                </p:cTn>
                              </p:par>
                              <p:par>
                                <p:cTn id="49" presetID="8" presetClass="emph" presetSubtype="0" fill="hold" nodeType="withEffect">
                                  <p:stCondLst>
                                    <p:cond delay="750"/>
                                  </p:stCondLst>
                                  <p:childTnLst>
                                    <p:animRot by="21600000">
                                      <p:cBhvr>
                                        <p:cTn id="50" dur="600" fill="hold"/>
                                        <p:tgtEl>
                                          <p:spTgt spid="35"/>
                                        </p:tgtEl>
                                        <p:attrNameLst>
                                          <p:attrName>r</p:attrName>
                                        </p:attrNameLst>
                                      </p:cBhvr>
                                    </p:animRot>
                                  </p:childTnLst>
                                </p:cTn>
                              </p:par>
                              <p:par>
                                <p:cTn id="51" presetID="8" presetClass="emph" presetSubtype="0" fill="hold" nodeType="withEffect">
                                  <p:stCondLst>
                                    <p:cond delay="750"/>
                                  </p:stCondLst>
                                  <p:childTnLst>
                                    <p:animRot by="21600000">
                                      <p:cBhvr>
                                        <p:cTn id="52" dur="600" fill="hold"/>
                                        <p:tgtEl>
                                          <p:spTgt spid="45"/>
                                        </p:tgtEl>
                                        <p:attrNameLst>
                                          <p:attrName>r</p:attrName>
                                        </p:attrNameLst>
                                      </p:cBhvr>
                                    </p:animRot>
                                  </p:childTnLst>
                                </p:cTn>
                              </p:par>
                              <p:par>
                                <p:cTn id="53" presetID="8" presetClass="emph" presetSubtype="0" fill="hold" nodeType="withEffect">
                                  <p:stCondLst>
                                    <p:cond delay="750"/>
                                  </p:stCondLst>
                                  <p:childTnLst>
                                    <p:animRot by="21600000">
                                      <p:cBhvr>
                                        <p:cTn id="54" dur="600" fill="hold"/>
                                        <p:tgtEl>
                                          <p:spTgt spid="55"/>
                                        </p:tgtEl>
                                        <p:attrNameLst>
                                          <p:attrName>r</p:attrName>
                                        </p:attrNameLst>
                                      </p:cBhvr>
                                    </p:animRot>
                                  </p:childTnLst>
                                </p:cTn>
                              </p:par>
                              <p:par>
                                <p:cTn id="55" presetID="8" presetClass="emph" presetSubtype="0" fill="hold" nodeType="withEffect">
                                  <p:stCondLst>
                                    <p:cond delay="750"/>
                                  </p:stCondLst>
                                  <p:childTnLst>
                                    <p:animRot by="21600000">
                                      <p:cBhvr>
                                        <p:cTn id="56" dur="600" fill="hold"/>
                                        <p:tgtEl>
                                          <p:spTgt spid="65"/>
                                        </p:tgtEl>
                                        <p:attrNameLst>
                                          <p:attrName>r</p:attrName>
                                        </p:attrNameLst>
                                      </p:cBhvr>
                                    </p:animRot>
                                  </p:childTnLst>
                                </p:cTn>
                              </p:par>
                              <p:par>
                                <p:cTn id="57" presetID="12" presetClass="entr" presetSubtype="8" fill="hold" grpId="0" nodeType="withEffect">
                                  <p:stCondLst>
                                    <p:cond delay="1050"/>
                                  </p:stCondLst>
                                  <p:childTnLst>
                                    <p:set>
                                      <p:cBhvr>
                                        <p:cTn id="58" dur="1" fill="hold">
                                          <p:stCondLst>
                                            <p:cond delay="0"/>
                                          </p:stCondLst>
                                        </p:cTn>
                                        <p:tgtEl>
                                          <p:spTgt spid="34"/>
                                        </p:tgtEl>
                                        <p:attrNameLst>
                                          <p:attrName>style.visibility</p:attrName>
                                        </p:attrNameLst>
                                      </p:cBhvr>
                                      <p:to>
                                        <p:strVal val="visible"/>
                                      </p:to>
                                    </p:set>
                                    <p:anim calcmode="lin" valueType="num">
                                      <p:cBhvr>
                                        <p:cTn id="59" dur="750"/>
                                        <p:tgtEl>
                                          <p:spTgt spid="34"/>
                                        </p:tgtEl>
                                        <p:attrNameLst>
                                          <p:attrName>ppt_x</p:attrName>
                                        </p:attrNameLst>
                                      </p:cBhvr>
                                      <p:tavLst>
                                        <p:tav tm="0">
                                          <p:val>
                                            <p:strVal val="#ppt_x-#ppt_w*1.125000"/>
                                          </p:val>
                                        </p:tav>
                                        <p:tav tm="100000">
                                          <p:val>
                                            <p:strVal val="#ppt_x"/>
                                          </p:val>
                                        </p:tav>
                                      </p:tavLst>
                                    </p:anim>
                                    <p:animEffect transition="in" filter="wipe(right)">
                                      <p:cBhvr>
                                        <p:cTn id="60" dur="750"/>
                                        <p:tgtEl>
                                          <p:spTgt spid="34"/>
                                        </p:tgtEl>
                                      </p:cBhvr>
                                    </p:animEffect>
                                  </p:childTnLst>
                                </p:cTn>
                              </p:par>
                              <p:par>
                                <p:cTn id="61" presetID="12" presetClass="entr" presetSubtype="8" fill="hold" grpId="0" nodeType="withEffect">
                                  <p:stCondLst>
                                    <p:cond delay="1050"/>
                                  </p:stCondLst>
                                  <p:childTnLst>
                                    <p:set>
                                      <p:cBhvr>
                                        <p:cTn id="62" dur="1" fill="hold">
                                          <p:stCondLst>
                                            <p:cond delay="0"/>
                                          </p:stCondLst>
                                        </p:cTn>
                                        <p:tgtEl>
                                          <p:spTgt spid="44"/>
                                        </p:tgtEl>
                                        <p:attrNameLst>
                                          <p:attrName>style.visibility</p:attrName>
                                        </p:attrNameLst>
                                      </p:cBhvr>
                                      <p:to>
                                        <p:strVal val="visible"/>
                                      </p:to>
                                    </p:set>
                                    <p:anim calcmode="lin" valueType="num">
                                      <p:cBhvr>
                                        <p:cTn id="63" dur="750"/>
                                        <p:tgtEl>
                                          <p:spTgt spid="44"/>
                                        </p:tgtEl>
                                        <p:attrNameLst>
                                          <p:attrName>ppt_x</p:attrName>
                                        </p:attrNameLst>
                                      </p:cBhvr>
                                      <p:tavLst>
                                        <p:tav tm="0">
                                          <p:val>
                                            <p:strVal val="#ppt_x-#ppt_w*1.125000"/>
                                          </p:val>
                                        </p:tav>
                                        <p:tav tm="100000">
                                          <p:val>
                                            <p:strVal val="#ppt_x"/>
                                          </p:val>
                                        </p:tav>
                                      </p:tavLst>
                                    </p:anim>
                                    <p:animEffect transition="in" filter="wipe(right)">
                                      <p:cBhvr>
                                        <p:cTn id="64" dur="750"/>
                                        <p:tgtEl>
                                          <p:spTgt spid="44"/>
                                        </p:tgtEl>
                                      </p:cBhvr>
                                    </p:animEffect>
                                  </p:childTnLst>
                                </p:cTn>
                              </p:par>
                              <p:par>
                                <p:cTn id="65" presetID="12" presetClass="entr" presetSubtype="8" fill="hold" grpId="0" nodeType="withEffect">
                                  <p:stCondLst>
                                    <p:cond delay="1050"/>
                                  </p:stCondLst>
                                  <p:childTnLst>
                                    <p:set>
                                      <p:cBhvr>
                                        <p:cTn id="66" dur="1" fill="hold">
                                          <p:stCondLst>
                                            <p:cond delay="0"/>
                                          </p:stCondLst>
                                        </p:cTn>
                                        <p:tgtEl>
                                          <p:spTgt spid="54"/>
                                        </p:tgtEl>
                                        <p:attrNameLst>
                                          <p:attrName>style.visibility</p:attrName>
                                        </p:attrNameLst>
                                      </p:cBhvr>
                                      <p:to>
                                        <p:strVal val="visible"/>
                                      </p:to>
                                    </p:set>
                                    <p:anim calcmode="lin" valueType="num">
                                      <p:cBhvr>
                                        <p:cTn id="67" dur="750"/>
                                        <p:tgtEl>
                                          <p:spTgt spid="54"/>
                                        </p:tgtEl>
                                        <p:attrNameLst>
                                          <p:attrName>ppt_x</p:attrName>
                                        </p:attrNameLst>
                                      </p:cBhvr>
                                      <p:tavLst>
                                        <p:tav tm="0">
                                          <p:val>
                                            <p:strVal val="#ppt_x-#ppt_w*1.125000"/>
                                          </p:val>
                                        </p:tav>
                                        <p:tav tm="100000">
                                          <p:val>
                                            <p:strVal val="#ppt_x"/>
                                          </p:val>
                                        </p:tav>
                                      </p:tavLst>
                                    </p:anim>
                                    <p:animEffect transition="in" filter="wipe(right)">
                                      <p:cBhvr>
                                        <p:cTn id="68" dur="750"/>
                                        <p:tgtEl>
                                          <p:spTgt spid="54"/>
                                        </p:tgtEl>
                                      </p:cBhvr>
                                    </p:animEffect>
                                  </p:childTnLst>
                                </p:cTn>
                              </p:par>
                              <p:par>
                                <p:cTn id="69" presetID="12" presetClass="entr" presetSubtype="8" fill="hold" grpId="0" nodeType="withEffect">
                                  <p:stCondLst>
                                    <p:cond delay="1050"/>
                                  </p:stCondLst>
                                  <p:childTnLst>
                                    <p:set>
                                      <p:cBhvr>
                                        <p:cTn id="70" dur="1" fill="hold">
                                          <p:stCondLst>
                                            <p:cond delay="0"/>
                                          </p:stCondLst>
                                        </p:cTn>
                                        <p:tgtEl>
                                          <p:spTgt spid="64"/>
                                        </p:tgtEl>
                                        <p:attrNameLst>
                                          <p:attrName>style.visibility</p:attrName>
                                        </p:attrNameLst>
                                      </p:cBhvr>
                                      <p:to>
                                        <p:strVal val="visible"/>
                                      </p:to>
                                    </p:set>
                                    <p:anim calcmode="lin" valueType="num">
                                      <p:cBhvr>
                                        <p:cTn id="71" dur="750"/>
                                        <p:tgtEl>
                                          <p:spTgt spid="64"/>
                                        </p:tgtEl>
                                        <p:attrNameLst>
                                          <p:attrName>ppt_x</p:attrName>
                                        </p:attrNameLst>
                                      </p:cBhvr>
                                      <p:tavLst>
                                        <p:tav tm="0">
                                          <p:val>
                                            <p:strVal val="#ppt_x-#ppt_w*1.125000"/>
                                          </p:val>
                                        </p:tav>
                                        <p:tav tm="100000">
                                          <p:val>
                                            <p:strVal val="#ppt_x"/>
                                          </p:val>
                                        </p:tav>
                                      </p:tavLst>
                                    </p:anim>
                                    <p:animEffect transition="in" filter="wipe(right)">
                                      <p:cBhvr>
                                        <p:cTn id="72" dur="7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P spid="44" grpId="0"/>
      <p:bldP spid="54"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5" name="Text Placeholder 3"/>
          <p:cNvSpPr txBox="1">
            <a:spLocks noChangeArrowheads="1"/>
          </p:cNvSpPr>
          <p:nvPr/>
        </p:nvSpPr>
        <p:spPr bwMode="auto">
          <a:xfrm>
            <a:off x="1120379" y="1307460"/>
            <a:ext cx="1231106" cy="117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微软雅黑" pitchFamily="34" charset="-122"/>
                <a:ea typeface="微软雅黑" pitchFamily="34" charset="-122"/>
              </a:defRPr>
            </a:lvl1pPr>
            <a:lvl2pPr>
              <a:defRPr>
                <a:solidFill>
                  <a:schemeClr val="tx1"/>
                </a:solidFill>
                <a:latin typeface="微软雅黑" pitchFamily="34" charset="-122"/>
                <a:ea typeface="微软雅黑" pitchFamily="34" charset="-122"/>
              </a:defRPr>
            </a:lvl2pPr>
            <a:lvl3pPr>
              <a:defRPr>
                <a:solidFill>
                  <a:schemeClr val="tx1"/>
                </a:solidFill>
                <a:latin typeface="微软雅黑" pitchFamily="34" charset="-122"/>
                <a:ea typeface="微软雅黑" pitchFamily="34" charset="-122"/>
              </a:defRPr>
            </a:lvl3pPr>
            <a:lvl4pPr>
              <a:defRPr>
                <a:solidFill>
                  <a:schemeClr val="tx1"/>
                </a:solidFill>
                <a:latin typeface="微软雅黑" pitchFamily="34" charset="-122"/>
                <a:ea typeface="微软雅黑" pitchFamily="34" charset="-122"/>
              </a:defRPr>
            </a:lvl4pPr>
            <a:lvl5pPr>
              <a:defRPr>
                <a:solidFill>
                  <a:schemeClr val="tx1"/>
                </a:solidFill>
                <a:latin typeface="微软雅黑" pitchFamily="34" charset="-122"/>
                <a:ea typeface="微软雅黑" pitchFamily="34" charset="-122"/>
              </a:defRPr>
            </a:lvl5pPr>
            <a:lvl6pPr fontAlgn="base">
              <a:spcBef>
                <a:spcPct val="0"/>
              </a:spcBef>
              <a:spcAft>
                <a:spcPct val="0"/>
              </a:spcAft>
              <a:defRPr>
                <a:solidFill>
                  <a:schemeClr val="tx1"/>
                </a:solidFill>
                <a:latin typeface="微软雅黑" pitchFamily="34" charset="-122"/>
                <a:ea typeface="微软雅黑" pitchFamily="34" charset="-122"/>
              </a:defRPr>
            </a:lvl6pPr>
            <a:lvl7pPr fontAlgn="base">
              <a:spcBef>
                <a:spcPct val="0"/>
              </a:spcBef>
              <a:spcAft>
                <a:spcPct val="0"/>
              </a:spcAft>
              <a:defRPr>
                <a:solidFill>
                  <a:schemeClr val="tx1"/>
                </a:solidFill>
                <a:latin typeface="微软雅黑" pitchFamily="34" charset="-122"/>
                <a:ea typeface="微软雅黑" pitchFamily="34" charset="-122"/>
              </a:defRPr>
            </a:lvl7pPr>
            <a:lvl8pPr fontAlgn="base">
              <a:spcBef>
                <a:spcPct val="0"/>
              </a:spcBef>
              <a:spcAft>
                <a:spcPct val="0"/>
              </a:spcAft>
              <a:defRPr>
                <a:solidFill>
                  <a:schemeClr val="tx1"/>
                </a:solidFill>
                <a:latin typeface="微软雅黑" pitchFamily="34" charset="-122"/>
                <a:ea typeface="微软雅黑" pitchFamily="34" charset="-122"/>
              </a:defRPr>
            </a:lvl8pPr>
            <a:lvl9pPr fontAlgn="base">
              <a:spcBef>
                <a:spcPct val="0"/>
              </a:spcBef>
              <a:spcAft>
                <a:spcPct val="0"/>
              </a:spcAft>
              <a:defRPr>
                <a:solidFill>
                  <a:schemeClr val="tx1"/>
                </a:solidFill>
                <a:latin typeface="微软雅黑" pitchFamily="34" charset="-122"/>
                <a:ea typeface="微软雅黑" pitchFamily="34" charset="-122"/>
              </a:defRPr>
            </a:lvl9pPr>
          </a:lstStyle>
          <a:p>
            <a:pPr algn="ctr">
              <a:spcBef>
                <a:spcPct val="20000"/>
              </a:spcBef>
            </a:pPr>
            <a:r>
              <a:rPr lang="en-US" altLang="en-US" sz="8625" b="1" i="1">
                <a:solidFill>
                  <a:srgbClr val="197519"/>
                </a:solidFill>
              </a:rPr>
              <a:t>01</a:t>
            </a:r>
          </a:p>
        </p:txBody>
      </p:sp>
      <p:sp>
        <p:nvSpPr>
          <p:cNvPr id="46" name="文本框 4"/>
          <p:cNvSpPr txBox="1">
            <a:spLocks noChangeArrowheads="1"/>
          </p:cNvSpPr>
          <p:nvPr/>
        </p:nvSpPr>
        <p:spPr bwMode="auto">
          <a:xfrm>
            <a:off x="2749154" y="1906344"/>
            <a:ext cx="39802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97519"/>
                </a:solidFill>
              </a:rPr>
              <a:t>请添加相关文字标题</a:t>
            </a:r>
          </a:p>
        </p:txBody>
      </p:sp>
      <p:sp>
        <p:nvSpPr>
          <p:cNvPr id="47" name="文本框 5"/>
          <p:cNvSpPr txBox="1">
            <a:spLocks noChangeArrowheads="1"/>
          </p:cNvSpPr>
          <p:nvPr/>
        </p:nvSpPr>
        <p:spPr bwMode="auto">
          <a:xfrm>
            <a:off x="2737247" y="1476529"/>
            <a:ext cx="1544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i="1">
                <a:solidFill>
                  <a:srgbClr val="197519"/>
                </a:solidFill>
              </a:rPr>
              <a:t>Part One</a:t>
            </a:r>
            <a:endParaRPr lang="zh-CN" altLang="en-US" sz="2400" b="1" i="1">
              <a:solidFill>
                <a:srgbClr val="197519"/>
              </a:solidFill>
              <a:ea typeface="Meiryo UI" pitchFamily="34" charset="-128"/>
              <a:cs typeface="Meiryo UI" pitchFamily="34" charset="-128"/>
            </a:endParaRPr>
          </a:p>
        </p:txBody>
      </p:sp>
      <p:sp>
        <p:nvSpPr>
          <p:cNvPr id="48" name="等腰三角形 47"/>
          <p:cNvSpPr>
            <a:spLocks noChangeArrowheads="1"/>
          </p:cNvSpPr>
          <p:nvPr/>
        </p:nvSpPr>
        <p:spPr bwMode="auto">
          <a:xfrm rot="9233090">
            <a:off x="7131844" y="1237212"/>
            <a:ext cx="200025" cy="172641"/>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49" name="等腰三角形 48"/>
          <p:cNvSpPr>
            <a:spLocks noChangeArrowheads="1"/>
          </p:cNvSpPr>
          <p:nvPr/>
        </p:nvSpPr>
        <p:spPr bwMode="auto">
          <a:xfrm rot="-6030424">
            <a:off x="6867526" y="1743228"/>
            <a:ext cx="297656" cy="257175"/>
          </a:xfrm>
          <a:prstGeom prst="triangle">
            <a:avLst>
              <a:gd name="adj" fmla="val 50000"/>
            </a:avLst>
          </a:prstGeom>
          <a:solidFill>
            <a:srgbClr val="30903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50" name="等腰三角形 49"/>
          <p:cNvSpPr>
            <a:spLocks noChangeArrowheads="1"/>
          </p:cNvSpPr>
          <p:nvPr/>
        </p:nvSpPr>
        <p:spPr bwMode="auto">
          <a:xfrm rot="-228606">
            <a:off x="6768704" y="750248"/>
            <a:ext cx="200025" cy="172640"/>
          </a:xfrm>
          <a:prstGeom prst="triangle">
            <a:avLst>
              <a:gd name="adj" fmla="val 50000"/>
            </a:avLst>
          </a:prstGeom>
          <a:solidFill>
            <a:srgbClr val="2B7E2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51" name="组合 50"/>
          <p:cNvGrpSpPr>
            <a:grpSpLocks/>
          </p:cNvGrpSpPr>
          <p:nvPr/>
        </p:nvGrpSpPr>
        <p:grpSpPr bwMode="auto">
          <a:xfrm>
            <a:off x="7450931" y="1745610"/>
            <a:ext cx="1076325" cy="982265"/>
            <a:chOff x="9933940" y="3132138"/>
            <a:chExt cx="1435100" cy="1309686"/>
          </a:xfrm>
        </p:grpSpPr>
        <p:sp>
          <p:nvSpPr>
            <p:cNvPr id="52" name="等腰三角形 22"/>
            <p:cNvSpPr>
              <a:spLocks noChangeArrowheads="1"/>
            </p:cNvSpPr>
            <p:nvPr/>
          </p:nvSpPr>
          <p:spPr bwMode="auto">
            <a:xfrm rot="-8687839">
              <a:off x="9933940" y="3427412"/>
              <a:ext cx="1176338"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53" name="组合 2"/>
            <p:cNvGrpSpPr>
              <a:grpSpLocks/>
            </p:cNvGrpSpPr>
            <p:nvPr/>
          </p:nvGrpSpPr>
          <p:grpSpPr bwMode="auto">
            <a:xfrm>
              <a:off x="10065703" y="3132138"/>
              <a:ext cx="1303337" cy="1279524"/>
              <a:chOff x="10065703" y="3132138"/>
              <a:chExt cx="1303337" cy="1279524"/>
            </a:xfrm>
          </p:grpSpPr>
          <p:sp>
            <p:nvSpPr>
              <p:cNvPr id="54" name="等腰三角形 21"/>
              <p:cNvSpPr>
                <a:spLocks noChangeArrowheads="1"/>
              </p:cNvSpPr>
              <p:nvPr/>
            </p:nvSpPr>
            <p:spPr bwMode="auto">
              <a:xfrm rot="-8687839">
                <a:off x="10065703" y="3487738"/>
                <a:ext cx="944562" cy="815975"/>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55" name="组合 1"/>
              <p:cNvGrpSpPr>
                <a:grpSpLocks/>
              </p:cNvGrpSpPr>
              <p:nvPr/>
            </p:nvGrpSpPr>
            <p:grpSpPr bwMode="auto">
              <a:xfrm>
                <a:off x="10165715" y="3132138"/>
                <a:ext cx="1203325" cy="1279524"/>
                <a:chOff x="10165715" y="3132138"/>
                <a:chExt cx="1203325" cy="1279524"/>
              </a:xfrm>
            </p:grpSpPr>
            <p:sp>
              <p:nvSpPr>
                <p:cNvPr id="56" name="椭圆 23"/>
                <p:cNvSpPr>
                  <a:spLocks noChangeArrowheads="1"/>
                </p:cNvSpPr>
                <p:nvPr/>
              </p:nvSpPr>
              <p:spPr bwMode="auto">
                <a:xfrm rot="9110320">
                  <a:off x="11254740" y="37925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57" name="椭圆 24"/>
                <p:cNvSpPr>
                  <a:spLocks noChangeArrowheads="1"/>
                </p:cNvSpPr>
                <p:nvPr/>
              </p:nvSpPr>
              <p:spPr bwMode="auto">
                <a:xfrm rot="9110320">
                  <a:off x="10165715" y="4295774"/>
                  <a:ext cx="115888"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58" name="椭圆 25"/>
                <p:cNvSpPr>
                  <a:spLocks noChangeArrowheads="1"/>
                </p:cNvSpPr>
                <p:nvPr/>
              </p:nvSpPr>
              <p:spPr bwMode="auto">
                <a:xfrm rot="9110320">
                  <a:off x="10283190" y="31321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grpSp>
      <p:sp>
        <p:nvSpPr>
          <p:cNvPr id="59" name="等腰三角形 58"/>
          <p:cNvSpPr>
            <a:spLocks noChangeArrowheads="1"/>
          </p:cNvSpPr>
          <p:nvPr/>
        </p:nvSpPr>
        <p:spPr bwMode="auto">
          <a:xfrm rot="-3389783">
            <a:off x="6462118" y="1018733"/>
            <a:ext cx="95250" cy="82153"/>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60" name="等腰三角形 59"/>
          <p:cNvSpPr>
            <a:spLocks noChangeArrowheads="1"/>
          </p:cNvSpPr>
          <p:nvPr/>
        </p:nvSpPr>
        <p:spPr bwMode="auto">
          <a:xfrm rot="8748521">
            <a:off x="6730604" y="1132437"/>
            <a:ext cx="96440" cy="82154"/>
          </a:xfrm>
          <a:prstGeom prst="triangle">
            <a:avLst>
              <a:gd name="adj" fmla="val 50000"/>
            </a:avLst>
          </a:prstGeom>
          <a:solidFill>
            <a:srgbClr val="55955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cxnSp>
        <p:nvCxnSpPr>
          <p:cNvPr id="61" name="Straight Connector 13"/>
          <p:cNvCxnSpPr>
            <a:cxnSpLocks noChangeShapeType="1"/>
          </p:cNvCxnSpPr>
          <p:nvPr/>
        </p:nvCxnSpPr>
        <p:spPr bwMode="auto">
          <a:xfrm flipH="1">
            <a:off x="1063229" y="2479035"/>
            <a:ext cx="5406628" cy="0"/>
          </a:xfrm>
          <a:prstGeom prst="line">
            <a:avLst/>
          </a:prstGeom>
          <a:noFill/>
          <a:ln w="19050" cap="sq">
            <a:solidFill>
              <a:srgbClr val="197519"/>
            </a:solidFill>
            <a:miter lim="800000"/>
            <a:headEnd type="oval" w="med" len="med"/>
            <a:tailEn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8" presetClass="emph" presetSubtype="0" fill="hold" grpId="0" nodeType="withEffect">
                                  <p:stCondLst>
                                    <p:cond delay="0"/>
                                  </p:stCondLst>
                                  <p:childTnLst>
                                    <p:animRot by="21600000">
                                      <p:cBhvr>
                                        <p:cTn id="18" dur="1000" fill="hold"/>
                                        <p:tgtEl>
                                          <p:spTgt spid="48"/>
                                        </p:tgtEl>
                                        <p:attrNameLst>
                                          <p:attrName>r</p:attrName>
                                        </p:attrNameLst>
                                      </p:cBhvr>
                                    </p:animRot>
                                  </p:childTnLst>
                                </p:cTn>
                              </p:par>
                              <p:par>
                                <p:cTn id="19" presetID="8" presetClass="emph" presetSubtype="0" fill="hold" grpId="0" nodeType="withEffect">
                                  <p:stCondLst>
                                    <p:cond delay="0"/>
                                  </p:stCondLst>
                                  <p:childTnLst>
                                    <p:animRot by="21600000">
                                      <p:cBhvr>
                                        <p:cTn id="20" dur="1000" fill="hold"/>
                                        <p:tgtEl>
                                          <p:spTgt spid="49"/>
                                        </p:tgtEl>
                                        <p:attrNameLst>
                                          <p:attrName>r</p:attrName>
                                        </p:attrNameLst>
                                      </p:cBhvr>
                                    </p:animRot>
                                  </p:childTnLst>
                                </p:cTn>
                              </p:par>
                              <p:par>
                                <p:cTn id="21" presetID="8" presetClass="emph" presetSubtype="0" fill="hold" grpId="0" nodeType="withEffect">
                                  <p:stCondLst>
                                    <p:cond delay="0"/>
                                  </p:stCondLst>
                                  <p:childTnLst>
                                    <p:animRot by="21600000">
                                      <p:cBhvr>
                                        <p:cTn id="22" dur="1000" fill="hold"/>
                                        <p:tgtEl>
                                          <p:spTgt spid="50"/>
                                        </p:tgtEl>
                                        <p:attrNameLst>
                                          <p:attrName>r</p:attrName>
                                        </p:attrNameLst>
                                      </p:cBhvr>
                                    </p:animRot>
                                  </p:childTnLst>
                                </p:cTn>
                              </p:par>
                              <p:par>
                                <p:cTn id="23" presetID="8" presetClass="emph" presetSubtype="0" fill="hold" grpId="0" nodeType="withEffect">
                                  <p:stCondLst>
                                    <p:cond delay="0"/>
                                  </p:stCondLst>
                                  <p:childTnLst>
                                    <p:animRot by="21600000">
                                      <p:cBhvr>
                                        <p:cTn id="24" dur="1000" fill="hold"/>
                                        <p:tgtEl>
                                          <p:spTgt spid="59"/>
                                        </p:tgtEl>
                                        <p:attrNameLst>
                                          <p:attrName>r</p:attrName>
                                        </p:attrNameLst>
                                      </p:cBhvr>
                                    </p:animRot>
                                  </p:childTnLst>
                                </p:cTn>
                              </p:par>
                              <p:par>
                                <p:cTn id="25" presetID="8" presetClass="emph" presetSubtype="0" fill="hold" grpId="0" nodeType="withEffect">
                                  <p:stCondLst>
                                    <p:cond delay="0"/>
                                  </p:stCondLst>
                                  <p:childTnLst>
                                    <p:animRot by="21600000">
                                      <p:cBhvr>
                                        <p:cTn id="26" dur="1000" fill="hold"/>
                                        <p:tgtEl>
                                          <p:spTgt spid="60"/>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1"/>
                                        </p:tgtEl>
                                        <p:attrNameLst>
                                          <p:attrName>r</p:attrName>
                                        </p:attrNameLst>
                                      </p:cBhvr>
                                    </p:animRot>
                                  </p:childTnLst>
                                </p:cTn>
                              </p:par>
                              <p:par>
                                <p:cTn id="29" presetID="53" presetClass="entr" presetSubtype="16"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fltVal val="0"/>
                                          </p:val>
                                        </p:tav>
                                        <p:tav tm="100000">
                                          <p:val>
                                            <p:strVal val="#ppt_w"/>
                                          </p:val>
                                        </p:tav>
                                      </p:tavLst>
                                    </p:anim>
                                    <p:anim calcmode="lin" valueType="num">
                                      <p:cBhvr>
                                        <p:cTn id="32" dur="500" fill="hold"/>
                                        <p:tgtEl>
                                          <p:spTgt spid="45"/>
                                        </p:tgtEl>
                                        <p:attrNameLst>
                                          <p:attrName>ppt_h</p:attrName>
                                        </p:attrNameLst>
                                      </p:cBhvr>
                                      <p:tavLst>
                                        <p:tav tm="0">
                                          <p:val>
                                            <p:fltVal val="0"/>
                                          </p:val>
                                        </p:tav>
                                        <p:tav tm="100000">
                                          <p:val>
                                            <p:strVal val="#ppt_h"/>
                                          </p:val>
                                        </p:tav>
                                      </p:tavLst>
                                    </p:anim>
                                    <p:animEffect transition="in" filter="fade">
                                      <p:cBhvr>
                                        <p:cTn id="33" dur="500"/>
                                        <p:tgtEl>
                                          <p:spTgt spid="45"/>
                                        </p:tgtEl>
                                      </p:cBhvr>
                                    </p:animEffect>
                                  </p:childTnLst>
                                </p:cTn>
                              </p:par>
                              <p:par>
                                <p:cTn id="34" presetID="41" presetClass="entr" presetSubtype="0" fill="hold" grpId="0" nodeType="withEffect">
                                  <p:stCondLst>
                                    <p:cond delay="200"/>
                                  </p:stCondLst>
                                  <p:iterate type="lt">
                                    <p:tmPct val="10000"/>
                                  </p:iterate>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7"/>
                                        </p:tgtEl>
                                        <p:attrNameLst>
                                          <p:attrName>ppt_y</p:attrName>
                                        </p:attrNameLst>
                                      </p:cBhvr>
                                      <p:tavLst>
                                        <p:tav tm="0">
                                          <p:val>
                                            <p:strVal val="#ppt_y"/>
                                          </p:val>
                                        </p:tav>
                                        <p:tav tm="100000">
                                          <p:val>
                                            <p:strVal val="#ppt_y"/>
                                          </p:val>
                                        </p:tav>
                                      </p:tavLst>
                                    </p:anim>
                                    <p:anim calcmode="lin" valueType="num">
                                      <p:cBhvr>
                                        <p:cTn id="38"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7"/>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46"/>
                                        </p:tgtEl>
                                        <p:attrNameLst>
                                          <p:attrName>style.visibility</p:attrName>
                                        </p:attrNameLst>
                                      </p:cBhvr>
                                      <p:to>
                                        <p:strVal val="visible"/>
                                      </p:to>
                                    </p:set>
                                    <p:animEffect transition="in" filter="wipe(left)">
                                      <p:cBhvr>
                                        <p:cTn id="43" dur="500"/>
                                        <p:tgtEl>
                                          <p:spTgt spid="46"/>
                                        </p:tgtEl>
                                      </p:cBhvr>
                                    </p:animEffect>
                                  </p:childTnLst>
                                </p:cTn>
                              </p:par>
                              <p:par>
                                <p:cTn id="44" presetID="22" presetClass="entr" presetSubtype="8" fill="hold" nodeType="withEffect">
                                  <p:stCondLst>
                                    <p:cond delay="300"/>
                                  </p:stCondLst>
                                  <p:childTnLst>
                                    <p:set>
                                      <p:cBhvr>
                                        <p:cTn id="45" dur="1" fill="hold">
                                          <p:stCondLst>
                                            <p:cond delay="0"/>
                                          </p:stCondLst>
                                        </p:cTn>
                                        <p:tgtEl>
                                          <p:spTgt spid="61"/>
                                        </p:tgtEl>
                                        <p:attrNameLst>
                                          <p:attrName>style.visibility</p:attrName>
                                        </p:attrNameLst>
                                      </p:cBhvr>
                                      <p:to>
                                        <p:strVal val="visible"/>
                                      </p:to>
                                    </p:set>
                                    <p:animEffect transition="in" filter="wipe(left)">
                                      <p:cBhvr>
                                        <p:cTn id="4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animBg="1"/>
      <p:bldP spid="48" grpId="1" animBg="1"/>
      <p:bldP spid="49" grpId="0" animBg="1"/>
      <p:bldP spid="49" grpId="1" animBg="1"/>
      <p:bldP spid="50" grpId="0" animBg="1"/>
      <p:bldP spid="50" grpId="1" animBg="1"/>
      <p:bldP spid="59" grpId="0" animBg="1"/>
      <p:bldP spid="59" grpId="1" animBg="1"/>
      <p:bldP spid="60" grpId="0" animBg="1"/>
      <p:bldP spid="6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987"/>
          <p:cNvSpPr/>
          <p:nvPr/>
        </p:nvSpPr>
        <p:spPr>
          <a:xfrm>
            <a:off x="4711928" y="1771706"/>
            <a:ext cx="513579" cy="513579"/>
          </a:xfrm>
          <a:prstGeom prst="rect">
            <a:avLst/>
          </a:pr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200" name="Shape 988"/>
          <p:cNvSpPr/>
          <p:nvPr/>
        </p:nvSpPr>
        <p:spPr>
          <a:xfrm>
            <a:off x="4860886" y="1902256"/>
            <a:ext cx="283821" cy="252475"/>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01" name="Shape 990"/>
          <p:cNvSpPr/>
          <p:nvPr/>
        </p:nvSpPr>
        <p:spPr>
          <a:xfrm>
            <a:off x="4711928" y="2458194"/>
            <a:ext cx="513579" cy="513579"/>
          </a:xfrm>
          <a:prstGeom prst="rect">
            <a:avLst/>
          </a:pr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202" name="Group 996"/>
          <p:cNvGrpSpPr/>
          <p:nvPr/>
        </p:nvGrpSpPr>
        <p:grpSpPr>
          <a:xfrm>
            <a:off x="4884728" y="2588744"/>
            <a:ext cx="236137" cy="252475"/>
            <a:chOff x="48040" y="212183"/>
            <a:chExt cx="583929" cy="624331"/>
          </a:xfrm>
        </p:grpSpPr>
        <p:sp>
          <p:nvSpPr>
            <p:cNvPr id="203" name="Shape 991"/>
            <p:cNvSpPr/>
            <p:nvPr/>
          </p:nvSpPr>
          <p:spPr>
            <a:xfrm>
              <a:off x="48040" y="586966"/>
              <a:ext cx="101823" cy="249550"/>
            </a:xfrm>
            <a:prstGeom prst="rect">
              <a:avLst/>
            </a:pr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04" name="Shape 992"/>
            <p:cNvSpPr/>
            <p:nvPr/>
          </p:nvSpPr>
          <p:spPr>
            <a:xfrm>
              <a:off x="208742" y="480319"/>
              <a:ext cx="101824" cy="356197"/>
            </a:xfrm>
            <a:prstGeom prst="rect">
              <a:avLst/>
            </a:pr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05" name="Shape 993"/>
            <p:cNvSpPr/>
            <p:nvPr/>
          </p:nvSpPr>
          <p:spPr>
            <a:xfrm>
              <a:off x="369444" y="392344"/>
              <a:ext cx="101824" cy="444172"/>
            </a:xfrm>
            <a:prstGeom prst="rect">
              <a:avLst/>
            </a:pr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06" name="Shape 994"/>
            <p:cNvSpPr/>
            <p:nvPr/>
          </p:nvSpPr>
          <p:spPr>
            <a:xfrm>
              <a:off x="530147" y="337418"/>
              <a:ext cx="101824" cy="499098"/>
            </a:xfrm>
            <a:prstGeom prst="rect">
              <a:avLst/>
            </a:pr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07" name="Shape 1016"/>
            <p:cNvSpPr/>
            <p:nvPr/>
          </p:nvSpPr>
          <p:spPr>
            <a:xfrm>
              <a:off x="54152" y="212183"/>
              <a:ext cx="575923" cy="2337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00" y="7200"/>
                    <a:pt x="7200" y="14400"/>
                    <a:pt x="0" y="21600"/>
                  </a:cubicBezTo>
                </a:path>
              </a:pathLst>
            </a:custGeom>
            <a:noFill/>
            <a:ln w="3175" cap="flat">
              <a:solidFill>
                <a:srgbClr val="FFFFFF"/>
              </a:solidFill>
              <a:prstDash val="solid"/>
              <a:miter lim="400000"/>
              <a:headEnd type="triangle" w="med" len="med"/>
            </a:ln>
            <a:effectLst/>
          </p:spPr>
          <p:txBody>
            <a:bodyPr/>
            <a:lstStyle/>
            <a:p>
              <a:endParaRPr sz="1133">
                <a:solidFill>
                  <a:prstClr val="black"/>
                </a:solidFill>
                <a:latin typeface="微软雅黑"/>
                <a:ea typeface="微软雅黑"/>
              </a:endParaRPr>
            </a:p>
          </p:txBody>
        </p:sp>
      </p:grpSp>
      <p:sp>
        <p:nvSpPr>
          <p:cNvPr id="208" name="Shape 998"/>
          <p:cNvSpPr/>
          <p:nvPr/>
        </p:nvSpPr>
        <p:spPr>
          <a:xfrm>
            <a:off x="4711928" y="3143211"/>
            <a:ext cx="513579" cy="513579"/>
          </a:xfrm>
          <a:prstGeom prst="rect">
            <a:avLst/>
          </a:pr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209" name="Shape 999"/>
          <p:cNvSpPr/>
          <p:nvPr/>
        </p:nvSpPr>
        <p:spPr>
          <a:xfrm rot="2700000">
            <a:off x="4903781" y="3290197"/>
            <a:ext cx="223181" cy="223181"/>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10" name="Shape 1001"/>
          <p:cNvSpPr/>
          <p:nvPr/>
        </p:nvSpPr>
        <p:spPr>
          <a:xfrm>
            <a:off x="4714965" y="3772553"/>
            <a:ext cx="513579" cy="513579"/>
          </a:xfrm>
          <a:prstGeom prst="rect">
            <a:avLst/>
          </a:pr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211" name="Shape 1002"/>
          <p:cNvSpPr/>
          <p:nvPr/>
        </p:nvSpPr>
        <p:spPr>
          <a:xfrm rot="21537488">
            <a:off x="4902737" y="3925176"/>
            <a:ext cx="130404" cy="237481"/>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12" name="TextBox 211"/>
          <p:cNvSpPr txBox="1"/>
          <p:nvPr/>
        </p:nvSpPr>
        <p:spPr>
          <a:xfrm>
            <a:off x="5492112" y="1944795"/>
            <a:ext cx="2791114" cy="256352"/>
          </a:xfrm>
          <a:prstGeom prst="rect">
            <a:avLst/>
          </a:prstGeom>
          <a:noFill/>
        </p:spPr>
        <p:txBody>
          <a:bodyPr wrap="square" lIns="0" tIns="0" rIns="0" bIns="0" rtlCol="0">
            <a:spAutoFit/>
          </a:bodyPr>
          <a:lstStyle/>
          <a:p>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213" name="TextBox 212"/>
          <p:cNvSpPr txBox="1"/>
          <p:nvPr/>
        </p:nvSpPr>
        <p:spPr>
          <a:xfrm>
            <a:off x="5492113" y="1771706"/>
            <a:ext cx="1916285" cy="146515"/>
          </a:xfrm>
          <a:prstGeom prst="rect">
            <a:avLst/>
          </a:prstGeom>
          <a:noFill/>
        </p:spPr>
        <p:txBody>
          <a:bodyPr wrap="square" lIns="0" tIns="0" rIns="0" bIns="0" rtlCol="0">
            <a:spAutoFit/>
          </a:bodyPr>
          <a:lstStyle/>
          <a:p>
            <a:pPr defTabSz="934007"/>
            <a:r>
              <a:rPr lang="zh-CN" altLang="en-US" sz="952" dirty="0">
                <a:solidFill>
                  <a:srgbClr val="008000"/>
                </a:solidFill>
                <a:latin typeface="微软雅黑"/>
                <a:ea typeface="微软雅黑"/>
              </a:rPr>
              <a:t>添加标题</a:t>
            </a:r>
            <a:endParaRPr lang="en-GB" altLang="zh-CN" sz="952" dirty="0">
              <a:solidFill>
                <a:srgbClr val="008000"/>
              </a:solidFill>
              <a:latin typeface="微软雅黑"/>
              <a:ea typeface="微软雅黑"/>
            </a:endParaRPr>
          </a:p>
        </p:txBody>
      </p:sp>
      <p:sp>
        <p:nvSpPr>
          <p:cNvPr id="214" name="TextBox 213"/>
          <p:cNvSpPr txBox="1"/>
          <p:nvPr/>
        </p:nvSpPr>
        <p:spPr>
          <a:xfrm>
            <a:off x="5492114" y="2605817"/>
            <a:ext cx="2791114" cy="256352"/>
          </a:xfrm>
          <a:prstGeom prst="rect">
            <a:avLst/>
          </a:prstGeom>
          <a:noFill/>
        </p:spPr>
        <p:txBody>
          <a:bodyPr wrap="square" lIns="0" tIns="0" rIns="0" bIns="0" rtlCol="0">
            <a:spAutoFit/>
          </a:bodyPr>
          <a:lstStyle/>
          <a:p>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215" name="TextBox 214"/>
          <p:cNvSpPr txBox="1"/>
          <p:nvPr/>
        </p:nvSpPr>
        <p:spPr>
          <a:xfrm>
            <a:off x="5492114" y="2432728"/>
            <a:ext cx="1916285" cy="146515"/>
          </a:xfrm>
          <a:prstGeom prst="rect">
            <a:avLst/>
          </a:prstGeom>
          <a:noFill/>
        </p:spPr>
        <p:txBody>
          <a:bodyPr wrap="square" lIns="0" tIns="0" rIns="0" bIns="0" rtlCol="0">
            <a:spAutoFit/>
          </a:bodyPr>
          <a:lstStyle/>
          <a:p>
            <a:pPr defTabSz="934007"/>
            <a:r>
              <a:rPr lang="zh-CN" altLang="en-US" sz="952" dirty="0">
                <a:solidFill>
                  <a:srgbClr val="008000"/>
                </a:solidFill>
                <a:latin typeface="微软雅黑"/>
                <a:ea typeface="微软雅黑"/>
              </a:rPr>
              <a:t>添加标题</a:t>
            </a:r>
            <a:endParaRPr lang="en-GB" altLang="zh-CN" sz="952" dirty="0">
              <a:solidFill>
                <a:srgbClr val="008000"/>
              </a:solidFill>
              <a:latin typeface="微软雅黑"/>
              <a:ea typeface="微软雅黑"/>
            </a:endParaRPr>
          </a:p>
        </p:txBody>
      </p:sp>
      <p:sp>
        <p:nvSpPr>
          <p:cNvPr id="216" name="TextBox 215"/>
          <p:cNvSpPr txBox="1"/>
          <p:nvPr/>
        </p:nvSpPr>
        <p:spPr>
          <a:xfrm>
            <a:off x="5492113" y="3276918"/>
            <a:ext cx="2791114" cy="256352"/>
          </a:xfrm>
          <a:prstGeom prst="rect">
            <a:avLst/>
          </a:prstGeom>
          <a:noFill/>
        </p:spPr>
        <p:txBody>
          <a:bodyPr wrap="square" lIns="0" tIns="0" rIns="0" bIns="0" rtlCol="0">
            <a:spAutoFit/>
          </a:bodyPr>
          <a:lstStyle/>
          <a:p>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217" name="TextBox 216"/>
          <p:cNvSpPr txBox="1"/>
          <p:nvPr/>
        </p:nvSpPr>
        <p:spPr>
          <a:xfrm>
            <a:off x="5492114" y="3103829"/>
            <a:ext cx="1916285" cy="146515"/>
          </a:xfrm>
          <a:prstGeom prst="rect">
            <a:avLst/>
          </a:prstGeom>
          <a:noFill/>
        </p:spPr>
        <p:txBody>
          <a:bodyPr wrap="square" lIns="0" tIns="0" rIns="0" bIns="0" rtlCol="0">
            <a:spAutoFit/>
          </a:bodyPr>
          <a:lstStyle/>
          <a:p>
            <a:pPr defTabSz="934007"/>
            <a:r>
              <a:rPr lang="zh-CN" altLang="en-US" sz="952" dirty="0">
                <a:solidFill>
                  <a:srgbClr val="008000"/>
                </a:solidFill>
                <a:latin typeface="微软雅黑"/>
                <a:ea typeface="微软雅黑"/>
              </a:rPr>
              <a:t>添加标题</a:t>
            </a:r>
            <a:endParaRPr lang="en-GB" altLang="zh-CN" sz="952" dirty="0">
              <a:solidFill>
                <a:srgbClr val="008000"/>
              </a:solidFill>
              <a:latin typeface="微软雅黑"/>
              <a:ea typeface="微软雅黑"/>
            </a:endParaRPr>
          </a:p>
        </p:txBody>
      </p:sp>
      <p:sp>
        <p:nvSpPr>
          <p:cNvPr id="218" name="TextBox 217"/>
          <p:cNvSpPr txBox="1"/>
          <p:nvPr/>
        </p:nvSpPr>
        <p:spPr>
          <a:xfrm>
            <a:off x="5492111" y="3924171"/>
            <a:ext cx="2851529" cy="256352"/>
          </a:xfrm>
          <a:prstGeom prst="rect">
            <a:avLst/>
          </a:prstGeom>
          <a:noFill/>
        </p:spPr>
        <p:txBody>
          <a:bodyPr wrap="square" lIns="0" tIns="0" rIns="0" bIns="0" rtlCol="0">
            <a:spAutoFit/>
          </a:bodyPr>
          <a:lstStyle/>
          <a:p>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219" name="TextBox 218"/>
          <p:cNvSpPr txBox="1"/>
          <p:nvPr/>
        </p:nvSpPr>
        <p:spPr>
          <a:xfrm>
            <a:off x="5492112" y="3751082"/>
            <a:ext cx="1916285" cy="146515"/>
          </a:xfrm>
          <a:prstGeom prst="rect">
            <a:avLst/>
          </a:prstGeom>
          <a:noFill/>
        </p:spPr>
        <p:txBody>
          <a:bodyPr wrap="square" lIns="0" tIns="0" rIns="0" bIns="0" rtlCol="0">
            <a:spAutoFit/>
          </a:bodyPr>
          <a:lstStyle/>
          <a:p>
            <a:pPr defTabSz="934007"/>
            <a:r>
              <a:rPr lang="zh-CN" altLang="en-US" sz="952" dirty="0">
                <a:solidFill>
                  <a:srgbClr val="008000"/>
                </a:solidFill>
                <a:latin typeface="微软雅黑"/>
                <a:ea typeface="微软雅黑"/>
              </a:rPr>
              <a:t>添加标题</a:t>
            </a:r>
            <a:endParaRPr lang="en-GB" altLang="zh-CN" sz="952" dirty="0">
              <a:solidFill>
                <a:srgbClr val="008000"/>
              </a:solidFill>
              <a:latin typeface="微软雅黑"/>
              <a:ea typeface="微软雅黑"/>
            </a:endParaRPr>
          </a:p>
        </p:txBody>
      </p:sp>
      <p:sp>
        <p:nvSpPr>
          <p:cNvPr id="220" name="矩形 219"/>
          <p:cNvSpPr/>
          <p:nvPr/>
        </p:nvSpPr>
        <p:spPr>
          <a:xfrm>
            <a:off x="355073" y="1657413"/>
            <a:ext cx="4182566" cy="280422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4007"/>
            <a:endParaRPr lang="zh-CN" altLang="en-US" sz="1825">
              <a:solidFill>
                <a:srgbClr val="FFFFFF"/>
              </a:solidFill>
            </a:endParaRPr>
          </a:p>
        </p:txBody>
      </p:sp>
      <p:sp>
        <p:nvSpPr>
          <p:cNvPr id="221" name="矩形 220"/>
          <p:cNvSpPr>
            <a:spLocks noChangeArrowheads="1"/>
          </p:cNvSpPr>
          <p:nvPr/>
        </p:nvSpPr>
        <p:spPr bwMode="auto">
          <a:xfrm>
            <a:off x="758429" y="377196"/>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22" name="等腰三角形 221"/>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3" name="等腰三角形 222"/>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4" name="等腰三角形 223"/>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5" name="等腰三角形 224"/>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2"/>
                                        </p:tgtEl>
                                        <p:attrNameLst>
                                          <p:attrName>style.visibility</p:attrName>
                                        </p:attrNameLst>
                                      </p:cBhvr>
                                      <p:to>
                                        <p:strVal val="visible"/>
                                      </p:to>
                                    </p:set>
                                    <p:anim calcmode="lin" valueType="num">
                                      <p:cBhvr>
                                        <p:cTn id="7" dur="500" fill="hold"/>
                                        <p:tgtEl>
                                          <p:spTgt spid="222"/>
                                        </p:tgtEl>
                                        <p:attrNameLst>
                                          <p:attrName>ppt_x</p:attrName>
                                        </p:attrNameLst>
                                      </p:cBhvr>
                                      <p:tavLst>
                                        <p:tav tm="0">
                                          <p:val>
                                            <p:strVal val="0-#ppt_w/2"/>
                                          </p:val>
                                        </p:tav>
                                        <p:tav tm="100000">
                                          <p:val>
                                            <p:strVal val="#ppt_x"/>
                                          </p:val>
                                        </p:tav>
                                      </p:tavLst>
                                    </p:anim>
                                    <p:anim calcmode="lin" valueType="num">
                                      <p:cBhvr>
                                        <p:cTn id="8" dur="500" fill="hold"/>
                                        <p:tgtEl>
                                          <p:spTgt spid="2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3"/>
                                        </p:tgtEl>
                                        <p:attrNameLst>
                                          <p:attrName>style.visibility</p:attrName>
                                        </p:attrNameLst>
                                      </p:cBhvr>
                                      <p:to>
                                        <p:strVal val="visible"/>
                                      </p:to>
                                    </p:set>
                                    <p:anim calcmode="lin" valueType="num">
                                      <p:cBhvr>
                                        <p:cTn id="11" dur="500" fill="hold"/>
                                        <p:tgtEl>
                                          <p:spTgt spid="223"/>
                                        </p:tgtEl>
                                        <p:attrNameLst>
                                          <p:attrName>ppt_x</p:attrName>
                                        </p:attrNameLst>
                                      </p:cBhvr>
                                      <p:tavLst>
                                        <p:tav tm="0">
                                          <p:val>
                                            <p:strVal val="0-#ppt_w/2"/>
                                          </p:val>
                                        </p:tav>
                                        <p:tav tm="100000">
                                          <p:val>
                                            <p:strVal val="#ppt_x"/>
                                          </p:val>
                                        </p:tav>
                                      </p:tavLst>
                                    </p:anim>
                                    <p:anim calcmode="lin" valueType="num">
                                      <p:cBhvr>
                                        <p:cTn id="12" dur="500" fill="hold"/>
                                        <p:tgtEl>
                                          <p:spTgt spid="22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24"/>
                                        </p:tgtEl>
                                        <p:attrNameLst>
                                          <p:attrName>style.visibility</p:attrName>
                                        </p:attrNameLst>
                                      </p:cBhvr>
                                      <p:to>
                                        <p:strVal val="visible"/>
                                      </p:to>
                                    </p:set>
                                    <p:anim calcmode="lin" valueType="num">
                                      <p:cBhvr>
                                        <p:cTn id="15" dur="500" fill="hold"/>
                                        <p:tgtEl>
                                          <p:spTgt spid="224"/>
                                        </p:tgtEl>
                                        <p:attrNameLst>
                                          <p:attrName>ppt_x</p:attrName>
                                        </p:attrNameLst>
                                      </p:cBhvr>
                                      <p:tavLst>
                                        <p:tav tm="0">
                                          <p:val>
                                            <p:strVal val="0-#ppt_w/2"/>
                                          </p:val>
                                        </p:tav>
                                        <p:tav tm="100000">
                                          <p:val>
                                            <p:strVal val="#ppt_x"/>
                                          </p:val>
                                        </p:tav>
                                      </p:tavLst>
                                    </p:anim>
                                    <p:anim calcmode="lin" valueType="num">
                                      <p:cBhvr>
                                        <p:cTn id="16" dur="500" fill="hold"/>
                                        <p:tgtEl>
                                          <p:spTgt spid="22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25"/>
                                        </p:tgtEl>
                                        <p:attrNameLst>
                                          <p:attrName>style.visibility</p:attrName>
                                        </p:attrNameLst>
                                      </p:cBhvr>
                                      <p:to>
                                        <p:strVal val="visible"/>
                                      </p:to>
                                    </p:set>
                                    <p:anim calcmode="lin" valueType="num">
                                      <p:cBhvr>
                                        <p:cTn id="19" dur="500" fill="hold"/>
                                        <p:tgtEl>
                                          <p:spTgt spid="225"/>
                                        </p:tgtEl>
                                        <p:attrNameLst>
                                          <p:attrName>ppt_x</p:attrName>
                                        </p:attrNameLst>
                                      </p:cBhvr>
                                      <p:tavLst>
                                        <p:tav tm="0">
                                          <p:val>
                                            <p:strVal val="0-#ppt_w/2"/>
                                          </p:val>
                                        </p:tav>
                                        <p:tav tm="100000">
                                          <p:val>
                                            <p:strVal val="#ppt_x"/>
                                          </p:val>
                                        </p:tav>
                                      </p:tavLst>
                                    </p:anim>
                                    <p:anim calcmode="lin" valueType="num">
                                      <p:cBhvr>
                                        <p:cTn id="20" dur="500" fill="hold"/>
                                        <p:tgtEl>
                                          <p:spTgt spid="225"/>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22"/>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23"/>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224"/>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225"/>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21"/>
                                        </p:tgtEl>
                                        <p:attrNameLst>
                                          <p:attrName>style.visibility</p:attrName>
                                        </p:attrNameLst>
                                      </p:cBhvr>
                                      <p:to>
                                        <p:strVal val="visible"/>
                                      </p:to>
                                    </p:set>
                                    <p:animEffect transition="in" filter="fade">
                                      <p:cBhvr>
                                        <p:cTn id="31" dur="500"/>
                                        <p:tgtEl>
                                          <p:spTgt spid="2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20"/>
                                        </p:tgtEl>
                                        <p:attrNameLst>
                                          <p:attrName>style.visibility</p:attrName>
                                        </p:attrNameLst>
                                      </p:cBhvr>
                                      <p:to>
                                        <p:strVal val="visible"/>
                                      </p:to>
                                    </p:set>
                                    <p:animEffect transition="in" filter="fade">
                                      <p:cBhvr>
                                        <p:cTn id="36" dur="500"/>
                                        <p:tgtEl>
                                          <p:spTgt spid="220"/>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199"/>
                                        </p:tgtEl>
                                        <p:attrNameLst>
                                          <p:attrName>style.visibility</p:attrName>
                                        </p:attrNameLst>
                                      </p:cBhvr>
                                      <p:to>
                                        <p:strVal val="visible"/>
                                      </p:to>
                                    </p:set>
                                    <p:animEffect transition="in" filter="fade">
                                      <p:cBhvr>
                                        <p:cTn id="40" dur="200"/>
                                        <p:tgtEl>
                                          <p:spTgt spid="19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0"/>
                                        </p:tgtEl>
                                        <p:attrNameLst>
                                          <p:attrName>style.visibility</p:attrName>
                                        </p:attrNameLst>
                                      </p:cBhvr>
                                      <p:to>
                                        <p:strVal val="visible"/>
                                      </p:to>
                                    </p:set>
                                    <p:animEffect transition="in" filter="fade">
                                      <p:cBhvr>
                                        <p:cTn id="43" dur="200"/>
                                        <p:tgtEl>
                                          <p:spTgt spid="200"/>
                                        </p:tgtEl>
                                      </p:cBhvr>
                                    </p:animEffect>
                                  </p:childTnLst>
                                </p:cTn>
                              </p:par>
                            </p:childTnLst>
                          </p:cTn>
                        </p:par>
                        <p:par>
                          <p:cTn id="44" fill="hold">
                            <p:stCondLst>
                              <p:cond delay="700"/>
                            </p:stCondLst>
                            <p:childTnLst>
                              <p:par>
                                <p:cTn id="45" presetID="1" presetClass="entr" presetSubtype="0" fill="hold" grpId="0" nodeType="afterEffect">
                                  <p:stCondLst>
                                    <p:cond delay="0"/>
                                  </p:stCondLst>
                                  <p:childTnLst>
                                    <p:set>
                                      <p:cBhvr>
                                        <p:cTn id="46" dur="1" fill="hold">
                                          <p:stCondLst>
                                            <p:cond delay="199"/>
                                          </p:stCondLst>
                                        </p:cTn>
                                        <p:tgtEl>
                                          <p:spTgt spid="213"/>
                                        </p:tgtEl>
                                        <p:attrNameLst>
                                          <p:attrName>style.visibility</p:attrName>
                                        </p:attrNameLst>
                                      </p:cBhvr>
                                      <p:to>
                                        <p:strVal val="visible"/>
                                      </p:to>
                                    </p:set>
                                  </p:childTnLst>
                                </p:cTn>
                              </p:par>
                              <p:par>
                                <p:cTn id="47" presetID="18" presetClass="entr" presetSubtype="6" fill="hold" grpId="0" nodeType="withEffect">
                                  <p:stCondLst>
                                    <p:cond delay="0"/>
                                  </p:stCondLst>
                                  <p:childTnLst>
                                    <p:set>
                                      <p:cBhvr>
                                        <p:cTn id="48" dur="1" fill="hold">
                                          <p:stCondLst>
                                            <p:cond delay="0"/>
                                          </p:stCondLst>
                                        </p:cTn>
                                        <p:tgtEl>
                                          <p:spTgt spid="212"/>
                                        </p:tgtEl>
                                        <p:attrNameLst>
                                          <p:attrName>style.visibility</p:attrName>
                                        </p:attrNameLst>
                                      </p:cBhvr>
                                      <p:to>
                                        <p:strVal val="visible"/>
                                      </p:to>
                                    </p:set>
                                    <p:animEffect transition="in" filter="strips(downRight)">
                                      <p:cBhvr>
                                        <p:cTn id="49" dur="200"/>
                                        <p:tgtEl>
                                          <p:spTgt spid="212"/>
                                        </p:tgtEl>
                                      </p:cBhvr>
                                    </p:animEffect>
                                  </p:childTnLst>
                                </p:cTn>
                              </p:par>
                            </p:childTnLst>
                          </p:cTn>
                        </p:par>
                        <p:par>
                          <p:cTn id="50" fill="hold">
                            <p:stCondLst>
                              <p:cond delay="900"/>
                            </p:stCondLst>
                            <p:childTnLst>
                              <p:par>
                                <p:cTn id="51" presetID="10" presetClass="entr" presetSubtype="0" fill="hold" grpId="0" nodeType="afterEffect">
                                  <p:stCondLst>
                                    <p:cond delay="0"/>
                                  </p:stCondLst>
                                  <p:childTnLst>
                                    <p:set>
                                      <p:cBhvr>
                                        <p:cTn id="52" dur="1" fill="hold">
                                          <p:stCondLst>
                                            <p:cond delay="0"/>
                                          </p:stCondLst>
                                        </p:cTn>
                                        <p:tgtEl>
                                          <p:spTgt spid="201"/>
                                        </p:tgtEl>
                                        <p:attrNameLst>
                                          <p:attrName>style.visibility</p:attrName>
                                        </p:attrNameLst>
                                      </p:cBhvr>
                                      <p:to>
                                        <p:strVal val="visible"/>
                                      </p:to>
                                    </p:set>
                                    <p:animEffect transition="in" filter="fade">
                                      <p:cBhvr>
                                        <p:cTn id="53" dur="200"/>
                                        <p:tgtEl>
                                          <p:spTgt spid="201"/>
                                        </p:tgtEl>
                                      </p:cBhvr>
                                    </p:animEffect>
                                  </p:childTnLst>
                                </p:cTn>
                              </p:par>
                              <p:par>
                                <p:cTn id="54" presetID="10" presetClass="entr" presetSubtype="0" fill="hold" nodeType="withEffect">
                                  <p:stCondLst>
                                    <p:cond delay="0"/>
                                  </p:stCondLst>
                                  <p:childTnLst>
                                    <p:set>
                                      <p:cBhvr>
                                        <p:cTn id="55" dur="1" fill="hold">
                                          <p:stCondLst>
                                            <p:cond delay="0"/>
                                          </p:stCondLst>
                                        </p:cTn>
                                        <p:tgtEl>
                                          <p:spTgt spid="202"/>
                                        </p:tgtEl>
                                        <p:attrNameLst>
                                          <p:attrName>style.visibility</p:attrName>
                                        </p:attrNameLst>
                                      </p:cBhvr>
                                      <p:to>
                                        <p:strVal val="visible"/>
                                      </p:to>
                                    </p:set>
                                    <p:animEffect transition="in" filter="fade">
                                      <p:cBhvr>
                                        <p:cTn id="56" dur="200"/>
                                        <p:tgtEl>
                                          <p:spTgt spid="202"/>
                                        </p:tgtEl>
                                      </p:cBhvr>
                                    </p:animEffect>
                                  </p:childTnLst>
                                </p:cTn>
                              </p:par>
                            </p:childTnLst>
                          </p:cTn>
                        </p:par>
                        <p:par>
                          <p:cTn id="57" fill="hold">
                            <p:stCondLst>
                              <p:cond delay="1100"/>
                            </p:stCondLst>
                            <p:childTnLst>
                              <p:par>
                                <p:cTn id="58" presetID="1" presetClass="entr" presetSubtype="0" fill="hold" grpId="0" nodeType="afterEffect">
                                  <p:stCondLst>
                                    <p:cond delay="0"/>
                                  </p:stCondLst>
                                  <p:childTnLst>
                                    <p:set>
                                      <p:cBhvr>
                                        <p:cTn id="59" dur="1" fill="hold">
                                          <p:stCondLst>
                                            <p:cond delay="199"/>
                                          </p:stCondLst>
                                        </p:cTn>
                                        <p:tgtEl>
                                          <p:spTgt spid="215"/>
                                        </p:tgtEl>
                                        <p:attrNameLst>
                                          <p:attrName>style.visibility</p:attrName>
                                        </p:attrNameLst>
                                      </p:cBhvr>
                                      <p:to>
                                        <p:strVal val="visible"/>
                                      </p:to>
                                    </p:set>
                                  </p:childTnLst>
                                </p:cTn>
                              </p:par>
                              <p:par>
                                <p:cTn id="60" presetID="18" presetClass="entr" presetSubtype="6" fill="hold" grpId="0" nodeType="withEffect">
                                  <p:stCondLst>
                                    <p:cond delay="0"/>
                                  </p:stCondLst>
                                  <p:childTnLst>
                                    <p:set>
                                      <p:cBhvr>
                                        <p:cTn id="61" dur="1" fill="hold">
                                          <p:stCondLst>
                                            <p:cond delay="0"/>
                                          </p:stCondLst>
                                        </p:cTn>
                                        <p:tgtEl>
                                          <p:spTgt spid="214"/>
                                        </p:tgtEl>
                                        <p:attrNameLst>
                                          <p:attrName>style.visibility</p:attrName>
                                        </p:attrNameLst>
                                      </p:cBhvr>
                                      <p:to>
                                        <p:strVal val="visible"/>
                                      </p:to>
                                    </p:set>
                                    <p:animEffect transition="in" filter="strips(downRight)">
                                      <p:cBhvr>
                                        <p:cTn id="62" dur="200"/>
                                        <p:tgtEl>
                                          <p:spTgt spid="214"/>
                                        </p:tgtEl>
                                      </p:cBhvr>
                                    </p:animEffect>
                                  </p:childTnLst>
                                </p:cTn>
                              </p:par>
                            </p:childTnLst>
                          </p:cTn>
                        </p:par>
                        <p:par>
                          <p:cTn id="63" fill="hold">
                            <p:stCondLst>
                              <p:cond delay="1300"/>
                            </p:stCondLst>
                            <p:childTnLst>
                              <p:par>
                                <p:cTn id="64" presetID="10" presetClass="entr" presetSubtype="0" fill="hold" grpId="0" nodeType="afterEffect">
                                  <p:stCondLst>
                                    <p:cond delay="0"/>
                                  </p:stCondLst>
                                  <p:childTnLst>
                                    <p:set>
                                      <p:cBhvr>
                                        <p:cTn id="65" dur="1" fill="hold">
                                          <p:stCondLst>
                                            <p:cond delay="0"/>
                                          </p:stCondLst>
                                        </p:cTn>
                                        <p:tgtEl>
                                          <p:spTgt spid="208"/>
                                        </p:tgtEl>
                                        <p:attrNameLst>
                                          <p:attrName>style.visibility</p:attrName>
                                        </p:attrNameLst>
                                      </p:cBhvr>
                                      <p:to>
                                        <p:strVal val="visible"/>
                                      </p:to>
                                    </p:set>
                                    <p:animEffect transition="in" filter="fade">
                                      <p:cBhvr>
                                        <p:cTn id="66" dur="200"/>
                                        <p:tgtEl>
                                          <p:spTgt spid="20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09"/>
                                        </p:tgtEl>
                                        <p:attrNameLst>
                                          <p:attrName>style.visibility</p:attrName>
                                        </p:attrNameLst>
                                      </p:cBhvr>
                                      <p:to>
                                        <p:strVal val="visible"/>
                                      </p:to>
                                    </p:set>
                                    <p:animEffect transition="in" filter="fade">
                                      <p:cBhvr>
                                        <p:cTn id="69" dur="200"/>
                                        <p:tgtEl>
                                          <p:spTgt spid="209"/>
                                        </p:tgtEl>
                                      </p:cBhvr>
                                    </p:animEffect>
                                  </p:childTnLst>
                                </p:cTn>
                              </p:par>
                            </p:childTnLst>
                          </p:cTn>
                        </p:par>
                        <p:par>
                          <p:cTn id="70" fill="hold">
                            <p:stCondLst>
                              <p:cond delay="1500"/>
                            </p:stCondLst>
                            <p:childTnLst>
                              <p:par>
                                <p:cTn id="71" presetID="1" presetClass="entr" presetSubtype="0" fill="hold" grpId="0" nodeType="afterEffect">
                                  <p:stCondLst>
                                    <p:cond delay="0"/>
                                  </p:stCondLst>
                                  <p:childTnLst>
                                    <p:set>
                                      <p:cBhvr>
                                        <p:cTn id="72" dur="1" fill="hold">
                                          <p:stCondLst>
                                            <p:cond delay="199"/>
                                          </p:stCondLst>
                                        </p:cTn>
                                        <p:tgtEl>
                                          <p:spTgt spid="217"/>
                                        </p:tgtEl>
                                        <p:attrNameLst>
                                          <p:attrName>style.visibility</p:attrName>
                                        </p:attrNameLst>
                                      </p:cBhvr>
                                      <p:to>
                                        <p:strVal val="visible"/>
                                      </p:to>
                                    </p:set>
                                  </p:childTnLst>
                                </p:cTn>
                              </p:par>
                              <p:par>
                                <p:cTn id="73" presetID="18" presetClass="entr" presetSubtype="6" fill="hold" grpId="0" nodeType="withEffect">
                                  <p:stCondLst>
                                    <p:cond delay="0"/>
                                  </p:stCondLst>
                                  <p:childTnLst>
                                    <p:set>
                                      <p:cBhvr>
                                        <p:cTn id="74" dur="1" fill="hold">
                                          <p:stCondLst>
                                            <p:cond delay="0"/>
                                          </p:stCondLst>
                                        </p:cTn>
                                        <p:tgtEl>
                                          <p:spTgt spid="216"/>
                                        </p:tgtEl>
                                        <p:attrNameLst>
                                          <p:attrName>style.visibility</p:attrName>
                                        </p:attrNameLst>
                                      </p:cBhvr>
                                      <p:to>
                                        <p:strVal val="visible"/>
                                      </p:to>
                                    </p:set>
                                    <p:animEffect transition="in" filter="strips(downRight)">
                                      <p:cBhvr>
                                        <p:cTn id="75" dur="200"/>
                                        <p:tgtEl>
                                          <p:spTgt spid="216"/>
                                        </p:tgtEl>
                                      </p:cBhvr>
                                    </p:animEffect>
                                  </p:childTnLst>
                                </p:cTn>
                              </p:par>
                            </p:childTnLst>
                          </p:cTn>
                        </p:par>
                        <p:par>
                          <p:cTn id="76" fill="hold">
                            <p:stCondLst>
                              <p:cond delay="1700"/>
                            </p:stCondLst>
                            <p:childTnLst>
                              <p:par>
                                <p:cTn id="77" presetID="10" presetClass="entr" presetSubtype="0" fill="hold" grpId="0" nodeType="afterEffect">
                                  <p:stCondLst>
                                    <p:cond delay="0"/>
                                  </p:stCondLst>
                                  <p:childTnLst>
                                    <p:set>
                                      <p:cBhvr>
                                        <p:cTn id="78" dur="1" fill="hold">
                                          <p:stCondLst>
                                            <p:cond delay="0"/>
                                          </p:stCondLst>
                                        </p:cTn>
                                        <p:tgtEl>
                                          <p:spTgt spid="210"/>
                                        </p:tgtEl>
                                        <p:attrNameLst>
                                          <p:attrName>style.visibility</p:attrName>
                                        </p:attrNameLst>
                                      </p:cBhvr>
                                      <p:to>
                                        <p:strVal val="visible"/>
                                      </p:to>
                                    </p:set>
                                    <p:animEffect transition="in" filter="fade">
                                      <p:cBhvr>
                                        <p:cTn id="79" dur="200"/>
                                        <p:tgtEl>
                                          <p:spTgt spid="21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11"/>
                                        </p:tgtEl>
                                        <p:attrNameLst>
                                          <p:attrName>style.visibility</p:attrName>
                                        </p:attrNameLst>
                                      </p:cBhvr>
                                      <p:to>
                                        <p:strVal val="visible"/>
                                      </p:to>
                                    </p:set>
                                    <p:animEffect transition="in" filter="fade">
                                      <p:cBhvr>
                                        <p:cTn id="82" dur="200"/>
                                        <p:tgtEl>
                                          <p:spTgt spid="211"/>
                                        </p:tgtEl>
                                      </p:cBhvr>
                                    </p:animEffect>
                                  </p:childTnLst>
                                </p:cTn>
                              </p:par>
                            </p:childTnLst>
                          </p:cTn>
                        </p:par>
                        <p:par>
                          <p:cTn id="83" fill="hold">
                            <p:stCondLst>
                              <p:cond delay="1900"/>
                            </p:stCondLst>
                            <p:childTnLst>
                              <p:par>
                                <p:cTn id="84" presetID="1" presetClass="entr" presetSubtype="0" fill="hold" grpId="0" nodeType="afterEffect">
                                  <p:stCondLst>
                                    <p:cond delay="0"/>
                                  </p:stCondLst>
                                  <p:childTnLst>
                                    <p:set>
                                      <p:cBhvr>
                                        <p:cTn id="85" dur="1" fill="hold">
                                          <p:stCondLst>
                                            <p:cond delay="199"/>
                                          </p:stCondLst>
                                        </p:cTn>
                                        <p:tgtEl>
                                          <p:spTgt spid="219"/>
                                        </p:tgtEl>
                                        <p:attrNameLst>
                                          <p:attrName>style.visibility</p:attrName>
                                        </p:attrNameLst>
                                      </p:cBhvr>
                                      <p:to>
                                        <p:strVal val="visible"/>
                                      </p:to>
                                    </p:set>
                                  </p:childTnLst>
                                </p:cTn>
                              </p:par>
                              <p:par>
                                <p:cTn id="86" presetID="18" presetClass="entr" presetSubtype="6" fill="hold" grpId="0" nodeType="withEffect">
                                  <p:stCondLst>
                                    <p:cond delay="0"/>
                                  </p:stCondLst>
                                  <p:childTnLst>
                                    <p:set>
                                      <p:cBhvr>
                                        <p:cTn id="87" dur="1" fill="hold">
                                          <p:stCondLst>
                                            <p:cond delay="0"/>
                                          </p:stCondLst>
                                        </p:cTn>
                                        <p:tgtEl>
                                          <p:spTgt spid="218"/>
                                        </p:tgtEl>
                                        <p:attrNameLst>
                                          <p:attrName>style.visibility</p:attrName>
                                        </p:attrNameLst>
                                      </p:cBhvr>
                                      <p:to>
                                        <p:strVal val="visible"/>
                                      </p:to>
                                    </p:set>
                                    <p:animEffect transition="in" filter="strips(downRight)">
                                      <p:cBhvr>
                                        <p:cTn id="88" dur="2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0" grpId="0" animBg="1"/>
      <p:bldP spid="201" grpId="0" animBg="1"/>
      <p:bldP spid="208" grpId="0" animBg="1"/>
      <p:bldP spid="209" grpId="0" animBg="1"/>
      <p:bldP spid="210" grpId="0" animBg="1"/>
      <p:bldP spid="211" grpId="0" animBg="1"/>
      <p:bldP spid="212" grpId="0"/>
      <p:bldP spid="213" grpId="0"/>
      <p:bldP spid="214" grpId="0"/>
      <p:bldP spid="215" grpId="0"/>
      <p:bldP spid="216" grpId="0"/>
      <p:bldP spid="217" grpId="0"/>
      <p:bldP spid="218" grpId="0"/>
      <p:bldP spid="219" grpId="0"/>
      <p:bldP spid="220" grpId="0" animBg="1"/>
      <p:bldP spid="221" grpId="0"/>
      <p:bldP spid="222" grpId="0" animBg="1"/>
      <p:bldP spid="222" grpId="1" animBg="1"/>
      <p:bldP spid="223" grpId="0" animBg="1"/>
      <p:bldP spid="223" grpId="1" animBg="1"/>
      <p:bldP spid="224" grpId="0" animBg="1"/>
      <p:bldP spid="224" grpId="1" animBg="1"/>
      <p:bldP spid="225" grpId="0" animBg="1"/>
      <p:bldP spid="22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a:spLocks noChangeArrowheads="1"/>
          </p:cNvSpPr>
          <p:nvPr/>
        </p:nvSpPr>
        <p:spPr bwMode="auto">
          <a:xfrm>
            <a:off x="728663" y="15845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53" name="等腰三角形 52"/>
          <p:cNvSpPr>
            <a:spLocks noChangeArrowheads="1"/>
          </p:cNvSpPr>
          <p:nvPr/>
        </p:nvSpPr>
        <p:spPr bwMode="auto">
          <a:xfrm>
            <a:off x="147638" y="103925"/>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4" name="等腰三角形 53"/>
          <p:cNvSpPr>
            <a:spLocks noChangeArrowheads="1"/>
          </p:cNvSpPr>
          <p:nvPr/>
        </p:nvSpPr>
        <p:spPr bwMode="auto">
          <a:xfrm>
            <a:off x="570310" y="356337"/>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 name="等腰三角形 54"/>
          <p:cNvSpPr>
            <a:spLocks noChangeArrowheads="1"/>
          </p:cNvSpPr>
          <p:nvPr/>
        </p:nvSpPr>
        <p:spPr bwMode="auto">
          <a:xfrm flipH="1">
            <a:off x="472679" y="186077"/>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6" name="等腰三角形 55"/>
          <p:cNvSpPr>
            <a:spLocks noChangeArrowheads="1"/>
          </p:cNvSpPr>
          <p:nvPr/>
        </p:nvSpPr>
        <p:spPr bwMode="auto">
          <a:xfrm>
            <a:off x="625079" y="201556"/>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9" name="等腰三角形 58"/>
          <p:cNvSpPr>
            <a:spLocks noChangeArrowheads="1"/>
          </p:cNvSpPr>
          <p:nvPr/>
        </p:nvSpPr>
        <p:spPr bwMode="auto">
          <a:xfrm rot="-6030424">
            <a:off x="8177809" y="4535361"/>
            <a:ext cx="135731" cy="117872"/>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197519"/>
              </a:solidFill>
              <a:latin typeface="Calibri" pitchFamily="34" charset="0"/>
              <a:ea typeface="幼圆" pitchFamily="49" charset="-122"/>
            </a:endParaRPr>
          </a:p>
        </p:txBody>
      </p:sp>
      <p:sp>
        <p:nvSpPr>
          <p:cNvPr id="61" name="等腰三角形 60"/>
          <p:cNvSpPr>
            <a:spLocks noChangeArrowheads="1"/>
          </p:cNvSpPr>
          <p:nvPr/>
        </p:nvSpPr>
        <p:spPr bwMode="auto">
          <a:xfrm rot="-3389783">
            <a:off x="8323660" y="4488331"/>
            <a:ext cx="44053" cy="36910"/>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197519"/>
              </a:solidFill>
              <a:latin typeface="Calibri" pitchFamily="34" charset="0"/>
              <a:ea typeface="幼圆" pitchFamily="49" charset="-122"/>
            </a:endParaRPr>
          </a:p>
        </p:txBody>
      </p:sp>
      <p:grpSp>
        <p:nvGrpSpPr>
          <p:cNvPr id="63" name="组合 62"/>
          <p:cNvGrpSpPr>
            <a:grpSpLocks/>
          </p:cNvGrpSpPr>
          <p:nvPr/>
        </p:nvGrpSpPr>
        <p:grpSpPr bwMode="auto">
          <a:xfrm>
            <a:off x="3492104" y="546172"/>
            <a:ext cx="2158603" cy="2159794"/>
            <a:chOff x="4656249" y="1455848"/>
            <a:chExt cx="2879504" cy="2879504"/>
          </a:xfrm>
        </p:grpSpPr>
        <p:sp>
          <p:nvSpPr>
            <p:cNvPr id="64" name="椭圆 27"/>
            <p:cNvSpPr>
              <a:spLocks noChangeArrowheads="1"/>
            </p:cNvSpPr>
            <p:nvPr/>
          </p:nvSpPr>
          <p:spPr bwMode="auto">
            <a:xfrm>
              <a:off x="4656249" y="1455848"/>
              <a:ext cx="2879504" cy="2879504"/>
            </a:xfrm>
            <a:prstGeom prst="ellipse">
              <a:avLst/>
            </a:prstGeom>
            <a:gradFill rotWithShape="1">
              <a:gsLst>
                <a:gs pos="0">
                  <a:srgbClr val="197519">
                    <a:alpha val="89999"/>
                  </a:srgbClr>
                </a:gs>
                <a:gs pos="100000">
                  <a:srgbClr val="197519">
                    <a:alpha val="7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12"/>
            <p:cNvSpPr>
              <a:spLocks noChangeArrowheads="1"/>
            </p:cNvSpPr>
            <p:nvPr/>
          </p:nvSpPr>
          <p:spPr bwMode="auto">
            <a:xfrm>
              <a:off x="5437235" y="2270103"/>
              <a:ext cx="1317532" cy="1250994"/>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6" name="组合 65"/>
          <p:cNvGrpSpPr>
            <a:grpSpLocks/>
          </p:cNvGrpSpPr>
          <p:nvPr/>
        </p:nvGrpSpPr>
        <p:grpSpPr bwMode="auto">
          <a:xfrm>
            <a:off x="640556" y="809299"/>
            <a:ext cx="1634729" cy="1633538"/>
            <a:chOff x="855043" y="1806122"/>
            <a:chExt cx="2178956" cy="2178956"/>
          </a:xfrm>
        </p:grpSpPr>
        <p:sp>
          <p:nvSpPr>
            <p:cNvPr id="67" name="椭圆 25"/>
            <p:cNvSpPr>
              <a:spLocks noChangeArrowheads="1"/>
            </p:cNvSpPr>
            <p:nvPr/>
          </p:nvSpPr>
          <p:spPr bwMode="auto">
            <a:xfrm>
              <a:off x="855043" y="1806122"/>
              <a:ext cx="2178956" cy="2178956"/>
            </a:xfrm>
            <a:prstGeom prst="ellipse">
              <a:avLst/>
            </a:prstGeom>
            <a:gradFill rotWithShape="1">
              <a:gsLst>
                <a:gs pos="0">
                  <a:srgbClr val="197519">
                    <a:alpha val="89999"/>
                  </a:srgbClr>
                </a:gs>
                <a:gs pos="100000">
                  <a:srgbClr val="197519">
                    <a:alpha val="7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zh-CN" altLang="en-US"/>
            </a:p>
          </p:txBody>
        </p:sp>
        <p:sp>
          <p:nvSpPr>
            <p:cNvPr id="68" name="Freeform 16"/>
            <p:cNvSpPr>
              <a:spLocks noEditPoints="1" noChangeArrowheads="1"/>
            </p:cNvSpPr>
            <p:nvPr/>
          </p:nvSpPr>
          <p:spPr bwMode="auto">
            <a:xfrm>
              <a:off x="1650854" y="2522800"/>
              <a:ext cx="587334" cy="745600"/>
            </a:xfrm>
            <a:custGeom>
              <a:avLst/>
              <a:gdLst>
                <a:gd name="T0" fmla="*/ 84 w 138"/>
                <a:gd name="T1" fmla="*/ 71 h 176"/>
                <a:gd name="T2" fmla="*/ 69 w 138"/>
                <a:gd name="T3" fmla="*/ 69 h 176"/>
                <a:gd name="T4" fmla="*/ 54 w 138"/>
                <a:gd name="T5" fmla="*/ 71 h 176"/>
                <a:gd name="T6" fmla="*/ 54 w 138"/>
                <a:gd name="T7" fmla="*/ 26 h 176"/>
                <a:gd name="T8" fmla="*/ 15 w 138"/>
                <a:gd name="T9" fmla="*/ 26 h 176"/>
                <a:gd name="T10" fmla="*/ 15 w 138"/>
                <a:gd name="T11" fmla="*/ 48 h 176"/>
                <a:gd name="T12" fmla="*/ 34 w 138"/>
                <a:gd name="T13" fmla="*/ 82 h 176"/>
                <a:gd name="T14" fmla="*/ 16 w 138"/>
                <a:gd name="T15" fmla="*/ 122 h 176"/>
                <a:gd name="T16" fmla="*/ 69 w 138"/>
                <a:gd name="T17" fmla="*/ 176 h 176"/>
                <a:gd name="T18" fmla="*/ 122 w 138"/>
                <a:gd name="T19" fmla="*/ 122 h 176"/>
                <a:gd name="T20" fmla="*/ 101 w 138"/>
                <a:gd name="T21" fmla="*/ 80 h 176"/>
                <a:gd name="T22" fmla="*/ 123 w 138"/>
                <a:gd name="T23" fmla="*/ 49 h 176"/>
                <a:gd name="T24" fmla="*/ 123 w 138"/>
                <a:gd name="T25" fmla="*/ 26 h 176"/>
                <a:gd name="T26" fmla="*/ 84 w 138"/>
                <a:gd name="T27" fmla="*/ 26 h 176"/>
                <a:gd name="T28" fmla="*/ 84 w 138"/>
                <a:gd name="T29" fmla="*/ 71 h 176"/>
                <a:gd name="T30" fmla="*/ 103 w 138"/>
                <a:gd name="T31" fmla="*/ 122 h 176"/>
                <a:gd name="T32" fmla="*/ 69 w 138"/>
                <a:gd name="T33" fmla="*/ 157 h 176"/>
                <a:gd name="T34" fmla="*/ 35 w 138"/>
                <a:gd name="T35" fmla="*/ 122 h 176"/>
                <a:gd name="T36" fmla="*/ 69 w 138"/>
                <a:gd name="T37" fmla="*/ 88 h 176"/>
                <a:gd name="T38" fmla="*/ 103 w 138"/>
                <a:gd name="T39" fmla="*/ 122 h 176"/>
                <a:gd name="T40" fmla="*/ 0 w 138"/>
                <a:gd name="T41" fmla="*/ 0 h 176"/>
                <a:gd name="T42" fmla="*/ 0 w 138"/>
                <a:gd name="T43" fmla="*/ 16 h 176"/>
                <a:gd name="T44" fmla="*/ 138 w 138"/>
                <a:gd name="T45" fmla="*/ 16 h 176"/>
                <a:gd name="T46" fmla="*/ 138 w 138"/>
                <a:gd name="T47" fmla="*/ 0 h 176"/>
                <a:gd name="T48" fmla="*/ 0 w 138"/>
                <a:gd name="T49" fmla="*/ 0 h 176"/>
                <a:gd name="T50" fmla="*/ 68 w 138"/>
                <a:gd name="T51" fmla="*/ 91 h 176"/>
                <a:gd name="T52" fmla="*/ 61 w 138"/>
                <a:gd name="T53" fmla="*/ 111 h 176"/>
                <a:gd name="T54" fmla="*/ 39 w 138"/>
                <a:gd name="T55" fmla="*/ 111 h 176"/>
                <a:gd name="T56" fmla="*/ 38 w 138"/>
                <a:gd name="T57" fmla="*/ 112 h 176"/>
                <a:gd name="T58" fmla="*/ 38 w 138"/>
                <a:gd name="T59" fmla="*/ 114 h 176"/>
                <a:gd name="T60" fmla="*/ 56 w 138"/>
                <a:gd name="T61" fmla="*/ 127 h 176"/>
                <a:gd name="T62" fmla="*/ 49 w 138"/>
                <a:gd name="T63" fmla="*/ 148 h 176"/>
                <a:gd name="T64" fmla="*/ 50 w 138"/>
                <a:gd name="T65" fmla="*/ 149 h 176"/>
                <a:gd name="T66" fmla="*/ 51 w 138"/>
                <a:gd name="T67" fmla="*/ 149 h 176"/>
                <a:gd name="T68" fmla="*/ 69 w 138"/>
                <a:gd name="T69" fmla="*/ 136 h 176"/>
                <a:gd name="T70" fmla="*/ 87 w 138"/>
                <a:gd name="T71" fmla="*/ 149 h 176"/>
                <a:gd name="T72" fmla="*/ 88 w 138"/>
                <a:gd name="T73" fmla="*/ 149 h 176"/>
                <a:gd name="T74" fmla="*/ 88 w 138"/>
                <a:gd name="T75" fmla="*/ 149 h 176"/>
                <a:gd name="T76" fmla="*/ 89 w 138"/>
                <a:gd name="T77" fmla="*/ 148 h 176"/>
                <a:gd name="T78" fmla="*/ 82 w 138"/>
                <a:gd name="T79" fmla="*/ 127 h 176"/>
                <a:gd name="T80" fmla="*/ 100 w 138"/>
                <a:gd name="T81" fmla="*/ 114 h 176"/>
                <a:gd name="T82" fmla="*/ 100 w 138"/>
                <a:gd name="T83" fmla="*/ 112 h 176"/>
                <a:gd name="T84" fmla="*/ 99 w 138"/>
                <a:gd name="T85" fmla="*/ 111 h 176"/>
                <a:gd name="T86" fmla="*/ 77 w 138"/>
                <a:gd name="T87" fmla="*/ 111 h 176"/>
                <a:gd name="T88" fmla="*/ 70 w 138"/>
                <a:gd name="T89" fmla="*/ 91 h 176"/>
                <a:gd name="T90" fmla="*/ 69 w 138"/>
                <a:gd name="T91" fmla="*/ 90 h 176"/>
                <a:gd name="T92" fmla="*/ 68 w 138"/>
                <a:gd name="T93"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176">
                  <a:moveTo>
                    <a:pt x="84" y="71"/>
                  </a:moveTo>
                  <a:cubicBezTo>
                    <a:pt x="79" y="70"/>
                    <a:pt x="74" y="69"/>
                    <a:pt x="69" y="69"/>
                  </a:cubicBezTo>
                  <a:cubicBezTo>
                    <a:pt x="64" y="69"/>
                    <a:pt x="59" y="70"/>
                    <a:pt x="54" y="71"/>
                  </a:cubicBezTo>
                  <a:cubicBezTo>
                    <a:pt x="54" y="26"/>
                    <a:pt x="54" y="26"/>
                    <a:pt x="54" y="26"/>
                  </a:cubicBezTo>
                  <a:cubicBezTo>
                    <a:pt x="15" y="26"/>
                    <a:pt x="15" y="26"/>
                    <a:pt x="15" y="26"/>
                  </a:cubicBezTo>
                  <a:cubicBezTo>
                    <a:pt x="15" y="48"/>
                    <a:pt x="15" y="48"/>
                    <a:pt x="15" y="48"/>
                  </a:cubicBezTo>
                  <a:cubicBezTo>
                    <a:pt x="34" y="82"/>
                    <a:pt x="34" y="82"/>
                    <a:pt x="34" y="82"/>
                  </a:cubicBezTo>
                  <a:cubicBezTo>
                    <a:pt x="23" y="92"/>
                    <a:pt x="16" y="106"/>
                    <a:pt x="16" y="122"/>
                  </a:cubicBezTo>
                  <a:cubicBezTo>
                    <a:pt x="16" y="152"/>
                    <a:pt x="40" y="176"/>
                    <a:pt x="69" y="176"/>
                  </a:cubicBezTo>
                  <a:cubicBezTo>
                    <a:pt x="98" y="176"/>
                    <a:pt x="122" y="152"/>
                    <a:pt x="122" y="122"/>
                  </a:cubicBezTo>
                  <a:cubicBezTo>
                    <a:pt x="122" y="105"/>
                    <a:pt x="114" y="90"/>
                    <a:pt x="101" y="80"/>
                  </a:cubicBezTo>
                  <a:cubicBezTo>
                    <a:pt x="123" y="49"/>
                    <a:pt x="123" y="49"/>
                    <a:pt x="123" y="49"/>
                  </a:cubicBezTo>
                  <a:cubicBezTo>
                    <a:pt x="123" y="26"/>
                    <a:pt x="123" y="26"/>
                    <a:pt x="123" y="26"/>
                  </a:cubicBezTo>
                  <a:cubicBezTo>
                    <a:pt x="84" y="26"/>
                    <a:pt x="84" y="26"/>
                    <a:pt x="84" y="26"/>
                  </a:cubicBezTo>
                  <a:lnTo>
                    <a:pt x="84" y="71"/>
                  </a:lnTo>
                  <a:close/>
                  <a:moveTo>
                    <a:pt x="103" y="122"/>
                  </a:moveTo>
                  <a:cubicBezTo>
                    <a:pt x="103" y="141"/>
                    <a:pt x="88" y="157"/>
                    <a:pt x="69" y="157"/>
                  </a:cubicBezTo>
                  <a:cubicBezTo>
                    <a:pt x="50" y="157"/>
                    <a:pt x="35" y="141"/>
                    <a:pt x="35" y="122"/>
                  </a:cubicBezTo>
                  <a:cubicBezTo>
                    <a:pt x="35" y="104"/>
                    <a:pt x="50" y="88"/>
                    <a:pt x="69" y="88"/>
                  </a:cubicBezTo>
                  <a:cubicBezTo>
                    <a:pt x="88" y="88"/>
                    <a:pt x="103" y="104"/>
                    <a:pt x="103" y="122"/>
                  </a:cubicBezTo>
                  <a:close/>
                  <a:moveTo>
                    <a:pt x="0" y="0"/>
                  </a:moveTo>
                  <a:cubicBezTo>
                    <a:pt x="0" y="16"/>
                    <a:pt x="0" y="16"/>
                    <a:pt x="0" y="16"/>
                  </a:cubicBezTo>
                  <a:cubicBezTo>
                    <a:pt x="138" y="16"/>
                    <a:pt x="138" y="16"/>
                    <a:pt x="138" y="16"/>
                  </a:cubicBezTo>
                  <a:cubicBezTo>
                    <a:pt x="138" y="0"/>
                    <a:pt x="138" y="0"/>
                    <a:pt x="138" y="0"/>
                  </a:cubicBezTo>
                  <a:lnTo>
                    <a:pt x="0" y="0"/>
                  </a:lnTo>
                  <a:close/>
                  <a:moveTo>
                    <a:pt x="68" y="91"/>
                  </a:moveTo>
                  <a:cubicBezTo>
                    <a:pt x="61" y="111"/>
                    <a:pt x="61" y="111"/>
                    <a:pt x="61" y="111"/>
                  </a:cubicBezTo>
                  <a:cubicBezTo>
                    <a:pt x="39" y="111"/>
                    <a:pt x="39" y="111"/>
                    <a:pt x="39" y="111"/>
                  </a:cubicBezTo>
                  <a:cubicBezTo>
                    <a:pt x="39" y="111"/>
                    <a:pt x="38" y="112"/>
                    <a:pt x="38" y="112"/>
                  </a:cubicBezTo>
                  <a:cubicBezTo>
                    <a:pt x="38" y="113"/>
                    <a:pt x="38" y="113"/>
                    <a:pt x="38" y="114"/>
                  </a:cubicBezTo>
                  <a:cubicBezTo>
                    <a:pt x="56" y="127"/>
                    <a:pt x="56" y="127"/>
                    <a:pt x="56" y="127"/>
                  </a:cubicBezTo>
                  <a:cubicBezTo>
                    <a:pt x="49" y="148"/>
                    <a:pt x="49" y="148"/>
                    <a:pt x="49" y="148"/>
                  </a:cubicBezTo>
                  <a:cubicBezTo>
                    <a:pt x="49" y="148"/>
                    <a:pt x="49" y="149"/>
                    <a:pt x="50" y="149"/>
                  </a:cubicBezTo>
                  <a:cubicBezTo>
                    <a:pt x="50" y="149"/>
                    <a:pt x="51" y="149"/>
                    <a:pt x="51" y="149"/>
                  </a:cubicBezTo>
                  <a:cubicBezTo>
                    <a:pt x="69" y="136"/>
                    <a:pt x="69" y="136"/>
                    <a:pt x="69" y="136"/>
                  </a:cubicBezTo>
                  <a:cubicBezTo>
                    <a:pt x="87" y="149"/>
                    <a:pt x="87" y="149"/>
                    <a:pt x="87" y="149"/>
                  </a:cubicBezTo>
                  <a:cubicBezTo>
                    <a:pt x="87" y="149"/>
                    <a:pt x="87" y="149"/>
                    <a:pt x="88" y="149"/>
                  </a:cubicBezTo>
                  <a:cubicBezTo>
                    <a:pt x="88" y="149"/>
                    <a:pt x="88" y="149"/>
                    <a:pt x="88" y="149"/>
                  </a:cubicBezTo>
                  <a:cubicBezTo>
                    <a:pt x="89" y="149"/>
                    <a:pt x="89" y="148"/>
                    <a:pt x="89" y="148"/>
                  </a:cubicBezTo>
                  <a:cubicBezTo>
                    <a:pt x="82" y="127"/>
                    <a:pt x="82" y="127"/>
                    <a:pt x="82" y="127"/>
                  </a:cubicBezTo>
                  <a:cubicBezTo>
                    <a:pt x="100" y="114"/>
                    <a:pt x="100" y="114"/>
                    <a:pt x="100" y="114"/>
                  </a:cubicBezTo>
                  <a:cubicBezTo>
                    <a:pt x="100" y="113"/>
                    <a:pt x="100" y="113"/>
                    <a:pt x="100" y="112"/>
                  </a:cubicBezTo>
                  <a:cubicBezTo>
                    <a:pt x="100" y="112"/>
                    <a:pt x="99" y="111"/>
                    <a:pt x="99" y="111"/>
                  </a:cubicBezTo>
                  <a:cubicBezTo>
                    <a:pt x="77" y="111"/>
                    <a:pt x="77" y="111"/>
                    <a:pt x="77" y="111"/>
                  </a:cubicBezTo>
                  <a:cubicBezTo>
                    <a:pt x="70" y="91"/>
                    <a:pt x="70" y="91"/>
                    <a:pt x="70" y="91"/>
                  </a:cubicBezTo>
                  <a:cubicBezTo>
                    <a:pt x="70" y="90"/>
                    <a:pt x="70" y="90"/>
                    <a:pt x="69" y="90"/>
                  </a:cubicBezTo>
                  <a:cubicBezTo>
                    <a:pt x="68" y="90"/>
                    <a:pt x="68" y="90"/>
                    <a:pt x="68" y="9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zh-CN" altLang="en-US"/>
            </a:p>
          </p:txBody>
        </p:sp>
      </p:grpSp>
      <p:grpSp>
        <p:nvGrpSpPr>
          <p:cNvPr id="69" name="组合 68"/>
          <p:cNvGrpSpPr>
            <a:grpSpLocks/>
          </p:cNvGrpSpPr>
          <p:nvPr/>
        </p:nvGrpSpPr>
        <p:grpSpPr bwMode="auto">
          <a:xfrm>
            <a:off x="6883004" y="809299"/>
            <a:ext cx="1634728" cy="1633538"/>
            <a:chOff x="9158002" y="1806122"/>
            <a:chExt cx="2178956" cy="2178956"/>
          </a:xfrm>
        </p:grpSpPr>
        <p:sp>
          <p:nvSpPr>
            <p:cNvPr id="70" name="椭圆 22"/>
            <p:cNvSpPr>
              <a:spLocks noChangeArrowheads="1"/>
            </p:cNvSpPr>
            <p:nvPr/>
          </p:nvSpPr>
          <p:spPr bwMode="auto">
            <a:xfrm>
              <a:off x="9158002" y="1806122"/>
              <a:ext cx="2178956" cy="2178956"/>
            </a:xfrm>
            <a:prstGeom prst="ellipse">
              <a:avLst/>
            </a:prstGeom>
            <a:gradFill rotWithShape="1">
              <a:gsLst>
                <a:gs pos="0">
                  <a:srgbClr val="197519">
                    <a:alpha val="89999"/>
                  </a:srgbClr>
                </a:gs>
                <a:gs pos="100000">
                  <a:srgbClr val="197519">
                    <a:alpha val="7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20"/>
            <p:cNvSpPr>
              <a:spLocks noEditPoints="1" noChangeArrowheads="1"/>
            </p:cNvSpPr>
            <p:nvPr/>
          </p:nvSpPr>
          <p:spPr bwMode="auto">
            <a:xfrm>
              <a:off x="9873043" y="2530484"/>
              <a:ext cx="748874" cy="730232"/>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2" name="组合 71"/>
          <p:cNvGrpSpPr>
            <a:grpSpLocks/>
          </p:cNvGrpSpPr>
          <p:nvPr/>
        </p:nvGrpSpPr>
        <p:grpSpPr bwMode="auto">
          <a:xfrm>
            <a:off x="2002632" y="673568"/>
            <a:ext cx="1903810" cy="1905000"/>
            <a:chOff x="2575525" y="1626001"/>
            <a:chExt cx="2539198" cy="2539198"/>
          </a:xfrm>
        </p:grpSpPr>
        <p:sp>
          <p:nvSpPr>
            <p:cNvPr id="73" name="椭圆 26"/>
            <p:cNvSpPr>
              <a:spLocks noChangeArrowheads="1"/>
            </p:cNvSpPr>
            <p:nvPr/>
          </p:nvSpPr>
          <p:spPr bwMode="auto">
            <a:xfrm>
              <a:off x="2575525" y="1626001"/>
              <a:ext cx="2539198" cy="2539198"/>
            </a:xfrm>
            <a:prstGeom prst="ellipse">
              <a:avLst/>
            </a:prstGeom>
            <a:gradFill rotWithShape="1">
              <a:gsLst>
                <a:gs pos="0">
                  <a:srgbClr val="197519">
                    <a:alpha val="89999"/>
                  </a:srgbClr>
                </a:gs>
                <a:gs pos="100000">
                  <a:srgbClr val="197519">
                    <a:alpha val="7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5"/>
            <p:cNvSpPr>
              <a:spLocks noEditPoints="1" noChangeArrowheads="1"/>
            </p:cNvSpPr>
            <p:nvPr/>
          </p:nvSpPr>
          <p:spPr bwMode="auto">
            <a:xfrm>
              <a:off x="3296460" y="2427781"/>
              <a:ext cx="1097328" cy="935638"/>
            </a:xfrm>
            <a:custGeom>
              <a:avLst/>
              <a:gdLst>
                <a:gd name="T0" fmla="*/ 20 w 86"/>
                <a:gd name="T1" fmla="*/ 2 h 70"/>
                <a:gd name="T2" fmla="*/ 60 w 86"/>
                <a:gd name="T3" fmla="*/ 2 h 70"/>
                <a:gd name="T4" fmla="*/ 80 w 86"/>
                <a:gd name="T5" fmla="*/ 6 h 70"/>
                <a:gd name="T6" fmla="*/ 74 w 86"/>
                <a:gd name="T7" fmla="*/ 26 h 70"/>
                <a:gd name="T8" fmla="*/ 59 w 86"/>
                <a:gd name="T9" fmla="*/ 8 h 70"/>
                <a:gd name="T10" fmla="*/ 43 w 86"/>
                <a:gd name="T11" fmla="*/ 54 h 70"/>
                <a:gd name="T12" fmla="*/ 49 w 86"/>
                <a:gd name="T13" fmla="*/ 58 h 70"/>
                <a:gd name="T14" fmla="*/ 50 w 86"/>
                <a:gd name="T15" fmla="*/ 59 h 70"/>
                <a:gd name="T16" fmla="*/ 40 w 86"/>
                <a:gd name="T17" fmla="*/ 60 h 70"/>
                <a:gd name="T18" fmla="*/ 22 w 86"/>
                <a:gd name="T19" fmla="*/ 60 h 70"/>
                <a:gd name="T20" fmla="*/ 0 w 86"/>
                <a:gd name="T21" fmla="*/ 58 h 70"/>
                <a:gd name="T22" fmla="*/ 3 w 86"/>
                <a:gd name="T23" fmla="*/ 3 h 70"/>
                <a:gd name="T24" fmla="*/ 59 w 86"/>
                <a:gd name="T25" fmla="*/ 37 h 70"/>
                <a:gd name="T26" fmla="*/ 57 w 86"/>
                <a:gd name="T27" fmla="*/ 51 h 70"/>
                <a:gd name="T28" fmla="*/ 72 w 86"/>
                <a:gd name="T29" fmla="*/ 53 h 70"/>
                <a:gd name="T30" fmla="*/ 74 w 86"/>
                <a:gd name="T31" fmla="*/ 39 h 70"/>
                <a:gd name="T32" fmla="*/ 56 w 86"/>
                <a:gd name="T33" fmla="*/ 33 h 70"/>
                <a:gd name="T34" fmla="*/ 53 w 86"/>
                <a:gd name="T35" fmla="*/ 55 h 70"/>
                <a:gd name="T36" fmla="*/ 73 w 86"/>
                <a:gd name="T37" fmla="*/ 59 h 70"/>
                <a:gd name="T38" fmla="*/ 79 w 86"/>
                <a:gd name="T39" fmla="*/ 68 h 70"/>
                <a:gd name="T40" fmla="*/ 84 w 86"/>
                <a:gd name="T41" fmla="*/ 69 h 70"/>
                <a:gd name="T42" fmla="*/ 80 w 86"/>
                <a:gd name="T43" fmla="*/ 57 h 70"/>
                <a:gd name="T44" fmla="*/ 81 w 86"/>
                <a:gd name="T45" fmla="*/ 47 h 70"/>
                <a:gd name="T46" fmla="*/ 67 w 86"/>
                <a:gd name="T47" fmla="*/ 29 h 70"/>
                <a:gd name="T48" fmla="*/ 58 w 86"/>
                <a:gd name="T49" fmla="*/ 46 h 70"/>
                <a:gd name="T50" fmla="*/ 58 w 86"/>
                <a:gd name="T51" fmla="*/ 46 h 70"/>
                <a:gd name="T52" fmla="*/ 47 w 86"/>
                <a:gd name="T53" fmla="*/ 19 h 70"/>
                <a:gd name="T54" fmla="*/ 71 w 86"/>
                <a:gd name="T55" fmla="*/ 24 h 70"/>
                <a:gd name="T56" fmla="*/ 71 w 86"/>
                <a:gd name="T57" fmla="*/ 15 h 70"/>
                <a:gd name="T58" fmla="*/ 47 w 86"/>
                <a:gd name="T59" fmla="*/ 14 h 70"/>
                <a:gd name="T60" fmla="*/ 71 w 86"/>
                <a:gd name="T61" fmla="*/ 15 h 70"/>
                <a:gd name="T62" fmla="*/ 10 w 86"/>
                <a:gd name="T63" fmla="*/ 51 h 70"/>
                <a:gd name="T64" fmla="*/ 34 w 86"/>
                <a:gd name="T65" fmla="*/ 46 h 70"/>
                <a:gd name="T66" fmla="*/ 10 w 86"/>
                <a:gd name="T67" fmla="*/ 41 h 70"/>
                <a:gd name="T68" fmla="*/ 34 w 86"/>
                <a:gd name="T69" fmla="*/ 41 h 70"/>
                <a:gd name="T70" fmla="*/ 10 w 86"/>
                <a:gd name="T71" fmla="*/ 41 h 70"/>
                <a:gd name="T72" fmla="*/ 10 w 86"/>
                <a:gd name="T73" fmla="*/ 37 h 70"/>
                <a:gd name="T74" fmla="*/ 34 w 86"/>
                <a:gd name="T75" fmla="*/ 32 h 70"/>
                <a:gd name="T76" fmla="*/ 22 w 86"/>
                <a:gd name="T77" fmla="*/ 25 h 70"/>
                <a:gd name="T78" fmla="*/ 34 w 86"/>
                <a:gd name="T79" fmla="*/ 27 h 70"/>
                <a:gd name="T80" fmla="*/ 22 w 86"/>
                <a:gd name="T81" fmla="*/ 25 h 70"/>
                <a:gd name="T82" fmla="*/ 22 w 86"/>
                <a:gd name="T83" fmla="*/ 21 h 70"/>
                <a:gd name="T84" fmla="*/ 34 w 86"/>
                <a:gd name="T85" fmla="*/ 18 h 70"/>
                <a:gd name="T86" fmla="*/ 22 w 86"/>
                <a:gd name="T87" fmla="*/ 14 h 70"/>
                <a:gd name="T88" fmla="*/ 34 w 86"/>
                <a:gd name="T89" fmla="*/ 15 h 70"/>
                <a:gd name="T90" fmla="*/ 22 w 86"/>
                <a:gd name="T91" fmla="*/ 14 h 70"/>
                <a:gd name="T92" fmla="*/ 9 w 86"/>
                <a:gd name="T93" fmla="*/ 31 h 70"/>
                <a:gd name="T94" fmla="*/ 19 w 86"/>
                <a:gd name="T95" fmla="*/ 13 h 70"/>
                <a:gd name="T96" fmla="*/ 21 w 86"/>
                <a:gd name="T97" fmla="*/ 8 h 70"/>
                <a:gd name="T98" fmla="*/ 5 w 86"/>
                <a:gd name="T99" fmla="*/ 56 h 70"/>
                <a:gd name="T100" fmla="*/ 37 w 86"/>
                <a:gd name="T101" fmla="*/ 54 h 70"/>
                <a:gd name="T102" fmla="*/ 21 w 86"/>
                <a:gd name="T103" fmla="*/ 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6" h="70">
                  <a:moveTo>
                    <a:pt x="3" y="3"/>
                  </a:moveTo>
                  <a:cubicBezTo>
                    <a:pt x="8" y="4"/>
                    <a:pt x="14" y="3"/>
                    <a:pt x="20" y="2"/>
                  </a:cubicBezTo>
                  <a:cubicBezTo>
                    <a:pt x="28" y="1"/>
                    <a:pt x="35" y="0"/>
                    <a:pt x="40" y="3"/>
                  </a:cubicBezTo>
                  <a:cubicBezTo>
                    <a:pt x="45" y="0"/>
                    <a:pt x="52" y="1"/>
                    <a:pt x="60" y="2"/>
                  </a:cubicBezTo>
                  <a:cubicBezTo>
                    <a:pt x="65" y="3"/>
                    <a:pt x="72" y="4"/>
                    <a:pt x="77" y="3"/>
                  </a:cubicBezTo>
                  <a:cubicBezTo>
                    <a:pt x="80" y="6"/>
                    <a:pt x="80" y="6"/>
                    <a:pt x="80" y="6"/>
                  </a:cubicBezTo>
                  <a:cubicBezTo>
                    <a:pt x="80" y="30"/>
                    <a:pt x="80" y="30"/>
                    <a:pt x="80" y="30"/>
                  </a:cubicBezTo>
                  <a:cubicBezTo>
                    <a:pt x="78" y="28"/>
                    <a:pt x="76" y="27"/>
                    <a:pt x="74" y="26"/>
                  </a:cubicBezTo>
                  <a:cubicBezTo>
                    <a:pt x="74" y="9"/>
                    <a:pt x="74" y="9"/>
                    <a:pt x="74" y="9"/>
                  </a:cubicBezTo>
                  <a:cubicBezTo>
                    <a:pt x="69" y="9"/>
                    <a:pt x="64" y="8"/>
                    <a:pt x="59" y="8"/>
                  </a:cubicBezTo>
                  <a:cubicBezTo>
                    <a:pt x="52" y="7"/>
                    <a:pt x="46" y="6"/>
                    <a:pt x="43" y="8"/>
                  </a:cubicBezTo>
                  <a:cubicBezTo>
                    <a:pt x="43" y="54"/>
                    <a:pt x="43" y="54"/>
                    <a:pt x="43" y="54"/>
                  </a:cubicBezTo>
                  <a:cubicBezTo>
                    <a:pt x="44" y="54"/>
                    <a:pt x="45" y="54"/>
                    <a:pt x="47" y="54"/>
                  </a:cubicBezTo>
                  <a:cubicBezTo>
                    <a:pt x="47" y="55"/>
                    <a:pt x="48" y="56"/>
                    <a:pt x="49" y="58"/>
                  </a:cubicBezTo>
                  <a:cubicBezTo>
                    <a:pt x="50" y="58"/>
                    <a:pt x="50" y="59"/>
                    <a:pt x="51" y="59"/>
                  </a:cubicBezTo>
                  <a:cubicBezTo>
                    <a:pt x="50" y="59"/>
                    <a:pt x="50" y="59"/>
                    <a:pt x="50" y="59"/>
                  </a:cubicBezTo>
                  <a:cubicBezTo>
                    <a:pt x="46" y="59"/>
                    <a:pt x="43" y="59"/>
                    <a:pt x="41" y="60"/>
                  </a:cubicBezTo>
                  <a:cubicBezTo>
                    <a:pt x="40" y="60"/>
                    <a:pt x="40" y="60"/>
                    <a:pt x="40" y="60"/>
                  </a:cubicBezTo>
                  <a:cubicBezTo>
                    <a:pt x="38" y="60"/>
                    <a:pt x="38" y="60"/>
                    <a:pt x="38" y="60"/>
                  </a:cubicBezTo>
                  <a:cubicBezTo>
                    <a:pt x="36" y="59"/>
                    <a:pt x="29" y="59"/>
                    <a:pt x="22" y="60"/>
                  </a:cubicBezTo>
                  <a:cubicBezTo>
                    <a:pt x="15" y="61"/>
                    <a:pt x="8" y="62"/>
                    <a:pt x="2" y="61"/>
                  </a:cubicBezTo>
                  <a:cubicBezTo>
                    <a:pt x="0" y="58"/>
                    <a:pt x="0" y="58"/>
                    <a:pt x="0" y="58"/>
                  </a:cubicBezTo>
                  <a:cubicBezTo>
                    <a:pt x="0" y="6"/>
                    <a:pt x="0" y="6"/>
                    <a:pt x="0" y="6"/>
                  </a:cubicBezTo>
                  <a:cubicBezTo>
                    <a:pt x="3" y="3"/>
                    <a:pt x="3" y="3"/>
                    <a:pt x="3" y="3"/>
                  </a:cubicBezTo>
                  <a:close/>
                  <a:moveTo>
                    <a:pt x="67" y="35"/>
                  </a:moveTo>
                  <a:cubicBezTo>
                    <a:pt x="64" y="34"/>
                    <a:pt x="61" y="35"/>
                    <a:pt x="59" y="37"/>
                  </a:cubicBezTo>
                  <a:cubicBezTo>
                    <a:pt x="57" y="39"/>
                    <a:pt x="56" y="41"/>
                    <a:pt x="55" y="44"/>
                  </a:cubicBezTo>
                  <a:cubicBezTo>
                    <a:pt x="55" y="46"/>
                    <a:pt x="56" y="49"/>
                    <a:pt x="57" y="51"/>
                  </a:cubicBezTo>
                  <a:cubicBezTo>
                    <a:pt x="59" y="54"/>
                    <a:pt x="62" y="55"/>
                    <a:pt x="64" y="55"/>
                  </a:cubicBezTo>
                  <a:cubicBezTo>
                    <a:pt x="67" y="56"/>
                    <a:pt x="70" y="55"/>
                    <a:pt x="72" y="53"/>
                  </a:cubicBezTo>
                  <a:cubicBezTo>
                    <a:pt x="74" y="51"/>
                    <a:pt x="76" y="49"/>
                    <a:pt x="76" y="46"/>
                  </a:cubicBezTo>
                  <a:cubicBezTo>
                    <a:pt x="76" y="44"/>
                    <a:pt x="75" y="41"/>
                    <a:pt x="74" y="39"/>
                  </a:cubicBezTo>
                  <a:cubicBezTo>
                    <a:pt x="72" y="36"/>
                    <a:pt x="69" y="35"/>
                    <a:pt x="67" y="35"/>
                  </a:cubicBezTo>
                  <a:close/>
                  <a:moveTo>
                    <a:pt x="56" y="33"/>
                  </a:moveTo>
                  <a:cubicBezTo>
                    <a:pt x="52" y="35"/>
                    <a:pt x="50" y="39"/>
                    <a:pt x="50" y="43"/>
                  </a:cubicBezTo>
                  <a:cubicBezTo>
                    <a:pt x="50" y="47"/>
                    <a:pt x="51" y="51"/>
                    <a:pt x="53" y="55"/>
                  </a:cubicBezTo>
                  <a:cubicBezTo>
                    <a:pt x="56" y="58"/>
                    <a:pt x="60" y="60"/>
                    <a:pt x="64" y="60"/>
                  </a:cubicBezTo>
                  <a:cubicBezTo>
                    <a:pt x="67" y="61"/>
                    <a:pt x="70" y="60"/>
                    <a:pt x="73" y="59"/>
                  </a:cubicBezTo>
                  <a:cubicBezTo>
                    <a:pt x="73" y="60"/>
                    <a:pt x="73" y="61"/>
                    <a:pt x="74" y="61"/>
                  </a:cubicBezTo>
                  <a:cubicBezTo>
                    <a:pt x="79" y="68"/>
                    <a:pt x="79" y="68"/>
                    <a:pt x="79" y="68"/>
                  </a:cubicBezTo>
                  <a:cubicBezTo>
                    <a:pt x="80" y="70"/>
                    <a:pt x="83" y="70"/>
                    <a:pt x="84" y="69"/>
                  </a:cubicBezTo>
                  <a:cubicBezTo>
                    <a:pt x="84" y="69"/>
                    <a:pt x="84" y="69"/>
                    <a:pt x="84" y="69"/>
                  </a:cubicBezTo>
                  <a:cubicBezTo>
                    <a:pt x="86" y="67"/>
                    <a:pt x="86" y="65"/>
                    <a:pt x="85" y="63"/>
                  </a:cubicBezTo>
                  <a:cubicBezTo>
                    <a:pt x="80" y="57"/>
                    <a:pt x="80" y="57"/>
                    <a:pt x="80" y="57"/>
                  </a:cubicBezTo>
                  <a:cubicBezTo>
                    <a:pt x="79" y="56"/>
                    <a:pt x="78" y="55"/>
                    <a:pt x="77" y="55"/>
                  </a:cubicBezTo>
                  <a:cubicBezTo>
                    <a:pt x="79" y="53"/>
                    <a:pt x="81" y="50"/>
                    <a:pt x="81" y="47"/>
                  </a:cubicBezTo>
                  <a:cubicBezTo>
                    <a:pt x="82" y="43"/>
                    <a:pt x="81" y="39"/>
                    <a:pt x="78" y="35"/>
                  </a:cubicBezTo>
                  <a:cubicBezTo>
                    <a:pt x="75" y="32"/>
                    <a:pt x="71" y="30"/>
                    <a:pt x="67" y="29"/>
                  </a:cubicBezTo>
                  <a:cubicBezTo>
                    <a:pt x="63" y="29"/>
                    <a:pt x="59" y="30"/>
                    <a:pt x="56" y="33"/>
                  </a:cubicBezTo>
                  <a:close/>
                  <a:moveTo>
                    <a:pt x="58" y="46"/>
                  </a:moveTo>
                  <a:cubicBezTo>
                    <a:pt x="60" y="41"/>
                    <a:pt x="64" y="39"/>
                    <a:pt x="70" y="38"/>
                  </a:cubicBezTo>
                  <a:cubicBezTo>
                    <a:pt x="64" y="34"/>
                    <a:pt x="57" y="40"/>
                    <a:pt x="58" y="46"/>
                  </a:cubicBezTo>
                  <a:close/>
                  <a:moveTo>
                    <a:pt x="71" y="21"/>
                  </a:moveTo>
                  <a:cubicBezTo>
                    <a:pt x="65" y="21"/>
                    <a:pt x="51" y="19"/>
                    <a:pt x="47" y="19"/>
                  </a:cubicBezTo>
                  <a:cubicBezTo>
                    <a:pt x="47" y="20"/>
                    <a:pt x="47" y="21"/>
                    <a:pt x="47" y="21"/>
                  </a:cubicBezTo>
                  <a:cubicBezTo>
                    <a:pt x="51" y="21"/>
                    <a:pt x="67" y="24"/>
                    <a:pt x="71" y="24"/>
                  </a:cubicBezTo>
                  <a:cubicBezTo>
                    <a:pt x="71" y="23"/>
                    <a:pt x="71" y="22"/>
                    <a:pt x="71" y="21"/>
                  </a:cubicBezTo>
                  <a:close/>
                  <a:moveTo>
                    <a:pt x="71" y="15"/>
                  </a:moveTo>
                  <a:cubicBezTo>
                    <a:pt x="65" y="15"/>
                    <a:pt x="51" y="12"/>
                    <a:pt x="47" y="12"/>
                  </a:cubicBezTo>
                  <a:cubicBezTo>
                    <a:pt x="47" y="13"/>
                    <a:pt x="47" y="14"/>
                    <a:pt x="47" y="14"/>
                  </a:cubicBezTo>
                  <a:cubicBezTo>
                    <a:pt x="51" y="14"/>
                    <a:pt x="67" y="17"/>
                    <a:pt x="71" y="17"/>
                  </a:cubicBezTo>
                  <a:cubicBezTo>
                    <a:pt x="71" y="16"/>
                    <a:pt x="71" y="15"/>
                    <a:pt x="71" y="15"/>
                  </a:cubicBezTo>
                  <a:close/>
                  <a:moveTo>
                    <a:pt x="10" y="49"/>
                  </a:moveTo>
                  <a:cubicBezTo>
                    <a:pt x="10" y="49"/>
                    <a:pt x="10" y="50"/>
                    <a:pt x="10" y="51"/>
                  </a:cubicBezTo>
                  <a:cubicBezTo>
                    <a:pt x="14" y="51"/>
                    <a:pt x="29" y="48"/>
                    <a:pt x="34" y="48"/>
                  </a:cubicBezTo>
                  <a:cubicBezTo>
                    <a:pt x="34" y="48"/>
                    <a:pt x="34" y="47"/>
                    <a:pt x="34" y="46"/>
                  </a:cubicBezTo>
                  <a:cubicBezTo>
                    <a:pt x="30" y="46"/>
                    <a:pt x="15" y="49"/>
                    <a:pt x="10" y="49"/>
                  </a:cubicBezTo>
                  <a:close/>
                  <a:moveTo>
                    <a:pt x="10" y="41"/>
                  </a:moveTo>
                  <a:cubicBezTo>
                    <a:pt x="10" y="42"/>
                    <a:pt x="10" y="43"/>
                    <a:pt x="10" y="43"/>
                  </a:cubicBezTo>
                  <a:cubicBezTo>
                    <a:pt x="14" y="44"/>
                    <a:pt x="29" y="41"/>
                    <a:pt x="34" y="41"/>
                  </a:cubicBezTo>
                  <a:cubicBezTo>
                    <a:pt x="34" y="40"/>
                    <a:pt x="34" y="40"/>
                    <a:pt x="34" y="39"/>
                  </a:cubicBezTo>
                  <a:cubicBezTo>
                    <a:pt x="30" y="39"/>
                    <a:pt x="15" y="41"/>
                    <a:pt x="10" y="41"/>
                  </a:cubicBezTo>
                  <a:close/>
                  <a:moveTo>
                    <a:pt x="10" y="34"/>
                  </a:moveTo>
                  <a:cubicBezTo>
                    <a:pt x="10" y="35"/>
                    <a:pt x="10" y="36"/>
                    <a:pt x="10" y="37"/>
                  </a:cubicBezTo>
                  <a:cubicBezTo>
                    <a:pt x="14" y="37"/>
                    <a:pt x="29" y="34"/>
                    <a:pt x="34" y="34"/>
                  </a:cubicBezTo>
                  <a:cubicBezTo>
                    <a:pt x="34" y="33"/>
                    <a:pt x="34" y="33"/>
                    <a:pt x="34" y="32"/>
                  </a:cubicBezTo>
                  <a:cubicBezTo>
                    <a:pt x="30" y="32"/>
                    <a:pt x="15" y="34"/>
                    <a:pt x="10" y="34"/>
                  </a:cubicBezTo>
                  <a:close/>
                  <a:moveTo>
                    <a:pt x="22" y="25"/>
                  </a:moveTo>
                  <a:cubicBezTo>
                    <a:pt x="22" y="26"/>
                    <a:pt x="22" y="27"/>
                    <a:pt x="22" y="28"/>
                  </a:cubicBezTo>
                  <a:cubicBezTo>
                    <a:pt x="25" y="28"/>
                    <a:pt x="29" y="26"/>
                    <a:pt x="34" y="27"/>
                  </a:cubicBezTo>
                  <a:cubicBezTo>
                    <a:pt x="34" y="26"/>
                    <a:pt x="34" y="25"/>
                    <a:pt x="34" y="24"/>
                  </a:cubicBezTo>
                  <a:cubicBezTo>
                    <a:pt x="30" y="24"/>
                    <a:pt x="26" y="25"/>
                    <a:pt x="22" y="25"/>
                  </a:cubicBezTo>
                  <a:close/>
                  <a:moveTo>
                    <a:pt x="22" y="19"/>
                  </a:moveTo>
                  <a:cubicBezTo>
                    <a:pt x="22" y="20"/>
                    <a:pt x="22" y="21"/>
                    <a:pt x="22" y="21"/>
                  </a:cubicBezTo>
                  <a:cubicBezTo>
                    <a:pt x="25" y="21"/>
                    <a:pt x="29" y="20"/>
                    <a:pt x="34" y="20"/>
                  </a:cubicBezTo>
                  <a:cubicBezTo>
                    <a:pt x="34" y="20"/>
                    <a:pt x="34" y="19"/>
                    <a:pt x="34" y="18"/>
                  </a:cubicBezTo>
                  <a:cubicBezTo>
                    <a:pt x="30" y="18"/>
                    <a:pt x="26" y="19"/>
                    <a:pt x="22" y="19"/>
                  </a:cubicBezTo>
                  <a:close/>
                  <a:moveTo>
                    <a:pt x="22" y="14"/>
                  </a:moveTo>
                  <a:cubicBezTo>
                    <a:pt x="22" y="15"/>
                    <a:pt x="22" y="15"/>
                    <a:pt x="22" y="16"/>
                  </a:cubicBezTo>
                  <a:cubicBezTo>
                    <a:pt x="25" y="16"/>
                    <a:pt x="29" y="15"/>
                    <a:pt x="34" y="15"/>
                  </a:cubicBezTo>
                  <a:cubicBezTo>
                    <a:pt x="34" y="14"/>
                    <a:pt x="34" y="14"/>
                    <a:pt x="34" y="13"/>
                  </a:cubicBezTo>
                  <a:cubicBezTo>
                    <a:pt x="30" y="13"/>
                    <a:pt x="26" y="13"/>
                    <a:pt x="22" y="14"/>
                  </a:cubicBezTo>
                  <a:close/>
                  <a:moveTo>
                    <a:pt x="9" y="14"/>
                  </a:moveTo>
                  <a:cubicBezTo>
                    <a:pt x="9" y="31"/>
                    <a:pt x="9" y="31"/>
                    <a:pt x="9" y="31"/>
                  </a:cubicBezTo>
                  <a:cubicBezTo>
                    <a:pt x="19" y="30"/>
                    <a:pt x="19" y="30"/>
                    <a:pt x="19" y="30"/>
                  </a:cubicBezTo>
                  <a:cubicBezTo>
                    <a:pt x="19" y="13"/>
                    <a:pt x="19" y="13"/>
                    <a:pt x="19" y="13"/>
                  </a:cubicBezTo>
                  <a:cubicBezTo>
                    <a:pt x="9" y="14"/>
                    <a:pt x="9" y="14"/>
                    <a:pt x="9" y="14"/>
                  </a:cubicBezTo>
                  <a:close/>
                  <a:moveTo>
                    <a:pt x="21" y="8"/>
                  </a:moveTo>
                  <a:cubicBezTo>
                    <a:pt x="16" y="8"/>
                    <a:pt x="10" y="9"/>
                    <a:pt x="5" y="9"/>
                  </a:cubicBezTo>
                  <a:cubicBezTo>
                    <a:pt x="5" y="56"/>
                    <a:pt x="5" y="56"/>
                    <a:pt x="5" y="56"/>
                  </a:cubicBezTo>
                  <a:cubicBezTo>
                    <a:pt x="10" y="56"/>
                    <a:pt x="16" y="55"/>
                    <a:pt x="21" y="55"/>
                  </a:cubicBezTo>
                  <a:cubicBezTo>
                    <a:pt x="27" y="54"/>
                    <a:pt x="33" y="53"/>
                    <a:pt x="37" y="54"/>
                  </a:cubicBezTo>
                  <a:cubicBezTo>
                    <a:pt x="37" y="8"/>
                    <a:pt x="37" y="8"/>
                    <a:pt x="37" y="8"/>
                  </a:cubicBezTo>
                  <a:cubicBezTo>
                    <a:pt x="34" y="6"/>
                    <a:pt x="27" y="7"/>
                    <a:pt x="21"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5" name="组合 74"/>
          <p:cNvGrpSpPr>
            <a:grpSpLocks/>
          </p:cNvGrpSpPr>
          <p:nvPr/>
        </p:nvGrpSpPr>
        <p:grpSpPr bwMode="auto">
          <a:xfrm>
            <a:off x="5264944" y="673568"/>
            <a:ext cx="1903810" cy="1905000"/>
            <a:chOff x="7077279" y="1626001"/>
            <a:chExt cx="2539198" cy="2539198"/>
          </a:xfrm>
        </p:grpSpPr>
        <p:sp>
          <p:nvSpPr>
            <p:cNvPr id="76" name="椭圆 23"/>
            <p:cNvSpPr>
              <a:spLocks noChangeArrowheads="1"/>
            </p:cNvSpPr>
            <p:nvPr/>
          </p:nvSpPr>
          <p:spPr bwMode="auto">
            <a:xfrm>
              <a:off x="7077279" y="1626001"/>
              <a:ext cx="2539198" cy="2539198"/>
            </a:xfrm>
            <a:prstGeom prst="ellipse">
              <a:avLst/>
            </a:prstGeom>
            <a:gradFill rotWithShape="1">
              <a:gsLst>
                <a:gs pos="0">
                  <a:srgbClr val="197519">
                    <a:alpha val="89999"/>
                  </a:srgbClr>
                </a:gs>
                <a:gs pos="100000">
                  <a:srgbClr val="197519">
                    <a:alpha val="7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9"/>
            <p:cNvSpPr>
              <a:spLocks noEditPoints="1" noChangeArrowheads="1"/>
            </p:cNvSpPr>
            <p:nvPr/>
          </p:nvSpPr>
          <p:spPr bwMode="auto">
            <a:xfrm>
              <a:off x="7910894" y="2528335"/>
              <a:ext cx="871968" cy="734530"/>
            </a:xfrm>
            <a:custGeom>
              <a:avLst/>
              <a:gdLst>
                <a:gd name="T0" fmla="*/ 22 w 67"/>
                <a:gd name="T1" fmla="*/ 52 h 52"/>
                <a:gd name="T2" fmla="*/ 30 w 67"/>
                <a:gd name="T3" fmla="*/ 52 h 52"/>
                <a:gd name="T4" fmla="*/ 32 w 67"/>
                <a:gd name="T5" fmla="*/ 51 h 52"/>
                <a:gd name="T6" fmla="*/ 32 w 67"/>
                <a:gd name="T7" fmla="*/ 34 h 52"/>
                <a:gd name="T8" fmla="*/ 27 w 67"/>
                <a:gd name="T9" fmla="*/ 31 h 52"/>
                <a:gd name="T10" fmla="*/ 20 w 67"/>
                <a:gd name="T11" fmla="*/ 35 h 52"/>
                <a:gd name="T12" fmla="*/ 20 w 67"/>
                <a:gd name="T13" fmla="*/ 51 h 52"/>
                <a:gd name="T14" fmla="*/ 22 w 67"/>
                <a:gd name="T15" fmla="*/ 52 h 52"/>
                <a:gd name="T16" fmla="*/ 0 w 67"/>
                <a:gd name="T17" fmla="*/ 34 h 52"/>
                <a:gd name="T18" fmla="*/ 25 w 67"/>
                <a:gd name="T19" fmla="*/ 19 h 52"/>
                <a:gd name="T20" fmla="*/ 27 w 67"/>
                <a:gd name="T21" fmla="*/ 18 h 52"/>
                <a:gd name="T22" fmla="*/ 28 w 67"/>
                <a:gd name="T23" fmla="*/ 19 h 52"/>
                <a:gd name="T24" fmla="*/ 36 w 67"/>
                <a:gd name="T25" fmla="*/ 23 h 52"/>
                <a:gd name="T26" fmla="*/ 56 w 67"/>
                <a:gd name="T27" fmla="*/ 6 h 52"/>
                <a:gd name="T28" fmla="*/ 53 w 67"/>
                <a:gd name="T29" fmla="*/ 3 h 52"/>
                <a:gd name="T30" fmla="*/ 60 w 67"/>
                <a:gd name="T31" fmla="*/ 1 h 52"/>
                <a:gd name="T32" fmla="*/ 67 w 67"/>
                <a:gd name="T33" fmla="*/ 0 h 52"/>
                <a:gd name="T34" fmla="*/ 65 w 67"/>
                <a:gd name="T35" fmla="*/ 7 h 52"/>
                <a:gd name="T36" fmla="*/ 63 w 67"/>
                <a:gd name="T37" fmla="*/ 14 h 52"/>
                <a:gd name="T38" fmla="*/ 60 w 67"/>
                <a:gd name="T39" fmla="*/ 10 h 52"/>
                <a:gd name="T40" fmla="*/ 38 w 67"/>
                <a:gd name="T41" fmla="*/ 29 h 52"/>
                <a:gd name="T42" fmla="*/ 36 w 67"/>
                <a:gd name="T43" fmla="*/ 31 h 52"/>
                <a:gd name="T44" fmla="*/ 35 w 67"/>
                <a:gd name="T45" fmla="*/ 30 h 52"/>
                <a:gd name="T46" fmla="*/ 27 w 67"/>
                <a:gd name="T47" fmla="*/ 25 h 52"/>
                <a:gd name="T48" fmla="*/ 3 w 67"/>
                <a:gd name="T49" fmla="*/ 39 h 52"/>
                <a:gd name="T50" fmla="*/ 0 w 67"/>
                <a:gd name="T51" fmla="*/ 34 h 52"/>
                <a:gd name="T52" fmla="*/ 6 w 67"/>
                <a:gd name="T53" fmla="*/ 52 h 52"/>
                <a:gd name="T54" fmla="*/ 14 w 67"/>
                <a:gd name="T55" fmla="*/ 52 h 52"/>
                <a:gd name="T56" fmla="*/ 16 w 67"/>
                <a:gd name="T57" fmla="*/ 51 h 52"/>
                <a:gd name="T58" fmla="*/ 16 w 67"/>
                <a:gd name="T59" fmla="*/ 38 h 52"/>
                <a:gd name="T60" fmla="*/ 4 w 67"/>
                <a:gd name="T61" fmla="*/ 44 h 52"/>
                <a:gd name="T62" fmla="*/ 4 w 67"/>
                <a:gd name="T63" fmla="*/ 51 h 52"/>
                <a:gd name="T64" fmla="*/ 6 w 67"/>
                <a:gd name="T65" fmla="*/ 52 h 52"/>
                <a:gd name="T66" fmla="*/ 38 w 67"/>
                <a:gd name="T67" fmla="*/ 52 h 52"/>
                <a:gd name="T68" fmla="*/ 46 w 67"/>
                <a:gd name="T69" fmla="*/ 52 h 52"/>
                <a:gd name="T70" fmla="*/ 48 w 67"/>
                <a:gd name="T71" fmla="*/ 51 h 52"/>
                <a:gd name="T72" fmla="*/ 48 w 67"/>
                <a:gd name="T73" fmla="*/ 27 h 52"/>
                <a:gd name="T74" fmla="*/ 48 w 67"/>
                <a:gd name="T75" fmla="*/ 27 h 52"/>
                <a:gd name="T76" fmla="*/ 37 w 67"/>
                <a:gd name="T77" fmla="*/ 37 h 52"/>
                <a:gd name="T78" fmla="*/ 37 w 67"/>
                <a:gd name="T79" fmla="*/ 36 h 52"/>
                <a:gd name="T80" fmla="*/ 37 w 67"/>
                <a:gd name="T81" fmla="*/ 51 h 52"/>
                <a:gd name="T82" fmla="*/ 38 w 67"/>
                <a:gd name="T83" fmla="*/ 52 h 52"/>
                <a:gd name="T84" fmla="*/ 55 w 67"/>
                <a:gd name="T85" fmla="*/ 52 h 52"/>
                <a:gd name="T86" fmla="*/ 62 w 67"/>
                <a:gd name="T87" fmla="*/ 52 h 52"/>
                <a:gd name="T88" fmla="*/ 64 w 67"/>
                <a:gd name="T89" fmla="*/ 51 h 52"/>
                <a:gd name="T90" fmla="*/ 64 w 67"/>
                <a:gd name="T91" fmla="*/ 22 h 52"/>
                <a:gd name="T92" fmla="*/ 60 w 67"/>
                <a:gd name="T93" fmla="*/ 17 h 52"/>
                <a:gd name="T94" fmla="*/ 53 w 67"/>
                <a:gd name="T95" fmla="*/ 23 h 52"/>
                <a:gd name="T96" fmla="*/ 53 w 67"/>
                <a:gd name="T97" fmla="*/ 51 h 52"/>
                <a:gd name="T98" fmla="*/ 55 w 67"/>
                <a:gd name="T9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 h="52">
                  <a:moveTo>
                    <a:pt x="22" y="52"/>
                  </a:moveTo>
                  <a:cubicBezTo>
                    <a:pt x="25" y="52"/>
                    <a:pt x="28" y="52"/>
                    <a:pt x="30" y="52"/>
                  </a:cubicBezTo>
                  <a:cubicBezTo>
                    <a:pt x="31" y="52"/>
                    <a:pt x="32" y="52"/>
                    <a:pt x="32" y="51"/>
                  </a:cubicBezTo>
                  <a:cubicBezTo>
                    <a:pt x="32" y="34"/>
                    <a:pt x="32" y="34"/>
                    <a:pt x="32" y="34"/>
                  </a:cubicBezTo>
                  <a:cubicBezTo>
                    <a:pt x="27" y="31"/>
                    <a:pt x="27" y="31"/>
                    <a:pt x="27" y="31"/>
                  </a:cubicBezTo>
                  <a:cubicBezTo>
                    <a:pt x="20" y="35"/>
                    <a:pt x="20" y="35"/>
                    <a:pt x="20" y="35"/>
                  </a:cubicBezTo>
                  <a:cubicBezTo>
                    <a:pt x="20" y="51"/>
                    <a:pt x="20" y="51"/>
                    <a:pt x="20" y="51"/>
                  </a:cubicBezTo>
                  <a:cubicBezTo>
                    <a:pt x="20" y="52"/>
                    <a:pt x="21" y="52"/>
                    <a:pt x="22" y="52"/>
                  </a:cubicBezTo>
                  <a:close/>
                  <a:moveTo>
                    <a:pt x="0" y="34"/>
                  </a:moveTo>
                  <a:cubicBezTo>
                    <a:pt x="25" y="19"/>
                    <a:pt x="25" y="19"/>
                    <a:pt x="25" y="19"/>
                  </a:cubicBezTo>
                  <a:cubicBezTo>
                    <a:pt x="27" y="18"/>
                    <a:pt x="27" y="18"/>
                    <a:pt x="27" y="18"/>
                  </a:cubicBezTo>
                  <a:cubicBezTo>
                    <a:pt x="28" y="19"/>
                    <a:pt x="28" y="19"/>
                    <a:pt x="28" y="19"/>
                  </a:cubicBezTo>
                  <a:cubicBezTo>
                    <a:pt x="36" y="23"/>
                    <a:pt x="36" y="23"/>
                    <a:pt x="36" y="23"/>
                  </a:cubicBezTo>
                  <a:cubicBezTo>
                    <a:pt x="56" y="6"/>
                    <a:pt x="56" y="6"/>
                    <a:pt x="56" y="6"/>
                  </a:cubicBezTo>
                  <a:cubicBezTo>
                    <a:pt x="53" y="3"/>
                    <a:pt x="53" y="3"/>
                    <a:pt x="53" y="3"/>
                  </a:cubicBezTo>
                  <a:cubicBezTo>
                    <a:pt x="60" y="1"/>
                    <a:pt x="60" y="1"/>
                    <a:pt x="60" y="1"/>
                  </a:cubicBezTo>
                  <a:cubicBezTo>
                    <a:pt x="67" y="0"/>
                    <a:pt x="67" y="0"/>
                    <a:pt x="67" y="0"/>
                  </a:cubicBezTo>
                  <a:cubicBezTo>
                    <a:pt x="65" y="7"/>
                    <a:pt x="65" y="7"/>
                    <a:pt x="65" y="7"/>
                  </a:cubicBezTo>
                  <a:cubicBezTo>
                    <a:pt x="63" y="14"/>
                    <a:pt x="63" y="14"/>
                    <a:pt x="63" y="14"/>
                  </a:cubicBezTo>
                  <a:cubicBezTo>
                    <a:pt x="60" y="10"/>
                    <a:pt x="60" y="10"/>
                    <a:pt x="60" y="10"/>
                  </a:cubicBezTo>
                  <a:cubicBezTo>
                    <a:pt x="38" y="29"/>
                    <a:pt x="38" y="29"/>
                    <a:pt x="38" y="29"/>
                  </a:cubicBezTo>
                  <a:cubicBezTo>
                    <a:pt x="36" y="31"/>
                    <a:pt x="36" y="31"/>
                    <a:pt x="36" y="31"/>
                  </a:cubicBezTo>
                  <a:cubicBezTo>
                    <a:pt x="35" y="30"/>
                    <a:pt x="35" y="30"/>
                    <a:pt x="35" y="30"/>
                  </a:cubicBezTo>
                  <a:cubicBezTo>
                    <a:pt x="27" y="25"/>
                    <a:pt x="27" y="25"/>
                    <a:pt x="27" y="25"/>
                  </a:cubicBezTo>
                  <a:cubicBezTo>
                    <a:pt x="3" y="39"/>
                    <a:pt x="3" y="39"/>
                    <a:pt x="3" y="39"/>
                  </a:cubicBezTo>
                  <a:cubicBezTo>
                    <a:pt x="0" y="34"/>
                    <a:pt x="0" y="34"/>
                    <a:pt x="0" y="34"/>
                  </a:cubicBezTo>
                  <a:close/>
                  <a:moveTo>
                    <a:pt x="6" y="52"/>
                  </a:moveTo>
                  <a:cubicBezTo>
                    <a:pt x="14" y="52"/>
                    <a:pt x="14" y="52"/>
                    <a:pt x="14" y="52"/>
                  </a:cubicBezTo>
                  <a:cubicBezTo>
                    <a:pt x="15" y="52"/>
                    <a:pt x="16" y="52"/>
                    <a:pt x="16" y="51"/>
                  </a:cubicBezTo>
                  <a:cubicBezTo>
                    <a:pt x="16" y="38"/>
                    <a:pt x="16" y="38"/>
                    <a:pt x="16" y="38"/>
                  </a:cubicBezTo>
                  <a:cubicBezTo>
                    <a:pt x="4" y="44"/>
                    <a:pt x="4" y="44"/>
                    <a:pt x="4" y="44"/>
                  </a:cubicBezTo>
                  <a:cubicBezTo>
                    <a:pt x="4" y="51"/>
                    <a:pt x="4" y="51"/>
                    <a:pt x="4" y="51"/>
                  </a:cubicBezTo>
                  <a:cubicBezTo>
                    <a:pt x="4" y="52"/>
                    <a:pt x="5" y="52"/>
                    <a:pt x="6" y="52"/>
                  </a:cubicBezTo>
                  <a:close/>
                  <a:moveTo>
                    <a:pt x="38" y="52"/>
                  </a:moveTo>
                  <a:cubicBezTo>
                    <a:pt x="41" y="52"/>
                    <a:pt x="44" y="52"/>
                    <a:pt x="46" y="52"/>
                  </a:cubicBezTo>
                  <a:cubicBezTo>
                    <a:pt x="47" y="52"/>
                    <a:pt x="48" y="52"/>
                    <a:pt x="48" y="51"/>
                  </a:cubicBezTo>
                  <a:cubicBezTo>
                    <a:pt x="48" y="43"/>
                    <a:pt x="48" y="35"/>
                    <a:pt x="48" y="27"/>
                  </a:cubicBezTo>
                  <a:cubicBezTo>
                    <a:pt x="48" y="27"/>
                    <a:pt x="48" y="27"/>
                    <a:pt x="48" y="27"/>
                  </a:cubicBezTo>
                  <a:cubicBezTo>
                    <a:pt x="37" y="37"/>
                    <a:pt x="37" y="37"/>
                    <a:pt x="37" y="37"/>
                  </a:cubicBezTo>
                  <a:cubicBezTo>
                    <a:pt x="37" y="36"/>
                    <a:pt x="37" y="36"/>
                    <a:pt x="37" y="36"/>
                  </a:cubicBezTo>
                  <a:cubicBezTo>
                    <a:pt x="37" y="51"/>
                    <a:pt x="37" y="51"/>
                    <a:pt x="37" y="51"/>
                  </a:cubicBezTo>
                  <a:cubicBezTo>
                    <a:pt x="37" y="52"/>
                    <a:pt x="37" y="52"/>
                    <a:pt x="38" y="52"/>
                  </a:cubicBezTo>
                  <a:close/>
                  <a:moveTo>
                    <a:pt x="55" y="52"/>
                  </a:moveTo>
                  <a:cubicBezTo>
                    <a:pt x="62" y="52"/>
                    <a:pt x="62" y="52"/>
                    <a:pt x="62" y="52"/>
                  </a:cubicBezTo>
                  <a:cubicBezTo>
                    <a:pt x="63" y="52"/>
                    <a:pt x="64" y="52"/>
                    <a:pt x="64" y="51"/>
                  </a:cubicBezTo>
                  <a:cubicBezTo>
                    <a:pt x="64" y="22"/>
                    <a:pt x="64" y="22"/>
                    <a:pt x="64" y="22"/>
                  </a:cubicBezTo>
                  <a:cubicBezTo>
                    <a:pt x="60" y="17"/>
                    <a:pt x="60" y="17"/>
                    <a:pt x="60" y="17"/>
                  </a:cubicBezTo>
                  <a:cubicBezTo>
                    <a:pt x="53" y="23"/>
                    <a:pt x="53" y="23"/>
                    <a:pt x="53" y="23"/>
                  </a:cubicBezTo>
                  <a:cubicBezTo>
                    <a:pt x="53" y="51"/>
                    <a:pt x="53" y="51"/>
                    <a:pt x="53" y="51"/>
                  </a:cubicBezTo>
                  <a:cubicBezTo>
                    <a:pt x="53" y="52"/>
                    <a:pt x="54" y="52"/>
                    <a:pt x="55" y="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78" name="文本框 29"/>
          <p:cNvSpPr txBox="1">
            <a:spLocks noChangeArrowheads="1"/>
          </p:cNvSpPr>
          <p:nvPr/>
        </p:nvSpPr>
        <p:spPr bwMode="auto">
          <a:xfrm>
            <a:off x="728663" y="2878606"/>
            <a:ext cx="14585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t>小标题</a:t>
            </a:r>
          </a:p>
        </p:txBody>
      </p:sp>
      <p:sp>
        <p:nvSpPr>
          <p:cNvPr id="79" name="矩形 78"/>
          <p:cNvSpPr>
            <a:spLocks noChangeArrowheads="1"/>
          </p:cNvSpPr>
          <p:nvPr/>
        </p:nvSpPr>
        <p:spPr bwMode="auto">
          <a:xfrm>
            <a:off x="725091" y="3252462"/>
            <a:ext cx="1465659"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5000"/>
              </a:lnSpc>
            </a:pPr>
            <a:r>
              <a:rPr lang="zh-CN" altLang="en-US" dirty="0">
                <a:solidFill>
                  <a:srgbClr val="197519"/>
                </a:solidFill>
              </a:rPr>
              <a:t>请在此输入文字请在此输入文字请在此输入文字</a:t>
            </a:r>
          </a:p>
        </p:txBody>
      </p:sp>
      <p:sp>
        <p:nvSpPr>
          <p:cNvPr id="80" name="文本框 31"/>
          <p:cNvSpPr txBox="1">
            <a:spLocks noChangeArrowheads="1"/>
          </p:cNvSpPr>
          <p:nvPr/>
        </p:nvSpPr>
        <p:spPr bwMode="auto">
          <a:xfrm>
            <a:off x="2225279" y="2878606"/>
            <a:ext cx="1458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t>小标题</a:t>
            </a:r>
          </a:p>
        </p:txBody>
      </p:sp>
      <p:sp>
        <p:nvSpPr>
          <p:cNvPr id="81" name="文本框 32"/>
          <p:cNvSpPr txBox="1">
            <a:spLocks noChangeArrowheads="1"/>
          </p:cNvSpPr>
          <p:nvPr/>
        </p:nvSpPr>
        <p:spPr bwMode="auto">
          <a:xfrm>
            <a:off x="3842148" y="2878606"/>
            <a:ext cx="1458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t>小标题</a:t>
            </a:r>
          </a:p>
        </p:txBody>
      </p:sp>
      <p:sp>
        <p:nvSpPr>
          <p:cNvPr id="82" name="文本框 33"/>
          <p:cNvSpPr txBox="1">
            <a:spLocks noChangeArrowheads="1"/>
          </p:cNvSpPr>
          <p:nvPr/>
        </p:nvSpPr>
        <p:spPr bwMode="auto">
          <a:xfrm>
            <a:off x="5487592" y="2878606"/>
            <a:ext cx="1458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t>小标题</a:t>
            </a:r>
          </a:p>
        </p:txBody>
      </p:sp>
      <p:sp>
        <p:nvSpPr>
          <p:cNvPr id="83" name="文本框 34"/>
          <p:cNvSpPr txBox="1">
            <a:spLocks noChangeArrowheads="1"/>
          </p:cNvSpPr>
          <p:nvPr/>
        </p:nvSpPr>
        <p:spPr bwMode="auto">
          <a:xfrm>
            <a:off x="6971110" y="2878606"/>
            <a:ext cx="1458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t>小标题</a:t>
            </a:r>
          </a:p>
        </p:txBody>
      </p:sp>
      <p:sp>
        <p:nvSpPr>
          <p:cNvPr id="84" name="矩形 83"/>
          <p:cNvSpPr>
            <a:spLocks noChangeArrowheads="1"/>
          </p:cNvSpPr>
          <p:nvPr/>
        </p:nvSpPr>
        <p:spPr bwMode="auto">
          <a:xfrm>
            <a:off x="2221707" y="3252462"/>
            <a:ext cx="1465660"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5000"/>
              </a:lnSpc>
            </a:pPr>
            <a:r>
              <a:rPr lang="zh-CN" altLang="en-US">
                <a:solidFill>
                  <a:srgbClr val="197519"/>
                </a:solidFill>
              </a:rPr>
              <a:t>请在此输入文字请在此输入文字请在此输入文字</a:t>
            </a:r>
          </a:p>
        </p:txBody>
      </p:sp>
      <p:sp>
        <p:nvSpPr>
          <p:cNvPr id="85" name="矩形 84"/>
          <p:cNvSpPr>
            <a:spLocks noChangeArrowheads="1"/>
          </p:cNvSpPr>
          <p:nvPr/>
        </p:nvSpPr>
        <p:spPr bwMode="auto">
          <a:xfrm>
            <a:off x="3838575" y="3252462"/>
            <a:ext cx="1465660"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5000"/>
              </a:lnSpc>
            </a:pPr>
            <a:r>
              <a:rPr lang="zh-CN" altLang="en-US">
                <a:solidFill>
                  <a:srgbClr val="197519"/>
                </a:solidFill>
              </a:rPr>
              <a:t>请在此输入文字请在此输入文字请在此输入文字</a:t>
            </a:r>
          </a:p>
        </p:txBody>
      </p:sp>
      <p:sp>
        <p:nvSpPr>
          <p:cNvPr id="86" name="矩形 85"/>
          <p:cNvSpPr>
            <a:spLocks noChangeArrowheads="1"/>
          </p:cNvSpPr>
          <p:nvPr/>
        </p:nvSpPr>
        <p:spPr bwMode="auto">
          <a:xfrm>
            <a:off x="5484019" y="3252462"/>
            <a:ext cx="1465660"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5000"/>
              </a:lnSpc>
            </a:pPr>
            <a:r>
              <a:rPr lang="zh-CN" altLang="en-US">
                <a:solidFill>
                  <a:srgbClr val="197519"/>
                </a:solidFill>
              </a:rPr>
              <a:t>请在此输入文字请在此输入文字请在此输入文字</a:t>
            </a:r>
          </a:p>
        </p:txBody>
      </p:sp>
      <p:sp>
        <p:nvSpPr>
          <p:cNvPr id="87" name="矩形 86"/>
          <p:cNvSpPr>
            <a:spLocks noChangeArrowheads="1"/>
          </p:cNvSpPr>
          <p:nvPr/>
        </p:nvSpPr>
        <p:spPr bwMode="auto">
          <a:xfrm>
            <a:off x="6967538" y="3252462"/>
            <a:ext cx="1465660"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5000"/>
              </a:lnSpc>
            </a:pPr>
            <a:r>
              <a:rPr lang="zh-CN" altLang="en-US">
                <a:solidFill>
                  <a:srgbClr val="197519"/>
                </a:solidFill>
              </a:rPr>
              <a:t>请在此输入文字请在此输入文字请在此输入文字</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0-#ppt_w/2"/>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ppt_x</p:attrName>
                                        </p:attrNameLst>
                                      </p:cBhvr>
                                      <p:tavLst>
                                        <p:tav tm="0">
                                          <p:val>
                                            <p:strVal val="0-#ppt_w/2"/>
                                          </p:val>
                                        </p:tav>
                                        <p:tav tm="100000">
                                          <p:val>
                                            <p:strVal val="#ppt_x"/>
                                          </p:val>
                                        </p:tav>
                                      </p:tavLst>
                                    </p:anim>
                                    <p:anim calcmode="lin" valueType="num">
                                      <p:cBhvr>
                                        <p:cTn id="12" dur="50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fill="hold"/>
                                        <p:tgtEl>
                                          <p:spTgt spid="55"/>
                                        </p:tgtEl>
                                        <p:attrNameLst>
                                          <p:attrName>ppt_x</p:attrName>
                                        </p:attrNameLst>
                                      </p:cBhvr>
                                      <p:tavLst>
                                        <p:tav tm="0">
                                          <p:val>
                                            <p:strVal val="0-#ppt_w/2"/>
                                          </p:val>
                                        </p:tav>
                                        <p:tav tm="100000">
                                          <p:val>
                                            <p:strVal val="#ppt_x"/>
                                          </p:val>
                                        </p:tav>
                                      </p:tavLst>
                                    </p:anim>
                                    <p:anim calcmode="lin" valueType="num">
                                      <p:cBhvr>
                                        <p:cTn id="16" dur="500" fill="hold"/>
                                        <p:tgtEl>
                                          <p:spTgt spid="5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500" fill="hold"/>
                                        <p:tgtEl>
                                          <p:spTgt spid="56"/>
                                        </p:tgtEl>
                                        <p:attrNameLst>
                                          <p:attrName>ppt_x</p:attrName>
                                        </p:attrNameLst>
                                      </p:cBhvr>
                                      <p:tavLst>
                                        <p:tav tm="0">
                                          <p:val>
                                            <p:strVal val="0-#ppt_w/2"/>
                                          </p:val>
                                        </p:tav>
                                        <p:tav tm="100000">
                                          <p:val>
                                            <p:strVal val="#ppt_x"/>
                                          </p:val>
                                        </p:tav>
                                      </p:tavLst>
                                    </p:anim>
                                    <p:anim calcmode="lin" valueType="num">
                                      <p:cBhvr>
                                        <p:cTn id="20" dur="500" fill="hold"/>
                                        <p:tgtEl>
                                          <p:spTgt spid="56"/>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53"/>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54"/>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55"/>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56"/>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8" presetClass="emph" presetSubtype="0" fill="hold" grpId="0" nodeType="withEffect">
                                  <p:stCondLst>
                                    <p:cond delay="0"/>
                                  </p:stCondLst>
                                  <p:childTnLst>
                                    <p:animRot by="21600000">
                                      <p:cBhvr>
                                        <p:cTn id="33" dur="1000" fill="hold"/>
                                        <p:tgtEl>
                                          <p:spTgt spid="59"/>
                                        </p:tgtEl>
                                        <p:attrNameLst>
                                          <p:attrName>r</p:attrName>
                                        </p:attrNameLst>
                                      </p:cBhvr>
                                    </p:animRot>
                                  </p:childTnLst>
                                </p:cTn>
                              </p:par>
                              <p:par>
                                <p:cTn id="34" presetID="8" presetClass="emph" presetSubtype="0" fill="hold" grpId="0" nodeType="withEffect">
                                  <p:stCondLst>
                                    <p:cond delay="0"/>
                                  </p:stCondLst>
                                  <p:childTnLst>
                                    <p:animRot by="21600000">
                                      <p:cBhvr>
                                        <p:cTn id="35" dur="1000" fill="hold"/>
                                        <p:tgtEl>
                                          <p:spTgt spid="61"/>
                                        </p:tgtEl>
                                        <p:attrNameLst>
                                          <p:attrName>r</p:attrName>
                                        </p:attrNameLst>
                                      </p:cBhvr>
                                    </p:animRot>
                                  </p:childTnLst>
                                </p:cTn>
                              </p:par>
                              <p:par>
                                <p:cTn id="36" presetID="23" presetClass="entr" presetSubtype="16" fill="hold" nodeType="withEffect">
                                  <p:stCondLst>
                                    <p:cond delay="300"/>
                                  </p:stCondLst>
                                  <p:childTnLst>
                                    <p:set>
                                      <p:cBhvr>
                                        <p:cTn id="37" dur="1" fill="hold">
                                          <p:stCondLst>
                                            <p:cond delay="0"/>
                                          </p:stCondLst>
                                        </p:cTn>
                                        <p:tgtEl>
                                          <p:spTgt spid="63"/>
                                        </p:tgtEl>
                                        <p:attrNameLst>
                                          <p:attrName>style.visibility</p:attrName>
                                        </p:attrNameLst>
                                      </p:cBhvr>
                                      <p:to>
                                        <p:strVal val="visible"/>
                                      </p:to>
                                    </p:set>
                                    <p:anim calcmode="lin" valueType="num">
                                      <p:cBhvr>
                                        <p:cTn id="38" dur="500" fill="hold"/>
                                        <p:tgtEl>
                                          <p:spTgt spid="63"/>
                                        </p:tgtEl>
                                        <p:attrNameLst>
                                          <p:attrName>ppt_w</p:attrName>
                                        </p:attrNameLst>
                                      </p:cBhvr>
                                      <p:tavLst>
                                        <p:tav tm="0">
                                          <p:val>
                                            <p:fltVal val="0"/>
                                          </p:val>
                                        </p:tav>
                                        <p:tav tm="100000">
                                          <p:val>
                                            <p:strVal val="#ppt_w"/>
                                          </p:val>
                                        </p:tav>
                                      </p:tavLst>
                                    </p:anim>
                                    <p:anim calcmode="lin" valueType="num">
                                      <p:cBhvr>
                                        <p:cTn id="39" dur="500" fill="hold"/>
                                        <p:tgtEl>
                                          <p:spTgt spid="63"/>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600"/>
                                  </p:stCondLst>
                                  <p:childTnLst>
                                    <p:set>
                                      <p:cBhvr>
                                        <p:cTn id="41" dur="1" fill="hold">
                                          <p:stCondLst>
                                            <p:cond delay="0"/>
                                          </p:stCondLst>
                                        </p:cTn>
                                        <p:tgtEl>
                                          <p:spTgt spid="75"/>
                                        </p:tgtEl>
                                        <p:attrNameLst>
                                          <p:attrName>style.visibility</p:attrName>
                                        </p:attrNameLst>
                                      </p:cBhvr>
                                      <p:to>
                                        <p:strVal val="visible"/>
                                      </p:to>
                                    </p:set>
                                    <p:anim calcmode="lin" valueType="num">
                                      <p:cBhvr>
                                        <p:cTn id="42" dur="500" fill="hold"/>
                                        <p:tgtEl>
                                          <p:spTgt spid="75"/>
                                        </p:tgtEl>
                                        <p:attrNameLst>
                                          <p:attrName>ppt_w</p:attrName>
                                        </p:attrNameLst>
                                      </p:cBhvr>
                                      <p:tavLst>
                                        <p:tav tm="0">
                                          <p:val>
                                            <p:fltVal val="0"/>
                                          </p:val>
                                        </p:tav>
                                        <p:tav tm="100000">
                                          <p:val>
                                            <p:strVal val="#ppt_w"/>
                                          </p:val>
                                        </p:tav>
                                      </p:tavLst>
                                    </p:anim>
                                    <p:anim calcmode="lin" valueType="num">
                                      <p:cBhvr>
                                        <p:cTn id="43" dur="500" fill="hold"/>
                                        <p:tgtEl>
                                          <p:spTgt spid="75"/>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1000"/>
                                  </p:stCondLst>
                                  <p:childTnLst>
                                    <p:set>
                                      <p:cBhvr>
                                        <p:cTn id="45" dur="1" fill="hold">
                                          <p:stCondLst>
                                            <p:cond delay="0"/>
                                          </p:stCondLst>
                                        </p:cTn>
                                        <p:tgtEl>
                                          <p:spTgt spid="69"/>
                                        </p:tgtEl>
                                        <p:attrNameLst>
                                          <p:attrName>style.visibility</p:attrName>
                                        </p:attrNameLst>
                                      </p:cBhvr>
                                      <p:to>
                                        <p:strVal val="visible"/>
                                      </p:to>
                                    </p:set>
                                    <p:anim calcmode="lin" valueType="num">
                                      <p:cBhvr>
                                        <p:cTn id="46" dur="500" fill="hold"/>
                                        <p:tgtEl>
                                          <p:spTgt spid="69"/>
                                        </p:tgtEl>
                                        <p:attrNameLst>
                                          <p:attrName>ppt_w</p:attrName>
                                        </p:attrNameLst>
                                      </p:cBhvr>
                                      <p:tavLst>
                                        <p:tav tm="0">
                                          <p:val>
                                            <p:fltVal val="0"/>
                                          </p:val>
                                        </p:tav>
                                        <p:tav tm="100000">
                                          <p:val>
                                            <p:strVal val="#ppt_w"/>
                                          </p:val>
                                        </p:tav>
                                      </p:tavLst>
                                    </p:anim>
                                    <p:anim calcmode="lin" valueType="num">
                                      <p:cBhvr>
                                        <p:cTn id="47" dur="500" fill="hold"/>
                                        <p:tgtEl>
                                          <p:spTgt spid="69"/>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600"/>
                                  </p:stCondLst>
                                  <p:childTnLst>
                                    <p:set>
                                      <p:cBhvr>
                                        <p:cTn id="49" dur="1" fill="hold">
                                          <p:stCondLst>
                                            <p:cond delay="0"/>
                                          </p:stCondLst>
                                        </p:cTn>
                                        <p:tgtEl>
                                          <p:spTgt spid="72"/>
                                        </p:tgtEl>
                                        <p:attrNameLst>
                                          <p:attrName>style.visibility</p:attrName>
                                        </p:attrNameLst>
                                      </p:cBhvr>
                                      <p:to>
                                        <p:strVal val="visible"/>
                                      </p:to>
                                    </p:set>
                                    <p:anim calcmode="lin" valueType="num">
                                      <p:cBhvr>
                                        <p:cTn id="50" dur="500" fill="hold"/>
                                        <p:tgtEl>
                                          <p:spTgt spid="72"/>
                                        </p:tgtEl>
                                        <p:attrNameLst>
                                          <p:attrName>ppt_w</p:attrName>
                                        </p:attrNameLst>
                                      </p:cBhvr>
                                      <p:tavLst>
                                        <p:tav tm="0">
                                          <p:val>
                                            <p:fltVal val="0"/>
                                          </p:val>
                                        </p:tav>
                                        <p:tav tm="100000">
                                          <p:val>
                                            <p:strVal val="#ppt_w"/>
                                          </p:val>
                                        </p:tav>
                                      </p:tavLst>
                                    </p:anim>
                                    <p:anim calcmode="lin" valueType="num">
                                      <p:cBhvr>
                                        <p:cTn id="51" dur="500" fill="hold"/>
                                        <p:tgtEl>
                                          <p:spTgt spid="72"/>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1100"/>
                                  </p:stCondLst>
                                  <p:childTnLst>
                                    <p:set>
                                      <p:cBhvr>
                                        <p:cTn id="53" dur="1" fill="hold">
                                          <p:stCondLst>
                                            <p:cond delay="0"/>
                                          </p:stCondLst>
                                        </p:cTn>
                                        <p:tgtEl>
                                          <p:spTgt spid="66"/>
                                        </p:tgtEl>
                                        <p:attrNameLst>
                                          <p:attrName>style.visibility</p:attrName>
                                        </p:attrNameLst>
                                      </p:cBhvr>
                                      <p:to>
                                        <p:strVal val="visible"/>
                                      </p:to>
                                    </p:set>
                                    <p:anim calcmode="lin" valueType="num">
                                      <p:cBhvr>
                                        <p:cTn id="54" dur="500" fill="hold"/>
                                        <p:tgtEl>
                                          <p:spTgt spid="66"/>
                                        </p:tgtEl>
                                        <p:attrNameLst>
                                          <p:attrName>ppt_w</p:attrName>
                                        </p:attrNameLst>
                                      </p:cBhvr>
                                      <p:tavLst>
                                        <p:tav tm="0">
                                          <p:val>
                                            <p:fltVal val="0"/>
                                          </p:val>
                                        </p:tav>
                                        <p:tav tm="100000">
                                          <p:val>
                                            <p:strVal val="#ppt_w"/>
                                          </p:val>
                                        </p:tav>
                                      </p:tavLst>
                                    </p:anim>
                                    <p:anim calcmode="lin" valueType="num">
                                      <p:cBhvr>
                                        <p:cTn id="55" dur="500" fill="hold"/>
                                        <p:tgtEl>
                                          <p:spTgt spid="66"/>
                                        </p:tgtEl>
                                        <p:attrNameLst>
                                          <p:attrName>ppt_h</p:attrName>
                                        </p:attrNameLst>
                                      </p:cBhvr>
                                      <p:tavLst>
                                        <p:tav tm="0">
                                          <p:val>
                                            <p:fltVal val="0"/>
                                          </p:val>
                                        </p:tav>
                                        <p:tav tm="100000">
                                          <p:val>
                                            <p:strVal val="#ppt_h"/>
                                          </p:val>
                                        </p:tav>
                                      </p:tavLst>
                                    </p:anim>
                                  </p:childTnLst>
                                </p:cTn>
                              </p:par>
                              <p:par>
                                <p:cTn id="56" presetID="42" presetClass="entr" presetSubtype="0" fill="hold" grpId="0" nodeType="withEffect">
                                  <p:stCondLst>
                                    <p:cond delay="1500"/>
                                  </p:stCondLst>
                                  <p:childTnLst>
                                    <p:set>
                                      <p:cBhvr>
                                        <p:cTn id="57" dur="1" fill="hold">
                                          <p:stCondLst>
                                            <p:cond delay="0"/>
                                          </p:stCondLst>
                                        </p:cTn>
                                        <p:tgtEl>
                                          <p:spTgt spid="78"/>
                                        </p:tgtEl>
                                        <p:attrNameLst>
                                          <p:attrName>style.visibility</p:attrName>
                                        </p:attrNameLst>
                                      </p:cBhvr>
                                      <p:to>
                                        <p:strVal val="visible"/>
                                      </p:to>
                                    </p:set>
                                    <p:animEffect transition="in" filter="fade">
                                      <p:cBhvr>
                                        <p:cTn id="58" dur="250"/>
                                        <p:tgtEl>
                                          <p:spTgt spid="78"/>
                                        </p:tgtEl>
                                      </p:cBhvr>
                                    </p:animEffect>
                                    <p:anim calcmode="lin" valueType="num">
                                      <p:cBhvr>
                                        <p:cTn id="59" dur="250" fill="hold"/>
                                        <p:tgtEl>
                                          <p:spTgt spid="78"/>
                                        </p:tgtEl>
                                        <p:attrNameLst>
                                          <p:attrName>ppt_x</p:attrName>
                                        </p:attrNameLst>
                                      </p:cBhvr>
                                      <p:tavLst>
                                        <p:tav tm="0">
                                          <p:val>
                                            <p:strVal val="#ppt_x"/>
                                          </p:val>
                                        </p:tav>
                                        <p:tav tm="100000">
                                          <p:val>
                                            <p:strVal val="#ppt_x"/>
                                          </p:val>
                                        </p:tav>
                                      </p:tavLst>
                                    </p:anim>
                                    <p:anim calcmode="lin" valueType="num">
                                      <p:cBhvr>
                                        <p:cTn id="60" dur="250" fill="hold"/>
                                        <p:tgtEl>
                                          <p:spTgt spid="78"/>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1500"/>
                                  </p:stCondLst>
                                  <p:iterate type="lt">
                                    <p:tmPct val="10000"/>
                                  </p:iterate>
                                  <p:childTnLst>
                                    <p:set>
                                      <p:cBhvr>
                                        <p:cTn id="62" dur="1" fill="hold">
                                          <p:stCondLst>
                                            <p:cond delay="0"/>
                                          </p:stCondLst>
                                        </p:cTn>
                                        <p:tgtEl>
                                          <p:spTgt spid="79"/>
                                        </p:tgtEl>
                                        <p:attrNameLst>
                                          <p:attrName>style.visibility</p:attrName>
                                        </p:attrNameLst>
                                      </p:cBhvr>
                                      <p:to>
                                        <p:strVal val="visible"/>
                                      </p:to>
                                    </p:set>
                                    <p:animEffect transition="in" filter="fade">
                                      <p:cBhvr>
                                        <p:cTn id="63" dur="500"/>
                                        <p:tgtEl>
                                          <p:spTgt spid="79"/>
                                        </p:tgtEl>
                                      </p:cBhvr>
                                    </p:animEffect>
                                  </p:childTnLst>
                                </p:cTn>
                              </p:par>
                              <p:par>
                                <p:cTn id="64" presetID="42" presetClass="entr" presetSubtype="0" fill="hold" grpId="0" nodeType="withEffect">
                                  <p:stCondLst>
                                    <p:cond delay="2250"/>
                                  </p:stCondLst>
                                  <p:childTnLst>
                                    <p:set>
                                      <p:cBhvr>
                                        <p:cTn id="65" dur="1" fill="hold">
                                          <p:stCondLst>
                                            <p:cond delay="0"/>
                                          </p:stCondLst>
                                        </p:cTn>
                                        <p:tgtEl>
                                          <p:spTgt spid="80"/>
                                        </p:tgtEl>
                                        <p:attrNameLst>
                                          <p:attrName>style.visibility</p:attrName>
                                        </p:attrNameLst>
                                      </p:cBhvr>
                                      <p:to>
                                        <p:strVal val="visible"/>
                                      </p:to>
                                    </p:set>
                                    <p:animEffect transition="in" filter="fade">
                                      <p:cBhvr>
                                        <p:cTn id="66" dur="250"/>
                                        <p:tgtEl>
                                          <p:spTgt spid="80"/>
                                        </p:tgtEl>
                                      </p:cBhvr>
                                    </p:animEffect>
                                    <p:anim calcmode="lin" valueType="num">
                                      <p:cBhvr>
                                        <p:cTn id="67" dur="250" fill="hold"/>
                                        <p:tgtEl>
                                          <p:spTgt spid="80"/>
                                        </p:tgtEl>
                                        <p:attrNameLst>
                                          <p:attrName>ppt_x</p:attrName>
                                        </p:attrNameLst>
                                      </p:cBhvr>
                                      <p:tavLst>
                                        <p:tav tm="0">
                                          <p:val>
                                            <p:strVal val="#ppt_x"/>
                                          </p:val>
                                        </p:tav>
                                        <p:tav tm="100000">
                                          <p:val>
                                            <p:strVal val="#ppt_x"/>
                                          </p:val>
                                        </p:tav>
                                      </p:tavLst>
                                    </p:anim>
                                    <p:anim calcmode="lin" valueType="num">
                                      <p:cBhvr>
                                        <p:cTn id="68" dur="250" fill="hold"/>
                                        <p:tgtEl>
                                          <p:spTgt spid="80"/>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2250"/>
                                  </p:stCondLst>
                                  <p:iterate type="lt">
                                    <p:tmPct val="10000"/>
                                  </p:iterate>
                                  <p:childTnLst>
                                    <p:set>
                                      <p:cBhvr>
                                        <p:cTn id="70" dur="1" fill="hold">
                                          <p:stCondLst>
                                            <p:cond delay="0"/>
                                          </p:stCondLst>
                                        </p:cTn>
                                        <p:tgtEl>
                                          <p:spTgt spid="84"/>
                                        </p:tgtEl>
                                        <p:attrNameLst>
                                          <p:attrName>style.visibility</p:attrName>
                                        </p:attrNameLst>
                                      </p:cBhvr>
                                      <p:to>
                                        <p:strVal val="visible"/>
                                      </p:to>
                                    </p:set>
                                    <p:animEffect transition="in" filter="fade">
                                      <p:cBhvr>
                                        <p:cTn id="71" dur="500"/>
                                        <p:tgtEl>
                                          <p:spTgt spid="84"/>
                                        </p:tgtEl>
                                      </p:cBhvr>
                                    </p:animEffect>
                                  </p:childTnLst>
                                </p:cTn>
                              </p:par>
                              <p:par>
                                <p:cTn id="72" presetID="42" presetClass="entr" presetSubtype="0" fill="hold" grpId="0" nodeType="withEffect">
                                  <p:stCondLst>
                                    <p:cond delay="3000"/>
                                  </p:stCondLst>
                                  <p:childTnLst>
                                    <p:set>
                                      <p:cBhvr>
                                        <p:cTn id="73" dur="1" fill="hold">
                                          <p:stCondLst>
                                            <p:cond delay="0"/>
                                          </p:stCondLst>
                                        </p:cTn>
                                        <p:tgtEl>
                                          <p:spTgt spid="81"/>
                                        </p:tgtEl>
                                        <p:attrNameLst>
                                          <p:attrName>style.visibility</p:attrName>
                                        </p:attrNameLst>
                                      </p:cBhvr>
                                      <p:to>
                                        <p:strVal val="visible"/>
                                      </p:to>
                                    </p:set>
                                    <p:animEffect transition="in" filter="fade">
                                      <p:cBhvr>
                                        <p:cTn id="74" dur="250"/>
                                        <p:tgtEl>
                                          <p:spTgt spid="81"/>
                                        </p:tgtEl>
                                      </p:cBhvr>
                                    </p:animEffect>
                                    <p:anim calcmode="lin" valueType="num">
                                      <p:cBhvr>
                                        <p:cTn id="75" dur="250" fill="hold"/>
                                        <p:tgtEl>
                                          <p:spTgt spid="81"/>
                                        </p:tgtEl>
                                        <p:attrNameLst>
                                          <p:attrName>ppt_x</p:attrName>
                                        </p:attrNameLst>
                                      </p:cBhvr>
                                      <p:tavLst>
                                        <p:tav tm="0">
                                          <p:val>
                                            <p:strVal val="#ppt_x"/>
                                          </p:val>
                                        </p:tav>
                                        <p:tav tm="100000">
                                          <p:val>
                                            <p:strVal val="#ppt_x"/>
                                          </p:val>
                                        </p:tav>
                                      </p:tavLst>
                                    </p:anim>
                                    <p:anim calcmode="lin" valueType="num">
                                      <p:cBhvr>
                                        <p:cTn id="76" dur="250" fill="hold"/>
                                        <p:tgtEl>
                                          <p:spTgt spid="81"/>
                                        </p:tgtEl>
                                        <p:attrNameLst>
                                          <p:attrName>ppt_y</p:attrName>
                                        </p:attrNameLst>
                                      </p:cBhvr>
                                      <p:tavLst>
                                        <p:tav tm="0">
                                          <p:val>
                                            <p:strVal val="#ppt_y+.1"/>
                                          </p:val>
                                        </p:tav>
                                        <p:tav tm="100000">
                                          <p:val>
                                            <p:strVal val="#ppt_y"/>
                                          </p:val>
                                        </p:tav>
                                      </p:tavLst>
                                    </p:anim>
                                  </p:childTnLst>
                                </p:cTn>
                              </p:par>
                              <p:par>
                                <p:cTn id="77" presetID="10" presetClass="entr" presetSubtype="0" fill="hold" grpId="0" nodeType="withEffect">
                                  <p:stCondLst>
                                    <p:cond delay="3000"/>
                                  </p:stCondLst>
                                  <p:iterate type="lt">
                                    <p:tmPct val="10000"/>
                                  </p:iterate>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par>
                                <p:cTn id="80" presetID="42" presetClass="entr" presetSubtype="0" fill="hold" grpId="0" nodeType="withEffect">
                                  <p:stCondLst>
                                    <p:cond delay="3750"/>
                                  </p:stCondLst>
                                  <p:childTnLst>
                                    <p:set>
                                      <p:cBhvr>
                                        <p:cTn id="81" dur="1" fill="hold">
                                          <p:stCondLst>
                                            <p:cond delay="0"/>
                                          </p:stCondLst>
                                        </p:cTn>
                                        <p:tgtEl>
                                          <p:spTgt spid="82"/>
                                        </p:tgtEl>
                                        <p:attrNameLst>
                                          <p:attrName>style.visibility</p:attrName>
                                        </p:attrNameLst>
                                      </p:cBhvr>
                                      <p:to>
                                        <p:strVal val="visible"/>
                                      </p:to>
                                    </p:set>
                                    <p:animEffect transition="in" filter="fade">
                                      <p:cBhvr>
                                        <p:cTn id="82" dur="250"/>
                                        <p:tgtEl>
                                          <p:spTgt spid="82"/>
                                        </p:tgtEl>
                                      </p:cBhvr>
                                    </p:animEffect>
                                    <p:anim calcmode="lin" valueType="num">
                                      <p:cBhvr>
                                        <p:cTn id="83" dur="250" fill="hold"/>
                                        <p:tgtEl>
                                          <p:spTgt spid="82"/>
                                        </p:tgtEl>
                                        <p:attrNameLst>
                                          <p:attrName>ppt_x</p:attrName>
                                        </p:attrNameLst>
                                      </p:cBhvr>
                                      <p:tavLst>
                                        <p:tav tm="0">
                                          <p:val>
                                            <p:strVal val="#ppt_x"/>
                                          </p:val>
                                        </p:tav>
                                        <p:tav tm="100000">
                                          <p:val>
                                            <p:strVal val="#ppt_x"/>
                                          </p:val>
                                        </p:tav>
                                      </p:tavLst>
                                    </p:anim>
                                    <p:anim calcmode="lin" valueType="num">
                                      <p:cBhvr>
                                        <p:cTn id="84" dur="250" fill="hold"/>
                                        <p:tgtEl>
                                          <p:spTgt spid="82"/>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3750"/>
                                  </p:stCondLst>
                                  <p:iterate type="lt">
                                    <p:tmPct val="10000"/>
                                  </p:iterate>
                                  <p:childTnLst>
                                    <p:set>
                                      <p:cBhvr>
                                        <p:cTn id="86" dur="1" fill="hold">
                                          <p:stCondLst>
                                            <p:cond delay="0"/>
                                          </p:stCondLst>
                                        </p:cTn>
                                        <p:tgtEl>
                                          <p:spTgt spid="86"/>
                                        </p:tgtEl>
                                        <p:attrNameLst>
                                          <p:attrName>style.visibility</p:attrName>
                                        </p:attrNameLst>
                                      </p:cBhvr>
                                      <p:to>
                                        <p:strVal val="visible"/>
                                      </p:to>
                                    </p:set>
                                    <p:animEffect transition="in" filter="fade">
                                      <p:cBhvr>
                                        <p:cTn id="87" dur="500"/>
                                        <p:tgtEl>
                                          <p:spTgt spid="86"/>
                                        </p:tgtEl>
                                      </p:cBhvr>
                                    </p:animEffect>
                                  </p:childTnLst>
                                </p:cTn>
                              </p:par>
                              <p:par>
                                <p:cTn id="88" presetID="42" presetClass="entr" presetSubtype="0" fill="hold" grpId="0" nodeType="withEffect">
                                  <p:stCondLst>
                                    <p:cond delay="4500"/>
                                  </p:stCondLst>
                                  <p:childTnLst>
                                    <p:set>
                                      <p:cBhvr>
                                        <p:cTn id="89" dur="1" fill="hold">
                                          <p:stCondLst>
                                            <p:cond delay="0"/>
                                          </p:stCondLst>
                                        </p:cTn>
                                        <p:tgtEl>
                                          <p:spTgt spid="83"/>
                                        </p:tgtEl>
                                        <p:attrNameLst>
                                          <p:attrName>style.visibility</p:attrName>
                                        </p:attrNameLst>
                                      </p:cBhvr>
                                      <p:to>
                                        <p:strVal val="visible"/>
                                      </p:to>
                                    </p:set>
                                    <p:animEffect transition="in" filter="fade">
                                      <p:cBhvr>
                                        <p:cTn id="90" dur="250"/>
                                        <p:tgtEl>
                                          <p:spTgt spid="83"/>
                                        </p:tgtEl>
                                      </p:cBhvr>
                                    </p:animEffect>
                                    <p:anim calcmode="lin" valueType="num">
                                      <p:cBhvr>
                                        <p:cTn id="91" dur="250" fill="hold"/>
                                        <p:tgtEl>
                                          <p:spTgt spid="83"/>
                                        </p:tgtEl>
                                        <p:attrNameLst>
                                          <p:attrName>ppt_x</p:attrName>
                                        </p:attrNameLst>
                                      </p:cBhvr>
                                      <p:tavLst>
                                        <p:tav tm="0">
                                          <p:val>
                                            <p:strVal val="#ppt_x"/>
                                          </p:val>
                                        </p:tav>
                                        <p:tav tm="100000">
                                          <p:val>
                                            <p:strVal val="#ppt_x"/>
                                          </p:val>
                                        </p:tav>
                                      </p:tavLst>
                                    </p:anim>
                                    <p:anim calcmode="lin" valueType="num">
                                      <p:cBhvr>
                                        <p:cTn id="92" dur="250" fill="hold"/>
                                        <p:tgtEl>
                                          <p:spTgt spid="83"/>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4500"/>
                                  </p:stCondLst>
                                  <p:iterate type="lt">
                                    <p:tmPct val="10000"/>
                                  </p:iterate>
                                  <p:childTnLst>
                                    <p:set>
                                      <p:cBhvr>
                                        <p:cTn id="94" dur="1" fill="hold">
                                          <p:stCondLst>
                                            <p:cond delay="0"/>
                                          </p:stCondLst>
                                        </p:cTn>
                                        <p:tgtEl>
                                          <p:spTgt spid="87"/>
                                        </p:tgtEl>
                                        <p:attrNameLst>
                                          <p:attrName>style.visibility</p:attrName>
                                        </p:attrNameLst>
                                      </p:cBhvr>
                                      <p:to>
                                        <p:strVal val="visible"/>
                                      </p:to>
                                    </p:set>
                                    <p:animEffect transition="in" filter="fade">
                                      <p:cBhvr>
                                        <p:cTn id="9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3" grpId="1" animBg="1"/>
      <p:bldP spid="54" grpId="0" animBg="1"/>
      <p:bldP spid="54" grpId="1" animBg="1"/>
      <p:bldP spid="55" grpId="0" animBg="1"/>
      <p:bldP spid="55" grpId="1" animBg="1"/>
      <p:bldP spid="56" grpId="0" animBg="1"/>
      <p:bldP spid="56" grpId="1" animBg="1"/>
      <p:bldP spid="59" grpId="0" animBg="1"/>
      <p:bldP spid="61" grpId="0" animBg="1"/>
      <p:bldP spid="78" grpId="0"/>
      <p:bldP spid="79" grpId="0"/>
      <p:bldP spid="80" grpId="0"/>
      <p:bldP spid="81" grpId="0"/>
      <p:bldP spid="82" grpId="0"/>
      <p:bldP spid="83" grpId="0"/>
      <p:bldP spid="84" grpId="0"/>
      <p:bldP spid="85" grpId="0"/>
      <p:bldP spid="86" grpId="0"/>
      <p:bldP spid="8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a:spLocks noChangeArrowheads="1"/>
          </p:cNvSpPr>
          <p:nvPr/>
        </p:nvSpPr>
        <p:spPr bwMode="auto">
          <a:xfrm>
            <a:off x="728663" y="15845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78" name="等腰三角形 77"/>
          <p:cNvSpPr>
            <a:spLocks noChangeArrowheads="1"/>
          </p:cNvSpPr>
          <p:nvPr/>
        </p:nvSpPr>
        <p:spPr bwMode="auto">
          <a:xfrm>
            <a:off x="147638" y="103925"/>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9" name="等腰三角形 78"/>
          <p:cNvSpPr>
            <a:spLocks noChangeArrowheads="1"/>
          </p:cNvSpPr>
          <p:nvPr/>
        </p:nvSpPr>
        <p:spPr bwMode="auto">
          <a:xfrm>
            <a:off x="570310" y="356337"/>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0" name="等腰三角形 79"/>
          <p:cNvSpPr>
            <a:spLocks noChangeArrowheads="1"/>
          </p:cNvSpPr>
          <p:nvPr/>
        </p:nvSpPr>
        <p:spPr bwMode="auto">
          <a:xfrm flipH="1">
            <a:off x="472679" y="186077"/>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 name="等腰三角形 80"/>
          <p:cNvSpPr>
            <a:spLocks noChangeArrowheads="1"/>
          </p:cNvSpPr>
          <p:nvPr/>
        </p:nvSpPr>
        <p:spPr bwMode="auto">
          <a:xfrm>
            <a:off x="625079" y="201556"/>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2" name="Shape 2199"/>
          <p:cNvSpPr/>
          <p:nvPr/>
        </p:nvSpPr>
        <p:spPr>
          <a:xfrm rot="5400000" flipH="1">
            <a:off x="923575" y="2565898"/>
            <a:ext cx="551174" cy="487366"/>
          </a:xfrm>
          <a:prstGeom prst="rightArrow">
            <a:avLst>
              <a:gd name="adj1" fmla="val 32000"/>
              <a:gd name="adj2" fmla="val 64000"/>
            </a:avLst>
          </a:prstGeom>
          <a:solidFill>
            <a:schemeClr val="accent3">
              <a:alpha val="25000"/>
            </a:schemeClr>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3" name="Shape 2200"/>
          <p:cNvSpPr/>
          <p:nvPr/>
        </p:nvSpPr>
        <p:spPr>
          <a:xfrm rot="5400000">
            <a:off x="7767223" y="1996635"/>
            <a:ext cx="551174" cy="487366"/>
          </a:xfrm>
          <a:prstGeom prst="rightArrow">
            <a:avLst>
              <a:gd name="adj1" fmla="val 32000"/>
              <a:gd name="adj2" fmla="val 64000"/>
            </a:avLst>
          </a:prstGeom>
          <a:solidFill>
            <a:schemeClr val="accent3">
              <a:alpha val="25000"/>
            </a:schemeClr>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4" name="Shape 2204"/>
          <p:cNvSpPr/>
          <p:nvPr/>
        </p:nvSpPr>
        <p:spPr>
          <a:xfrm>
            <a:off x="6209135" y="1540148"/>
            <a:ext cx="2077359"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5" name="Shape 2205"/>
          <p:cNvSpPr/>
          <p:nvPr/>
        </p:nvSpPr>
        <p:spPr>
          <a:xfrm>
            <a:off x="4468873" y="1540148"/>
            <a:ext cx="2077358"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6" name="Shape 2206"/>
          <p:cNvSpPr/>
          <p:nvPr/>
        </p:nvSpPr>
        <p:spPr>
          <a:xfrm>
            <a:off x="2695743" y="1540148"/>
            <a:ext cx="2077358"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7" name="Shape 2207"/>
          <p:cNvSpPr/>
          <p:nvPr/>
        </p:nvSpPr>
        <p:spPr>
          <a:xfrm>
            <a:off x="955478" y="1540148"/>
            <a:ext cx="2077359"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8" name="Shape 2208"/>
          <p:cNvSpPr/>
          <p:nvPr/>
        </p:nvSpPr>
        <p:spPr>
          <a:xfrm rot="10800000">
            <a:off x="955478" y="2660584"/>
            <a:ext cx="2077359"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9" name="Shape 2209"/>
          <p:cNvSpPr/>
          <p:nvPr/>
        </p:nvSpPr>
        <p:spPr>
          <a:xfrm rot="10800000">
            <a:off x="2695741" y="2660584"/>
            <a:ext cx="2077359"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0" name="Shape 2210"/>
          <p:cNvSpPr/>
          <p:nvPr/>
        </p:nvSpPr>
        <p:spPr>
          <a:xfrm rot="10800000">
            <a:off x="4468871" y="2660584"/>
            <a:ext cx="2077359"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1" name="Shape 2211"/>
          <p:cNvSpPr/>
          <p:nvPr/>
        </p:nvSpPr>
        <p:spPr>
          <a:xfrm rot="10800000">
            <a:off x="6209135" y="2660584"/>
            <a:ext cx="2077358"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92" name="Group 2"/>
          <p:cNvGrpSpPr/>
          <p:nvPr/>
        </p:nvGrpSpPr>
        <p:grpSpPr>
          <a:xfrm>
            <a:off x="2706455" y="1766285"/>
            <a:ext cx="414261" cy="414262"/>
            <a:chOff x="3712472" y="2651901"/>
            <a:chExt cx="521998" cy="521999"/>
          </a:xfrm>
        </p:grpSpPr>
        <p:sp>
          <p:nvSpPr>
            <p:cNvPr id="93" name="Shape 2214"/>
            <p:cNvSpPr/>
            <p:nvPr/>
          </p:nvSpPr>
          <p:spPr>
            <a:xfrm>
              <a:off x="3712472" y="2651901"/>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grpSp>
          <p:nvGrpSpPr>
            <p:cNvPr id="94" name="Group 2217"/>
            <p:cNvGrpSpPr/>
            <p:nvPr/>
          </p:nvGrpSpPr>
          <p:grpSpPr>
            <a:xfrm>
              <a:off x="3878843" y="2769409"/>
              <a:ext cx="188787" cy="265098"/>
              <a:chOff x="0" y="0"/>
              <a:chExt cx="390413" cy="548221"/>
            </a:xfrm>
          </p:grpSpPr>
          <p:sp>
            <p:nvSpPr>
              <p:cNvPr id="95" name="Shape 2215"/>
              <p:cNvSpPr/>
              <p:nvPr/>
            </p:nvSpPr>
            <p:spPr>
              <a:xfrm>
                <a:off x="0" y="46251"/>
                <a:ext cx="390413" cy="50197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6" name="Shape 2216"/>
              <p:cNvSpPr/>
              <p:nvPr/>
            </p:nvSpPr>
            <p:spPr>
              <a:xfrm>
                <a:off x="68773" y="0"/>
                <a:ext cx="250985" cy="11155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grpSp>
        <p:nvGrpSpPr>
          <p:cNvPr id="97" name="Group 1"/>
          <p:cNvGrpSpPr/>
          <p:nvPr/>
        </p:nvGrpSpPr>
        <p:grpSpPr>
          <a:xfrm>
            <a:off x="955851" y="1757601"/>
            <a:ext cx="414261" cy="414262"/>
            <a:chOff x="1506589" y="2640958"/>
            <a:chExt cx="521998" cy="521999"/>
          </a:xfrm>
        </p:grpSpPr>
        <p:sp>
          <p:nvSpPr>
            <p:cNvPr id="98" name="Shape 2220"/>
            <p:cNvSpPr/>
            <p:nvPr/>
          </p:nvSpPr>
          <p:spPr>
            <a:xfrm>
              <a:off x="1506589" y="2640958"/>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99" name="Shape 2221"/>
            <p:cNvSpPr/>
            <p:nvPr/>
          </p:nvSpPr>
          <p:spPr>
            <a:xfrm>
              <a:off x="1633470" y="2769409"/>
              <a:ext cx="276863" cy="265096"/>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100" name="Group 3"/>
          <p:cNvGrpSpPr/>
          <p:nvPr/>
        </p:nvGrpSpPr>
        <p:grpSpPr>
          <a:xfrm>
            <a:off x="4456688" y="1766285"/>
            <a:ext cx="414261" cy="414262"/>
            <a:chOff x="5917887" y="2651901"/>
            <a:chExt cx="521998" cy="521999"/>
          </a:xfrm>
        </p:grpSpPr>
        <p:sp>
          <p:nvSpPr>
            <p:cNvPr id="101" name="Shape 2224"/>
            <p:cNvSpPr/>
            <p:nvPr/>
          </p:nvSpPr>
          <p:spPr>
            <a:xfrm>
              <a:off x="5917887" y="2651901"/>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102" name="Shape 2225"/>
            <p:cNvSpPr/>
            <p:nvPr/>
          </p:nvSpPr>
          <p:spPr>
            <a:xfrm>
              <a:off x="6067226" y="2798035"/>
              <a:ext cx="223320" cy="223320"/>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103" name="Group 4"/>
          <p:cNvGrpSpPr/>
          <p:nvPr/>
        </p:nvGrpSpPr>
        <p:grpSpPr>
          <a:xfrm>
            <a:off x="6219849" y="1766285"/>
            <a:ext cx="414261" cy="414262"/>
            <a:chOff x="8139592" y="2651901"/>
            <a:chExt cx="521998" cy="521999"/>
          </a:xfrm>
        </p:grpSpPr>
        <p:sp>
          <p:nvSpPr>
            <p:cNvPr id="104" name="Shape 2228"/>
            <p:cNvSpPr/>
            <p:nvPr/>
          </p:nvSpPr>
          <p:spPr>
            <a:xfrm>
              <a:off x="8139592" y="2651901"/>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105" name="Shape 2229"/>
            <p:cNvSpPr/>
            <p:nvPr/>
          </p:nvSpPr>
          <p:spPr>
            <a:xfrm>
              <a:off x="8286417" y="2801240"/>
              <a:ext cx="223305" cy="223320"/>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106" name="Group 5"/>
          <p:cNvGrpSpPr/>
          <p:nvPr/>
        </p:nvGrpSpPr>
        <p:grpSpPr>
          <a:xfrm>
            <a:off x="7872232" y="2878037"/>
            <a:ext cx="414261" cy="414262"/>
            <a:chOff x="10221709" y="4052785"/>
            <a:chExt cx="521998" cy="521999"/>
          </a:xfrm>
        </p:grpSpPr>
        <p:sp>
          <p:nvSpPr>
            <p:cNvPr id="107" name="Shape 2232"/>
            <p:cNvSpPr/>
            <p:nvPr/>
          </p:nvSpPr>
          <p:spPr>
            <a:xfrm>
              <a:off x="10221709"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108" name="Shape 2233"/>
            <p:cNvSpPr/>
            <p:nvPr/>
          </p:nvSpPr>
          <p:spPr>
            <a:xfrm>
              <a:off x="10388587" y="4179325"/>
              <a:ext cx="188243" cy="268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109" name="Group 6"/>
          <p:cNvGrpSpPr/>
          <p:nvPr/>
        </p:nvGrpSpPr>
        <p:grpSpPr>
          <a:xfrm>
            <a:off x="6121627" y="2878037"/>
            <a:ext cx="414261" cy="414262"/>
            <a:chOff x="8015826" y="4052785"/>
            <a:chExt cx="521998" cy="521999"/>
          </a:xfrm>
        </p:grpSpPr>
        <p:sp>
          <p:nvSpPr>
            <p:cNvPr id="110" name="Shape 2236"/>
            <p:cNvSpPr/>
            <p:nvPr/>
          </p:nvSpPr>
          <p:spPr>
            <a:xfrm>
              <a:off x="8015826"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111" name="Shape 2237"/>
            <p:cNvSpPr/>
            <p:nvPr/>
          </p:nvSpPr>
          <p:spPr>
            <a:xfrm>
              <a:off x="8155776" y="4192637"/>
              <a:ext cx="242294" cy="242295"/>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112" name="Group 7"/>
          <p:cNvGrpSpPr/>
          <p:nvPr/>
        </p:nvGrpSpPr>
        <p:grpSpPr>
          <a:xfrm>
            <a:off x="4346586" y="2878037"/>
            <a:ext cx="414261" cy="414262"/>
            <a:chOff x="5779150" y="4052785"/>
            <a:chExt cx="521998" cy="521999"/>
          </a:xfrm>
        </p:grpSpPr>
        <p:sp>
          <p:nvSpPr>
            <p:cNvPr id="113" name="Shape 2240"/>
            <p:cNvSpPr/>
            <p:nvPr/>
          </p:nvSpPr>
          <p:spPr>
            <a:xfrm>
              <a:off x="5779150"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grpSp>
          <p:nvGrpSpPr>
            <p:cNvPr id="114" name="Group 2243"/>
            <p:cNvGrpSpPr/>
            <p:nvPr/>
          </p:nvGrpSpPr>
          <p:grpSpPr>
            <a:xfrm>
              <a:off x="5923244" y="4211998"/>
              <a:ext cx="233810" cy="203573"/>
              <a:chOff x="-1382595" y="-97300"/>
              <a:chExt cx="483522" cy="420990"/>
            </a:xfrm>
          </p:grpSpPr>
          <p:sp>
            <p:nvSpPr>
              <p:cNvPr id="115" name="Shape 2241"/>
              <p:cNvSpPr/>
              <p:nvPr/>
            </p:nvSpPr>
            <p:spPr>
              <a:xfrm>
                <a:off x="-1361117" y="-97300"/>
                <a:ext cx="440016" cy="123355"/>
              </a:xfrm>
              <a:custGeom>
                <a:avLst/>
                <a:gdLst/>
                <a:ahLst/>
                <a:cxnLst>
                  <a:cxn ang="0">
                    <a:pos x="wd2" y="hd2"/>
                  </a:cxn>
                  <a:cxn ang="5400000">
                    <a:pos x="wd2" y="hd2"/>
                  </a:cxn>
                  <a:cxn ang="10800000">
                    <a:pos x="wd2" y="hd2"/>
                  </a:cxn>
                  <a:cxn ang="16200000">
                    <a:pos x="wd2" y="hd2"/>
                  </a:cxn>
                </a:cxnLst>
                <a:rect l="0" t="0" r="r" b="b"/>
                <a:pathLst>
                  <a:path w="21238" h="21600" extrusionOk="0">
                    <a:moveTo>
                      <a:pt x="499" y="21600"/>
                    </a:moveTo>
                    <a:lnTo>
                      <a:pt x="20739" y="21600"/>
                    </a:lnTo>
                    <a:cubicBezTo>
                      <a:pt x="21419" y="21600"/>
                      <a:pt x="21309" y="18973"/>
                      <a:pt x="20970" y="18547"/>
                    </a:cubicBezTo>
                    <a:cubicBezTo>
                      <a:pt x="20632" y="18117"/>
                      <a:pt x="16870" y="12960"/>
                      <a:pt x="16216" y="12960"/>
                    </a:cubicBezTo>
                    <a:lnTo>
                      <a:pt x="15143" y="12960"/>
                    </a:lnTo>
                    <a:lnTo>
                      <a:pt x="15143" y="0"/>
                    </a:lnTo>
                    <a:lnTo>
                      <a:pt x="6095" y="0"/>
                    </a:lnTo>
                    <a:lnTo>
                      <a:pt x="6095" y="12960"/>
                    </a:lnTo>
                    <a:lnTo>
                      <a:pt x="5022" y="12960"/>
                    </a:lnTo>
                    <a:cubicBezTo>
                      <a:pt x="4367" y="12960"/>
                      <a:pt x="606" y="18117"/>
                      <a:pt x="268" y="18547"/>
                    </a:cubicBezTo>
                    <a:cubicBezTo>
                      <a:pt x="-71" y="18973"/>
                      <a:pt x="-181" y="21600"/>
                      <a:pt x="499" y="21600"/>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116" name="Shape 2242"/>
              <p:cNvSpPr/>
              <p:nvPr/>
            </p:nvSpPr>
            <p:spPr>
              <a:xfrm>
                <a:off x="-1382595" y="54793"/>
                <a:ext cx="483522" cy="268897"/>
              </a:xfrm>
              <a:custGeom>
                <a:avLst/>
                <a:gdLst/>
                <a:ahLst/>
                <a:cxnLst>
                  <a:cxn ang="0">
                    <a:pos x="wd2" y="hd2"/>
                  </a:cxn>
                  <a:cxn ang="5400000">
                    <a:pos x="wd2" y="hd2"/>
                  </a:cxn>
                  <a:cxn ang="10800000">
                    <a:pos x="wd2" y="hd2"/>
                  </a:cxn>
                  <a:cxn ang="16200000">
                    <a:pos x="wd2" y="hd2"/>
                  </a:cxn>
                </a:cxnLst>
                <a:rect l="0" t="0" r="r" b="b"/>
                <a:pathLst>
                  <a:path w="21600" h="21600" extrusionOk="0">
                    <a:moveTo>
                      <a:pt x="20388" y="0"/>
                    </a:moveTo>
                    <a:lnTo>
                      <a:pt x="1212" y="0"/>
                    </a:lnTo>
                    <a:cubicBezTo>
                      <a:pt x="606" y="0"/>
                      <a:pt x="0" y="1289"/>
                      <a:pt x="0" y="2378"/>
                    </a:cubicBezTo>
                    <a:lnTo>
                      <a:pt x="0" y="9313"/>
                    </a:lnTo>
                    <a:cubicBezTo>
                      <a:pt x="0" y="10404"/>
                      <a:pt x="606" y="11691"/>
                      <a:pt x="1212" y="11691"/>
                    </a:cubicBezTo>
                    <a:lnTo>
                      <a:pt x="3397" y="11691"/>
                    </a:lnTo>
                    <a:lnTo>
                      <a:pt x="2424" y="21600"/>
                    </a:lnTo>
                    <a:lnTo>
                      <a:pt x="19176" y="21600"/>
                    </a:lnTo>
                    <a:lnTo>
                      <a:pt x="18203" y="11691"/>
                    </a:lnTo>
                    <a:lnTo>
                      <a:pt x="20388" y="11691"/>
                    </a:lnTo>
                    <a:cubicBezTo>
                      <a:pt x="20994" y="11691"/>
                      <a:pt x="21600" y="10404"/>
                      <a:pt x="21600" y="9313"/>
                    </a:cubicBezTo>
                    <a:lnTo>
                      <a:pt x="21600" y="2378"/>
                    </a:lnTo>
                    <a:cubicBezTo>
                      <a:pt x="21600" y="1289"/>
                      <a:pt x="20994" y="0"/>
                      <a:pt x="20388" y="0"/>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grpSp>
        <p:nvGrpSpPr>
          <p:cNvPr id="117" name="Group 8"/>
          <p:cNvGrpSpPr/>
          <p:nvPr/>
        </p:nvGrpSpPr>
        <p:grpSpPr>
          <a:xfrm>
            <a:off x="2606515" y="2878037"/>
            <a:ext cx="414261" cy="414262"/>
            <a:chOff x="3586540" y="4052785"/>
            <a:chExt cx="521998" cy="521999"/>
          </a:xfrm>
        </p:grpSpPr>
        <p:sp>
          <p:nvSpPr>
            <p:cNvPr id="118" name="Shape 2246"/>
            <p:cNvSpPr/>
            <p:nvPr/>
          </p:nvSpPr>
          <p:spPr>
            <a:xfrm>
              <a:off x="3586540"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119" name="Shape 2247"/>
            <p:cNvSpPr/>
            <p:nvPr/>
          </p:nvSpPr>
          <p:spPr>
            <a:xfrm>
              <a:off x="3722299" y="4183326"/>
              <a:ext cx="250481" cy="260916"/>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sp>
        <p:nvSpPr>
          <p:cNvPr id="120" name="TextBox 119"/>
          <p:cNvSpPr txBox="1"/>
          <p:nvPr/>
        </p:nvSpPr>
        <p:spPr>
          <a:xfrm>
            <a:off x="1369706" y="1889838"/>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1" name="TextBox 120"/>
          <p:cNvSpPr txBox="1"/>
          <p:nvPr/>
        </p:nvSpPr>
        <p:spPr>
          <a:xfrm>
            <a:off x="3119335" y="1889838"/>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2" name="TextBox 121"/>
          <p:cNvSpPr txBox="1"/>
          <p:nvPr/>
        </p:nvSpPr>
        <p:spPr>
          <a:xfrm>
            <a:off x="4869760" y="1885998"/>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3" name="TextBox 122"/>
          <p:cNvSpPr txBox="1"/>
          <p:nvPr/>
        </p:nvSpPr>
        <p:spPr>
          <a:xfrm>
            <a:off x="6619389" y="1885998"/>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4" name="TextBox 123"/>
          <p:cNvSpPr txBox="1"/>
          <p:nvPr/>
        </p:nvSpPr>
        <p:spPr>
          <a:xfrm>
            <a:off x="1264464" y="3016337"/>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5" name="TextBox 124"/>
          <p:cNvSpPr txBox="1"/>
          <p:nvPr/>
        </p:nvSpPr>
        <p:spPr>
          <a:xfrm>
            <a:off x="3014093" y="3016337"/>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6" name="TextBox 125"/>
          <p:cNvSpPr txBox="1"/>
          <p:nvPr/>
        </p:nvSpPr>
        <p:spPr>
          <a:xfrm>
            <a:off x="4764518" y="3012497"/>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7" name="TextBox 126"/>
          <p:cNvSpPr txBox="1"/>
          <p:nvPr/>
        </p:nvSpPr>
        <p:spPr>
          <a:xfrm>
            <a:off x="6514147" y="3012497"/>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8" name="TextBox 127"/>
          <p:cNvSpPr txBox="1"/>
          <p:nvPr/>
        </p:nvSpPr>
        <p:spPr>
          <a:xfrm>
            <a:off x="1056545" y="3883114"/>
            <a:ext cx="7229948" cy="439544"/>
          </a:xfrm>
          <a:prstGeom prst="rect">
            <a:avLst/>
          </a:prstGeom>
          <a:noFill/>
        </p:spPr>
        <p:txBody>
          <a:bodyPr wrap="square" lIns="0" tIns="0" rIns="0" bIns="0" rtlCol="0">
            <a:spAutoFit/>
          </a:bodyPr>
          <a:lstStyle/>
          <a:p>
            <a:pPr algn="ctr"/>
            <a:r>
              <a:rPr lang="zh-CN" altLang="en-US" sz="952" dirty="0">
                <a:solidFill>
                  <a:srgbClr val="474747"/>
                </a:solidFill>
                <a:latin typeface="微软雅黑"/>
                <a:ea typeface="微软雅黑"/>
              </a:rPr>
              <a:t>此处添加详细文本描述，建议与标题相关并符合整体语言风格，语言描述尽量简洁生动。尽量将每页幻灯片的字数控制在</a:t>
            </a:r>
            <a:r>
              <a:rPr lang="en-US" altLang="zh-CN" sz="952" dirty="0">
                <a:solidFill>
                  <a:srgbClr val="474747"/>
                </a:solidFill>
                <a:latin typeface="微软雅黑"/>
                <a:ea typeface="微软雅黑"/>
              </a:rPr>
              <a:t>200</a:t>
            </a:r>
            <a:r>
              <a:rPr lang="zh-CN" altLang="en-US" sz="952" dirty="0">
                <a:solidFill>
                  <a:srgbClr val="474747"/>
                </a:solidFill>
                <a:latin typeface="微软雅黑"/>
                <a:ea typeface="微软雅黑"/>
              </a:rPr>
              <a:t>字以内，据统计每页幻灯片的最好控制在</a:t>
            </a:r>
            <a:r>
              <a:rPr lang="en-US" altLang="zh-CN" sz="952" dirty="0">
                <a:solidFill>
                  <a:srgbClr val="474747"/>
                </a:solidFill>
                <a:latin typeface="微软雅黑"/>
                <a:ea typeface="微软雅黑"/>
              </a:rPr>
              <a:t>5</a:t>
            </a:r>
            <a:r>
              <a:rPr lang="zh-CN" altLang="en-US" sz="952" dirty="0">
                <a:solidFill>
                  <a:srgbClr val="474747"/>
                </a:solidFill>
                <a:latin typeface="微软雅黑"/>
                <a:ea typeface="微软雅黑"/>
              </a:rPr>
              <a:t>分钟之内。此处添加详细文本描述，建议与标题相关并符合整体语言风格，语言描述尽量简洁生动。尽量将每页幻灯片的字数控制在</a:t>
            </a:r>
            <a:r>
              <a:rPr lang="en-US" altLang="zh-CN" sz="952" dirty="0">
                <a:solidFill>
                  <a:srgbClr val="474747"/>
                </a:solidFill>
                <a:latin typeface="微软雅黑"/>
                <a:ea typeface="微软雅黑"/>
              </a:rPr>
              <a:t>200</a:t>
            </a:r>
            <a:r>
              <a:rPr lang="zh-CN" altLang="en-US" sz="952" dirty="0">
                <a:solidFill>
                  <a:srgbClr val="474747"/>
                </a:solidFill>
                <a:latin typeface="微软雅黑"/>
                <a:ea typeface="微软雅黑"/>
              </a:rPr>
              <a:t>字以内，据统计每页幻灯片的最好控制在</a:t>
            </a:r>
            <a:r>
              <a:rPr lang="en-US" altLang="zh-CN" sz="952" dirty="0">
                <a:solidFill>
                  <a:srgbClr val="474747"/>
                </a:solidFill>
                <a:latin typeface="微软雅黑"/>
                <a:ea typeface="微软雅黑"/>
              </a:rPr>
              <a:t>5</a:t>
            </a:r>
            <a:r>
              <a:rPr lang="zh-CN" altLang="en-US" sz="952" dirty="0">
                <a:solidFill>
                  <a:srgbClr val="474747"/>
                </a:solidFill>
                <a:latin typeface="微软雅黑"/>
                <a:ea typeface="微软雅黑"/>
              </a:rPr>
              <a:t>分钟之内。</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ppt_x</p:attrName>
                                        </p:attrNameLst>
                                      </p:cBhvr>
                                      <p:tavLst>
                                        <p:tav tm="0">
                                          <p:val>
                                            <p:strVal val="0-#ppt_w/2"/>
                                          </p:val>
                                        </p:tav>
                                        <p:tav tm="100000">
                                          <p:val>
                                            <p:strVal val="#ppt_x"/>
                                          </p:val>
                                        </p:tav>
                                      </p:tavLst>
                                    </p:anim>
                                    <p:anim calcmode="lin" valueType="num">
                                      <p:cBhvr>
                                        <p:cTn id="8" dur="5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p:cTn id="11" dur="500" fill="hold"/>
                                        <p:tgtEl>
                                          <p:spTgt spid="79"/>
                                        </p:tgtEl>
                                        <p:attrNameLst>
                                          <p:attrName>ppt_x</p:attrName>
                                        </p:attrNameLst>
                                      </p:cBhvr>
                                      <p:tavLst>
                                        <p:tav tm="0">
                                          <p:val>
                                            <p:strVal val="0-#ppt_w/2"/>
                                          </p:val>
                                        </p:tav>
                                        <p:tav tm="100000">
                                          <p:val>
                                            <p:strVal val="#ppt_x"/>
                                          </p:val>
                                        </p:tav>
                                      </p:tavLst>
                                    </p:anim>
                                    <p:anim calcmode="lin" valueType="num">
                                      <p:cBhvr>
                                        <p:cTn id="12" dur="500" fill="hold"/>
                                        <p:tgtEl>
                                          <p:spTgt spid="7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p:cTn id="15" dur="500" fill="hold"/>
                                        <p:tgtEl>
                                          <p:spTgt spid="80"/>
                                        </p:tgtEl>
                                        <p:attrNameLst>
                                          <p:attrName>ppt_x</p:attrName>
                                        </p:attrNameLst>
                                      </p:cBhvr>
                                      <p:tavLst>
                                        <p:tav tm="0">
                                          <p:val>
                                            <p:strVal val="0-#ppt_w/2"/>
                                          </p:val>
                                        </p:tav>
                                        <p:tav tm="100000">
                                          <p:val>
                                            <p:strVal val="#ppt_x"/>
                                          </p:val>
                                        </p:tav>
                                      </p:tavLst>
                                    </p:anim>
                                    <p:anim calcmode="lin" valueType="num">
                                      <p:cBhvr>
                                        <p:cTn id="16" dur="500" fill="hold"/>
                                        <p:tgtEl>
                                          <p:spTgt spid="8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ppt_x</p:attrName>
                                        </p:attrNameLst>
                                      </p:cBhvr>
                                      <p:tavLst>
                                        <p:tav tm="0">
                                          <p:val>
                                            <p:strVal val="0-#ppt_w/2"/>
                                          </p:val>
                                        </p:tav>
                                        <p:tav tm="100000">
                                          <p:val>
                                            <p:strVal val="#ppt_x"/>
                                          </p:val>
                                        </p:tav>
                                      </p:tavLst>
                                    </p:anim>
                                    <p:anim calcmode="lin" valueType="num">
                                      <p:cBhvr>
                                        <p:cTn id="20" dur="500" fill="hold"/>
                                        <p:tgtEl>
                                          <p:spTgt spid="8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7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7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8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8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500"/>
                                        <p:tgtEl>
                                          <p:spTgt spid="77"/>
                                        </p:tgtEl>
                                      </p:cBhvr>
                                    </p:animEffect>
                                  </p:childTnLst>
                                </p:cTn>
                              </p:par>
                            </p:childTnLst>
                          </p:cTn>
                        </p:par>
                        <p:par>
                          <p:cTn id="32" fill="hold">
                            <p:stCondLst>
                              <p:cond delay="800"/>
                            </p:stCondLst>
                            <p:childTnLst>
                              <p:par>
                                <p:cTn id="33" presetID="22" presetClass="entr" presetSubtype="8"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left)">
                                      <p:cBhvr>
                                        <p:cTn id="35" dur="200"/>
                                        <p:tgtEl>
                                          <p:spTgt spid="87"/>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97"/>
                                        </p:tgtEl>
                                        <p:attrNameLst>
                                          <p:attrName>style.visibility</p:attrName>
                                        </p:attrNameLst>
                                      </p:cBhvr>
                                      <p:to>
                                        <p:strVal val="visible"/>
                                      </p:to>
                                    </p:set>
                                    <p:animEffect transition="in" filter="fade">
                                      <p:cBhvr>
                                        <p:cTn id="39" dur="200"/>
                                        <p:tgtEl>
                                          <p:spTgt spid="9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0"/>
                                        </p:tgtEl>
                                        <p:attrNameLst>
                                          <p:attrName>style.visibility</p:attrName>
                                        </p:attrNameLst>
                                      </p:cBhvr>
                                      <p:to>
                                        <p:strVal val="visible"/>
                                      </p:to>
                                    </p:set>
                                    <p:animEffect transition="in" filter="fade">
                                      <p:cBhvr>
                                        <p:cTn id="42" dur="200"/>
                                        <p:tgtEl>
                                          <p:spTgt spid="120"/>
                                        </p:tgtEl>
                                      </p:cBhvr>
                                    </p:animEffect>
                                  </p:childTnLst>
                                </p:cTn>
                              </p:par>
                            </p:childTnLst>
                          </p:cTn>
                        </p:par>
                        <p:par>
                          <p:cTn id="43" fill="hold">
                            <p:stCondLst>
                              <p:cond delay="1200"/>
                            </p:stCondLst>
                            <p:childTnLst>
                              <p:par>
                                <p:cTn id="44" presetID="22" presetClass="entr" presetSubtype="8" fill="hold" grpId="0" nodeType="after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200"/>
                                        <p:tgtEl>
                                          <p:spTgt spid="86"/>
                                        </p:tgtEl>
                                      </p:cBhvr>
                                    </p:animEffect>
                                  </p:childTnLst>
                                </p:cTn>
                              </p:par>
                            </p:childTnLst>
                          </p:cTn>
                        </p:par>
                        <p:par>
                          <p:cTn id="47" fill="hold">
                            <p:stCondLst>
                              <p:cond delay="1400"/>
                            </p:stCondLst>
                            <p:childTnLst>
                              <p:par>
                                <p:cTn id="48" presetID="10" presetClass="entr" presetSubtype="0" fill="hold" nodeType="after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fade">
                                      <p:cBhvr>
                                        <p:cTn id="50" dur="200"/>
                                        <p:tgtEl>
                                          <p:spTgt spid="9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21"/>
                                        </p:tgtEl>
                                        <p:attrNameLst>
                                          <p:attrName>style.visibility</p:attrName>
                                        </p:attrNameLst>
                                      </p:cBhvr>
                                      <p:to>
                                        <p:strVal val="visible"/>
                                      </p:to>
                                    </p:set>
                                    <p:animEffect transition="in" filter="fade">
                                      <p:cBhvr>
                                        <p:cTn id="53" dur="200"/>
                                        <p:tgtEl>
                                          <p:spTgt spid="121"/>
                                        </p:tgtEl>
                                      </p:cBhvr>
                                    </p:animEffect>
                                  </p:childTnLst>
                                </p:cTn>
                              </p:par>
                            </p:childTnLst>
                          </p:cTn>
                        </p:par>
                        <p:par>
                          <p:cTn id="54" fill="hold">
                            <p:stCondLst>
                              <p:cond delay="1600"/>
                            </p:stCondLst>
                            <p:childTnLst>
                              <p:par>
                                <p:cTn id="55" presetID="22" presetClass="entr" presetSubtype="8"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wipe(left)">
                                      <p:cBhvr>
                                        <p:cTn id="57" dur="200"/>
                                        <p:tgtEl>
                                          <p:spTgt spid="85"/>
                                        </p:tgtEl>
                                      </p:cBhvr>
                                    </p:animEffect>
                                  </p:childTnLst>
                                </p:cTn>
                              </p:par>
                            </p:childTnLst>
                          </p:cTn>
                        </p:par>
                        <p:par>
                          <p:cTn id="58" fill="hold">
                            <p:stCondLst>
                              <p:cond delay="1800"/>
                            </p:stCondLst>
                            <p:childTnLst>
                              <p:par>
                                <p:cTn id="59" presetID="10" presetClass="entr" presetSubtype="0"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200"/>
                                        <p:tgtEl>
                                          <p:spTgt spid="10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22"/>
                                        </p:tgtEl>
                                        <p:attrNameLst>
                                          <p:attrName>style.visibility</p:attrName>
                                        </p:attrNameLst>
                                      </p:cBhvr>
                                      <p:to>
                                        <p:strVal val="visible"/>
                                      </p:to>
                                    </p:set>
                                    <p:animEffect transition="in" filter="fade">
                                      <p:cBhvr>
                                        <p:cTn id="64" dur="200"/>
                                        <p:tgtEl>
                                          <p:spTgt spid="122"/>
                                        </p:tgtEl>
                                      </p:cBhvr>
                                    </p:animEffect>
                                  </p:childTnLst>
                                </p:cTn>
                              </p:par>
                            </p:childTnLst>
                          </p:cTn>
                        </p:par>
                        <p:par>
                          <p:cTn id="65" fill="hold">
                            <p:stCondLst>
                              <p:cond delay="2000"/>
                            </p:stCondLst>
                            <p:childTnLst>
                              <p:par>
                                <p:cTn id="66" presetID="22" presetClass="entr" presetSubtype="8"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200"/>
                                        <p:tgtEl>
                                          <p:spTgt spid="84"/>
                                        </p:tgtEl>
                                      </p:cBhvr>
                                    </p:animEffect>
                                  </p:childTnLst>
                                </p:cTn>
                              </p:par>
                            </p:childTnLst>
                          </p:cTn>
                        </p:par>
                        <p:par>
                          <p:cTn id="69" fill="hold">
                            <p:stCondLst>
                              <p:cond delay="2200"/>
                            </p:stCondLst>
                            <p:childTnLst>
                              <p:par>
                                <p:cTn id="70" presetID="10" presetClass="entr" presetSubtype="0" fill="hold" nodeType="afterEffect">
                                  <p:stCondLst>
                                    <p:cond delay="0"/>
                                  </p:stCondLst>
                                  <p:childTnLst>
                                    <p:set>
                                      <p:cBhvr>
                                        <p:cTn id="71" dur="1" fill="hold">
                                          <p:stCondLst>
                                            <p:cond delay="0"/>
                                          </p:stCondLst>
                                        </p:cTn>
                                        <p:tgtEl>
                                          <p:spTgt spid="103"/>
                                        </p:tgtEl>
                                        <p:attrNameLst>
                                          <p:attrName>style.visibility</p:attrName>
                                        </p:attrNameLst>
                                      </p:cBhvr>
                                      <p:to>
                                        <p:strVal val="visible"/>
                                      </p:to>
                                    </p:set>
                                    <p:animEffect transition="in" filter="fade">
                                      <p:cBhvr>
                                        <p:cTn id="72" dur="200"/>
                                        <p:tgtEl>
                                          <p:spTgt spid="10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3"/>
                                        </p:tgtEl>
                                        <p:attrNameLst>
                                          <p:attrName>style.visibility</p:attrName>
                                        </p:attrNameLst>
                                      </p:cBhvr>
                                      <p:to>
                                        <p:strVal val="visible"/>
                                      </p:to>
                                    </p:set>
                                    <p:animEffect transition="in" filter="fade">
                                      <p:cBhvr>
                                        <p:cTn id="75" dur="200"/>
                                        <p:tgtEl>
                                          <p:spTgt spid="123"/>
                                        </p:tgtEl>
                                      </p:cBhvr>
                                    </p:animEffect>
                                  </p:childTnLst>
                                </p:cTn>
                              </p:par>
                            </p:childTnLst>
                          </p:cTn>
                        </p:par>
                        <p:par>
                          <p:cTn id="76" fill="hold">
                            <p:stCondLst>
                              <p:cond delay="2400"/>
                            </p:stCondLst>
                            <p:childTnLst>
                              <p:par>
                                <p:cTn id="77" presetID="22" presetClass="entr" presetSubtype="1" fill="hold" grpId="0" nodeType="afterEffect">
                                  <p:stCondLst>
                                    <p:cond delay="0"/>
                                  </p:stCondLst>
                                  <p:childTnLst>
                                    <p:set>
                                      <p:cBhvr>
                                        <p:cTn id="78" dur="1" fill="hold">
                                          <p:stCondLst>
                                            <p:cond delay="0"/>
                                          </p:stCondLst>
                                        </p:cTn>
                                        <p:tgtEl>
                                          <p:spTgt spid="83"/>
                                        </p:tgtEl>
                                        <p:attrNameLst>
                                          <p:attrName>style.visibility</p:attrName>
                                        </p:attrNameLst>
                                      </p:cBhvr>
                                      <p:to>
                                        <p:strVal val="visible"/>
                                      </p:to>
                                    </p:set>
                                    <p:animEffect transition="in" filter="wipe(up)">
                                      <p:cBhvr>
                                        <p:cTn id="79" dur="200"/>
                                        <p:tgtEl>
                                          <p:spTgt spid="83"/>
                                        </p:tgtEl>
                                      </p:cBhvr>
                                    </p:animEffect>
                                  </p:childTnLst>
                                </p:cTn>
                              </p:par>
                            </p:childTnLst>
                          </p:cTn>
                        </p:par>
                        <p:par>
                          <p:cTn id="80" fill="hold">
                            <p:stCondLst>
                              <p:cond delay="2600"/>
                            </p:stCondLst>
                            <p:childTnLst>
                              <p:par>
                                <p:cTn id="81" presetID="22" presetClass="entr" presetSubtype="2" fill="hold" grpId="0" nodeType="after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right)">
                                      <p:cBhvr>
                                        <p:cTn id="83" dur="200"/>
                                        <p:tgtEl>
                                          <p:spTgt spid="91"/>
                                        </p:tgtEl>
                                      </p:cBhvr>
                                    </p:animEffect>
                                  </p:childTnLst>
                                </p:cTn>
                              </p:par>
                            </p:childTnLst>
                          </p:cTn>
                        </p:par>
                        <p:par>
                          <p:cTn id="84" fill="hold">
                            <p:stCondLst>
                              <p:cond delay="2800"/>
                            </p:stCondLst>
                            <p:childTnLst>
                              <p:par>
                                <p:cTn id="85" presetID="10" presetClass="entr" presetSubtype="0" fill="hold" nodeType="afterEffect">
                                  <p:stCondLst>
                                    <p:cond delay="0"/>
                                  </p:stCondLst>
                                  <p:childTnLst>
                                    <p:set>
                                      <p:cBhvr>
                                        <p:cTn id="86" dur="1" fill="hold">
                                          <p:stCondLst>
                                            <p:cond delay="0"/>
                                          </p:stCondLst>
                                        </p:cTn>
                                        <p:tgtEl>
                                          <p:spTgt spid="106"/>
                                        </p:tgtEl>
                                        <p:attrNameLst>
                                          <p:attrName>style.visibility</p:attrName>
                                        </p:attrNameLst>
                                      </p:cBhvr>
                                      <p:to>
                                        <p:strVal val="visible"/>
                                      </p:to>
                                    </p:set>
                                    <p:animEffect transition="in" filter="fade">
                                      <p:cBhvr>
                                        <p:cTn id="87" dur="200"/>
                                        <p:tgtEl>
                                          <p:spTgt spid="10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27"/>
                                        </p:tgtEl>
                                        <p:attrNameLst>
                                          <p:attrName>style.visibility</p:attrName>
                                        </p:attrNameLst>
                                      </p:cBhvr>
                                      <p:to>
                                        <p:strVal val="visible"/>
                                      </p:to>
                                    </p:set>
                                    <p:animEffect transition="in" filter="fade">
                                      <p:cBhvr>
                                        <p:cTn id="90" dur="200"/>
                                        <p:tgtEl>
                                          <p:spTgt spid="127"/>
                                        </p:tgtEl>
                                      </p:cBhvr>
                                    </p:animEffect>
                                  </p:childTnLst>
                                </p:cTn>
                              </p:par>
                            </p:childTnLst>
                          </p:cTn>
                        </p:par>
                        <p:par>
                          <p:cTn id="91" fill="hold">
                            <p:stCondLst>
                              <p:cond delay="3000"/>
                            </p:stCondLst>
                            <p:childTnLst>
                              <p:par>
                                <p:cTn id="92" presetID="22" presetClass="entr" presetSubtype="2" fill="hold" grpId="0" nodeType="afterEffect">
                                  <p:stCondLst>
                                    <p:cond delay="0"/>
                                  </p:stCondLst>
                                  <p:childTnLst>
                                    <p:set>
                                      <p:cBhvr>
                                        <p:cTn id="93" dur="1" fill="hold">
                                          <p:stCondLst>
                                            <p:cond delay="0"/>
                                          </p:stCondLst>
                                        </p:cTn>
                                        <p:tgtEl>
                                          <p:spTgt spid="90"/>
                                        </p:tgtEl>
                                        <p:attrNameLst>
                                          <p:attrName>style.visibility</p:attrName>
                                        </p:attrNameLst>
                                      </p:cBhvr>
                                      <p:to>
                                        <p:strVal val="visible"/>
                                      </p:to>
                                    </p:set>
                                    <p:animEffect transition="in" filter="wipe(right)">
                                      <p:cBhvr>
                                        <p:cTn id="94" dur="200"/>
                                        <p:tgtEl>
                                          <p:spTgt spid="90"/>
                                        </p:tgtEl>
                                      </p:cBhvr>
                                    </p:animEffect>
                                  </p:childTnLst>
                                </p:cTn>
                              </p:par>
                            </p:childTnLst>
                          </p:cTn>
                        </p:par>
                        <p:par>
                          <p:cTn id="95" fill="hold">
                            <p:stCondLst>
                              <p:cond delay="3200"/>
                            </p:stCondLst>
                            <p:childTnLst>
                              <p:par>
                                <p:cTn id="96" presetID="10" presetClass="entr" presetSubtype="0" fill="hold" nodeType="after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fade">
                                      <p:cBhvr>
                                        <p:cTn id="98" dur="200"/>
                                        <p:tgtEl>
                                          <p:spTgt spid="109"/>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26"/>
                                        </p:tgtEl>
                                        <p:attrNameLst>
                                          <p:attrName>style.visibility</p:attrName>
                                        </p:attrNameLst>
                                      </p:cBhvr>
                                      <p:to>
                                        <p:strVal val="visible"/>
                                      </p:to>
                                    </p:set>
                                    <p:animEffect transition="in" filter="fade">
                                      <p:cBhvr>
                                        <p:cTn id="101" dur="200"/>
                                        <p:tgtEl>
                                          <p:spTgt spid="126"/>
                                        </p:tgtEl>
                                      </p:cBhvr>
                                    </p:animEffect>
                                  </p:childTnLst>
                                </p:cTn>
                              </p:par>
                            </p:childTnLst>
                          </p:cTn>
                        </p:par>
                        <p:par>
                          <p:cTn id="102" fill="hold">
                            <p:stCondLst>
                              <p:cond delay="3400"/>
                            </p:stCondLst>
                            <p:childTnLst>
                              <p:par>
                                <p:cTn id="103" presetID="22" presetClass="entr" presetSubtype="2"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right)">
                                      <p:cBhvr>
                                        <p:cTn id="105" dur="200"/>
                                        <p:tgtEl>
                                          <p:spTgt spid="89"/>
                                        </p:tgtEl>
                                      </p:cBhvr>
                                    </p:animEffect>
                                  </p:childTnLst>
                                </p:cTn>
                              </p:par>
                            </p:childTnLst>
                          </p:cTn>
                        </p:par>
                        <p:par>
                          <p:cTn id="106" fill="hold">
                            <p:stCondLst>
                              <p:cond delay="3600"/>
                            </p:stCondLst>
                            <p:childTnLst>
                              <p:par>
                                <p:cTn id="107" presetID="10" presetClass="entr" presetSubtype="0" fill="hold" nodeType="afterEffect">
                                  <p:stCondLst>
                                    <p:cond delay="0"/>
                                  </p:stCondLst>
                                  <p:childTnLst>
                                    <p:set>
                                      <p:cBhvr>
                                        <p:cTn id="108" dur="1" fill="hold">
                                          <p:stCondLst>
                                            <p:cond delay="0"/>
                                          </p:stCondLst>
                                        </p:cTn>
                                        <p:tgtEl>
                                          <p:spTgt spid="112"/>
                                        </p:tgtEl>
                                        <p:attrNameLst>
                                          <p:attrName>style.visibility</p:attrName>
                                        </p:attrNameLst>
                                      </p:cBhvr>
                                      <p:to>
                                        <p:strVal val="visible"/>
                                      </p:to>
                                    </p:set>
                                    <p:animEffect transition="in" filter="fade">
                                      <p:cBhvr>
                                        <p:cTn id="109" dur="200"/>
                                        <p:tgtEl>
                                          <p:spTgt spid="11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25"/>
                                        </p:tgtEl>
                                        <p:attrNameLst>
                                          <p:attrName>style.visibility</p:attrName>
                                        </p:attrNameLst>
                                      </p:cBhvr>
                                      <p:to>
                                        <p:strVal val="visible"/>
                                      </p:to>
                                    </p:set>
                                    <p:animEffect transition="in" filter="fade">
                                      <p:cBhvr>
                                        <p:cTn id="112" dur="200"/>
                                        <p:tgtEl>
                                          <p:spTgt spid="125"/>
                                        </p:tgtEl>
                                      </p:cBhvr>
                                    </p:animEffect>
                                  </p:childTnLst>
                                </p:cTn>
                              </p:par>
                            </p:childTnLst>
                          </p:cTn>
                        </p:par>
                        <p:par>
                          <p:cTn id="113" fill="hold">
                            <p:stCondLst>
                              <p:cond delay="3800"/>
                            </p:stCondLst>
                            <p:childTnLst>
                              <p:par>
                                <p:cTn id="114" presetID="22" presetClass="entr" presetSubtype="2" fill="hold" grpId="0" nodeType="afterEffect">
                                  <p:stCondLst>
                                    <p:cond delay="0"/>
                                  </p:stCondLst>
                                  <p:childTnLst>
                                    <p:set>
                                      <p:cBhvr>
                                        <p:cTn id="115" dur="1" fill="hold">
                                          <p:stCondLst>
                                            <p:cond delay="0"/>
                                          </p:stCondLst>
                                        </p:cTn>
                                        <p:tgtEl>
                                          <p:spTgt spid="88"/>
                                        </p:tgtEl>
                                        <p:attrNameLst>
                                          <p:attrName>style.visibility</p:attrName>
                                        </p:attrNameLst>
                                      </p:cBhvr>
                                      <p:to>
                                        <p:strVal val="visible"/>
                                      </p:to>
                                    </p:set>
                                    <p:animEffect transition="in" filter="wipe(right)">
                                      <p:cBhvr>
                                        <p:cTn id="116" dur="200"/>
                                        <p:tgtEl>
                                          <p:spTgt spid="88"/>
                                        </p:tgtEl>
                                      </p:cBhvr>
                                    </p:animEffect>
                                  </p:childTnLst>
                                </p:cTn>
                              </p:par>
                            </p:childTnLst>
                          </p:cTn>
                        </p:par>
                        <p:par>
                          <p:cTn id="117" fill="hold">
                            <p:stCondLst>
                              <p:cond delay="4000"/>
                            </p:stCondLst>
                            <p:childTnLst>
                              <p:par>
                                <p:cTn id="118" presetID="10" presetClass="entr" presetSubtype="0" fill="hold" nodeType="afterEffect">
                                  <p:stCondLst>
                                    <p:cond delay="0"/>
                                  </p:stCondLst>
                                  <p:childTnLst>
                                    <p:set>
                                      <p:cBhvr>
                                        <p:cTn id="119" dur="1" fill="hold">
                                          <p:stCondLst>
                                            <p:cond delay="0"/>
                                          </p:stCondLst>
                                        </p:cTn>
                                        <p:tgtEl>
                                          <p:spTgt spid="117"/>
                                        </p:tgtEl>
                                        <p:attrNameLst>
                                          <p:attrName>style.visibility</p:attrName>
                                        </p:attrNameLst>
                                      </p:cBhvr>
                                      <p:to>
                                        <p:strVal val="visible"/>
                                      </p:to>
                                    </p:set>
                                    <p:animEffect transition="in" filter="fade">
                                      <p:cBhvr>
                                        <p:cTn id="120" dur="200"/>
                                        <p:tgtEl>
                                          <p:spTgt spid="117"/>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24"/>
                                        </p:tgtEl>
                                        <p:attrNameLst>
                                          <p:attrName>style.visibility</p:attrName>
                                        </p:attrNameLst>
                                      </p:cBhvr>
                                      <p:to>
                                        <p:strVal val="visible"/>
                                      </p:to>
                                    </p:set>
                                    <p:animEffect transition="in" filter="fade">
                                      <p:cBhvr>
                                        <p:cTn id="123" dur="200"/>
                                        <p:tgtEl>
                                          <p:spTgt spid="124"/>
                                        </p:tgtEl>
                                      </p:cBhvr>
                                    </p:animEffect>
                                  </p:childTnLst>
                                </p:cTn>
                              </p:par>
                            </p:childTnLst>
                          </p:cTn>
                        </p:par>
                        <p:par>
                          <p:cTn id="124" fill="hold">
                            <p:stCondLst>
                              <p:cond delay="4200"/>
                            </p:stCondLst>
                            <p:childTnLst>
                              <p:par>
                                <p:cTn id="125" presetID="22" presetClass="entr" presetSubtype="4" fill="hold" grpId="0" nodeType="afterEffect">
                                  <p:stCondLst>
                                    <p:cond delay="0"/>
                                  </p:stCondLst>
                                  <p:childTnLst>
                                    <p:set>
                                      <p:cBhvr>
                                        <p:cTn id="126" dur="1" fill="hold">
                                          <p:stCondLst>
                                            <p:cond delay="0"/>
                                          </p:stCondLst>
                                        </p:cTn>
                                        <p:tgtEl>
                                          <p:spTgt spid="82"/>
                                        </p:tgtEl>
                                        <p:attrNameLst>
                                          <p:attrName>style.visibility</p:attrName>
                                        </p:attrNameLst>
                                      </p:cBhvr>
                                      <p:to>
                                        <p:strVal val="visible"/>
                                      </p:to>
                                    </p:set>
                                    <p:animEffect transition="in" filter="wipe(down)">
                                      <p:cBhvr>
                                        <p:cTn id="127" dur="200"/>
                                        <p:tgtEl>
                                          <p:spTgt spid="82"/>
                                        </p:tgtEl>
                                      </p:cBhvr>
                                    </p:animEffect>
                                  </p:childTnLst>
                                </p:cTn>
                              </p:par>
                            </p:childTnLst>
                          </p:cTn>
                        </p:par>
                        <p:par>
                          <p:cTn id="128" fill="hold">
                            <p:stCondLst>
                              <p:cond delay="4400"/>
                            </p:stCondLst>
                            <p:childTnLst>
                              <p:par>
                                <p:cTn id="129" presetID="18" presetClass="entr" presetSubtype="6" fill="hold" grpId="0" nodeType="afterEffect">
                                  <p:stCondLst>
                                    <p:cond delay="0"/>
                                  </p:stCondLst>
                                  <p:childTnLst>
                                    <p:set>
                                      <p:cBhvr>
                                        <p:cTn id="130" dur="1" fill="hold">
                                          <p:stCondLst>
                                            <p:cond delay="0"/>
                                          </p:stCondLst>
                                        </p:cTn>
                                        <p:tgtEl>
                                          <p:spTgt spid="128"/>
                                        </p:tgtEl>
                                        <p:attrNameLst>
                                          <p:attrName>style.visibility</p:attrName>
                                        </p:attrNameLst>
                                      </p:cBhvr>
                                      <p:to>
                                        <p:strVal val="visible"/>
                                      </p:to>
                                    </p:set>
                                    <p:animEffect transition="in" filter="strips(downRight)">
                                      <p:cBhvr>
                                        <p:cTn id="131" dur="2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animBg="1"/>
      <p:bldP spid="78" grpId="1" animBg="1"/>
      <p:bldP spid="79" grpId="0" animBg="1"/>
      <p:bldP spid="79" grpId="1" animBg="1"/>
      <p:bldP spid="80" grpId="0" animBg="1"/>
      <p:bldP spid="80" grpId="1" animBg="1"/>
      <p:bldP spid="81" grpId="0" animBg="1"/>
      <p:bldP spid="81" grpId="1"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120" grpId="0"/>
      <p:bldP spid="121" grpId="0"/>
      <p:bldP spid="122" grpId="0"/>
      <p:bldP spid="123" grpId="0"/>
      <p:bldP spid="124" grpId="0"/>
      <p:bldP spid="125" grpId="0"/>
      <p:bldP spid="126" grpId="0"/>
      <p:bldP spid="127" grpId="0"/>
      <p:bldP spid="1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矩形 106"/>
          <p:cNvSpPr>
            <a:spLocks noChangeArrowheads="1"/>
          </p:cNvSpPr>
          <p:nvPr/>
        </p:nvSpPr>
        <p:spPr bwMode="auto">
          <a:xfrm>
            <a:off x="769144"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108" name="等腰三角形 107"/>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9" name="等腰三角形 108"/>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0" name="等腰三角形 109"/>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1" name="等腰三角形 110"/>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 name="Freeform 6"/>
          <p:cNvSpPr>
            <a:spLocks/>
          </p:cNvSpPr>
          <p:nvPr/>
        </p:nvSpPr>
        <p:spPr bwMode="auto">
          <a:xfrm>
            <a:off x="755576" y="1424023"/>
            <a:ext cx="2349218" cy="280391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rgbClr val="197519"/>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13" name="Freeform 6"/>
          <p:cNvSpPr>
            <a:spLocks/>
          </p:cNvSpPr>
          <p:nvPr/>
        </p:nvSpPr>
        <p:spPr bwMode="auto">
          <a:xfrm>
            <a:off x="2831223" y="2474869"/>
            <a:ext cx="1494106" cy="178329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rgbClr val="197519"/>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14" name="椭圆 113"/>
          <p:cNvSpPr/>
          <p:nvPr/>
        </p:nvSpPr>
        <p:spPr bwMode="auto">
          <a:xfrm>
            <a:off x="2435171" y="1419622"/>
            <a:ext cx="701804" cy="702078"/>
          </a:xfrm>
          <a:prstGeom prst="ellipse">
            <a:avLst/>
          </a:prstGeom>
          <a:solidFill>
            <a:srgbClr val="197519"/>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latin typeface="微软雅黑" panose="020B0503020204020204" pitchFamily="34" charset="-122"/>
              <a:ea typeface="微软雅黑" panose="020B0503020204020204" pitchFamily="34" charset="-122"/>
            </a:endParaRPr>
          </a:p>
        </p:txBody>
      </p:sp>
      <p:sp>
        <p:nvSpPr>
          <p:cNvPr id="115" name="椭圆 114"/>
          <p:cNvSpPr/>
          <p:nvPr/>
        </p:nvSpPr>
        <p:spPr bwMode="auto">
          <a:xfrm>
            <a:off x="4031927" y="2637864"/>
            <a:ext cx="586805" cy="587034"/>
          </a:xfrm>
          <a:prstGeom prst="ellipse">
            <a:avLst/>
          </a:prstGeom>
          <a:solidFill>
            <a:srgbClr val="197519"/>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latin typeface="微软雅黑" panose="020B0503020204020204" pitchFamily="34" charset="-122"/>
              <a:ea typeface="微软雅黑" panose="020B0503020204020204" pitchFamily="34" charset="-122"/>
            </a:endParaRPr>
          </a:p>
        </p:txBody>
      </p:sp>
      <p:sp>
        <p:nvSpPr>
          <p:cNvPr id="116" name="TextBox 6"/>
          <p:cNvSpPr txBox="1"/>
          <p:nvPr/>
        </p:nvSpPr>
        <p:spPr>
          <a:xfrm>
            <a:off x="2483768" y="1562912"/>
            <a:ext cx="667454" cy="377008"/>
          </a:xfrm>
          <a:prstGeom prst="rect">
            <a:avLst/>
          </a:prstGeom>
          <a:noFill/>
        </p:spPr>
        <p:txBody>
          <a:bodyPr wrap="none" lIns="68562" tIns="34281" rIns="68562" bIns="34281" rtlCol="0">
            <a:spAutoFit/>
          </a:bodyPr>
          <a:lstStyle/>
          <a:p>
            <a:pPr algn="ctr"/>
            <a:r>
              <a:rPr lang="en-US" altLang="zh-CN" sz="2000" dirty="0">
                <a:solidFill>
                  <a:srgbClr val="F8F8F8"/>
                </a:solidFill>
                <a:latin typeface="微软雅黑" panose="020B0503020204020204" pitchFamily="34" charset="-122"/>
                <a:ea typeface="微软雅黑" panose="020B0503020204020204" pitchFamily="34" charset="-122"/>
              </a:rPr>
              <a:t>75%</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117" name="TextBox 8"/>
          <p:cNvSpPr txBox="1"/>
          <p:nvPr/>
        </p:nvSpPr>
        <p:spPr>
          <a:xfrm>
            <a:off x="4031056" y="2758266"/>
            <a:ext cx="612952" cy="346230"/>
          </a:xfrm>
          <a:prstGeom prst="rect">
            <a:avLst/>
          </a:prstGeom>
          <a:noFill/>
        </p:spPr>
        <p:txBody>
          <a:bodyPr wrap="none" lIns="68562" tIns="34281" rIns="68562" bIns="34281" rtlCol="0">
            <a:spAutoFit/>
          </a:bodyPr>
          <a:lstStyle/>
          <a:p>
            <a:r>
              <a:rPr lang="en-US" altLang="zh-CN" dirty="0">
                <a:solidFill>
                  <a:srgbClr val="F8F8F8"/>
                </a:solidFill>
                <a:latin typeface="微软雅黑" panose="020B0503020204020204" pitchFamily="34" charset="-122"/>
                <a:ea typeface="微软雅黑" panose="020B0503020204020204" pitchFamily="34" charset="-122"/>
              </a:rPr>
              <a:t>34%</a:t>
            </a: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18" name="TextBox 9"/>
          <p:cNvSpPr txBox="1"/>
          <p:nvPr/>
        </p:nvSpPr>
        <p:spPr>
          <a:xfrm>
            <a:off x="1619786" y="1851670"/>
            <a:ext cx="753758" cy="438581"/>
          </a:xfrm>
          <a:prstGeom prst="rect">
            <a:avLst/>
          </a:prstGeom>
          <a:noFill/>
        </p:spPr>
        <p:txBody>
          <a:bodyPr wrap="none" lIns="68562" tIns="34281" rIns="68562" bIns="34281" rtlCol="0">
            <a:spAutoFit/>
          </a:bodyPr>
          <a:lstStyle/>
          <a:p>
            <a:r>
              <a:rPr lang="zh-CN" altLang="en-US" sz="2400" dirty="0">
                <a:solidFill>
                  <a:srgbClr val="F8F8F8"/>
                </a:solidFill>
                <a:latin typeface="微软雅黑" panose="020B0503020204020204" pitchFamily="34" charset="-122"/>
                <a:ea typeface="微软雅黑" panose="020B0503020204020204" pitchFamily="34" charset="-122"/>
              </a:rPr>
              <a:t>目标</a:t>
            </a:r>
          </a:p>
        </p:txBody>
      </p:sp>
      <p:sp>
        <p:nvSpPr>
          <p:cNvPr id="119" name="TextBox 10"/>
          <p:cNvSpPr txBox="1"/>
          <p:nvPr/>
        </p:nvSpPr>
        <p:spPr>
          <a:xfrm>
            <a:off x="940954" y="2419983"/>
            <a:ext cx="1957943" cy="992561"/>
          </a:xfrm>
          <a:prstGeom prst="rect">
            <a:avLst/>
          </a:prstGeom>
          <a:noFill/>
        </p:spPr>
        <p:txBody>
          <a:bodyPr wrap="square" lIns="68562" tIns="34281" rIns="68562" bIns="34281"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algn="ct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20" name="TextBox 11"/>
          <p:cNvSpPr txBox="1"/>
          <p:nvPr/>
        </p:nvSpPr>
        <p:spPr>
          <a:xfrm>
            <a:off x="3272504" y="2789983"/>
            <a:ext cx="651424" cy="377008"/>
          </a:xfrm>
          <a:prstGeom prst="rect">
            <a:avLst/>
          </a:prstGeom>
          <a:noFill/>
        </p:spPr>
        <p:txBody>
          <a:bodyPr wrap="none" lIns="68562" tIns="34281" rIns="68562" bIns="34281"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实际</a:t>
            </a:r>
          </a:p>
        </p:txBody>
      </p:sp>
      <p:sp>
        <p:nvSpPr>
          <p:cNvPr id="121" name="TextBox 12"/>
          <p:cNvSpPr txBox="1"/>
          <p:nvPr/>
        </p:nvSpPr>
        <p:spPr>
          <a:xfrm>
            <a:off x="2925994" y="3219822"/>
            <a:ext cx="1399336" cy="438563"/>
          </a:xfrm>
          <a:prstGeom prst="rect">
            <a:avLst/>
          </a:prstGeom>
          <a:noFill/>
        </p:spPr>
        <p:txBody>
          <a:bodyPr wrap="square" lIns="68562" tIns="34281" rIns="68562" bIns="34281"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请输入您的文字对实际情况进行说明</a:t>
            </a:r>
          </a:p>
        </p:txBody>
      </p:sp>
      <p:sp>
        <p:nvSpPr>
          <p:cNvPr id="122" name="TextBox 13"/>
          <p:cNvSpPr txBox="1"/>
          <p:nvPr/>
        </p:nvSpPr>
        <p:spPr>
          <a:xfrm>
            <a:off x="3461571" y="1475823"/>
            <a:ext cx="4298963" cy="807895"/>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3" name="TextBox 14"/>
          <p:cNvSpPr txBox="1"/>
          <p:nvPr/>
        </p:nvSpPr>
        <p:spPr>
          <a:xfrm>
            <a:off x="4788024" y="2947341"/>
            <a:ext cx="3600399" cy="992561"/>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0-#ppt_w/2"/>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9"/>
                                        </p:tgtEl>
                                        <p:attrNameLst>
                                          <p:attrName>style.visibility</p:attrName>
                                        </p:attrNameLst>
                                      </p:cBhvr>
                                      <p:to>
                                        <p:strVal val="visible"/>
                                      </p:to>
                                    </p:set>
                                    <p:anim calcmode="lin" valueType="num">
                                      <p:cBhvr>
                                        <p:cTn id="11" dur="500" fill="hold"/>
                                        <p:tgtEl>
                                          <p:spTgt spid="109"/>
                                        </p:tgtEl>
                                        <p:attrNameLst>
                                          <p:attrName>ppt_x</p:attrName>
                                        </p:attrNameLst>
                                      </p:cBhvr>
                                      <p:tavLst>
                                        <p:tav tm="0">
                                          <p:val>
                                            <p:strVal val="0-#ppt_w/2"/>
                                          </p:val>
                                        </p:tav>
                                        <p:tav tm="100000">
                                          <p:val>
                                            <p:strVal val="#ppt_x"/>
                                          </p:val>
                                        </p:tav>
                                      </p:tavLst>
                                    </p:anim>
                                    <p:anim calcmode="lin" valueType="num">
                                      <p:cBhvr>
                                        <p:cTn id="12" dur="500" fill="hold"/>
                                        <p:tgtEl>
                                          <p:spTgt spid="10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p:cTn id="15" dur="500" fill="hold"/>
                                        <p:tgtEl>
                                          <p:spTgt spid="110"/>
                                        </p:tgtEl>
                                        <p:attrNameLst>
                                          <p:attrName>ppt_x</p:attrName>
                                        </p:attrNameLst>
                                      </p:cBhvr>
                                      <p:tavLst>
                                        <p:tav tm="0">
                                          <p:val>
                                            <p:strVal val="0-#ppt_w/2"/>
                                          </p:val>
                                        </p:tav>
                                        <p:tav tm="100000">
                                          <p:val>
                                            <p:strVal val="#ppt_x"/>
                                          </p:val>
                                        </p:tav>
                                      </p:tavLst>
                                    </p:anim>
                                    <p:anim calcmode="lin" valueType="num">
                                      <p:cBhvr>
                                        <p:cTn id="16" dur="500" fill="hold"/>
                                        <p:tgtEl>
                                          <p:spTgt spid="1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p:cTn id="19" dur="500" fill="hold"/>
                                        <p:tgtEl>
                                          <p:spTgt spid="111"/>
                                        </p:tgtEl>
                                        <p:attrNameLst>
                                          <p:attrName>ppt_x</p:attrName>
                                        </p:attrNameLst>
                                      </p:cBhvr>
                                      <p:tavLst>
                                        <p:tav tm="0">
                                          <p:val>
                                            <p:strVal val="0-#ppt_w/2"/>
                                          </p:val>
                                        </p:tav>
                                        <p:tav tm="100000">
                                          <p:val>
                                            <p:strVal val="#ppt_x"/>
                                          </p:val>
                                        </p:tav>
                                      </p:tavLst>
                                    </p:anim>
                                    <p:anim calcmode="lin" valueType="num">
                                      <p:cBhvr>
                                        <p:cTn id="20" dur="500" fill="hold"/>
                                        <p:tgtEl>
                                          <p:spTgt spid="11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0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0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11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11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07"/>
                                        </p:tgtEl>
                                        <p:attrNameLst>
                                          <p:attrName>style.visibility</p:attrName>
                                        </p:attrNameLst>
                                      </p:cBhvr>
                                      <p:to>
                                        <p:strVal val="visible"/>
                                      </p:to>
                                    </p:set>
                                    <p:animEffect transition="in" filter="fade">
                                      <p:cBhvr>
                                        <p:cTn id="31" dur="500"/>
                                        <p:tgtEl>
                                          <p:spTgt spid="107"/>
                                        </p:tgtEl>
                                      </p:cBhvr>
                                    </p:animEffect>
                                  </p:childTnLst>
                                </p:cTn>
                              </p:par>
                            </p:childTnLst>
                          </p:cTn>
                        </p:par>
                        <p:par>
                          <p:cTn id="32" fill="hold">
                            <p:stCondLst>
                              <p:cond delay="800"/>
                            </p:stCondLst>
                            <p:childTnLst>
                              <p:par>
                                <p:cTn id="33" presetID="26" presetClass="entr" presetSubtype="0"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wipe(down)">
                                      <p:cBhvr>
                                        <p:cTn id="35" dur="435">
                                          <p:stCondLst>
                                            <p:cond delay="0"/>
                                          </p:stCondLst>
                                        </p:cTn>
                                        <p:tgtEl>
                                          <p:spTgt spid="112"/>
                                        </p:tgtEl>
                                      </p:cBhvr>
                                    </p:animEffect>
                                    <p:anim calcmode="lin" valueType="num">
                                      <p:cBhvr>
                                        <p:cTn id="36" dur="1367" tmFilter="0,0; 0.14,0.36; 0.43,0.73; 0.71,0.91; 1.0,1.0">
                                          <p:stCondLst>
                                            <p:cond delay="0"/>
                                          </p:stCondLst>
                                        </p:cTn>
                                        <p:tgtEl>
                                          <p:spTgt spid="112"/>
                                        </p:tgtEl>
                                        <p:attrNameLst>
                                          <p:attrName>ppt_x</p:attrName>
                                        </p:attrNameLst>
                                      </p:cBhvr>
                                      <p:tavLst>
                                        <p:tav tm="0">
                                          <p:val>
                                            <p:strVal val="#ppt_x-0.25"/>
                                          </p:val>
                                        </p:tav>
                                        <p:tav tm="100000">
                                          <p:val>
                                            <p:strVal val="#ppt_x"/>
                                          </p:val>
                                        </p:tav>
                                      </p:tavLst>
                                    </p:anim>
                                    <p:anim calcmode="lin" valueType="num">
                                      <p:cBhvr>
                                        <p:cTn id="37" dur="498" tmFilter="0.0,0.0; 0.25,0.07; 0.50,0.2; 0.75,0.467; 1.0,1.0">
                                          <p:stCondLst>
                                            <p:cond delay="0"/>
                                          </p:stCondLst>
                                        </p:cTn>
                                        <p:tgtEl>
                                          <p:spTgt spid="112"/>
                                        </p:tgtEl>
                                        <p:attrNameLst>
                                          <p:attrName>ppt_y</p:attrName>
                                        </p:attrNameLst>
                                      </p:cBhvr>
                                      <p:tavLst>
                                        <p:tav tm="0" fmla="#ppt_y-sin(pi*$)/3">
                                          <p:val>
                                            <p:fltVal val="0.5"/>
                                          </p:val>
                                        </p:tav>
                                        <p:tav tm="100000">
                                          <p:val>
                                            <p:fltVal val="1"/>
                                          </p:val>
                                        </p:tav>
                                      </p:tavLst>
                                    </p:anim>
                                    <p:anim calcmode="lin" valueType="num">
                                      <p:cBhvr>
                                        <p:cTn id="38" dur="498" tmFilter="0, 0; 0.125,0.2665; 0.25,0.4; 0.375,0.465; 0.5,0.5;  0.625,0.535; 0.75,0.6; 0.875,0.7335; 1,1">
                                          <p:stCondLst>
                                            <p:cond delay="498"/>
                                          </p:stCondLst>
                                        </p:cTn>
                                        <p:tgtEl>
                                          <p:spTgt spid="112"/>
                                        </p:tgtEl>
                                        <p:attrNameLst>
                                          <p:attrName>ppt_y</p:attrName>
                                        </p:attrNameLst>
                                      </p:cBhvr>
                                      <p:tavLst>
                                        <p:tav tm="0" fmla="#ppt_y-sin(pi*$)/9">
                                          <p:val>
                                            <p:fltVal val="0"/>
                                          </p:val>
                                        </p:tav>
                                        <p:tav tm="100000">
                                          <p:val>
                                            <p:fltVal val="1"/>
                                          </p:val>
                                        </p:tav>
                                      </p:tavLst>
                                    </p:anim>
                                    <p:anim calcmode="lin" valueType="num">
                                      <p:cBhvr>
                                        <p:cTn id="39" dur="249" tmFilter="0, 0; 0.125,0.2665; 0.25,0.4; 0.375,0.465; 0.5,0.5;  0.625,0.535; 0.75,0.6; 0.875,0.7335; 1,1">
                                          <p:stCondLst>
                                            <p:cond delay="993"/>
                                          </p:stCondLst>
                                        </p:cTn>
                                        <p:tgtEl>
                                          <p:spTgt spid="112"/>
                                        </p:tgtEl>
                                        <p:attrNameLst>
                                          <p:attrName>ppt_y</p:attrName>
                                        </p:attrNameLst>
                                      </p:cBhvr>
                                      <p:tavLst>
                                        <p:tav tm="0" fmla="#ppt_y-sin(pi*$)/27">
                                          <p:val>
                                            <p:fltVal val="0"/>
                                          </p:val>
                                        </p:tav>
                                        <p:tav tm="100000">
                                          <p:val>
                                            <p:fltVal val="1"/>
                                          </p:val>
                                        </p:tav>
                                      </p:tavLst>
                                    </p:anim>
                                    <p:anim calcmode="lin" valueType="num">
                                      <p:cBhvr>
                                        <p:cTn id="40" dur="123" tmFilter="0, 0; 0.125,0.2665; 0.25,0.4; 0.375,0.465; 0.5,0.5;  0.625,0.535; 0.75,0.6; 0.875,0.7335; 1,1">
                                          <p:stCondLst>
                                            <p:cond delay="1242"/>
                                          </p:stCondLst>
                                        </p:cTn>
                                        <p:tgtEl>
                                          <p:spTgt spid="112"/>
                                        </p:tgtEl>
                                        <p:attrNameLst>
                                          <p:attrName>ppt_y</p:attrName>
                                        </p:attrNameLst>
                                      </p:cBhvr>
                                      <p:tavLst>
                                        <p:tav tm="0" fmla="#ppt_y-sin(pi*$)/81">
                                          <p:val>
                                            <p:fltVal val="0"/>
                                          </p:val>
                                        </p:tav>
                                        <p:tav tm="100000">
                                          <p:val>
                                            <p:fltVal val="1"/>
                                          </p:val>
                                        </p:tav>
                                      </p:tavLst>
                                    </p:anim>
                                    <p:animScale>
                                      <p:cBhvr>
                                        <p:cTn id="41" dur="20">
                                          <p:stCondLst>
                                            <p:cond delay="487"/>
                                          </p:stCondLst>
                                        </p:cTn>
                                        <p:tgtEl>
                                          <p:spTgt spid="112"/>
                                        </p:tgtEl>
                                      </p:cBhvr>
                                      <p:to x="100000" y="60000"/>
                                    </p:animScale>
                                    <p:animScale>
                                      <p:cBhvr>
                                        <p:cTn id="42" dur="124" decel="50000">
                                          <p:stCondLst>
                                            <p:cond delay="507"/>
                                          </p:stCondLst>
                                        </p:cTn>
                                        <p:tgtEl>
                                          <p:spTgt spid="112"/>
                                        </p:tgtEl>
                                      </p:cBhvr>
                                      <p:to x="100000" y="100000"/>
                                    </p:animScale>
                                    <p:animScale>
                                      <p:cBhvr>
                                        <p:cTn id="43" dur="20">
                                          <p:stCondLst>
                                            <p:cond delay="984"/>
                                          </p:stCondLst>
                                        </p:cTn>
                                        <p:tgtEl>
                                          <p:spTgt spid="112"/>
                                        </p:tgtEl>
                                      </p:cBhvr>
                                      <p:to x="100000" y="80000"/>
                                    </p:animScale>
                                    <p:animScale>
                                      <p:cBhvr>
                                        <p:cTn id="44" dur="124" decel="50000">
                                          <p:stCondLst>
                                            <p:cond delay="1004"/>
                                          </p:stCondLst>
                                        </p:cTn>
                                        <p:tgtEl>
                                          <p:spTgt spid="112"/>
                                        </p:tgtEl>
                                      </p:cBhvr>
                                      <p:to x="100000" y="100000"/>
                                    </p:animScale>
                                    <p:animScale>
                                      <p:cBhvr>
                                        <p:cTn id="45" dur="20">
                                          <p:stCondLst>
                                            <p:cond delay="1231"/>
                                          </p:stCondLst>
                                        </p:cTn>
                                        <p:tgtEl>
                                          <p:spTgt spid="112"/>
                                        </p:tgtEl>
                                      </p:cBhvr>
                                      <p:to x="100000" y="90000"/>
                                    </p:animScale>
                                    <p:animScale>
                                      <p:cBhvr>
                                        <p:cTn id="46" dur="124" decel="50000">
                                          <p:stCondLst>
                                            <p:cond delay="1251"/>
                                          </p:stCondLst>
                                        </p:cTn>
                                        <p:tgtEl>
                                          <p:spTgt spid="112"/>
                                        </p:tgtEl>
                                      </p:cBhvr>
                                      <p:to x="100000" y="100000"/>
                                    </p:animScale>
                                    <p:animScale>
                                      <p:cBhvr>
                                        <p:cTn id="47" dur="20">
                                          <p:stCondLst>
                                            <p:cond delay="1356"/>
                                          </p:stCondLst>
                                        </p:cTn>
                                        <p:tgtEl>
                                          <p:spTgt spid="112"/>
                                        </p:tgtEl>
                                      </p:cBhvr>
                                      <p:to x="100000" y="95000"/>
                                    </p:animScale>
                                    <p:animScale>
                                      <p:cBhvr>
                                        <p:cTn id="48" dur="124" decel="50000">
                                          <p:stCondLst>
                                            <p:cond delay="1376"/>
                                          </p:stCondLst>
                                        </p:cTn>
                                        <p:tgtEl>
                                          <p:spTgt spid="112"/>
                                        </p:tgtEl>
                                      </p:cBhvr>
                                      <p:to x="100000" y="100000"/>
                                    </p:animScale>
                                  </p:childTnLst>
                                </p:cTn>
                              </p:par>
                              <p:par>
                                <p:cTn id="49" presetID="26" presetClass="entr" presetSubtype="0" fill="hold" grpId="0" nodeType="withEffect">
                                  <p:stCondLst>
                                    <p:cond delay="500"/>
                                  </p:stCondLst>
                                  <p:childTnLst>
                                    <p:set>
                                      <p:cBhvr>
                                        <p:cTn id="50" dur="1" fill="hold">
                                          <p:stCondLst>
                                            <p:cond delay="0"/>
                                          </p:stCondLst>
                                        </p:cTn>
                                        <p:tgtEl>
                                          <p:spTgt spid="113"/>
                                        </p:tgtEl>
                                        <p:attrNameLst>
                                          <p:attrName>style.visibility</p:attrName>
                                        </p:attrNameLst>
                                      </p:cBhvr>
                                      <p:to>
                                        <p:strVal val="visible"/>
                                      </p:to>
                                    </p:set>
                                    <p:animEffect transition="in" filter="wipe(down)">
                                      <p:cBhvr>
                                        <p:cTn id="51" dur="435">
                                          <p:stCondLst>
                                            <p:cond delay="0"/>
                                          </p:stCondLst>
                                        </p:cTn>
                                        <p:tgtEl>
                                          <p:spTgt spid="113"/>
                                        </p:tgtEl>
                                      </p:cBhvr>
                                    </p:animEffect>
                                    <p:anim calcmode="lin" valueType="num">
                                      <p:cBhvr>
                                        <p:cTn id="52" dur="1367" tmFilter="0,0; 0.14,0.36; 0.43,0.73; 0.71,0.91; 1.0,1.0">
                                          <p:stCondLst>
                                            <p:cond delay="0"/>
                                          </p:stCondLst>
                                        </p:cTn>
                                        <p:tgtEl>
                                          <p:spTgt spid="113"/>
                                        </p:tgtEl>
                                        <p:attrNameLst>
                                          <p:attrName>ppt_x</p:attrName>
                                        </p:attrNameLst>
                                      </p:cBhvr>
                                      <p:tavLst>
                                        <p:tav tm="0">
                                          <p:val>
                                            <p:strVal val="#ppt_x-0.25"/>
                                          </p:val>
                                        </p:tav>
                                        <p:tav tm="100000">
                                          <p:val>
                                            <p:strVal val="#ppt_x"/>
                                          </p:val>
                                        </p:tav>
                                      </p:tavLst>
                                    </p:anim>
                                    <p:anim calcmode="lin" valueType="num">
                                      <p:cBhvr>
                                        <p:cTn id="53" dur="498" tmFilter="0.0,0.0; 0.25,0.07; 0.50,0.2; 0.75,0.467; 1.0,1.0">
                                          <p:stCondLst>
                                            <p:cond delay="0"/>
                                          </p:stCondLst>
                                        </p:cTn>
                                        <p:tgtEl>
                                          <p:spTgt spid="113"/>
                                        </p:tgtEl>
                                        <p:attrNameLst>
                                          <p:attrName>ppt_y</p:attrName>
                                        </p:attrNameLst>
                                      </p:cBhvr>
                                      <p:tavLst>
                                        <p:tav tm="0" fmla="#ppt_y-sin(pi*$)/3">
                                          <p:val>
                                            <p:fltVal val="0.5"/>
                                          </p:val>
                                        </p:tav>
                                        <p:tav tm="100000">
                                          <p:val>
                                            <p:fltVal val="1"/>
                                          </p:val>
                                        </p:tav>
                                      </p:tavLst>
                                    </p:anim>
                                    <p:anim calcmode="lin" valueType="num">
                                      <p:cBhvr>
                                        <p:cTn id="54" dur="498" tmFilter="0, 0; 0.125,0.2665; 0.25,0.4; 0.375,0.465; 0.5,0.5;  0.625,0.535; 0.75,0.6; 0.875,0.7335; 1,1">
                                          <p:stCondLst>
                                            <p:cond delay="498"/>
                                          </p:stCondLst>
                                        </p:cTn>
                                        <p:tgtEl>
                                          <p:spTgt spid="113"/>
                                        </p:tgtEl>
                                        <p:attrNameLst>
                                          <p:attrName>ppt_y</p:attrName>
                                        </p:attrNameLst>
                                      </p:cBhvr>
                                      <p:tavLst>
                                        <p:tav tm="0" fmla="#ppt_y-sin(pi*$)/9">
                                          <p:val>
                                            <p:fltVal val="0"/>
                                          </p:val>
                                        </p:tav>
                                        <p:tav tm="100000">
                                          <p:val>
                                            <p:fltVal val="1"/>
                                          </p:val>
                                        </p:tav>
                                      </p:tavLst>
                                    </p:anim>
                                    <p:anim calcmode="lin" valueType="num">
                                      <p:cBhvr>
                                        <p:cTn id="55" dur="249" tmFilter="0, 0; 0.125,0.2665; 0.25,0.4; 0.375,0.465; 0.5,0.5;  0.625,0.535; 0.75,0.6; 0.875,0.7335; 1,1">
                                          <p:stCondLst>
                                            <p:cond delay="993"/>
                                          </p:stCondLst>
                                        </p:cTn>
                                        <p:tgtEl>
                                          <p:spTgt spid="113"/>
                                        </p:tgtEl>
                                        <p:attrNameLst>
                                          <p:attrName>ppt_y</p:attrName>
                                        </p:attrNameLst>
                                      </p:cBhvr>
                                      <p:tavLst>
                                        <p:tav tm="0" fmla="#ppt_y-sin(pi*$)/27">
                                          <p:val>
                                            <p:fltVal val="0"/>
                                          </p:val>
                                        </p:tav>
                                        <p:tav tm="100000">
                                          <p:val>
                                            <p:fltVal val="1"/>
                                          </p:val>
                                        </p:tav>
                                      </p:tavLst>
                                    </p:anim>
                                    <p:anim calcmode="lin" valueType="num">
                                      <p:cBhvr>
                                        <p:cTn id="56" dur="123" tmFilter="0, 0; 0.125,0.2665; 0.25,0.4; 0.375,0.465; 0.5,0.5;  0.625,0.535; 0.75,0.6; 0.875,0.7335; 1,1">
                                          <p:stCondLst>
                                            <p:cond delay="1242"/>
                                          </p:stCondLst>
                                        </p:cTn>
                                        <p:tgtEl>
                                          <p:spTgt spid="113"/>
                                        </p:tgtEl>
                                        <p:attrNameLst>
                                          <p:attrName>ppt_y</p:attrName>
                                        </p:attrNameLst>
                                      </p:cBhvr>
                                      <p:tavLst>
                                        <p:tav tm="0" fmla="#ppt_y-sin(pi*$)/81">
                                          <p:val>
                                            <p:fltVal val="0"/>
                                          </p:val>
                                        </p:tav>
                                        <p:tav tm="100000">
                                          <p:val>
                                            <p:fltVal val="1"/>
                                          </p:val>
                                        </p:tav>
                                      </p:tavLst>
                                    </p:anim>
                                    <p:animScale>
                                      <p:cBhvr>
                                        <p:cTn id="57" dur="20">
                                          <p:stCondLst>
                                            <p:cond delay="487"/>
                                          </p:stCondLst>
                                        </p:cTn>
                                        <p:tgtEl>
                                          <p:spTgt spid="113"/>
                                        </p:tgtEl>
                                      </p:cBhvr>
                                      <p:to x="100000" y="60000"/>
                                    </p:animScale>
                                    <p:animScale>
                                      <p:cBhvr>
                                        <p:cTn id="58" dur="124" decel="50000">
                                          <p:stCondLst>
                                            <p:cond delay="507"/>
                                          </p:stCondLst>
                                        </p:cTn>
                                        <p:tgtEl>
                                          <p:spTgt spid="113"/>
                                        </p:tgtEl>
                                      </p:cBhvr>
                                      <p:to x="100000" y="100000"/>
                                    </p:animScale>
                                    <p:animScale>
                                      <p:cBhvr>
                                        <p:cTn id="59" dur="20">
                                          <p:stCondLst>
                                            <p:cond delay="984"/>
                                          </p:stCondLst>
                                        </p:cTn>
                                        <p:tgtEl>
                                          <p:spTgt spid="113"/>
                                        </p:tgtEl>
                                      </p:cBhvr>
                                      <p:to x="100000" y="80000"/>
                                    </p:animScale>
                                    <p:animScale>
                                      <p:cBhvr>
                                        <p:cTn id="60" dur="124" decel="50000">
                                          <p:stCondLst>
                                            <p:cond delay="1004"/>
                                          </p:stCondLst>
                                        </p:cTn>
                                        <p:tgtEl>
                                          <p:spTgt spid="113"/>
                                        </p:tgtEl>
                                      </p:cBhvr>
                                      <p:to x="100000" y="100000"/>
                                    </p:animScale>
                                    <p:animScale>
                                      <p:cBhvr>
                                        <p:cTn id="61" dur="20">
                                          <p:stCondLst>
                                            <p:cond delay="1231"/>
                                          </p:stCondLst>
                                        </p:cTn>
                                        <p:tgtEl>
                                          <p:spTgt spid="113"/>
                                        </p:tgtEl>
                                      </p:cBhvr>
                                      <p:to x="100000" y="90000"/>
                                    </p:animScale>
                                    <p:animScale>
                                      <p:cBhvr>
                                        <p:cTn id="62" dur="124" decel="50000">
                                          <p:stCondLst>
                                            <p:cond delay="1251"/>
                                          </p:stCondLst>
                                        </p:cTn>
                                        <p:tgtEl>
                                          <p:spTgt spid="113"/>
                                        </p:tgtEl>
                                      </p:cBhvr>
                                      <p:to x="100000" y="100000"/>
                                    </p:animScale>
                                    <p:animScale>
                                      <p:cBhvr>
                                        <p:cTn id="63" dur="20">
                                          <p:stCondLst>
                                            <p:cond delay="1356"/>
                                          </p:stCondLst>
                                        </p:cTn>
                                        <p:tgtEl>
                                          <p:spTgt spid="113"/>
                                        </p:tgtEl>
                                      </p:cBhvr>
                                      <p:to x="100000" y="95000"/>
                                    </p:animScale>
                                    <p:animScale>
                                      <p:cBhvr>
                                        <p:cTn id="64" dur="124" decel="50000">
                                          <p:stCondLst>
                                            <p:cond delay="1376"/>
                                          </p:stCondLst>
                                        </p:cTn>
                                        <p:tgtEl>
                                          <p:spTgt spid="113"/>
                                        </p:tgtEl>
                                      </p:cBhvr>
                                      <p:to x="100000" y="100000"/>
                                    </p:animScale>
                                  </p:childTnLst>
                                </p:cTn>
                              </p:par>
                            </p:childTnLst>
                          </p:cTn>
                        </p:par>
                        <p:par>
                          <p:cTn id="65" fill="hold">
                            <p:stCondLst>
                              <p:cond delay="2800"/>
                            </p:stCondLst>
                            <p:childTnLst>
                              <p:par>
                                <p:cTn id="66" presetID="31" presetClass="entr" presetSubtype="0" fill="hold" grpId="0" nodeType="afterEffect">
                                  <p:stCondLst>
                                    <p:cond delay="0"/>
                                  </p:stCondLst>
                                  <p:childTnLst>
                                    <p:set>
                                      <p:cBhvr>
                                        <p:cTn id="67" dur="1" fill="hold">
                                          <p:stCondLst>
                                            <p:cond delay="0"/>
                                          </p:stCondLst>
                                        </p:cTn>
                                        <p:tgtEl>
                                          <p:spTgt spid="118"/>
                                        </p:tgtEl>
                                        <p:attrNameLst>
                                          <p:attrName>style.visibility</p:attrName>
                                        </p:attrNameLst>
                                      </p:cBhvr>
                                      <p:to>
                                        <p:strVal val="visible"/>
                                      </p:to>
                                    </p:set>
                                    <p:anim calcmode="lin" valueType="num">
                                      <p:cBhvr>
                                        <p:cTn id="68" dur="500" fill="hold"/>
                                        <p:tgtEl>
                                          <p:spTgt spid="118"/>
                                        </p:tgtEl>
                                        <p:attrNameLst>
                                          <p:attrName>ppt_w</p:attrName>
                                        </p:attrNameLst>
                                      </p:cBhvr>
                                      <p:tavLst>
                                        <p:tav tm="0">
                                          <p:val>
                                            <p:fltVal val="0"/>
                                          </p:val>
                                        </p:tav>
                                        <p:tav tm="100000">
                                          <p:val>
                                            <p:strVal val="#ppt_w"/>
                                          </p:val>
                                        </p:tav>
                                      </p:tavLst>
                                    </p:anim>
                                    <p:anim calcmode="lin" valueType="num">
                                      <p:cBhvr>
                                        <p:cTn id="69" dur="500" fill="hold"/>
                                        <p:tgtEl>
                                          <p:spTgt spid="118"/>
                                        </p:tgtEl>
                                        <p:attrNameLst>
                                          <p:attrName>ppt_h</p:attrName>
                                        </p:attrNameLst>
                                      </p:cBhvr>
                                      <p:tavLst>
                                        <p:tav tm="0">
                                          <p:val>
                                            <p:fltVal val="0"/>
                                          </p:val>
                                        </p:tav>
                                        <p:tav tm="100000">
                                          <p:val>
                                            <p:strVal val="#ppt_h"/>
                                          </p:val>
                                        </p:tav>
                                      </p:tavLst>
                                    </p:anim>
                                    <p:anim calcmode="lin" valueType="num">
                                      <p:cBhvr>
                                        <p:cTn id="70" dur="500" fill="hold"/>
                                        <p:tgtEl>
                                          <p:spTgt spid="118"/>
                                        </p:tgtEl>
                                        <p:attrNameLst>
                                          <p:attrName>style.rotation</p:attrName>
                                        </p:attrNameLst>
                                      </p:cBhvr>
                                      <p:tavLst>
                                        <p:tav tm="0">
                                          <p:val>
                                            <p:fltVal val="90"/>
                                          </p:val>
                                        </p:tav>
                                        <p:tav tm="100000">
                                          <p:val>
                                            <p:fltVal val="0"/>
                                          </p:val>
                                        </p:tav>
                                      </p:tavLst>
                                    </p:anim>
                                    <p:animEffect transition="in" filter="fade">
                                      <p:cBhvr>
                                        <p:cTn id="71" dur="500"/>
                                        <p:tgtEl>
                                          <p:spTgt spid="118"/>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19"/>
                                        </p:tgtEl>
                                        <p:attrNameLst>
                                          <p:attrName>style.visibility</p:attrName>
                                        </p:attrNameLst>
                                      </p:cBhvr>
                                      <p:to>
                                        <p:strVal val="visible"/>
                                      </p:to>
                                    </p:set>
                                    <p:anim calcmode="lin" valueType="num">
                                      <p:cBhvr>
                                        <p:cTn id="74" dur="500" fill="hold"/>
                                        <p:tgtEl>
                                          <p:spTgt spid="119"/>
                                        </p:tgtEl>
                                        <p:attrNameLst>
                                          <p:attrName>ppt_w</p:attrName>
                                        </p:attrNameLst>
                                      </p:cBhvr>
                                      <p:tavLst>
                                        <p:tav tm="0">
                                          <p:val>
                                            <p:fltVal val="0"/>
                                          </p:val>
                                        </p:tav>
                                        <p:tav tm="100000">
                                          <p:val>
                                            <p:strVal val="#ppt_w"/>
                                          </p:val>
                                        </p:tav>
                                      </p:tavLst>
                                    </p:anim>
                                    <p:anim calcmode="lin" valueType="num">
                                      <p:cBhvr>
                                        <p:cTn id="75" dur="500" fill="hold"/>
                                        <p:tgtEl>
                                          <p:spTgt spid="119"/>
                                        </p:tgtEl>
                                        <p:attrNameLst>
                                          <p:attrName>ppt_h</p:attrName>
                                        </p:attrNameLst>
                                      </p:cBhvr>
                                      <p:tavLst>
                                        <p:tav tm="0">
                                          <p:val>
                                            <p:fltVal val="0"/>
                                          </p:val>
                                        </p:tav>
                                        <p:tav tm="100000">
                                          <p:val>
                                            <p:strVal val="#ppt_h"/>
                                          </p:val>
                                        </p:tav>
                                      </p:tavLst>
                                    </p:anim>
                                    <p:anim calcmode="lin" valueType="num">
                                      <p:cBhvr>
                                        <p:cTn id="76" dur="500" fill="hold"/>
                                        <p:tgtEl>
                                          <p:spTgt spid="119"/>
                                        </p:tgtEl>
                                        <p:attrNameLst>
                                          <p:attrName>style.rotation</p:attrName>
                                        </p:attrNameLst>
                                      </p:cBhvr>
                                      <p:tavLst>
                                        <p:tav tm="0">
                                          <p:val>
                                            <p:fltVal val="90"/>
                                          </p:val>
                                        </p:tav>
                                        <p:tav tm="100000">
                                          <p:val>
                                            <p:fltVal val="0"/>
                                          </p:val>
                                        </p:tav>
                                      </p:tavLst>
                                    </p:anim>
                                    <p:animEffect transition="in" filter="fade">
                                      <p:cBhvr>
                                        <p:cTn id="77" dur="500"/>
                                        <p:tgtEl>
                                          <p:spTgt spid="119"/>
                                        </p:tgtEl>
                                      </p:cBhvr>
                                    </p:animEffect>
                                  </p:childTnLst>
                                </p:cTn>
                              </p:par>
                            </p:childTnLst>
                          </p:cTn>
                        </p:par>
                        <p:par>
                          <p:cTn id="78" fill="hold">
                            <p:stCondLst>
                              <p:cond delay="3300"/>
                            </p:stCondLst>
                            <p:childTnLst>
                              <p:par>
                                <p:cTn id="79" presetID="52" presetClass="entr" presetSubtype="0" fill="hold" grpId="0" nodeType="afterEffect">
                                  <p:stCondLst>
                                    <p:cond delay="0"/>
                                  </p:stCondLst>
                                  <p:childTnLst>
                                    <p:set>
                                      <p:cBhvr>
                                        <p:cTn id="80" dur="1" fill="hold">
                                          <p:stCondLst>
                                            <p:cond delay="0"/>
                                          </p:stCondLst>
                                        </p:cTn>
                                        <p:tgtEl>
                                          <p:spTgt spid="114"/>
                                        </p:tgtEl>
                                        <p:attrNameLst>
                                          <p:attrName>style.visibility</p:attrName>
                                        </p:attrNameLst>
                                      </p:cBhvr>
                                      <p:to>
                                        <p:strVal val="visible"/>
                                      </p:to>
                                    </p:set>
                                    <p:animScale>
                                      <p:cBhvr>
                                        <p:cTn id="81" dur="1000" decel="50000" fill="hold">
                                          <p:stCondLst>
                                            <p:cond delay="0"/>
                                          </p:stCondLst>
                                        </p:cTn>
                                        <p:tgtEl>
                                          <p:spTgt spid="1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114"/>
                                        </p:tgtEl>
                                        <p:attrNameLst>
                                          <p:attrName>ppt_x</p:attrName>
                                          <p:attrName>ppt_y</p:attrName>
                                        </p:attrNameLst>
                                      </p:cBhvr>
                                    </p:animMotion>
                                    <p:animEffect transition="in" filter="fade">
                                      <p:cBhvr>
                                        <p:cTn id="83" dur="1000"/>
                                        <p:tgtEl>
                                          <p:spTgt spid="114"/>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116"/>
                                        </p:tgtEl>
                                        <p:attrNameLst>
                                          <p:attrName>style.visibility</p:attrName>
                                        </p:attrNameLst>
                                      </p:cBhvr>
                                      <p:to>
                                        <p:strVal val="visible"/>
                                      </p:to>
                                    </p:set>
                                    <p:animScale>
                                      <p:cBhvr>
                                        <p:cTn id="86" dur="1000" decel="50000" fill="hold">
                                          <p:stCondLst>
                                            <p:cond delay="0"/>
                                          </p:stCondLst>
                                        </p:cTn>
                                        <p:tgtEl>
                                          <p:spTgt spid="1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116"/>
                                        </p:tgtEl>
                                        <p:attrNameLst>
                                          <p:attrName>ppt_x</p:attrName>
                                          <p:attrName>ppt_y</p:attrName>
                                        </p:attrNameLst>
                                      </p:cBhvr>
                                    </p:animMotion>
                                    <p:animEffect transition="in" filter="fade">
                                      <p:cBhvr>
                                        <p:cTn id="88" dur="1000"/>
                                        <p:tgtEl>
                                          <p:spTgt spid="116"/>
                                        </p:tgtEl>
                                      </p:cBhvr>
                                    </p:animEffect>
                                  </p:childTnLst>
                                </p:cTn>
                              </p:par>
                            </p:childTnLst>
                          </p:cTn>
                        </p:par>
                        <p:par>
                          <p:cTn id="89" fill="hold">
                            <p:stCondLst>
                              <p:cond delay="4300"/>
                            </p:stCondLst>
                            <p:childTnLst>
                              <p:par>
                                <p:cTn id="90" presetID="22" presetClass="entr" presetSubtype="2" fill="hold" grpId="0" nodeType="afterEffect">
                                  <p:stCondLst>
                                    <p:cond delay="0"/>
                                  </p:stCondLst>
                                  <p:childTnLst>
                                    <p:set>
                                      <p:cBhvr>
                                        <p:cTn id="91" dur="1" fill="hold">
                                          <p:stCondLst>
                                            <p:cond delay="0"/>
                                          </p:stCondLst>
                                        </p:cTn>
                                        <p:tgtEl>
                                          <p:spTgt spid="122"/>
                                        </p:tgtEl>
                                        <p:attrNameLst>
                                          <p:attrName>style.visibility</p:attrName>
                                        </p:attrNameLst>
                                      </p:cBhvr>
                                      <p:to>
                                        <p:strVal val="visible"/>
                                      </p:to>
                                    </p:set>
                                    <p:animEffect transition="in" filter="wipe(right)">
                                      <p:cBhvr>
                                        <p:cTn id="92" dur="500"/>
                                        <p:tgtEl>
                                          <p:spTgt spid="122"/>
                                        </p:tgtEl>
                                      </p:cBhvr>
                                    </p:animEffect>
                                  </p:childTnLst>
                                </p:cTn>
                              </p:par>
                            </p:childTnLst>
                          </p:cTn>
                        </p:par>
                        <p:par>
                          <p:cTn id="93" fill="hold">
                            <p:stCondLst>
                              <p:cond delay="4800"/>
                            </p:stCondLst>
                            <p:childTnLst>
                              <p:par>
                                <p:cTn id="94" presetID="31" presetClass="entr" presetSubtype="0" fill="hold" grpId="0" nodeType="afterEffect">
                                  <p:stCondLst>
                                    <p:cond delay="0"/>
                                  </p:stCondLst>
                                  <p:childTnLst>
                                    <p:set>
                                      <p:cBhvr>
                                        <p:cTn id="95" dur="1" fill="hold">
                                          <p:stCondLst>
                                            <p:cond delay="0"/>
                                          </p:stCondLst>
                                        </p:cTn>
                                        <p:tgtEl>
                                          <p:spTgt spid="120"/>
                                        </p:tgtEl>
                                        <p:attrNameLst>
                                          <p:attrName>style.visibility</p:attrName>
                                        </p:attrNameLst>
                                      </p:cBhvr>
                                      <p:to>
                                        <p:strVal val="visible"/>
                                      </p:to>
                                    </p:set>
                                    <p:anim calcmode="lin" valueType="num">
                                      <p:cBhvr>
                                        <p:cTn id="96" dur="500" fill="hold"/>
                                        <p:tgtEl>
                                          <p:spTgt spid="120"/>
                                        </p:tgtEl>
                                        <p:attrNameLst>
                                          <p:attrName>ppt_w</p:attrName>
                                        </p:attrNameLst>
                                      </p:cBhvr>
                                      <p:tavLst>
                                        <p:tav tm="0">
                                          <p:val>
                                            <p:fltVal val="0"/>
                                          </p:val>
                                        </p:tav>
                                        <p:tav tm="100000">
                                          <p:val>
                                            <p:strVal val="#ppt_w"/>
                                          </p:val>
                                        </p:tav>
                                      </p:tavLst>
                                    </p:anim>
                                    <p:anim calcmode="lin" valueType="num">
                                      <p:cBhvr>
                                        <p:cTn id="97" dur="500" fill="hold"/>
                                        <p:tgtEl>
                                          <p:spTgt spid="120"/>
                                        </p:tgtEl>
                                        <p:attrNameLst>
                                          <p:attrName>ppt_h</p:attrName>
                                        </p:attrNameLst>
                                      </p:cBhvr>
                                      <p:tavLst>
                                        <p:tav tm="0">
                                          <p:val>
                                            <p:fltVal val="0"/>
                                          </p:val>
                                        </p:tav>
                                        <p:tav tm="100000">
                                          <p:val>
                                            <p:strVal val="#ppt_h"/>
                                          </p:val>
                                        </p:tav>
                                      </p:tavLst>
                                    </p:anim>
                                    <p:anim calcmode="lin" valueType="num">
                                      <p:cBhvr>
                                        <p:cTn id="98" dur="500" fill="hold"/>
                                        <p:tgtEl>
                                          <p:spTgt spid="120"/>
                                        </p:tgtEl>
                                        <p:attrNameLst>
                                          <p:attrName>style.rotation</p:attrName>
                                        </p:attrNameLst>
                                      </p:cBhvr>
                                      <p:tavLst>
                                        <p:tav tm="0">
                                          <p:val>
                                            <p:fltVal val="90"/>
                                          </p:val>
                                        </p:tav>
                                        <p:tav tm="100000">
                                          <p:val>
                                            <p:fltVal val="0"/>
                                          </p:val>
                                        </p:tav>
                                      </p:tavLst>
                                    </p:anim>
                                    <p:animEffect transition="in" filter="fade">
                                      <p:cBhvr>
                                        <p:cTn id="99" dur="500"/>
                                        <p:tgtEl>
                                          <p:spTgt spid="120"/>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121"/>
                                        </p:tgtEl>
                                        <p:attrNameLst>
                                          <p:attrName>style.visibility</p:attrName>
                                        </p:attrNameLst>
                                      </p:cBhvr>
                                      <p:to>
                                        <p:strVal val="visible"/>
                                      </p:to>
                                    </p:set>
                                    <p:anim calcmode="lin" valueType="num">
                                      <p:cBhvr>
                                        <p:cTn id="102" dur="500" fill="hold"/>
                                        <p:tgtEl>
                                          <p:spTgt spid="121"/>
                                        </p:tgtEl>
                                        <p:attrNameLst>
                                          <p:attrName>ppt_w</p:attrName>
                                        </p:attrNameLst>
                                      </p:cBhvr>
                                      <p:tavLst>
                                        <p:tav tm="0">
                                          <p:val>
                                            <p:fltVal val="0"/>
                                          </p:val>
                                        </p:tav>
                                        <p:tav tm="100000">
                                          <p:val>
                                            <p:strVal val="#ppt_w"/>
                                          </p:val>
                                        </p:tav>
                                      </p:tavLst>
                                    </p:anim>
                                    <p:anim calcmode="lin" valueType="num">
                                      <p:cBhvr>
                                        <p:cTn id="103" dur="500" fill="hold"/>
                                        <p:tgtEl>
                                          <p:spTgt spid="121"/>
                                        </p:tgtEl>
                                        <p:attrNameLst>
                                          <p:attrName>ppt_h</p:attrName>
                                        </p:attrNameLst>
                                      </p:cBhvr>
                                      <p:tavLst>
                                        <p:tav tm="0">
                                          <p:val>
                                            <p:fltVal val="0"/>
                                          </p:val>
                                        </p:tav>
                                        <p:tav tm="100000">
                                          <p:val>
                                            <p:strVal val="#ppt_h"/>
                                          </p:val>
                                        </p:tav>
                                      </p:tavLst>
                                    </p:anim>
                                    <p:anim calcmode="lin" valueType="num">
                                      <p:cBhvr>
                                        <p:cTn id="104" dur="500" fill="hold"/>
                                        <p:tgtEl>
                                          <p:spTgt spid="121"/>
                                        </p:tgtEl>
                                        <p:attrNameLst>
                                          <p:attrName>style.rotation</p:attrName>
                                        </p:attrNameLst>
                                      </p:cBhvr>
                                      <p:tavLst>
                                        <p:tav tm="0">
                                          <p:val>
                                            <p:fltVal val="90"/>
                                          </p:val>
                                        </p:tav>
                                        <p:tav tm="100000">
                                          <p:val>
                                            <p:fltVal val="0"/>
                                          </p:val>
                                        </p:tav>
                                      </p:tavLst>
                                    </p:anim>
                                    <p:animEffect transition="in" filter="fade">
                                      <p:cBhvr>
                                        <p:cTn id="105" dur="500"/>
                                        <p:tgtEl>
                                          <p:spTgt spid="121"/>
                                        </p:tgtEl>
                                      </p:cBhvr>
                                    </p:animEffect>
                                  </p:childTnLst>
                                </p:cTn>
                              </p:par>
                            </p:childTnLst>
                          </p:cTn>
                        </p:par>
                        <p:par>
                          <p:cTn id="106" fill="hold">
                            <p:stCondLst>
                              <p:cond delay="5300"/>
                            </p:stCondLst>
                            <p:childTnLst>
                              <p:par>
                                <p:cTn id="107" presetID="52" presetClass="entr" presetSubtype="0" fill="hold" grpId="0" nodeType="afterEffect">
                                  <p:stCondLst>
                                    <p:cond delay="0"/>
                                  </p:stCondLst>
                                  <p:childTnLst>
                                    <p:set>
                                      <p:cBhvr>
                                        <p:cTn id="108" dur="1" fill="hold">
                                          <p:stCondLst>
                                            <p:cond delay="0"/>
                                          </p:stCondLst>
                                        </p:cTn>
                                        <p:tgtEl>
                                          <p:spTgt spid="115"/>
                                        </p:tgtEl>
                                        <p:attrNameLst>
                                          <p:attrName>style.visibility</p:attrName>
                                        </p:attrNameLst>
                                      </p:cBhvr>
                                      <p:to>
                                        <p:strVal val="visible"/>
                                      </p:to>
                                    </p:set>
                                    <p:animScale>
                                      <p:cBhvr>
                                        <p:cTn id="109" dur="1000" decel="50000" fill="hold">
                                          <p:stCondLst>
                                            <p:cond delay="0"/>
                                          </p:stCondLst>
                                        </p:cTn>
                                        <p:tgtEl>
                                          <p:spTgt spid="1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0" dur="1000" decel="50000" fill="hold">
                                          <p:stCondLst>
                                            <p:cond delay="0"/>
                                          </p:stCondLst>
                                        </p:cTn>
                                        <p:tgtEl>
                                          <p:spTgt spid="115"/>
                                        </p:tgtEl>
                                        <p:attrNameLst>
                                          <p:attrName>ppt_x</p:attrName>
                                          <p:attrName>ppt_y</p:attrName>
                                        </p:attrNameLst>
                                      </p:cBhvr>
                                    </p:animMotion>
                                    <p:animEffect transition="in" filter="fade">
                                      <p:cBhvr>
                                        <p:cTn id="111" dur="1000"/>
                                        <p:tgtEl>
                                          <p:spTgt spid="115"/>
                                        </p:tgtEl>
                                      </p:cBhvr>
                                    </p:animEffect>
                                  </p:childTnLst>
                                </p:cTn>
                              </p:par>
                              <p:par>
                                <p:cTn id="112" presetID="52" presetClass="entr" presetSubtype="0" fill="hold" grpId="0" nodeType="withEffect">
                                  <p:stCondLst>
                                    <p:cond delay="0"/>
                                  </p:stCondLst>
                                  <p:childTnLst>
                                    <p:set>
                                      <p:cBhvr>
                                        <p:cTn id="113" dur="1" fill="hold">
                                          <p:stCondLst>
                                            <p:cond delay="0"/>
                                          </p:stCondLst>
                                        </p:cTn>
                                        <p:tgtEl>
                                          <p:spTgt spid="117"/>
                                        </p:tgtEl>
                                        <p:attrNameLst>
                                          <p:attrName>style.visibility</p:attrName>
                                        </p:attrNameLst>
                                      </p:cBhvr>
                                      <p:to>
                                        <p:strVal val="visible"/>
                                      </p:to>
                                    </p:set>
                                    <p:animScale>
                                      <p:cBhvr>
                                        <p:cTn id="114" dur="1000" decel="50000" fill="hold">
                                          <p:stCondLst>
                                            <p:cond delay="0"/>
                                          </p:stCondLst>
                                        </p:cTn>
                                        <p:tgtEl>
                                          <p:spTgt spid="1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5" dur="1000" decel="50000" fill="hold">
                                          <p:stCondLst>
                                            <p:cond delay="0"/>
                                          </p:stCondLst>
                                        </p:cTn>
                                        <p:tgtEl>
                                          <p:spTgt spid="117"/>
                                        </p:tgtEl>
                                        <p:attrNameLst>
                                          <p:attrName>ppt_x</p:attrName>
                                          <p:attrName>ppt_y</p:attrName>
                                        </p:attrNameLst>
                                      </p:cBhvr>
                                    </p:animMotion>
                                    <p:animEffect transition="in" filter="fade">
                                      <p:cBhvr>
                                        <p:cTn id="116" dur="1000"/>
                                        <p:tgtEl>
                                          <p:spTgt spid="117"/>
                                        </p:tgtEl>
                                      </p:cBhvr>
                                    </p:animEffect>
                                  </p:childTnLst>
                                </p:cTn>
                              </p:par>
                            </p:childTnLst>
                          </p:cTn>
                        </p:par>
                        <p:par>
                          <p:cTn id="117" fill="hold">
                            <p:stCondLst>
                              <p:cond delay="6300"/>
                            </p:stCondLst>
                            <p:childTnLst>
                              <p:par>
                                <p:cTn id="118" presetID="22" presetClass="entr" presetSubtype="2" fill="hold" grpId="0" nodeType="afterEffect">
                                  <p:stCondLst>
                                    <p:cond delay="0"/>
                                  </p:stCondLst>
                                  <p:childTnLst>
                                    <p:set>
                                      <p:cBhvr>
                                        <p:cTn id="119" dur="1" fill="hold">
                                          <p:stCondLst>
                                            <p:cond delay="0"/>
                                          </p:stCondLst>
                                        </p:cTn>
                                        <p:tgtEl>
                                          <p:spTgt spid="123"/>
                                        </p:tgtEl>
                                        <p:attrNameLst>
                                          <p:attrName>style.visibility</p:attrName>
                                        </p:attrNameLst>
                                      </p:cBhvr>
                                      <p:to>
                                        <p:strVal val="visible"/>
                                      </p:to>
                                    </p:set>
                                    <p:animEffect transition="in" filter="wipe(right)">
                                      <p:cBhvr>
                                        <p:cTn id="120"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animBg="1"/>
      <p:bldP spid="108" grpId="1" animBg="1"/>
      <p:bldP spid="109" grpId="0" animBg="1"/>
      <p:bldP spid="109" grpId="1" animBg="1"/>
      <p:bldP spid="110" grpId="0" animBg="1"/>
      <p:bldP spid="110" grpId="1" animBg="1"/>
      <p:bldP spid="111" grpId="0" animBg="1"/>
      <p:bldP spid="111" grpId="1" animBg="1"/>
      <p:bldP spid="112" grpId="0" animBg="1"/>
      <p:bldP spid="113" grpId="0" animBg="1"/>
      <p:bldP spid="114" grpId="0" animBg="1"/>
      <p:bldP spid="115" grpId="0" animBg="1"/>
      <p:bldP spid="116" grpId="0"/>
      <p:bldP spid="117" grpId="0"/>
      <p:bldP spid="118" grpId="0"/>
      <p:bldP spid="119" grpId="0"/>
      <p:bldP spid="120" grpId="0"/>
      <p:bldP spid="121" grpId="0"/>
      <p:bldP spid="122" grpId="0"/>
      <p:bldP spid="1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a:spLocks noChangeArrowheads="1"/>
          </p:cNvSpPr>
          <p:nvPr/>
        </p:nvSpPr>
        <p:spPr bwMode="auto">
          <a:xfrm>
            <a:off x="769144"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57" name="等腰三角形 56"/>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8" name="等腰三角形 57"/>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9" name="等腰三角形 58"/>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0" name="等腰三角形 59"/>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61" name="Group 1025"/>
          <p:cNvGrpSpPr/>
          <p:nvPr/>
        </p:nvGrpSpPr>
        <p:grpSpPr>
          <a:xfrm rot="16200000">
            <a:off x="3459457" y="1086910"/>
            <a:ext cx="2303419" cy="2304259"/>
            <a:chOff x="0" y="0"/>
            <a:chExt cx="5802633" cy="5804748"/>
          </a:xfrm>
        </p:grpSpPr>
        <p:sp>
          <p:nvSpPr>
            <p:cNvPr id="62" name="Shape 1021"/>
            <p:cNvSpPr/>
            <p:nvPr/>
          </p:nvSpPr>
          <p:spPr>
            <a:xfrm>
              <a:off x="2902570" y="0"/>
              <a:ext cx="2897532" cy="3488855"/>
            </a:xfrm>
            <a:custGeom>
              <a:avLst/>
              <a:gdLst/>
              <a:ahLst/>
              <a:cxnLst>
                <a:cxn ang="0">
                  <a:pos x="wd2" y="hd2"/>
                </a:cxn>
                <a:cxn ang="5400000">
                  <a:pos x="wd2" y="hd2"/>
                </a:cxn>
                <a:cxn ang="10800000">
                  <a:pos x="wd2" y="hd2"/>
                </a:cxn>
                <a:cxn ang="16200000">
                  <a:pos x="wd2" y="hd2"/>
                </a:cxn>
              </a:cxnLst>
              <a:rect l="0" t="0" r="r" b="b"/>
              <a:pathLst>
                <a:path w="21600" h="21600" extrusionOk="0">
                  <a:moveTo>
                    <a:pt x="11759" y="19326"/>
                  </a:moveTo>
                  <a:cubicBezTo>
                    <a:pt x="11759" y="18816"/>
                    <a:pt x="11554" y="18347"/>
                    <a:pt x="11213" y="17968"/>
                  </a:cubicBezTo>
                  <a:lnTo>
                    <a:pt x="21600" y="17968"/>
                  </a:lnTo>
                  <a:cubicBezTo>
                    <a:pt x="21600" y="8054"/>
                    <a:pt x="11933" y="16"/>
                    <a:pt x="0" y="0"/>
                  </a:cubicBezTo>
                  <a:lnTo>
                    <a:pt x="0" y="17968"/>
                  </a:lnTo>
                  <a:lnTo>
                    <a:pt x="6830" y="17968"/>
                  </a:lnTo>
                  <a:cubicBezTo>
                    <a:pt x="6489" y="18347"/>
                    <a:pt x="6284" y="18816"/>
                    <a:pt x="6284" y="19326"/>
                  </a:cubicBezTo>
                  <a:cubicBezTo>
                    <a:pt x="6284" y="20582"/>
                    <a:pt x="7510" y="21600"/>
                    <a:pt x="9022" y="21600"/>
                  </a:cubicBezTo>
                  <a:cubicBezTo>
                    <a:pt x="10534" y="21600"/>
                    <a:pt x="11759" y="20582"/>
                    <a:pt x="11759" y="19326"/>
                  </a:cubicBezTo>
                  <a:close/>
                </a:path>
              </a:pathLst>
            </a:custGeom>
            <a:solidFill>
              <a:srgbClr val="F1F1F1"/>
            </a:solidFill>
            <a:ln w="88900" cap="flat">
              <a:solidFill>
                <a:srgbClr val="FFFFFF"/>
              </a:solidFill>
              <a:prstDash val="solid"/>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63" name="Shape 1022"/>
            <p:cNvSpPr/>
            <p:nvPr/>
          </p:nvSpPr>
          <p:spPr>
            <a:xfrm>
              <a:off x="0" y="0"/>
              <a:ext cx="3493530" cy="2902168"/>
            </a:xfrm>
            <a:custGeom>
              <a:avLst/>
              <a:gdLst/>
              <a:ahLst/>
              <a:cxnLst>
                <a:cxn ang="0">
                  <a:pos x="wd2" y="hd2"/>
                </a:cxn>
                <a:cxn ang="5400000">
                  <a:pos x="wd2" y="hd2"/>
                </a:cxn>
                <a:cxn ang="10800000">
                  <a:pos x="wd2" y="hd2"/>
                </a:cxn>
                <a:cxn ang="16200000">
                  <a:pos x="wd2" y="hd2"/>
                </a:cxn>
              </a:cxnLst>
              <a:rect l="0" t="0" r="r" b="b"/>
              <a:pathLst>
                <a:path w="21600" h="21600" extrusionOk="0">
                  <a:moveTo>
                    <a:pt x="12761" y="19967"/>
                  </a:moveTo>
                  <a:cubicBezTo>
                    <a:pt x="12761" y="20580"/>
                    <a:pt x="12591" y="21144"/>
                    <a:pt x="12308" y="21600"/>
                  </a:cubicBezTo>
                  <a:lnTo>
                    <a:pt x="17972" y="21600"/>
                  </a:lnTo>
                  <a:lnTo>
                    <a:pt x="17972" y="14781"/>
                  </a:lnTo>
                  <a:cubicBezTo>
                    <a:pt x="18351" y="15122"/>
                    <a:pt x="18820" y="15326"/>
                    <a:pt x="19329" y="15326"/>
                  </a:cubicBezTo>
                  <a:cubicBezTo>
                    <a:pt x="20583" y="15326"/>
                    <a:pt x="21600" y="14103"/>
                    <a:pt x="21600" y="12593"/>
                  </a:cubicBezTo>
                  <a:cubicBezTo>
                    <a:pt x="21600" y="11084"/>
                    <a:pt x="20583" y="9860"/>
                    <a:pt x="19329" y="9860"/>
                  </a:cubicBezTo>
                  <a:cubicBezTo>
                    <a:pt x="18820" y="9860"/>
                    <a:pt x="18351" y="10064"/>
                    <a:pt x="17972" y="10405"/>
                  </a:cubicBezTo>
                  <a:lnTo>
                    <a:pt x="17972" y="0"/>
                  </a:lnTo>
                  <a:cubicBezTo>
                    <a:pt x="17963" y="0"/>
                    <a:pt x="17953" y="0"/>
                    <a:pt x="17943" y="0"/>
                  </a:cubicBezTo>
                  <a:cubicBezTo>
                    <a:pt x="8034" y="0"/>
                    <a:pt x="0" y="9671"/>
                    <a:pt x="0" y="21600"/>
                  </a:cubicBezTo>
                  <a:lnTo>
                    <a:pt x="8672" y="21600"/>
                  </a:lnTo>
                  <a:cubicBezTo>
                    <a:pt x="8389" y="21144"/>
                    <a:pt x="8219" y="20580"/>
                    <a:pt x="8219" y="19967"/>
                  </a:cubicBezTo>
                  <a:cubicBezTo>
                    <a:pt x="8219" y="18457"/>
                    <a:pt x="9236" y="17234"/>
                    <a:pt x="10490" y="17234"/>
                  </a:cubicBezTo>
                  <a:cubicBezTo>
                    <a:pt x="11744" y="17234"/>
                    <a:pt x="12761" y="18457"/>
                    <a:pt x="12761" y="19967"/>
                  </a:cubicBezTo>
                  <a:close/>
                </a:path>
              </a:pathLst>
            </a:custGeom>
            <a:solidFill>
              <a:srgbClr val="F1F1F1"/>
            </a:solidFill>
            <a:ln w="88900" cap="flat">
              <a:solidFill>
                <a:srgbClr val="FFFFFF"/>
              </a:solidFill>
              <a:prstDash val="solid"/>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64" name="Shape 1023"/>
            <p:cNvSpPr/>
            <p:nvPr/>
          </p:nvSpPr>
          <p:spPr>
            <a:xfrm>
              <a:off x="0" y="2309163"/>
              <a:ext cx="2906814" cy="348884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2945"/>
                  </a:lnTo>
                  <a:cubicBezTo>
                    <a:pt x="21145" y="13229"/>
                    <a:pt x="20581" y="13399"/>
                    <a:pt x="19969" y="13399"/>
                  </a:cubicBezTo>
                  <a:cubicBezTo>
                    <a:pt x="18462" y="13399"/>
                    <a:pt x="17240" y="12381"/>
                    <a:pt x="17240" y="11125"/>
                  </a:cubicBezTo>
                  <a:cubicBezTo>
                    <a:pt x="17240" y="9869"/>
                    <a:pt x="18462" y="8851"/>
                    <a:pt x="19969" y="8851"/>
                  </a:cubicBezTo>
                  <a:cubicBezTo>
                    <a:pt x="20581" y="8851"/>
                    <a:pt x="21145" y="9021"/>
                    <a:pt x="21600" y="9305"/>
                  </a:cubicBezTo>
                  <a:lnTo>
                    <a:pt x="21600" y="3632"/>
                  </a:lnTo>
                  <a:lnTo>
                    <a:pt x="21600" y="3632"/>
                  </a:lnTo>
                  <a:lnTo>
                    <a:pt x="14792" y="3632"/>
                  </a:lnTo>
                  <a:cubicBezTo>
                    <a:pt x="15132" y="3253"/>
                    <a:pt x="15336" y="2784"/>
                    <a:pt x="15336" y="2274"/>
                  </a:cubicBezTo>
                  <a:cubicBezTo>
                    <a:pt x="15336" y="1018"/>
                    <a:pt x="14114" y="0"/>
                    <a:pt x="12607" y="0"/>
                  </a:cubicBezTo>
                  <a:cubicBezTo>
                    <a:pt x="11100" y="0"/>
                    <a:pt x="9878" y="1018"/>
                    <a:pt x="9878" y="2274"/>
                  </a:cubicBezTo>
                  <a:cubicBezTo>
                    <a:pt x="9878" y="2784"/>
                    <a:pt x="10082" y="3253"/>
                    <a:pt x="10423" y="3632"/>
                  </a:cubicBezTo>
                  <a:lnTo>
                    <a:pt x="0" y="3632"/>
                  </a:lnTo>
                  <a:cubicBezTo>
                    <a:pt x="0" y="3632"/>
                    <a:pt x="0" y="3632"/>
                    <a:pt x="0" y="3632"/>
                  </a:cubicBezTo>
                  <a:cubicBezTo>
                    <a:pt x="0" y="13556"/>
                    <a:pt x="9655" y="21600"/>
                    <a:pt x="21565" y="21600"/>
                  </a:cubicBezTo>
                  <a:cubicBezTo>
                    <a:pt x="21577" y="21600"/>
                    <a:pt x="21588" y="21600"/>
                    <a:pt x="21600" y="21600"/>
                  </a:cubicBezTo>
                  <a:close/>
                </a:path>
              </a:pathLst>
            </a:custGeom>
            <a:solidFill>
              <a:srgbClr val="F1F1F1"/>
            </a:solidFill>
            <a:ln w="88900" cap="flat">
              <a:solidFill>
                <a:srgbClr val="FFFFFF"/>
              </a:solidFill>
              <a:prstDash val="solid"/>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65" name="Shape 1024"/>
            <p:cNvSpPr/>
            <p:nvPr/>
          </p:nvSpPr>
          <p:spPr>
            <a:xfrm>
              <a:off x="2318387" y="2902671"/>
              <a:ext cx="3484247" cy="2902078"/>
            </a:xfrm>
            <a:custGeom>
              <a:avLst/>
              <a:gdLst/>
              <a:ahLst/>
              <a:cxnLst>
                <a:cxn ang="0">
                  <a:pos x="wd2" y="hd2"/>
                </a:cxn>
                <a:cxn ang="5400000">
                  <a:pos x="wd2" y="hd2"/>
                </a:cxn>
                <a:cxn ang="10800000">
                  <a:pos x="wd2" y="hd2"/>
                </a:cxn>
                <a:cxn ang="16200000">
                  <a:pos x="wd2" y="hd2"/>
                </a:cxn>
              </a:cxnLst>
              <a:rect l="0" t="0" r="r" b="b"/>
              <a:pathLst>
                <a:path w="21600" h="21600" extrusionOk="0">
                  <a:moveTo>
                    <a:pt x="3637" y="21600"/>
                  </a:moveTo>
                  <a:cubicBezTo>
                    <a:pt x="13560" y="21581"/>
                    <a:pt x="21600" y="11918"/>
                    <a:pt x="21600" y="0"/>
                  </a:cubicBezTo>
                  <a:lnTo>
                    <a:pt x="12962" y="0"/>
                  </a:lnTo>
                  <a:cubicBezTo>
                    <a:pt x="13246" y="456"/>
                    <a:pt x="13416" y="1020"/>
                    <a:pt x="13416" y="1634"/>
                  </a:cubicBezTo>
                  <a:cubicBezTo>
                    <a:pt x="13416" y="3143"/>
                    <a:pt x="12397" y="4367"/>
                    <a:pt x="11140" y="4367"/>
                  </a:cubicBezTo>
                  <a:cubicBezTo>
                    <a:pt x="9882" y="4367"/>
                    <a:pt x="8863" y="3143"/>
                    <a:pt x="8863" y="1634"/>
                  </a:cubicBezTo>
                  <a:cubicBezTo>
                    <a:pt x="8863" y="1020"/>
                    <a:pt x="9033" y="456"/>
                    <a:pt x="9317" y="0"/>
                  </a:cubicBezTo>
                  <a:lnTo>
                    <a:pt x="3637" y="0"/>
                  </a:lnTo>
                  <a:lnTo>
                    <a:pt x="3637" y="6820"/>
                  </a:lnTo>
                  <a:cubicBezTo>
                    <a:pt x="3257" y="6479"/>
                    <a:pt x="2787" y="6274"/>
                    <a:pt x="2277" y="6274"/>
                  </a:cubicBezTo>
                  <a:cubicBezTo>
                    <a:pt x="1019" y="6274"/>
                    <a:pt x="0" y="7498"/>
                    <a:pt x="0" y="9007"/>
                  </a:cubicBezTo>
                  <a:cubicBezTo>
                    <a:pt x="0" y="10517"/>
                    <a:pt x="1019" y="11741"/>
                    <a:pt x="2277" y="11741"/>
                  </a:cubicBezTo>
                  <a:cubicBezTo>
                    <a:pt x="2787" y="11741"/>
                    <a:pt x="3257" y="11536"/>
                    <a:pt x="3637" y="11195"/>
                  </a:cubicBezTo>
                  <a:cubicBezTo>
                    <a:pt x="3637" y="11195"/>
                    <a:pt x="3637" y="21600"/>
                    <a:pt x="3637" y="21600"/>
                  </a:cubicBezTo>
                  <a:close/>
                </a:path>
              </a:pathLst>
            </a:custGeom>
            <a:solidFill>
              <a:srgbClr val="F1F1F1"/>
            </a:solidFill>
            <a:ln w="88900" cap="flat">
              <a:solidFill>
                <a:srgbClr val="FFFFFF"/>
              </a:solidFill>
              <a:prstDash val="solid"/>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grpSp>
      <p:sp>
        <p:nvSpPr>
          <p:cNvPr id="66" name="Shape 1026"/>
          <p:cNvSpPr/>
          <p:nvPr/>
        </p:nvSpPr>
        <p:spPr>
          <a:xfrm rot="16200000">
            <a:off x="1771150" y="1941837"/>
            <a:ext cx="5686639" cy="3138154"/>
          </a:xfrm>
          <a:custGeom>
            <a:avLst/>
            <a:gdLst/>
            <a:ahLst/>
            <a:cxnLst>
              <a:cxn ang="0">
                <a:pos x="wd2" y="hd2"/>
              </a:cxn>
              <a:cxn ang="5400000">
                <a:pos x="wd2" y="hd2"/>
              </a:cxn>
              <a:cxn ang="10800000">
                <a:pos x="wd2" y="hd2"/>
              </a:cxn>
              <a:cxn ang="16200000">
                <a:pos x="wd2" y="hd2"/>
              </a:cxn>
            </a:cxnLst>
            <a:rect l="0" t="0" r="r" b="b"/>
            <a:pathLst>
              <a:path w="21600" h="21600" extrusionOk="0">
                <a:moveTo>
                  <a:pt x="15640" y="18837"/>
                </a:moveTo>
                <a:cubicBezTo>
                  <a:pt x="13190" y="18837"/>
                  <a:pt x="11205" y="15239"/>
                  <a:pt x="11205" y="10800"/>
                </a:cubicBezTo>
                <a:cubicBezTo>
                  <a:pt x="11205" y="6361"/>
                  <a:pt x="13190" y="2762"/>
                  <a:pt x="15640" y="2762"/>
                </a:cubicBezTo>
                <a:cubicBezTo>
                  <a:pt x="18090" y="2762"/>
                  <a:pt x="20076" y="6361"/>
                  <a:pt x="20076" y="10800"/>
                </a:cubicBezTo>
                <a:cubicBezTo>
                  <a:pt x="20076" y="15239"/>
                  <a:pt x="18090" y="18837"/>
                  <a:pt x="15640" y="18837"/>
                </a:cubicBezTo>
                <a:close/>
                <a:moveTo>
                  <a:pt x="15640" y="0"/>
                </a:moveTo>
                <a:cubicBezTo>
                  <a:pt x="12538" y="0"/>
                  <a:pt x="9990" y="4295"/>
                  <a:pt x="9707" y="9783"/>
                </a:cubicBezTo>
                <a:lnTo>
                  <a:pt x="9307" y="9783"/>
                </a:lnTo>
                <a:lnTo>
                  <a:pt x="9307" y="9333"/>
                </a:lnTo>
                <a:lnTo>
                  <a:pt x="0" y="9333"/>
                </a:lnTo>
                <a:lnTo>
                  <a:pt x="0" y="12267"/>
                </a:lnTo>
                <a:lnTo>
                  <a:pt x="9307" y="12267"/>
                </a:lnTo>
                <a:lnTo>
                  <a:pt x="9307" y="11817"/>
                </a:lnTo>
                <a:lnTo>
                  <a:pt x="9707" y="11817"/>
                </a:lnTo>
                <a:cubicBezTo>
                  <a:pt x="9990" y="17305"/>
                  <a:pt x="12538" y="21600"/>
                  <a:pt x="15640" y="21600"/>
                </a:cubicBezTo>
                <a:cubicBezTo>
                  <a:pt x="18932" y="21600"/>
                  <a:pt x="21600" y="16765"/>
                  <a:pt x="21600" y="10800"/>
                </a:cubicBezTo>
                <a:cubicBezTo>
                  <a:pt x="21600" y="4835"/>
                  <a:pt x="18932" y="0"/>
                  <a:pt x="15640" y="0"/>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67" name="Shape 1031"/>
          <p:cNvSpPr/>
          <p:nvPr/>
        </p:nvSpPr>
        <p:spPr>
          <a:xfrm>
            <a:off x="2703310" y="935244"/>
            <a:ext cx="1275688" cy="5408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8" name="Shape 1035"/>
          <p:cNvSpPr/>
          <p:nvPr/>
        </p:nvSpPr>
        <p:spPr>
          <a:xfrm flipH="1">
            <a:off x="5241670" y="935244"/>
            <a:ext cx="1275688" cy="5408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9" name="Shape 1039"/>
          <p:cNvSpPr/>
          <p:nvPr/>
        </p:nvSpPr>
        <p:spPr>
          <a:xfrm>
            <a:off x="2703310" y="2485045"/>
            <a:ext cx="1275688" cy="5408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70" name="Shape 1043"/>
          <p:cNvSpPr/>
          <p:nvPr/>
        </p:nvSpPr>
        <p:spPr>
          <a:xfrm flipH="1">
            <a:off x="5241670" y="2485045"/>
            <a:ext cx="1275688" cy="5408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grpSp>
        <p:nvGrpSpPr>
          <p:cNvPr id="71" name="Group 2"/>
          <p:cNvGrpSpPr/>
          <p:nvPr/>
        </p:nvGrpSpPr>
        <p:grpSpPr>
          <a:xfrm>
            <a:off x="3464078" y="1088336"/>
            <a:ext cx="1384940" cy="1150207"/>
            <a:chOff x="4658741" y="2739962"/>
            <a:chExt cx="1745120" cy="1449341"/>
          </a:xfrm>
          <a:solidFill>
            <a:srgbClr val="009900"/>
          </a:solidFill>
        </p:grpSpPr>
        <p:sp>
          <p:nvSpPr>
            <p:cNvPr id="72" name="Shape 1027"/>
            <p:cNvSpPr/>
            <p:nvPr/>
          </p:nvSpPr>
          <p:spPr>
            <a:xfrm rot="16200000">
              <a:off x="4806630" y="2592073"/>
              <a:ext cx="1449341" cy="1745120"/>
            </a:xfrm>
            <a:custGeom>
              <a:avLst/>
              <a:gdLst/>
              <a:ahLst/>
              <a:cxnLst>
                <a:cxn ang="0">
                  <a:pos x="wd2" y="hd2"/>
                </a:cxn>
                <a:cxn ang="5400000">
                  <a:pos x="wd2" y="hd2"/>
                </a:cxn>
                <a:cxn ang="10800000">
                  <a:pos x="wd2" y="hd2"/>
                </a:cxn>
                <a:cxn ang="16200000">
                  <a:pos x="wd2" y="hd2"/>
                </a:cxn>
              </a:cxnLst>
              <a:rect l="0" t="0" r="r" b="b"/>
              <a:pathLst>
                <a:path w="21600" h="21600" extrusionOk="0">
                  <a:moveTo>
                    <a:pt x="11759" y="19326"/>
                  </a:moveTo>
                  <a:cubicBezTo>
                    <a:pt x="11759" y="18816"/>
                    <a:pt x="11554" y="18347"/>
                    <a:pt x="11213" y="17968"/>
                  </a:cubicBezTo>
                  <a:lnTo>
                    <a:pt x="21600" y="17968"/>
                  </a:lnTo>
                  <a:cubicBezTo>
                    <a:pt x="21600" y="8054"/>
                    <a:pt x="11933" y="16"/>
                    <a:pt x="0" y="0"/>
                  </a:cubicBezTo>
                  <a:lnTo>
                    <a:pt x="0" y="17968"/>
                  </a:lnTo>
                  <a:lnTo>
                    <a:pt x="6830" y="17968"/>
                  </a:lnTo>
                  <a:cubicBezTo>
                    <a:pt x="6489" y="18347"/>
                    <a:pt x="6284" y="18816"/>
                    <a:pt x="6284" y="19326"/>
                  </a:cubicBezTo>
                  <a:cubicBezTo>
                    <a:pt x="6284" y="20582"/>
                    <a:pt x="7510" y="21600"/>
                    <a:pt x="9022" y="21600"/>
                  </a:cubicBezTo>
                  <a:cubicBezTo>
                    <a:pt x="10534" y="21600"/>
                    <a:pt x="11759" y="20582"/>
                    <a:pt x="11759" y="19326"/>
                  </a:cubicBezTo>
                  <a:close/>
                </a:path>
              </a:pathLst>
            </a:custGeom>
            <a:grp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73" name="Shape 1047"/>
            <p:cNvSpPr/>
            <p:nvPr/>
          </p:nvSpPr>
          <p:spPr>
            <a:xfrm>
              <a:off x="5271459" y="3308488"/>
              <a:ext cx="351062" cy="312290"/>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grpFill/>
            <a:ln w="12700">
              <a:miter lim="400000"/>
            </a:ln>
          </p:spPr>
          <p:txBody>
            <a:bodyPr lIns="30236" tIns="30236" rIns="30236" bIns="30236" anchor="ct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grpSp>
      <p:grpSp>
        <p:nvGrpSpPr>
          <p:cNvPr id="74" name="Group 4"/>
          <p:cNvGrpSpPr/>
          <p:nvPr/>
        </p:nvGrpSpPr>
        <p:grpSpPr>
          <a:xfrm>
            <a:off x="3464078" y="2003955"/>
            <a:ext cx="1152048" cy="1386795"/>
            <a:chOff x="4658741" y="3893707"/>
            <a:chExt cx="1451660" cy="1747458"/>
          </a:xfrm>
          <a:solidFill>
            <a:srgbClr val="009900"/>
          </a:solidFill>
        </p:grpSpPr>
        <p:sp>
          <p:nvSpPr>
            <p:cNvPr id="75" name="Shape 1028"/>
            <p:cNvSpPr/>
            <p:nvPr/>
          </p:nvSpPr>
          <p:spPr>
            <a:xfrm rot="16200000">
              <a:off x="4510842" y="4041606"/>
              <a:ext cx="1747458" cy="1451660"/>
            </a:xfrm>
            <a:custGeom>
              <a:avLst/>
              <a:gdLst/>
              <a:ahLst/>
              <a:cxnLst>
                <a:cxn ang="0">
                  <a:pos x="wd2" y="hd2"/>
                </a:cxn>
                <a:cxn ang="5400000">
                  <a:pos x="wd2" y="hd2"/>
                </a:cxn>
                <a:cxn ang="10800000">
                  <a:pos x="wd2" y="hd2"/>
                </a:cxn>
                <a:cxn ang="16200000">
                  <a:pos x="wd2" y="hd2"/>
                </a:cxn>
              </a:cxnLst>
              <a:rect l="0" t="0" r="r" b="b"/>
              <a:pathLst>
                <a:path w="21600" h="21600" extrusionOk="0">
                  <a:moveTo>
                    <a:pt x="12761" y="19967"/>
                  </a:moveTo>
                  <a:cubicBezTo>
                    <a:pt x="12761" y="20580"/>
                    <a:pt x="12591" y="21144"/>
                    <a:pt x="12308" y="21600"/>
                  </a:cubicBezTo>
                  <a:lnTo>
                    <a:pt x="17972" y="21600"/>
                  </a:lnTo>
                  <a:lnTo>
                    <a:pt x="17972" y="14781"/>
                  </a:lnTo>
                  <a:cubicBezTo>
                    <a:pt x="18351" y="15122"/>
                    <a:pt x="18820" y="15326"/>
                    <a:pt x="19329" y="15326"/>
                  </a:cubicBezTo>
                  <a:cubicBezTo>
                    <a:pt x="20583" y="15326"/>
                    <a:pt x="21600" y="14103"/>
                    <a:pt x="21600" y="12593"/>
                  </a:cubicBezTo>
                  <a:cubicBezTo>
                    <a:pt x="21600" y="11084"/>
                    <a:pt x="20583" y="9860"/>
                    <a:pt x="19329" y="9860"/>
                  </a:cubicBezTo>
                  <a:cubicBezTo>
                    <a:pt x="18820" y="9860"/>
                    <a:pt x="18351" y="10064"/>
                    <a:pt x="17972" y="10405"/>
                  </a:cubicBezTo>
                  <a:lnTo>
                    <a:pt x="17972" y="0"/>
                  </a:lnTo>
                  <a:cubicBezTo>
                    <a:pt x="17963" y="0"/>
                    <a:pt x="17953" y="0"/>
                    <a:pt x="17943" y="0"/>
                  </a:cubicBezTo>
                  <a:cubicBezTo>
                    <a:pt x="8034" y="0"/>
                    <a:pt x="0" y="9671"/>
                    <a:pt x="0" y="21600"/>
                  </a:cubicBezTo>
                  <a:lnTo>
                    <a:pt x="8672" y="21600"/>
                  </a:lnTo>
                  <a:cubicBezTo>
                    <a:pt x="8389" y="21144"/>
                    <a:pt x="8219" y="20580"/>
                    <a:pt x="8219" y="19967"/>
                  </a:cubicBezTo>
                  <a:cubicBezTo>
                    <a:pt x="8219" y="18457"/>
                    <a:pt x="9236" y="17234"/>
                    <a:pt x="10490" y="17234"/>
                  </a:cubicBezTo>
                  <a:cubicBezTo>
                    <a:pt x="11744" y="17234"/>
                    <a:pt x="12761" y="18457"/>
                    <a:pt x="12761" y="19967"/>
                  </a:cubicBezTo>
                  <a:close/>
                </a:path>
              </a:pathLst>
            </a:custGeom>
            <a:grp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76" name="Group 3"/>
            <p:cNvGrpSpPr/>
            <p:nvPr/>
          </p:nvGrpSpPr>
          <p:grpSpPr>
            <a:xfrm>
              <a:off x="5300949" y="4611290"/>
              <a:ext cx="292082" cy="312291"/>
              <a:chOff x="5300949" y="4611290"/>
              <a:chExt cx="292082" cy="312291"/>
            </a:xfrm>
            <a:grpFill/>
          </p:grpSpPr>
          <p:sp>
            <p:nvSpPr>
              <p:cNvPr id="77" name="Shape 1048"/>
              <p:cNvSpPr/>
              <p:nvPr/>
            </p:nvSpPr>
            <p:spPr>
              <a:xfrm>
                <a:off x="5300949" y="4798756"/>
                <a:ext cx="50932" cy="124825"/>
              </a:xfrm>
              <a:prstGeom prst="rect">
                <a:avLst/>
              </a:prstGeom>
              <a:grp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78" name="Shape 1049"/>
              <p:cNvSpPr/>
              <p:nvPr/>
            </p:nvSpPr>
            <p:spPr>
              <a:xfrm>
                <a:off x="5381332" y="4745411"/>
                <a:ext cx="50932" cy="178170"/>
              </a:xfrm>
              <a:prstGeom prst="rect">
                <a:avLst/>
              </a:prstGeom>
              <a:grp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79" name="Shape 1050"/>
              <p:cNvSpPr/>
              <p:nvPr/>
            </p:nvSpPr>
            <p:spPr>
              <a:xfrm>
                <a:off x="5461715" y="4701406"/>
                <a:ext cx="50932" cy="222175"/>
              </a:xfrm>
              <a:prstGeom prst="rect">
                <a:avLst/>
              </a:prstGeom>
              <a:grp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80" name="Shape 1051"/>
              <p:cNvSpPr/>
              <p:nvPr/>
            </p:nvSpPr>
            <p:spPr>
              <a:xfrm>
                <a:off x="5542099" y="4673932"/>
                <a:ext cx="50932" cy="249649"/>
              </a:xfrm>
              <a:prstGeom prst="rect">
                <a:avLst/>
              </a:prstGeom>
              <a:grp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81" name="Shape 1056"/>
              <p:cNvSpPr/>
              <p:nvPr/>
            </p:nvSpPr>
            <p:spPr>
              <a:xfrm>
                <a:off x="5304006" y="4611290"/>
                <a:ext cx="288076" cy="1169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00" y="7200"/>
                      <a:pt x="7200" y="14400"/>
                      <a:pt x="0" y="21600"/>
                    </a:cubicBezTo>
                  </a:path>
                </a:pathLst>
              </a:custGeom>
              <a:grpFill/>
              <a:ln w="12700" cap="flat">
                <a:solidFill>
                  <a:srgbClr val="FFFFFF"/>
                </a:solidFill>
                <a:prstDash val="solid"/>
                <a:miter lim="400000"/>
                <a:headEnd type="triangle" w="med" len="med"/>
              </a:ln>
              <a:effectLst/>
            </p:spPr>
            <p:txBody>
              <a:bodyPr/>
              <a:lstStyle/>
              <a:p>
                <a:pPr>
                  <a:defRPr/>
                </a:pPr>
                <a:endParaRPr sz="1133" kern="0">
                  <a:solidFill>
                    <a:prstClr val="black"/>
                  </a:solidFill>
                  <a:latin typeface="微软雅黑"/>
                  <a:ea typeface="微软雅黑"/>
                </a:endParaRPr>
              </a:p>
            </p:txBody>
          </p:sp>
        </p:grpSp>
      </p:grpSp>
      <p:grpSp>
        <p:nvGrpSpPr>
          <p:cNvPr id="82" name="Group 1"/>
          <p:cNvGrpSpPr/>
          <p:nvPr/>
        </p:nvGrpSpPr>
        <p:grpSpPr>
          <a:xfrm>
            <a:off x="4612755" y="1085656"/>
            <a:ext cx="1152012" cy="1383110"/>
            <a:chOff x="6106153" y="2736586"/>
            <a:chExt cx="1451615" cy="1742815"/>
          </a:xfrm>
          <a:solidFill>
            <a:srgbClr val="009900"/>
          </a:solidFill>
        </p:grpSpPr>
        <p:sp>
          <p:nvSpPr>
            <p:cNvPr id="83" name="Shape 1030"/>
            <p:cNvSpPr/>
            <p:nvPr/>
          </p:nvSpPr>
          <p:spPr>
            <a:xfrm rot="16200000">
              <a:off x="5960553" y="2882186"/>
              <a:ext cx="1742815" cy="1451615"/>
            </a:xfrm>
            <a:custGeom>
              <a:avLst/>
              <a:gdLst/>
              <a:ahLst/>
              <a:cxnLst>
                <a:cxn ang="0">
                  <a:pos x="wd2" y="hd2"/>
                </a:cxn>
                <a:cxn ang="5400000">
                  <a:pos x="wd2" y="hd2"/>
                </a:cxn>
                <a:cxn ang="10800000">
                  <a:pos x="wd2" y="hd2"/>
                </a:cxn>
                <a:cxn ang="16200000">
                  <a:pos x="wd2" y="hd2"/>
                </a:cxn>
              </a:cxnLst>
              <a:rect l="0" t="0" r="r" b="b"/>
              <a:pathLst>
                <a:path w="21600" h="21600" extrusionOk="0">
                  <a:moveTo>
                    <a:pt x="3637" y="21600"/>
                  </a:moveTo>
                  <a:cubicBezTo>
                    <a:pt x="13560" y="21581"/>
                    <a:pt x="21600" y="11918"/>
                    <a:pt x="21600" y="0"/>
                  </a:cubicBezTo>
                  <a:lnTo>
                    <a:pt x="12962" y="0"/>
                  </a:lnTo>
                  <a:cubicBezTo>
                    <a:pt x="13246" y="456"/>
                    <a:pt x="13416" y="1020"/>
                    <a:pt x="13416" y="1634"/>
                  </a:cubicBezTo>
                  <a:cubicBezTo>
                    <a:pt x="13416" y="3143"/>
                    <a:pt x="12397" y="4367"/>
                    <a:pt x="11140" y="4367"/>
                  </a:cubicBezTo>
                  <a:cubicBezTo>
                    <a:pt x="9882" y="4367"/>
                    <a:pt x="8863" y="3143"/>
                    <a:pt x="8863" y="1634"/>
                  </a:cubicBezTo>
                  <a:cubicBezTo>
                    <a:pt x="8863" y="1020"/>
                    <a:pt x="9033" y="456"/>
                    <a:pt x="9317" y="0"/>
                  </a:cubicBezTo>
                  <a:lnTo>
                    <a:pt x="3637" y="0"/>
                  </a:lnTo>
                  <a:lnTo>
                    <a:pt x="3637" y="6820"/>
                  </a:lnTo>
                  <a:cubicBezTo>
                    <a:pt x="3257" y="6479"/>
                    <a:pt x="2787" y="6274"/>
                    <a:pt x="2277" y="6274"/>
                  </a:cubicBezTo>
                  <a:cubicBezTo>
                    <a:pt x="1019" y="6274"/>
                    <a:pt x="0" y="7498"/>
                    <a:pt x="0" y="9007"/>
                  </a:cubicBezTo>
                  <a:cubicBezTo>
                    <a:pt x="0" y="10517"/>
                    <a:pt x="1019" y="11741"/>
                    <a:pt x="2277" y="11741"/>
                  </a:cubicBezTo>
                  <a:cubicBezTo>
                    <a:pt x="2787" y="11741"/>
                    <a:pt x="3257" y="11536"/>
                    <a:pt x="3637" y="11195"/>
                  </a:cubicBezTo>
                  <a:cubicBezTo>
                    <a:pt x="3637" y="11195"/>
                    <a:pt x="3637" y="21600"/>
                    <a:pt x="3637" y="21600"/>
                  </a:cubicBezTo>
                  <a:close/>
                </a:path>
              </a:pathLst>
            </a:custGeom>
            <a:grp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4" name="Shape 1054"/>
            <p:cNvSpPr/>
            <p:nvPr/>
          </p:nvSpPr>
          <p:spPr>
            <a:xfrm rot="2700000">
              <a:off x="6652964" y="3326604"/>
              <a:ext cx="276056" cy="276055"/>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grpFill/>
            <a:ln w="12700">
              <a:miter lim="400000"/>
            </a:ln>
          </p:spPr>
          <p:txBody>
            <a:bodyPr lIns="30236" tIns="30236" rIns="30236" bIns="30236" anchor="ct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grpSp>
      <p:grpSp>
        <p:nvGrpSpPr>
          <p:cNvPr id="85" name="Group 5"/>
          <p:cNvGrpSpPr/>
          <p:nvPr/>
        </p:nvGrpSpPr>
        <p:grpSpPr>
          <a:xfrm>
            <a:off x="4380726" y="2236858"/>
            <a:ext cx="1384936" cy="1153892"/>
            <a:chOff x="5813780" y="4187181"/>
            <a:chExt cx="1745115" cy="1453984"/>
          </a:xfrm>
          <a:solidFill>
            <a:srgbClr val="009900"/>
          </a:solidFill>
        </p:grpSpPr>
        <p:sp>
          <p:nvSpPr>
            <p:cNvPr id="86" name="Shape 1029"/>
            <p:cNvSpPr/>
            <p:nvPr/>
          </p:nvSpPr>
          <p:spPr>
            <a:xfrm rot="16200000">
              <a:off x="5959346" y="4041615"/>
              <a:ext cx="1453984" cy="17451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2945"/>
                  </a:lnTo>
                  <a:cubicBezTo>
                    <a:pt x="21145" y="13229"/>
                    <a:pt x="20581" y="13399"/>
                    <a:pt x="19969" y="13399"/>
                  </a:cubicBezTo>
                  <a:cubicBezTo>
                    <a:pt x="18462" y="13399"/>
                    <a:pt x="17240" y="12381"/>
                    <a:pt x="17240" y="11125"/>
                  </a:cubicBezTo>
                  <a:cubicBezTo>
                    <a:pt x="17240" y="9869"/>
                    <a:pt x="18462" y="8851"/>
                    <a:pt x="19969" y="8851"/>
                  </a:cubicBezTo>
                  <a:cubicBezTo>
                    <a:pt x="20581" y="8851"/>
                    <a:pt x="21145" y="9021"/>
                    <a:pt x="21600" y="9305"/>
                  </a:cubicBezTo>
                  <a:lnTo>
                    <a:pt x="21600" y="3632"/>
                  </a:lnTo>
                  <a:lnTo>
                    <a:pt x="21600" y="3632"/>
                  </a:lnTo>
                  <a:lnTo>
                    <a:pt x="14792" y="3632"/>
                  </a:lnTo>
                  <a:cubicBezTo>
                    <a:pt x="15132" y="3253"/>
                    <a:pt x="15336" y="2784"/>
                    <a:pt x="15336" y="2274"/>
                  </a:cubicBezTo>
                  <a:cubicBezTo>
                    <a:pt x="15336" y="1018"/>
                    <a:pt x="14114" y="0"/>
                    <a:pt x="12607" y="0"/>
                  </a:cubicBezTo>
                  <a:cubicBezTo>
                    <a:pt x="11100" y="0"/>
                    <a:pt x="9878" y="1018"/>
                    <a:pt x="9878" y="2274"/>
                  </a:cubicBezTo>
                  <a:cubicBezTo>
                    <a:pt x="9878" y="2784"/>
                    <a:pt x="10082" y="3253"/>
                    <a:pt x="10423" y="3632"/>
                  </a:cubicBezTo>
                  <a:lnTo>
                    <a:pt x="0" y="3632"/>
                  </a:lnTo>
                  <a:cubicBezTo>
                    <a:pt x="0" y="3632"/>
                    <a:pt x="0" y="3632"/>
                    <a:pt x="0" y="3632"/>
                  </a:cubicBezTo>
                  <a:cubicBezTo>
                    <a:pt x="0" y="13556"/>
                    <a:pt x="9655" y="21600"/>
                    <a:pt x="21565" y="21600"/>
                  </a:cubicBezTo>
                  <a:cubicBezTo>
                    <a:pt x="21577" y="21600"/>
                    <a:pt x="21588" y="21600"/>
                    <a:pt x="21600" y="21600"/>
                  </a:cubicBezTo>
                  <a:close/>
                </a:path>
              </a:pathLst>
            </a:custGeom>
            <a:grp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7" name="Shape 1055"/>
            <p:cNvSpPr/>
            <p:nvPr/>
          </p:nvSpPr>
          <p:spPr>
            <a:xfrm rot="21537488">
              <a:off x="6664573" y="4683387"/>
              <a:ext cx="161298" cy="293743"/>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grpFill/>
            <a:ln w="12700">
              <a:miter lim="400000"/>
            </a:ln>
          </p:spPr>
          <p:txBody>
            <a:bodyPr lIns="0" tIns="0" rIns="0" bIns="0"/>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grpSp>
      <p:sp>
        <p:nvSpPr>
          <p:cNvPr id="88" name="Text Placeholder 2"/>
          <p:cNvSpPr txBox="1">
            <a:spLocks/>
          </p:cNvSpPr>
          <p:nvPr/>
        </p:nvSpPr>
        <p:spPr>
          <a:xfrm>
            <a:off x="6422485" y="868472"/>
            <a:ext cx="1806863"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defRPr/>
            </a:pPr>
            <a:r>
              <a:rPr lang="zh-CN" altLang="en-US" sz="1111" dirty="0">
                <a:solidFill>
                  <a:srgbClr val="008000"/>
                </a:solidFill>
                <a:latin typeface="微软雅黑"/>
                <a:ea typeface="微软雅黑"/>
              </a:rPr>
              <a:t>添加标题</a:t>
            </a:r>
            <a:r>
              <a:rPr lang="en-GB" sz="1111" dirty="0">
                <a:solidFill>
                  <a:srgbClr val="008000"/>
                </a:solidFill>
                <a:latin typeface="微软雅黑"/>
                <a:ea typeface="微软雅黑"/>
              </a:rPr>
              <a:t> 03</a:t>
            </a:r>
          </a:p>
        </p:txBody>
      </p:sp>
      <p:sp>
        <p:nvSpPr>
          <p:cNvPr id="89" name="TextBox 88"/>
          <p:cNvSpPr txBox="1"/>
          <p:nvPr/>
        </p:nvSpPr>
        <p:spPr>
          <a:xfrm>
            <a:off x="6580144" y="2644951"/>
            <a:ext cx="1649204" cy="683777"/>
          </a:xfrm>
          <a:prstGeom prst="rect">
            <a:avLst/>
          </a:prstGeom>
          <a:noFill/>
        </p:spPr>
        <p:txBody>
          <a:bodyPr wrap="square" lIns="0" tIns="0" rIns="0" bIns="0" rtlCol="0">
            <a:spAutoFit/>
          </a:bodyPr>
          <a:lstStyle/>
          <a:p>
            <a:pPr algn="r"/>
            <a:r>
              <a:rPr lang="zh-CN" altLang="en-US" sz="1111" dirty="0">
                <a:solidFill>
                  <a:prstClr val="white">
                    <a:lumMod val="50000"/>
                  </a:prstClr>
                </a:solidFill>
                <a:latin typeface="微软雅黑"/>
                <a:ea typeface="微软雅黑"/>
              </a:rPr>
              <a:t>此处添加详细文本描述，建议与标题相关并符合整体语言风格，语言描述尽量简洁生动</a:t>
            </a:r>
          </a:p>
        </p:txBody>
      </p:sp>
      <p:sp>
        <p:nvSpPr>
          <p:cNvPr id="90" name="Text Placeholder 2"/>
          <p:cNvSpPr txBox="1">
            <a:spLocks/>
          </p:cNvSpPr>
          <p:nvPr/>
        </p:nvSpPr>
        <p:spPr>
          <a:xfrm>
            <a:off x="6422485" y="2393084"/>
            <a:ext cx="1806863"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defRPr/>
            </a:pPr>
            <a:r>
              <a:rPr lang="zh-CN" altLang="en-US" sz="1111">
                <a:solidFill>
                  <a:srgbClr val="008000"/>
                </a:solidFill>
                <a:latin typeface="微软雅黑"/>
                <a:ea typeface="微软雅黑"/>
              </a:rPr>
              <a:t>添加标题</a:t>
            </a:r>
            <a:r>
              <a:rPr lang="en-GB" sz="1111">
                <a:solidFill>
                  <a:srgbClr val="008000"/>
                </a:solidFill>
                <a:latin typeface="微软雅黑"/>
                <a:ea typeface="微软雅黑"/>
              </a:rPr>
              <a:t> 04</a:t>
            </a:r>
            <a:endParaRPr lang="en-GB" sz="1111" dirty="0">
              <a:solidFill>
                <a:srgbClr val="008000"/>
              </a:solidFill>
              <a:latin typeface="微软雅黑"/>
              <a:ea typeface="微软雅黑"/>
            </a:endParaRPr>
          </a:p>
        </p:txBody>
      </p:sp>
      <p:sp>
        <p:nvSpPr>
          <p:cNvPr id="91" name="Text Placeholder 2"/>
          <p:cNvSpPr txBox="1">
            <a:spLocks/>
          </p:cNvSpPr>
          <p:nvPr/>
        </p:nvSpPr>
        <p:spPr>
          <a:xfrm>
            <a:off x="965295" y="868472"/>
            <a:ext cx="183894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r>
              <a:rPr lang="en-GB" sz="1111" dirty="0">
                <a:solidFill>
                  <a:srgbClr val="008000"/>
                </a:solidFill>
                <a:latin typeface="微软雅黑"/>
                <a:ea typeface="微软雅黑"/>
              </a:rPr>
              <a:t> 01</a:t>
            </a:r>
          </a:p>
        </p:txBody>
      </p:sp>
      <p:sp>
        <p:nvSpPr>
          <p:cNvPr id="92" name="Text Placeholder 2"/>
          <p:cNvSpPr txBox="1">
            <a:spLocks/>
          </p:cNvSpPr>
          <p:nvPr/>
        </p:nvSpPr>
        <p:spPr>
          <a:xfrm>
            <a:off x="991320" y="2393084"/>
            <a:ext cx="1812916"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a:solidFill>
                  <a:srgbClr val="008000"/>
                </a:solidFill>
                <a:latin typeface="微软雅黑"/>
                <a:ea typeface="微软雅黑"/>
              </a:rPr>
              <a:t>添加标题</a:t>
            </a:r>
            <a:r>
              <a:rPr lang="en-GB" sz="1111">
                <a:solidFill>
                  <a:srgbClr val="008000"/>
                </a:solidFill>
                <a:latin typeface="微软雅黑"/>
                <a:ea typeface="微软雅黑"/>
              </a:rPr>
              <a:t> 02</a:t>
            </a:r>
            <a:endParaRPr lang="en-GB" sz="1111" dirty="0">
              <a:solidFill>
                <a:srgbClr val="008000"/>
              </a:solidFill>
              <a:latin typeface="微软雅黑"/>
              <a:ea typeface="微软雅黑"/>
            </a:endParaRPr>
          </a:p>
        </p:txBody>
      </p:sp>
      <p:sp>
        <p:nvSpPr>
          <p:cNvPr id="93" name="TextBox 92"/>
          <p:cNvSpPr txBox="1"/>
          <p:nvPr/>
        </p:nvSpPr>
        <p:spPr>
          <a:xfrm>
            <a:off x="6552213" y="1134920"/>
            <a:ext cx="1677135" cy="683777"/>
          </a:xfrm>
          <a:prstGeom prst="rect">
            <a:avLst/>
          </a:prstGeom>
          <a:noFill/>
        </p:spPr>
        <p:txBody>
          <a:bodyPr wrap="square" lIns="0" tIns="0" rIns="0" bIns="0" rtlCol="0">
            <a:spAutoFit/>
          </a:bodyPr>
          <a:lstStyle/>
          <a:p>
            <a:pPr algn="r"/>
            <a:r>
              <a:rPr lang="zh-CN" altLang="en-US" sz="1111" dirty="0">
                <a:solidFill>
                  <a:prstClr val="white">
                    <a:lumMod val="50000"/>
                  </a:prstClr>
                </a:solidFill>
                <a:latin typeface="微软雅黑"/>
                <a:ea typeface="微软雅黑"/>
              </a:rPr>
              <a:t>此处添加详细文本描述，建议与标题相关并符合整体语言风格，语言描述尽量简洁生动</a:t>
            </a:r>
          </a:p>
        </p:txBody>
      </p:sp>
      <p:sp>
        <p:nvSpPr>
          <p:cNvPr id="94" name="TextBox 93"/>
          <p:cNvSpPr txBox="1"/>
          <p:nvPr/>
        </p:nvSpPr>
        <p:spPr>
          <a:xfrm>
            <a:off x="993227" y="2612835"/>
            <a:ext cx="1649204" cy="683777"/>
          </a:xfrm>
          <a:prstGeom prst="rect">
            <a:avLst/>
          </a:prstGeom>
          <a:noFill/>
        </p:spPr>
        <p:txBody>
          <a:bodyPr wrap="square" lIns="0" tIns="0" rIns="0" bIns="0" rtlCol="0">
            <a:spAutoFit/>
          </a:bodyPr>
          <a:lstStyle/>
          <a:p>
            <a:r>
              <a:rPr lang="zh-CN" altLang="en-US" sz="1111"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1111" dirty="0">
              <a:solidFill>
                <a:prstClr val="white">
                  <a:lumMod val="50000"/>
                </a:prstClr>
              </a:solidFill>
              <a:latin typeface="微软雅黑"/>
              <a:ea typeface="微软雅黑"/>
            </a:endParaRPr>
          </a:p>
        </p:txBody>
      </p:sp>
      <p:sp>
        <p:nvSpPr>
          <p:cNvPr id="95" name="TextBox 94"/>
          <p:cNvSpPr txBox="1"/>
          <p:nvPr/>
        </p:nvSpPr>
        <p:spPr>
          <a:xfrm>
            <a:off x="965295" y="1102804"/>
            <a:ext cx="1677135" cy="683777"/>
          </a:xfrm>
          <a:prstGeom prst="rect">
            <a:avLst/>
          </a:prstGeom>
          <a:noFill/>
        </p:spPr>
        <p:txBody>
          <a:bodyPr wrap="square" lIns="0" tIns="0" rIns="0" bIns="0" rtlCol="0">
            <a:spAutoFit/>
          </a:bodyPr>
          <a:lstStyle/>
          <a:p>
            <a:r>
              <a:rPr lang="zh-CN" altLang="en-US" sz="1111"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1111" dirty="0">
              <a:solidFill>
                <a:prstClr val="white">
                  <a:lumMod val="50000"/>
                </a:prstClr>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ppt_x</p:attrName>
                                        </p:attrNameLst>
                                      </p:cBhvr>
                                      <p:tavLst>
                                        <p:tav tm="0">
                                          <p:val>
                                            <p:strVal val="0-#ppt_w/2"/>
                                          </p:val>
                                        </p:tav>
                                        <p:tav tm="100000">
                                          <p:val>
                                            <p:strVal val="#ppt_x"/>
                                          </p:val>
                                        </p:tav>
                                      </p:tavLst>
                                    </p:anim>
                                    <p:anim calcmode="lin" valueType="num">
                                      <p:cBhvr>
                                        <p:cTn id="8" dur="500" fill="hold"/>
                                        <p:tgtEl>
                                          <p:spTgt spid="5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p:cTn id="11" dur="500" fill="hold"/>
                                        <p:tgtEl>
                                          <p:spTgt spid="58"/>
                                        </p:tgtEl>
                                        <p:attrNameLst>
                                          <p:attrName>ppt_x</p:attrName>
                                        </p:attrNameLst>
                                      </p:cBhvr>
                                      <p:tavLst>
                                        <p:tav tm="0">
                                          <p:val>
                                            <p:strVal val="0-#ppt_w/2"/>
                                          </p:val>
                                        </p:tav>
                                        <p:tav tm="100000">
                                          <p:val>
                                            <p:strVal val="#ppt_x"/>
                                          </p:val>
                                        </p:tav>
                                      </p:tavLst>
                                    </p:anim>
                                    <p:anim calcmode="lin" valueType="num">
                                      <p:cBhvr>
                                        <p:cTn id="12" dur="500" fill="hold"/>
                                        <p:tgtEl>
                                          <p:spTgt spid="5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p:cTn id="15" dur="500" fill="hold"/>
                                        <p:tgtEl>
                                          <p:spTgt spid="59"/>
                                        </p:tgtEl>
                                        <p:attrNameLst>
                                          <p:attrName>ppt_x</p:attrName>
                                        </p:attrNameLst>
                                      </p:cBhvr>
                                      <p:tavLst>
                                        <p:tav tm="0">
                                          <p:val>
                                            <p:strVal val="0-#ppt_w/2"/>
                                          </p:val>
                                        </p:tav>
                                        <p:tav tm="100000">
                                          <p:val>
                                            <p:strVal val="#ppt_x"/>
                                          </p:val>
                                        </p:tav>
                                      </p:tavLst>
                                    </p:anim>
                                    <p:anim calcmode="lin" valueType="num">
                                      <p:cBhvr>
                                        <p:cTn id="16" dur="500" fill="hold"/>
                                        <p:tgtEl>
                                          <p:spTgt spid="5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fill="hold"/>
                                        <p:tgtEl>
                                          <p:spTgt spid="60"/>
                                        </p:tgtEl>
                                        <p:attrNameLst>
                                          <p:attrName>ppt_x</p:attrName>
                                        </p:attrNameLst>
                                      </p:cBhvr>
                                      <p:tavLst>
                                        <p:tav tm="0">
                                          <p:val>
                                            <p:strVal val="0-#ppt_w/2"/>
                                          </p:val>
                                        </p:tav>
                                        <p:tav tm="100000">
                                          <p:val>
                                            <p:strVal val="#ppt_x"/>
                                          </p:val>
                                        </p:tav>
                                      </p:tavLst>
                                    </p:anim>
                                    <p:anim calcmode="lin" valueType="num">
                                      <p:cBhvr>
                                        <p:cTn id="20" dur="500" fill="hold"/>
                                        <p:tgtEl>
                                          <p:spTgt spid="60"/>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57"/>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58"/>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59"/>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60"/>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childTnLst>
                          </p:cTn>
                        </p:par>
                        <p:par>
                          <p:cTn id="32" fill="hold">
                            <p:stCondLst>
                              <p:cond delay="800"/>
                            </p:stCondLst>
                            <p:childTnLst>
                              <p:par>
                                <p:cTn id="33" presetID="22" presetClass="entr" presetSubtype="4" fill="hold" grpId="0"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down)">
                                      <p:cBhvr>
                                        <p:cTn id="35" dur="200"/>
                                        <p:tgtEl>
                                          <p:spTgt spid="66"/>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200"/>
                                        <p:tgtEl>
                                          <p:spTgt spid="61"/>
                                        </p:tgtEl>
                                      </p:cBhvr>
                                    </p:animEffect>
                                  </p:childTnLst>
                                </p:cTn>
                              </p:par>
                            </p:childTnLst>
                          </p:cTn>
                        </p:par>
                        <p:par>
                          <p:cTn id="40" fill="hold">
                            <p:stCondLst>
                              <p:cond delay="1200"/>
                            </p:stCondLst>
                            <p:childTnLst>
                              <p:par>
                                <p:cTn id="41" presetID="10" presetClass="entr" presetSubtype="0" fill="hold"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200"/>
                                        <p:tgtEl>
                                          <p:spTgt spid="71"/>
                                        </p:tgtEl>
                                      </p:cBhvr>
                                    </p:animEffect>
                                  </p:childTnLst>
                                </p:cTn>
                              </p:par>
                            </p:childTnLst>
                          </p:cTn>
                        </p:par>
                        <p:par>
                          <p:cTn id="44" fill="hold">
                            <p:stCondLst>
                              <p:cond delay="1400"/>
                            </p:stCondLst>
                            <p:childTnLst>
                              <p:par>
                                <p:cTn id="45" presetID="22" presetClass="entr" presetSubtype="2" fill="hold" grpId="0"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wipe(right)">
                                      <p:cBhvr>
                                        <p:cTn id="47" dur="200"/>
                                        <p:tgtEl>
                                          <p:spTgt spid="67"/>
                                        </p:tgtEl>
                                      </p:cBhvr>
                                    </p:animEffect>
                                  </p:childTnLst>
                                </p:cTn>
                              </p:par>
                            </p:childTnLst>
                          </p:cTn>
                        </p:par>
                        <p:par>
                          <p:cTn id="48" fill="hold">
                            <p:stCondLst>
                              <p:cond delay="1600"/>
                            </p:stCondLst>
                            <p:childTnLst>
                              <p:par>
                                <p:cTn id="49" presetID="1" presetClass="entr" presetSubtype="0" fill="hold" grpId="0" nodeType="afterEffect">
                                  <p:stCondLst>
                                    <p:cond delay="0"/>
                                  </p:stCondLst>
                                  <p:childTnLst>
                                    <p:set>
                                      <p:cBhvr>
                                        <p:cTn id="50" dur="1" fill="hold">
                                          <p:stCondLst>
                                            <p:cond delay="199"/>
                                          </p:stCondLst>
                                        </p:cTn>
                                        <p:tgtEl>
                                          <p:spTgt spid="91">
                                            <p:txEl>
                                              <p:pRg st="0" end="0"/>
                                            </p:txEl>
                                          </p:spTgt>
                                        </p:tgtEl>
                                        <p:attrNameLst>
                                          <p:attrName>style.visibility</p:attrName>
                                        </p:attrNameLst>
                                      </p:cBhvr>
                                      <p:to>
                                        <p:strVal val="visible"/>
                                      </p:to>
                                    </p:set>
                                  </p:childTnLst>
                                </p:cTn>
                              </p:par>
                              <p:par>
                                <p:cTn id="51" presetID="18" presetClass="entr" presetSubtype="6" fill="hold" grpId="0" nodeType="withEffect">
                                  <p:stCondLst>
                                    <p:cond delay="0"/>
                                  </p:stCondLst>
                                  <p:childTnLst>
                                    <p:set>
                                      <p:cBhvr>
                                        <p:cTn id="52" dur="1" fill="hold">
                                          <p:stCondLst>
                                            <p:cond delay="0"/>
                                          </p:stCondLst>
                                        </p:cTn>
                                        <p:tgtEl>
                                          <p:spTgt spid="95"/>
                                        </p:tgtEl>
                                        <p:attrNameLst>
                                          <p:attrName>style.visibility</p:attrName>
                                        </p:attrNameLst>
                                      </p:cBhvr>
                                      <p:to>
                                        <p:strVal val="visible"/>
                                      </p:to>
                                    </p:set>
                                    <p:animEffect transition="in" filter="strips(downRight)">
                                      <p:cBhvr>
                                        <p:cTn id="53" dur="200"/>
                                        <p:tgtEl>
                                          <p:spTgt spid="95"/>
                                        </p:tgtEl>
                                      </p:cBhvr>
                                    </p:animEffect>
                                  </p:childTnLst>
                                </p:cTn>
                              </p:par>
                            </p:childTnLst>
                          </p:cTn>
                        </p:par>
                        <p:par>
                          <p:cTn id="54" fill="hold">
                            <p:stCondLst>
                              <p:cond delay="1800"/>
                            </p:stCondLst>
                            <p:childTnLst>
                              <p:par>
                                <p:cTn id="55" presetID="10" presetClass="entr" presetSubtype="0" fill="hold"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200"/>
                                        <p:tgtEl>
                                          <p:spTgt spid="74"/>
                                        </p:tgtEl>
                                      </p:cBhvr>
                                    </p:animEffect>
                                  </p:childTnLst>
                                </p:cTn>
                              </p:par>
                            </p:childTnLst>
                          </p:cTn>
                        </p:par>
                        <p:par>
                          <p:cTn id="58" fill="hold">
                            <p:stCondLst>
                              <p:cond delay="2000"/>
                            </p:stCondLst>
                            <p:childTnLst>
                              <p:par>
                                <p:cTn id="59" presetID="22" presetClass="entr" presetSubtype="2" fill="hold" grpId="0"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right)">
                                      <p:cBhvr>
                                        <p:cTn id="61" dur="200"/>
                                        <p:tgtEl>
                                          <p:spTgt spid="69"/>
                                        </p:tgtEl>
                                      </p:cBhvr>
                                    </p:animEffect>
                                  </p:childTnLst>
                                </p:cTn>
                              </p:par>
                            </p:childTnLst>
                          </p:cTn>
                        </p:par>
                        <p:par>
                          <p:cTn id="62" fill="hold">
                            <p:stCondLst>
                              <p:cond delay="2200"/>
                            </p:stCondLst>
                            <p:childTnLst>
                              <p:par>
                                <p:cTn id="63" presetID="1" presetClass="entr" presetSubtype="0" fill="hold" grpId="0" nodeType="afterEffect">
                                  <p:stCondLst>
                                    <p:cond delay="0"/>
                                  </p:stCondLst>
                                  <p:childTnLst>
                                    <p:set>
                                      <p:cBhvr>
                                        <p:cTn id="64" dur="1" fill="hold">
                                          <p:stCondLst>
                                            <p:cond delay="199"/>
                                          </p:stCondLst>
                                        </p:cTn>
                                        <p:tgtEl>
                                          <p:spTgt spid="92">
                                            <p:txEl>
                                              <p:pRg st="0" end="0"/>
                                            </p:txEl>
                                          </p:spTgt>
                                        </p:tgtEl>
                                        <p:attrNameLst>
                                          <p:attrName>style.visibility</p:attrName>
                                        </p:attrNameLst>
                                      </p:cBhvr>
                                      <p:to>
                                        <p:strVal val="visible"/>
                                      </p:to>
                                    </p:set>
                                  </p:childTnLst>
                                </p:cTn>
                              </p:par>
                              <p:par>
                                <p:cTn id="65" presetID="18" presetClass="entr" presetSubtype="6"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strips(downRight)">
                                      <p:cBhvr>
                                        <p:cTn id="67" dur="200"/>
                                        <p:tgtEl>
                                          <p:spTgt spid="94"/>
                                        </p:tgtEl>
                                      </p:cBhvr>
                                    </p:animEffect>
                                  </p:childTnLst>
                                </p:cTn>
                              </p:par>
                            </p:childTnLst>
                          </p:cTn>
                        </p:par>
                        <p:par>
                          <p:cTn id="68" fill="hold">
                            <p:stCondLst>
                              <p:cond delay="2400"/>
                            </p:stCondLst>
                            <p:childTnLst>
                              <p:par>
                                <p:cTn id="69" presetID="10" presetClass="entr" presetSubtype="0" fill="hold"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fade">
                                      <p:cBhvr>
                                        <p:cTn id="71" dur="200"/>
                                        <p:tgtEl>
                                          <p:spTgt spid="82"/>
                                        </p:tgtEl>
                                      </p:cBhvr>
                                    </p:animEffect>
                                  </p:childTnLst>
                                </p:cTn>
                              </p:par>
                            </p:childTnLst>
                          </p:cTn>
                        </p:par>
                        <p:par>
                          <p:cTn id="72" fill="hold">
                            <p:stCondLst>
                              <p:cond delay="2600"/>
                            </p:stCondLst>
                            <p:childTnLst>
                              <p:par>
                                <p:cTn id="73" presetID="22" presetClass="entr" presetSubtype="8"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wipe(left)">
                                      <p:cBhvr>
                                        <p:cTn id="75" dur="200"/>
                                        <p:tgtEl>
                                          <p:spTgt spid="68"/>
                                        </p:tgtEl>
                                      </p:cBhvr>
                                    </p:animEffect>
                                  </p:childTnLst>
                                </p:cTn>
                              </p:par>
                            </p:childTnLst>
                          </p:cTn>
                        </p:par>
                        <p:par>
                          <p:cTn id="76" fill="hold">
                            <p:stCondLst>
                              <p:cond delay="2800"/>
                            </p:stCondLst>
                            <p:childTnLst>
                              <p:par>
                                <p:cTn id="77" presetID="1" presetClass="entr" presetSubtype="0" fill="hold" grpId="0" nodeType="afterEffect">
                                  <p:stCondLst>
                                    <p:cond delay="0"/>
                                  </p:stCondLst>
                                  <p:childTnLst>
                                    <p:set>
                                      <p:cBhvr>
                                        <p:cTn id="78" dur="1" fill="hold">
                                          <p:stCondLst>
                                            <p:cond delay="199"/>
                                          </p:stCondLst>
                                        </p:cTn>
                                        <p:tgtEl>
                                          <p:spTgt spid="88">
                                            <p:txEl>
                                              <p:pRg st="0" end="0"/>
                                            </p:txEl>
                                          </p:spTgt>
                                        </p:tgtEl>
                                        <p:attrNameLst>
                                          <p:attrName>style.visibility</p:attrName>
                                        </p:attrNameLst>
                                      </p:cBhvr>
                                      <p:to>
                                        <p:strVal val="visible"/>
                                      </p:to>
                                    </p:set>
                                  </p:childTnLst>
                                </p:cTn>
                              </p:par>
                              <p:par>
                                <p:cTn id="79" presetID="18" presetClass="entr" presetSubtype="12" fill="hold" grpId="0" nodeType="withEffect">
                                  <p:stCondLst>
                                    <p:cond delay="0"/>
                                  </p:stCondLst>
                                  <p:childTnLst>
                                    <p:set>
                                      <p:cBhvr>
                                        <p:cTn id="80" dur="1" fill="hold">
                                          <p:stCondLst>
                                            <p:cond delay="0"/>
                                          </p:stCondLst>
                                        </p:cTn>
                                        <p:tgtEl>
                                          <p:spTgt spid="93"/>
                                        </p:tgtEl>
                                        <p:attrNameLst>
                                          <p:attrName>style.visibility</p:attrName>
                                        </p:attrNameLst>
                                      </p:cBhvr>
                                      <p:to>
                                        <p:strVal val="visible"/>
                                      </p:to>
                                    </p:set>
                                    <p:animEffect transition="in" filter="strips(downLeft)">
                                      <p:cBhvr>
                                        <p:cTn id="81" dur="200"/>
                                        <p:tgtEl>
                                          <p:spTgt spid="93"/>
                                        </p:tgtEl>
                                      </p:cBhvr>
                                    </p:animEffect>
                                  </p:childTnLst>
                                </p:cTn>
                              </p:par>
                            </p:childTnLst>
                          </p:cTn>
                        </p:par>
                        <p:par>
                          <p:cTn id="82" fill="hold">
                            <p:stCondLst>
                              <p:cond delay="3000"/>
                            </p:stCondLst>
                            <p:childTnLst>
                              <p:par>
                                <p:cTn id="83" presetID="10" presetClass="entr" presetSubtype="0" fill="hold" nodeType="afterEffect">
                                  <p:stCondLst>
                                    <p:cond delay="0"/>
                                  </p:stCondLst>
                                  <p:childTnLst>
                                    <p:set>
                                      <p:cBhvr>
                                        <p:cTn id="84" dur="1" fill="hold">
                                          <p:stCondLst>
                                            <p:cond delay="0"/>
                                          </p:stCondLst>
                                        </p:cTn>
                                        <p:tgtEl>
                                          <p:spTgt spid="85"/>
                                        </p:tgtEl>
                                        <p:attrNameLst>
                                          <p:attrName>style.visibility</p:attrName>
                                        </p:attrNameLst>
                                      </p:cBhvr>
                                      <p:to>
                                        <p:strVal val="visible"/>
                                      </p:to>
                                    </p:set>
                                    <p:animEffect transition="in" filter="fade">
                                      <p:cBhvr>
                                        <p:cTn id="85" dur="200"/>
                                        <p:tgtEl>
                                          <p:spTgt spid="85"/>
                                        </p:tgtEl>
                                      </p:cBhvr>
                                    </p:animEffect>
                                  </p:childTnLst>
                                </p:cTn>
                              </p:par>
                            </p:childTnLst>
                          </p:cTn>
                        </p:par>
                        <p:par>
                          <p:cTn id="86" fill="hold">
                            <p:stCondLst>
                              <p:cond delay="3200"/>
                            </p:stCondLst>
                            <p:childTnLst>
                              <p:par>
                                <p:cTn id="87" presetID="22" presetClass="entr" presetSubtype="8" fill="hold" grpId="0"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wipe(left)">
                                      <p:cBhvr>
                                        <p:cTn id="89" dur="200"/>
                                        <p:tgtEl>
                                          <p:spTgt spid="70"/>
                                        </p:tgtEl>
                                      </p:cBhvr>
                                    </p:animEffect>
                                  </p:childTnLst>
                                </p:cTn>
                              </p:par>
                            </p:childTnLst>
                          </p:cTn>
                        </p:par>
                        <p:par>
                          <p:cTn id="90" fill="hold">
                            <p:stCondLst>
                              <p:cond delay="3400"/>
                            </p:stCondLst>
                            <p:childTnLst>
                              <p:par>
                                <p:cTn id="91" presetID="1" presetClass="entr" presetSubtype="0" fill="hold" grpId="0" nodeType="afterEffect">
                                  <p:stCondLst>
                                    <p:cond delay="0"/>
                                  </p:stCondLst>
                                  <p:childTnLst>
                                    <p:set>
                                      <p:cBhvr>
                                        <p:cTn id="92" dur="1" fill="hold">
                                          <p:stCondLst>
                                            <p:cond delay="199"/>
                                          </p:stCondLst>
                                        </p:cTn>
                                        <p:tgtEl>
                                          <p:spTgt spid="90">
                                            <p:txEl>
                                              <p:pRg st="0" end="0"/>
                                            </p:txEl>
                                          </p:spTgt>
                                        </p:tgtEl>
                                        <p:attrNameLst>
                                          <p:attrName>style.visibility</p:attrName>
                                        </p:attrNameLst>
                                      </p:cBhvr>
                                      <p:to>
                                        <p:strVal val="visible"/>
                                      </p:to>
                                    </p:set>
                                  </p:childTnLst>
                                </p:cTn>
                              </p:par>
                              <p:par>
                                <p:cTn id="93" presetID="18" presetClass="entr" presetSubtype="12" fill="hold" grpId="0" nodeType="withEffect">
                                  <p:stCondLst>
                                    <p:cond delay="0"/>
                                  </p:stCondLst>
                                  <p:childTnLst>
                                    <p:set>
                                      <p:cBhvr>
                                        <p:cTn id="94" dur="1" fill="hold">
                                          <p:stCondLst>
                                            <p:cond delay="0"/>
                                          </p:stCondLst>
                                        </p:cTn>
                                        <p:tgtEl>
                                          <p:spTgt spid="89"/>
                                        </p:tgtEl>
                                        <p:attrNameLst>
                                          <p:attrName>style.visibility</p:attrName>
                                        </p:attrNameLst>
                                      </p:cBhvr>
                                      <p:to>
                                        <p:strVal val="visible"/>
                                      </p:to>
                                    </p:set>
                                    <p:animEffect transition="in" filter="strips(downLeft)">
                                      <p:cBhvr>
                                        <p:cTn id="95" dur="2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57" grpId="1" animBg="1"/>
      <p:bldP spid="58" grpId="0" animBg="1"/>
      <p:bldP spid="58" grpId="1" animBg="1"/>
      <p:bldP spid="59" grpId="0" animBg="1"/>
      <p:bldP spid="59" grpId="1" animBg="1"/>
      <p:bldP spid="60" grpId="0" animBg="1"/>
      <p:bldP spid="60" grpId="1" animBg="1"/>
      <p:bldP spid="66" grpId="0" animBg="1"/>
      <p:bldP spid="67" grpId="0" animBg="1"/>
      <p:bldP spid="68" grpId="0" animBg="1"/>
      <p:bldP spid="69" grpId="0" animBg="1"/>
      <p:bldP spid="70" grpId="0" animBg="1"/>
      <p:bldP spid="88" grpId="0" build="p"/>
      <p:bldP spid="89" grpId="0"/>
      <p:bldP spid="90" grpId="0" build="p"/>
      <p:bldP spid="91" grpId="0" build="p"/>
      <p:bldP spid="92" grpId="0" build="p"/>
      <p:bldP spid="93" grpId="0"/>
      <p:bldP spid="94" grpId="0"/>
      <p:bldP spid="9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a:spLocks noChangeArrowheads="1"/>
          </p:cNvSpPr>
          <p:nvPr/>
        </p:nvSpPr>
        <p:spPr bwMode="auto">
          <a:xfrm>
            <a:off x="769144" y="35242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9" name="等腰三角形 28"/>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 name="等腰三角形 29"/>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等腰三角形 30"/>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9" name="等腰三角形 48"/>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0" name="Freeform 7"/>
          <p:cNvSpPr>
            <a:spLocks noChangeArrowheads="1"/>
          </p:cNvSpPr>
          <p:nvPr/>
        </p:nvSpPr>
        <p:spPr bwMode="auto">
          <a:xfrm>
            <a:off x="3965575" y="1411437"/>
            <a:ext cx="1038225" cy="915987"/>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rgbClr val="197519"/>
          </a:solidFill>
          <a:ln>
            <a:noFill/>
          </a:ln>
        </p:spPr>
        <p:txBody>
          <a:bodyPr/>
          <a:lstStyle/>
          <a:p>
            <a:endParaRPr lang="zh-CN" altLang="zh-CN">
              <a:solidFill>
                <a:srgbClr val="000000"/>
              </a:solidFill>
              <a:latin typeface="Calibri" pitchFamily="34" charset="0"/>
              <a:sym typeface="宋体" pitchFamily="2" charset="-122"/>
            </a:endParaRPr>
          </a:p>
        </p:txBody>
      </p:sp>
      <p:sp>
        <p:nvSpPr>
          <p:cNvPr id="51" name="Freeform 8"/>
          <p:cNvSpPr>
            <a:spLocks noChangeArrowheads="1"/>
          </p:cNvSpPr>
          <p:nvPr/>
        </p:nvSpPr>
        <p:spPr bwMode="auto">
          <a:xfrm>
            <a:off x="2936875" y="2327424"/>
            <a:ext cx="1028700" cy="990600"/>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rgbClr val="197519"/>
          </a:solidFill>
          <a:ln>
            <a:noFill/>
          </a:ln>
        </p:spPr>
        <p:txBody>
          <a:bodyPr/>
          <a:lstStyle/>
          <a:p>
            <a:endParaRPr lang="zh-CN" altLang="zh-CN">
              <a:solidFill>
                <a:srgbClr val="000000"/>
              </a:solidFill>
              <a:latin typeface="Calibri" pitchFamily="34" charset="0"/>
              <a:sym typeface="宋体" pitchFamily="2" charset="-122"/>
            </a:endParaRPr>
          </a:p>
        </p:txBody>
      </p:sp>
      <p:sp>
        <p:nvSpPr>
          <p:cNvPr id="52" name="Freeform 9"/>
          <p:cNvSpPr>
            <a:spLocks noChangeArrowheads="1"/>
          </p:cNvSpPr>
          <p:nvPr/>
        </p:nvSpPr>
        <p:spPr bwMode="auto">
          <a:xfrm>
            <a:off x="3527425" y="3318024"/>
            <a:ext cx="955675" cy="1044575"/>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rgbClr val="197519"/>
          </a:solidFill>
          <a:ln>
            <a:noFill/>
          </a:ln>
        </p:spPr>
        <p:txBody>
          <a:bodyPr/>
          <a:lstStyle/>
          <a:p>
            <a:endParaRPr lang="zh-CN" altLang="zh-CN">
              <a:solidFill>
                <a:srgbClr val="000000"/>
              </a:solidFill>
              <a:latin typeface="Calibri" pitchFamily="34" charset="0"/>
              <a:sym typeface="宋体" pitchFamily="2" charset="-122"/>
            </a:endParaRPr>
          </a:p>
        </p:txBody>
      </p:sp>
      <p:sp>
        <p:nvSpPr>
          <p:cNvPr id="53" name="Freeform 10"/>
          <p:cNvSpPr>
            <a:spLocks noChangeArrowheads="1"/>
          </p:cNvSpPr>
          <p:nvPr/>
        </p:nvSpPr>
        <p:spPr bwMode="auto">
          <a:xfrm>
            <a:off x="4483100" y="3318024"/>
            <a:ext cx="958850" cy="1044575"/>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rgbClr val="197519"/>
          </a:solidFill>
          <a:ln>
            <a:noFill/>
          </a:ln>
        </p:spPr>
        <p:txBody>
          <a:bodyPr/>
          <a:lstStyle/>
          <a:p>
            <a:endParaRPr lang="zh-CN" altLang="zh-CN">
              <a:solidFill>
                <a:srgbClr val="000000"/>
              </a:solidFill>
              <a:latin typeface="Calibri" pitchFamily="34" charset="0"/>
              <a:sym typeface="宋体" pitchFamily="2" charset="-122"/>
            </a:endParaRPr>
          </a:p>
        </p:txBody>
      </p:sp>
      <p:sp>
        <p:nvSpPr>
          <p:cNvPr id="54" name="Freeform 11"/>
          <p:cNvSpPr>
            <a:spLocks noChangeArrowheads="1"/>
          </p:cNvSpPr>
          <p:nvPr/>
        </p:nvSpPr>
        <p:spPr bwMode="auto">
          <a:xfrm>
            <a:off x="5003800" y="2327424"/>
            <a:ext cx="1028700" cy="990600"/>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rgbClr val="197519"/>
          </a:solidFill>
          <a:ln>
            <a:noFill/>
          </a:ln>
        </p:spPr>
        <p:txBody>
          <a:bodyPr/>
          <a:lstStyle/>
          <a:p>
            <a:endParaRPr lang="zh-CN" altLang="zh-CN">
              <a:solidFill>
                <a:srgbClr val="000000"/>
              </a:solidFill>
              <a:latin typeface="Calibri" pitchFamily="34" charset="0"/>
              <a:sym typeface="宋体" pitchFamily="2" charset="-122"/>
            </a:endParaRPr>
          </a:p>
        </p:txBody>
      </p:sp>
      <p:sp>
        <p:nvSpPr>
          <p:cNvPr id="63" name="矩形 7"/>
          <p:cNvSpPr>
            <a:spLocks noChangeArrowheads="1"/>
          </p:cNvSpPr>
          <p:nvPr/>
        </p:nvSpPr>
        <p:spPr bwMode="auto">
          <a:xfrm>
            <a:off x="4303713" y="1830537"/>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01</a:t>
            </a:r>
            <a:endParaRPr lang="zh-CN" altLang="en-US" sz="2800">
              <a:solidFill>
                <a:schemeClr val="bg1"/>
              </a:solidFill>
              <a:latin typeface="Swiss911 UCm BT" pitchFamily="2" charset="0"/>
              <a:sym typeface="Swiss911 UCm BT" pitchFamily="2" charset="0"/>
            </a:endParaRPr>
          </a:p>
        </p:txBody>
      </p:sp>
      <p:sp>
        <p:nvSpPr>
          <p:cNvPr id="64" name="矩形 8"/>
          <p:cNvSpPr>
            <a:spLocks noChangeArrowheads="1"/>
          </p:cNvSpPr>
          <p:nvPr/>
        </p:nvSpPr>
        <p:spPr bwMode="auto">
          <a:xfrm>
            <a:off x="5264150" y="2514749"/>
            <a:ext cx="357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02</a:t>
            </a:r>
            <a:endParaRPr lang="zh-CN" altLang="en-US" sz="2800">
              <a:solidFill>
                <a:schemeClr val="bg1"/>
              </a:solidFill>
              <a:latin typeface="Swiss911 UCm BT" pitchFamily="2" charset="0"/>
              <a:sym typeface="Swiss911 UCm BT" pitchFamily="2" charset="0"/>
            </a:endParaRPr>
          </a:p>
        </p:txBody>
      </p:sp>
      <p:sp>
        <p:nvSpPr>
          <p:cNvPr id="65" name="矩形 9"/>
          <p:cNvSpPr>
            <a:spLocks noChangeArrowheads="1"/>
          </p:cNvSpPr>
          <p:nvPr/>
        </p:nvSpPr>
        <p:spPr bwMode="auto">
          <a:xfrm>
            <a:off x="4905375" y="3654574"/>
            <a:ext cx="357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03</a:t>
            </a:r>
            <a:endParaRPr lang="zh-CN" altLang="en-US" sz="2800">
              <a:solidFill>
                <a:schemeClr val="bg1"/>
              </a:solidFill>
              <a:latin typeface="Swiss911 UCm BT" pitchFamily="2" charset="0"/>
              <a:sym typeface="Swiss911 UCm BT" pitchFamily="2" charset="0"/>
            </a:endParaRPr>
          </a:p>
        </p:txBody>
      </p:sp>
      <p:sp>
        <p:nvSpPr>
          <p:cNvPr id="66" name="矩形 10"/>
          <p:cNvSpPr>
            <a:spLocks noChangeArrowheads="1"/>
          </p:cNvSpPr>
          <p:nvPr/>
        </p:nvSpPr>
        <p:spPr bwMode="auto">
          <a:xfrm>
            <a:off x="3646488" y="3668862"/>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04</a:t>
            </a:r>
            <a:endParaRPr lang="zh-CN" altLang="en-US" sz="2800">
              <a:solidFill>
                <a:schemeClr val="bg1"/>
              </a:solidFill>
              <a:latin typeface="Swiss911 UCm BT" pitchFamily="2" charset="0"/>
              <a:sym typeface="Swiss911 UCm BT" pitchFamily="2" charset="0"/>
            </a:endParaRPr>
          </a:p>
        </p:txBody>
      </p:sp>
      <p:sp>
        <p:nvSpPr>
          <p:cNvPr id="67" name="矩形 11"/>
          <p:cNvSpPr>
            <a:spLocks noChangeArrowheads="1"/>
          </p:cNvSpPr>
          <p:nvPr/>
        </p:nvSpPr>
        <p:spPr bwMode="auto">
          <a:xfrm>
            <a:off x="3348038" y="2524274"/>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05</a:t>
            </a:r>
            <a:endParaRPr lang="zh-CN" altLang="en-US" sz="2800">
              <a:solidFill>
                <a:schemeClr val="bg1"/>
              </a:solidFill>
              <a:latin typeface="Swiss911 UCm BT" pitchFamily="2" charset="0"/>
              <a:sym typeface="Swiss911 UCm BT" pitchFamily="2" charset="0"/>
            </a:endParaRPr>
          </a:p>
        </p:txBody>
      </p:sp>
      <p:sp>
        <p:nvSpPr>
          <p:cNvPr id="68" name="TextBox 12"/>
          <p:cNvSpPr>
            <a:spLocks noChangeArrowheads="1"/>
          </p:cNvSpPr>
          <p:nvPr/>
        </p:nvSpPr>
        <p:spPr bwMode="auto">
          <a:xfrm>
            <a:off x="4879975" y="1260624"/>
            <a:ext cx="25717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69" name="TextBox 13"/>
          <p:cNvSpPr>
            <a:spLocks noChangeArrowheads="1"/>
          </p:cNvSpPr>
          <p:nvPr/>
        </p:nvSpPr>
        <p:spPr bwMode="auto">
          <a:xfrm>
            <a:off x="6138863" y="2484587"/>
            <a:ext cx="210978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70" name="TextBox 14"/>
          <p:cNvSpPr>
            <a:spLocks noChangeArrowheads="1"/>
          </p:cNvSpPr>
          <p:nvPr/>
        </p:nvSpPr>
        <p:spPr bwMode="auto">
          <a:xfrm>
            <a:off x="5622925" y="3930799"/>
            <a:ext cx="21097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71" name="TextBox 15"/>
          <p:cNvSpPr>
            <a:spLocks noChangeArrowheads="1"/>
          </p:cNvSpPr>
          <p:nvPr/>
        </p:nvSpPr>
        <p:spPr bwMode="auto">
          <a:xfrm>
            <a:off x="1136650" y="3629174"/>
            <a:ext cx="210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itchFamily="34" charset="-122"/>
                <a:ea typeface="微软雅黑" pitchFamily="34" charset="-122"/>
              </a:rPr>
              <a:t>详写内容</a:t>
            </a:r>
            <a:r>
              <a:rPr lang="en-US" altLang="zh-CN" sz="1000" dirty="0">
                <a:solidFill>
                  <a:srgbClr val="595959"/>
                </a:solidFill>
                <a:latin typeface="微软雅黑" pitchFamily="34" charset="-122"/>
                <a:ea typeface="微软雅黑" pitchFamily="34" charset="-122"/>
              </a:rPr>
              <a:t>……</a:t>
            </a:r>
            <a:r>
              <a:rPr lang="zh-CN" altLang="en-US" sz="1000" dirty="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rgbClr val="595959"/>
              </a:solidFill>
              <a:latin typeface="微软雅黑" pitchFamily="34" charset="-122"/>
              <a:ea typeface="微软雅黑" pitchFamily="34" charset="-122"/>
            </a:endParaRPr>
          </a:p>
        </p:txBody>
      </p:sp>
      <p:sp>
        <p:nvSpPr>
          <p:cNvPr id="72" name="TextBox 16"/>
          <p:cNvSpPr>
            <a:spLocks noChangeArrowheads="1"/>
          </p:cNvSpPr>
          <p:nvPr/>
        </p:nvSpPr>
        <p:spPr bwMode="auto">
          <a:xfrm>
            <a:off x="1136650" y="1881337"/>
            <a:ext cx="210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itchFamily="34" charset="-122"/>
                <a:ea typeface="微软雅黑" pitchFamily="34" charset="-122"/>
              </a:rPr>
              <a:t>详写内容</a:t>
            </a:r>
            <a:r>
              <a:rPr lang="en-US" altLang="zh-CN" sz="1000" dirty="0">
                <a:solidFill>
                  <a:srgbClr val="595959"/>
                </a:solidFill>
                <a:latin typeface="微软雅黑" pitchFamily="34" charset="-122"/>
                <a:ea typeface="微软雅黑" pitchFamily="34" charset="-122"/>
              </a:rPr>
              <a:t>……</a:t>
            </a:r>
            <a:r>
              <a:rPr lang="zh-CN" altLang="en-US" sz="1000" dirty="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rgbClr val="595959"/>
              </a:solidFill>
              <a:latin typeface="微软雅黑" pitchFamily="34" charset="-122"/>
              <a:ea typeface="微软雅黑" pitchFamily="34" charset="-122"/>
            </a:endParaRPr>
          </a:p>
        </p:txBody>
      </p:sp>
      <p:sp>
        <p:nvSpPr>
          <p:cNvPr id="73" name="TextBox 17"/>
          <p:cNvSpPr>
            <a:spLocks noChangeArrowheads="1"/>
          </p:cNvSpPr>
          <p:nvPr/>
        </p:nvSpPr>
        <p:spPr bwMode="auto">
          <a:xfrm>
            <a:off x="4879975" y="1059133"/>
            <a:ext cx="12620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74" name="TextBox 18"/>
          <p:cNvSpPr>
            <a:spLocks noChangeArrowheads="1"/>
          </p:cNvSpPr>
          <p:nvPr/>
        </p:nvSpPr>
        <p:spPr bwMode="auto">
          <a:xfrm>
            <a:off x="6138863" y="2260871"/>
            <a:ext cx="126206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75" name="TextBox 19"/>
          <p:cNvSpPr>
            <a:spLocks noChangeArrowheads="1"/>
          </p:cNvSpPr>
          <p:nvPr/>
        </p:nvSpPr>
        <p:spPr bwMode="auto">
          <a:xfrm>
            <a:off x="5622925" y="3708671"/>
            <a:ext cx="12620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76" name="TextBox 20"/>
          <p:cNvSpPr>
            <a:spLocks noChangeArrowheads="1"/>
          </p:cNvSpPr>
          <p:nvPr/>
        </p:nvSpPr>
        <p:spPr bwMode="auto">
          <a:xfrm>
            <a:off x="1136650" y="3403871"/>
            <a:ext cx="120310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77" name="TextBox 21"/>
          <p:cNvSpPr>
            <a:spLocks noChangeArrowheads="1"/>
          </p:cNvSpPr>
          <p:nvPr/>
        </p:nvSpPr>
        <p:spPr bwMode="auto">
          <a:xfrm>
            <a:off x="1136650" y="1649683"/>
            <a:ext cx="10810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78" name="TextBox 22"/>
          <p:cNvSpPr>
            <a:spLocks noChangeArrowheads="1"/>
          </p:cNvSpPr>
          <p:nvPr/>
        </p:nvSpPr>
        <p:spPr bwMode="auto">
          <a:xfrm>
            <a:off x="3995936" y="2737832"/>
            <a:ext cx="99139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点击添加标题内容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0-#ppt_w/2"/>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ppt_x</p:attrName>
                                        </p:attrNameLst>
                                      </p:cBhvr>
                                      <p:tavLst>
                                        <p:tav tm="0">
                                          <p:val>
                                            <p:strVal val="0-#ppt_w/2"/>
                                          </p:val>
                                        </p:tav>
                                        <p:tav tm="100000">
                                          <p:val>
                                            <p:strVal val="#ppt_x"/>
                                          </p:val>
                                        </p:tav>
                                      </p:tavLst>
                                    </p:anim>
                                    <p:anim calcmode="lin" valueType="num">
                                      <p:cBhvr>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ppt_x</p:attrName>
                                        </p:attrNameLst>
                                      </p:cBhvr>
                                      <p:tavLst>
                                        <p:tav tm="0">
                                          <p:val>
                                            <p:strVal val="0-#ppt_w/2"/>
                                          </p:val>
                                        </p:tav>
                                        <p:tav tm="100000">
                                          <p:val>
                                            <p:strVal val="#ppt_x"/>
                                          </p:val>
                                        </p:tav>
                                      </p:tavLst>
                                    </p:anim>
                                    <p:anim calcmode="lin" valueType="num">
                                      <p:cBhvr>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ppt_x</p:attrName>
                                        </p:attrNameLst>
                                      </p:cBhvr>
                                      <p:tavLst>
                                        <p:tav tm="0">
                                          <p:val>
                                            <p:strVal val="0-#ppt_w/2"/>
                                          </p:val>
                                        </p:tav>
                                        <p:tav tm="100000">
                                          <p:val>
                                            <p:strVal val="#ppt_x"/>
                                          </p:val>
                                        </p:tav>
                                      </p:tavLst>
                                    </p:anim>
                                    <p:anim calcmode="lin" valueType="num">
                                      <p:cBhvr>
                                        <p:cTn id="20" dur="500" fill="hold"/>
                                        <p:tgtEl>
                                          <p:spTgt spid="49"/>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9"/>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0"/>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1"/>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49"/>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par>
                          <p:cTn id="32" fill="hold">
                            <p:stCondLst>
                              <p:cond delay="800"/>
                            </p:stCondLst>
                            <p:childTnLst>
                              <p:par>
                                <p:cTn id="33" presetID="23" presetClass="entr" presetSubtype="528"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 calcmode="lin" valueType="num">
                                      <p:cBhvr>
                                        <p:cTn id="37" dur="500" fill="hold"/>
                                        <p:tgtEl>
                                          <p:spTgt spid="50"/>
                                        </p:tgtEl>
                                        <p:attrNameLst>
                                          <p:attrName>ppt_x</p:attrName>
                                        </p:attrNameLst>
                                      </p:cBhvr>
                                      <p:tavLst>
                                        <p:tav tm="0">
                                          <p:val>
                                            <p:fltVal val="0.5"/>
                                          </p:val>
                                        </p:tav>
                                        <p:tav tm="100000">
                                          <p:val>
                                            <p:strVal val="#ppt_x"/>
                                          </p:val>
                                        </p:tav>
                                      </p:tavLst>
                                    </p:anim>
                                    <p:anim calcmode="lin" valueType="num">
                                      <p:cBhvr>
                                        <p:cTn id="38" dur="500" fill="hold"/>
                                        <p:tgtEl>
                                          <p:spTgt spid="50"/>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ppt_x</p:attrName>
                                        </p:attrNameLst>
                                      </p:cBhvr>
                                      <p:tavLst>
                                        <p:tav tm="0">
                                          <p:val>
                                            <p:fltVal val="0.5"/>
                                          </p:val>
                                        </p:tav>
                                        <p:tav tm="100000">
                                          <p:val>
                                            <p:strVal val="#ppt_x"/>
                                          </p:val>
                                        </p:tav>
                                      </p:tavLst>
                                    </p:anim>
                                    <p:anim calcmode="lin" valueType="num">
                                      <p:cBhvr>
                                        <p:cTn id="44" dur="500" fill="hold"/>
                                        <p:tgtEl>
                                          <p:spTgt spid="51"/>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p:cTn id="47" dur="500" fill="hold"/>
                                        <p:tgtEl>
                                          <p:spTgt spid="52"/>
                                        </p:tgtEl>
                                        <p:attrNameLst>
                                          <p:attrName>ppt_w</p:attrName>
                                        </p:attrNameLst>
                                      </p:cBhvr>
                                      <p:tavLst>
                                        <p:tav tm="0">
                                          <p:val>
                                            <p:fltVal val="0"/>
                                          </p:val>
                                        </p:tav>
                                        <p:tav tm="100000">
                                          <p:val>
                                            <p:strVal val="#ppt_w"/>
                                          </p:val>
                                        </p:tav>
                                      </p:tavLst>
                                    </p:anim>
                                    <p:anim calcmode="lin" valueType="num">
                                      <p:cBhvr>
                                        <p:cTn id="48" dur="500" fill="hold"/>
                                        <p:tgtEl>
                                          <p:spTgt spid="52"/>
                                        </p:tgtEl>
                                        <p:attrNameLst>
                                          <p:attrName>ppt_h</p:attrName>
                                        </p:attrNameLst>
                                      </p:cBhvr>
                                      <p:tavLst>
                                        <p:tav tm="0">
                                          <p:val>
                                            <p:fltVal val="0"/>
                                          </p:val>
                                        </p:tav>
                                        <p:tav tm="100000">
                                          <p:val>
                                            <p:strVal val="#ppt_h"/>
                                          </p:val>
                                        </p:tav>
                                      </p:tavLst>
                                    </p:anim>
                                    <p:anim calcmode="lin" valueType="num">
                                      <p:cBhvr>
                                        <p:cTn id="49" dur="500" fill="hold"/>
                                        <p:tgtEl>
                                          <p:spTgt spid="52"/>
                                        </p:tgtEl>
                                        <p:attrNameLst>
                                          <p:attrName>ppt_x</p:attrName>
                                        </p:attrNameLst>
                                      </p:cBhvr>
                                      <p:tavLst>
                                        <p:tav tm="0">
                                          <p:val>
                                            <p:fltVal val="0.5"/>
                                          </p:val>
                                        </p:tav>
                                        <p:tav tm="100000">
                                          <p:val>
                                            <p:strVal val="#ppt_x"/>
                                          </p:val>
                                        </p:tav>
                                      </p:tavLst>
                                    </p:anim>
                                    <p:anim calcmode="lin" valueType="num">
                                      <p:cBhvr>
                                        <p:cTn id="50" dur="500" fill="hold"/>
                                        <p:tgtEl>
                                          <p:spTgt spid="52"/>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p:cTn id="53" dur="500" fill="hold"/>
                                        <p:tgtEl>
                                          <p:spTgt spid="53"/>
                                        </p:tgtEl>
                                        <p:attrNameLst>
                                          <p:attrName>ppt_w</p:attrName>
                                        </p:attrNameLst>
                                      </p:cBhvr>
                                      <p:tavLst>
                                        <p:tav tm="0">
                                          <p:val>
                                            <p:fltVal val="0"/>
                                          </p:val>
                                        </p:tav>
                                        <p:tav tm="100000">
                                          <p:val>
                                            <p:strVal val="#ppt_w"/>
                                          </p:val>
                                        </p:tav>
                                      </p:tavLst>
                                    </p:anim>
                                    <p:anim calcmode="lin" valueType="num">
                                      <p:cBhvr>
                                        <p:cTn id="54" dur="500" fill="hold"/>
                                        <p:tgtEl>
                                          <p:spTgt spid="53"/>
                                        </p:tgtEl>
                                        <p:attrNameLst>
                                          <p:attrName>ppt_h</p:attrName>
                                        </p:attrNameLst>
                                      </p:cBhvr>
                                      <p:tavLst>
                                        <p:tav tm="0">
                                          <p:val>
                                            <p:fltVal val="0"/>
                                          </p:val>
                                        </p:tav>
                                        <p:tav tm="100000">
                                          <p:val>
                                            <p:strVal val="#ppt_h"/>
                                          </p:val>
                                        </p:tav>
                                      </p:tavLst>
                                    </p:anim>
                                    <p:anim calcmode="lin" valueType="num">
                                      <p:cBhvr>
                                        <p:cTn id="55" dur="500" fill="hold"/>
                                        <p:tgtEl>
                                          <p:spTgt spid="53"/>
                                        </p:tgtEl>
                                        <p:attrNameLst>
                                          <p:attrName>ppt_x</p:attrName>
                                        </p:attrNameLst>
                                      </p:cBhvr>
                                      <p:tavLst>
                                        <p:tav tm="0">
                                          <p:val>
                                            <p:fltVal val="0.5"/>
                                          </p:val>
                                        </p:tav>
                                        <p:tav tm="100000">
                                          <p:val>
                                            <p:strVal val="#ppt_x"/>
                                          </p:val>
                                        </p:tav>
                                      </p:tavLst>
                                    </p:anim>
                                    <p:anim calcmode="lin" valueType="num">
                                      <p:cBhvr>
                                        <p:cTn id="56" dur="500" fill="hold"/>
                                        <p:tgtEl>
                                          <p:spTgt spid="53"/>
                                        </p:tgtEl>
                                        <p:attrNameLst>
                                          <p:attrName>ppt_y</p:attrName>
                                        </p:attrNameLst>
                                      </p:cBhvr>
                                      <p:tavLst>
                                        <p:tav tm="0">
                                          <p:val>
                                            <p:fltVal val="0.5"/>
                                          </p:val>
                                        </p:tav>
                                        <p:tav tm="100000">
                                          <p:val>
                                            <p:strVal val="#ppt_y"/>
                                          </p:val>
                                        </p:tav>
                                      </p:tavLst>
                                    </p:anim>
                                  </p:childTnLst>
                                </p:cTn>
                              </p:par>
                              <p:par>
                                <p:cTn id="57" presetID="23" presetClass="entr" presetSubtype="528"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 calcmode="lin" valueType="num">
                                      <p:cBhvr>
                                        <p:cTn id="61" dur="500" fill="hold"/>
                                        <p:tgtEl>
                                          <p:spTgt spid="54"/>
                                        </p:tgtEl>
                                        <p:attrNameLst>
                                          <p:attrName>ppt_x</p:attrName>
                                        </p:attrNameLst>
                                      </p:cBhvr>
                                      <p:tavLst>
                                        <p:tav tm="0">
                                          <p:val>
                                            <p:fltVal val="0.5"/>
                                          </p:val>
                                        </p:tav>
                                        <p:tav tm="100000">
                                          <p:val>
                                            <p:strVal val="#ppt_x"/>
                                          </p:val>
                                        </p:tav>
                                      </p:tavLst>
                                    </p:anim>
                                    <p:anim calcmode="lin" valueType="num">
                                      <p:cBhvr>
                                        <p:cTn id="62" dur="500" fill="hold"/>
                                        <p:tgtEl>
                                          <p:spTgt spid="54"/>
                                        </p:tgtEl>
                                        <p:attrNameLst>
                                          <p:attrName>ppt_y</p:attrName>
                                        </p:attrNameLst>
                                      </p:cBhvr>
                                      <p:tavLst>
                                        <p:tav tm="0">
                                          <p:val>
                                            <p:fltVal val="0.5"/>
                                          </p:val>
                                        </p:tav>
                                        <p:tav tm="100000">
                                          <p:val>
                                            <p:strVal val="#ppt_y"/>
                                          </p:val>
                                        </p:tav>
                                      </p:tavLst>
                                    </p:anim>
                                  </p:childTnLst>
                                </p:cTn>
                              </p:par>
                              <p:par>
                                <p:cTn id="63" presetID="23" presetClass="entr" presetSubtype="528" fill="hold" grpId="0" nodeType="withEffect">
                                  <p:stCondLst>
                                    <p:cond delay="0"/>
                                  </p:stCondLst>
                                  <p:childTnLst>
                                    <p:set>
                                      <p:cBhvr>
                                        <p:cTn id="64" dur="1" fill="hold">
                                          <p:stCondLst>
                                            <p:cond delay="0"/>
                                          </p:stCondLst>
                                        </p:cTn>
                                        <p:tgtEl>
                                          <p:spTgt spid="63"/>
                                        </p:tgtEl>
                                        <p:attrNameLst>
                                          <p:attrName>style.visibility</p:attrName>
                                        </p:attrNameLst>
                                      </p:cBhvr>
                                      <p:to>
                                        <p:strVal val="visible"/>
                                      </p:to>
                                    </p:set>
                                    <p:anim calcmode="lin" valueType="num">
                                      <p:cBhvr>
                                        <p:cTn id="65" dur="500" fill="hold"/>
                                        <p:tgtEl>
                                          <p:spTgt spid="63"/>
                                        </p:tgtEl>
                                        <p:attrNameLst>
                                          <p:attrName>ppt_w</p:attrName>
                                        </p:attrNameLst>
                                      </p:cBhvr>
                                      <p:tavLst>
                                        <p:tav tm="0">
                                          <p:val>
                                            <p:fltVal val="0"/>
                                          </p:val>
                                        </p:tav>
                                        <p:tav tm="100000">
                                          <p:val>
                                            <p:strVal val="#ppt_w"/>
                                          </p:val>
                                        </p:tav>
                                      </p:tavLst>
                                    </p:anim>
                                    <p:anim calcmode="lin" valueType="num">
                                      <p:cBhvr>
                                        <p:cTn id="66" dur="500" fill="hold"/>
                                        <p:tgtEl>
                                          <p:spTgt spid="63"/>
                                        </p:tgtEl>
                                        <p:attrNameLst>
                                          <p:attrName>ppt_h</p:attrName>
                                        </p:attrNameLst>
                                      </p:cBhvr>
                                      <p:tavLst>
                                        <p:tav tm="0">
                                          <p:val>
                                            <p:fltVal val="0"/>
                                          </p:val>
                                        </p:tav>
                                        <p:tav tm="100000">
                                          <p:val>
                                            <p:strVal val="#ppt_h"/>
                                          </p:val>
                                        </p:tav>
                                      </p:tavLst>
                                    </p:anim>
                                    <p:anim calcmode="lin" valueType="num">
                                      <p:cBhvr>
                                        <p:cTn id="67" dur="500" fill="hold"/>
                                        <p:tgtEl>
                                          <p:spTgt spid="63"/>
                                        </p:tgtEl>
                                        <p:attrNameLst>
                                          <p:attrName>ppt_x</p:attrName>
                                        </p:attrNameLst>
                                      </p:cBhvr>
                                      <p:tavLst>
                                        <p:tav tm="0">
                                          <p:val>
                                            <p:fltVal val="0.5"/>
                                          </p:val>
                                        </p:tav>
                                        <p:tav tm="100000">
                                          <p:val>
                                            <p:strVal val="#ppt_x"/>
                                          </p:val>
                                        </p:tav>
                                      </p:tavLst>
                                    </p:anim>
                                    <p:anim calcmode="lin" valueType="num">
                                      <p:cBhvr>
                                        <p:cTn id="68" dur="500" fill="hold"/>
                                        <p:tgtEl>
                                          <p:spTgt spid="63"/>
                                        </p:tgtEl>
                                        <p:attrNameLst>
                                          <p:attrName>ppt_y</p:attrName>
                                        </p:attrNameLst>
                                      </p:cBhvr>
                                      <p:tavLst>
                                        <p:tav tm="0">
                                          <p:val>
                                            <p:fltVal val="0.5"/>
                                          </p:val>
                                        </p:tav>
                                        <p:tav tm="100000">
                                          <p:val>
                                            <p:strVal val="#ppt_y"/>
                                          </p:val>
                                        </p:tav>
                                      </p:tavLst>
                                    </p:anim>
                                  </p:childTnLst>
                                </p:cTn>
                              </p:par>
                              <p:par>
                                <p:cTn id="69" presetID="23" presetClass="entr" presetSubtype="528" fill="hold" grpId="0" nodeType="withEffect">
                                  <p:stCondLst>
                                    <p:cond delay="0"/>
                                  </p:stCondLst>
                                  <p:childTnLst>
                                    <p:set>
                                      <p:cBhvr>
                                        <p:cTn id="70" dur="1" fill="hold">
                                          <p:stCondLst>
                                            <p:cond delay="0"/>
                                          </p:stCondLst>
                                        </p:cTn>
                                        <p:tgtEl>
                                          <p:spTgt spid="64"/>
                                        </p:tgtEl>
                                        <p:attrNameLst>
                                          <p:attrName>style.visibility</p:attrName>
                                        </p:attrNameLst>
                                      </p:cBhvr>
                                      <p:to>
                                        <p:strVal val="visible"/>
                                      </p:to>
                                    </p:set>
                                    <p:anim calcmode="lin" valueType="num">
                                      <p:cBhvr>
                                        <p:cTn id="71" dur="500" fill="hold"/>
                                        <p:tgtEl>
                                          <p:spTgt spid="64"/>
                                        </p:tgtEl>
                                        <p:attrNameLst>
                                          <p:attrName>ppt_w</p:attrName>
                                        </p:attrNameLst>
                                      </p:cBhvr>
                                      <p:tavLst>
                                        <p:tav tm="0">
                                          <p:val>
                                            <p:fltVal val="0"/>
                                          </p:val>
                                        </p:tav>
                                        <p:tav tm="100000">
                                          <p:val>
                                            <p:strVal val="#ppt_w"/>
                                          </p:val>
                                        </p:tav>
                                      </p:tavLst>
                                    </p:anim>
                                    <p:anim calcmode="lin" valueType="num">
                                      <p:cBhvr>
                                        <p:cTn id="72" dur="500" fill="hold"/>
                                        <p:tgtEl>
                                          <p:spTgt spid="64"/>
                                        </p:tgtEl>
                                        <p:attrNameLst>
                                          <p:attrName>ppt_h</p:attrName>
                                        </p:attrNameLst>
                                      </p:cBhvr>
                                      <p:tavLst>
                                        <p:tav tm="0">
                                          <p:val>
                                            <p:fltVal val="0"/>
                                          </p:val>
                                        </p:tav>
                                        <p:tav tm="100000">
                                          <p:val>
                                            <p:strVal val="#ppt_h"/>
                                          </p:val>
                                        </p:tav>
                                      </p:tavLst>
                                    </p:anim>
                                    <p:anim calcmode="lin" valueType="num">
                                      <p:cBhvr>
                                        <p:cTn id="73" dur="500" fill="hold"/>
                                        <p:tgtEl>
                                          <p:spTgt spid="64"/>
                                        </p:tgtEl>
                                        <p:attrNameLst>
                                          <p:attrName>ppt_x</p:attrName>
                                        </p:attrNameLst>
                                      </p:cBhvr>
                                      <p:tavLst>
                                        <p:tav tm="0">
                                          <p:val>
                                            <p:fltVal val="0.5"/>
                                          </p:val>
                                        </p:tav>
                                        <p:tav tm="100000">
                                          <p:val>
                                            <p:strVal val="#ppt_x"/>
                                          </p:val>
                                        </p:tav>
                                      </p:tavLst>
                                    </p:anim>
                                    <p:anim calcmode="lin" valueType="num">
                                      <p:cBhvr>
                                        <p:cTn id="74" dur="500" fill="hold"/>
                                        <p:tgtEl>
                                          <p:spTgt spid="64"/>
                                        </p:tgtEl>
                                        <p:attrNameLst>
                                          <p:attrName>ppt_y</p:attrName>
                                        </p:attrNameLst>
                                      </p:cBhvr>
                                      <p:tavLst>
                                        <p:tav tm="0">
                                          <p:val>
                                            <p:fltVal val="0.5"/>
                                          </p:val>
                                        </p:tav>
                                        <p:tav tm="100000">
                                          <p:val>
                                            <p:strVal val="#ppt_y"/>
                                          </p:val>
                                        </p:tav>
                                      </p:tavLst>
                                    </p:anim>
                                  </p:childTnLst>
                                </p:cTn>
                              </p:par>
                              <p:par>
                                <p:cTn id="75" presetID="23" presetClass="entr" presetSubtype="528"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anim calcmode="lin" valueType="num">
                                      <p:cBhvr>
                                        <p:cTn id="77" dur="500" fill="hold"/>
                                        <p:tgtEl>
                                          <p:spTgt spid="65"/>
                                        </p:tgtEl>
                                        <p:attrNameLst>
                                          <p:attrName>ppt_w</p:attrName>
                                        </p:attrNameLst>
                                      </p:cBhvr>
                                      <p:tavLst>
                                        <p:tav tm="0">
                                          <p:val>
                                            <p:fltVal val="0"/>
                                          </p:val>
                                        </p:tav>
                                        <p:tav tm="100000">
                                          <p:val>
                                            <p:strVal val="#ppt_w"/>
                                          </p:val>
                                        </p:tav>
                                      </p:tavLst>
                                    </p:anim>
                                    <p:anim calcmode="lin" valueType="num">
                                      <p:cBhvr>
                                        <p:cTn id="78" dur="500" fill="hold"/>
                                        <p:tgtEl>
                                          <p:spTgt spid="65"/>
                                        </p:tgtEl>
                                        <p:attrNameLst>
                                          <p:attrName>ppt_h</p:attrName>
                                        </p:attrNameLst>
                                      </p:cBhvr>
                                      <p:tavLst>
                                        <p:tav tm="0">
                                          <p:val>
                                            <p:fltVal val="0"/>
                                          </p:val>
                                        </p:tav>
                                        <p:tav tm="100000">
                                          <p:val>
                                            <p:strVal val="#ppt_h"/>
                                          </p:val>
                                        </p:tav>
                                      </p:tavLst>
                                    </p:anim>
                                    <p:anim calcmode="lin" valueType="num">
                                      <p:cBhvr>
                                        <p:cTn id="79" dur="500" fill="hold"/>
                                        <p:tgtEl>
                                          <p:spTgt spid="65"/>
                                        </p:tgtEl>
                                        <p:attrNameLst>
                                          <p:attrName>ppt_x</p:attrName>
                                        </p:attrNameLst>
                                      </p:cBhvr>
                                      <p:tavLst>
                                        <p:tav tm="0">
                                          <p:val>
                                            <p:fltVal val="0.5"/>
                                          </p:val>
                                        </p:tav>
                                        <p:tav tm="100000">
                                          <p:val>
                                            <p:strVal val="#ppt_x"/>
                                          </p:val>
                                        </p:tav>
                                      </p:tavLst>
                                    </p:anim>
                                    <p:anim calcmode="lin" valueType="num">
                                      <p:cBhvr>
                                        <p:cTn id="80" dur="500" fill="hold"/>
                                        <p:tgtEl>
                                          <p:spTgt spid="65"/>
                                        </p:tgtEl>
                                        <p:attrNameLst>
                                          <p:attrName>ppt_y</p:attrName>
                                        </p:attrNameLst>
                                      </p:cBhvr>
                                      <p:tavLst>
                                        <p:tav tm="0">
                                          <p:val>
                                            <p:fltVal val="0.5"/>
                                          </p:val>
                                        </p:tav>
                                        <p:tav tm="100000">
                                          <p:val>
                                            <p:strVal val="#ppt_y"/>
                                          </p:val>
                                        </p:tav>
                                      </p:tavLst>
                                    </p:anim>
                                  </p:childTnLst>
                                </p:cTn>
                              </p:par>
                              <p:par>
                                <p:cTn id="81" presetID="23" presetClass="entr" presetSubtype="528" fill="hold" grpId="0" nodeType="withEffect">
                                  <p:stCondLst>
                                    <p:cond delay="0"/>
                                  </p:stCondLst>
                                  <p:childTnLst>
                                    <p:set>
                                      <p:cBhvr>
                                        <p:cTn id="82" dur="1" fill="hold">
                                          <p:stCondLst>
                                            <p:cond delay="0"/>
                                          </p:stCondLst>
                                        </p:cTn>
                                        <p:tgtEl>
                                          <p:spTgt spid="66"/>
                                        </p:tgtEl>
                                        <p:attrNameLst>
                                          <p:attrName>style.visibility</p:attrName>
                                        </p:attrNameLst>
                                      </p:cBhvr>
                                      <p:to>
                                        <p:strVal val="visible"/>
                                      </p:to>
                                    </p:set>
                                    <p:anim calcmode="lin" valueType="num">
                                      <p:cBhvr>
                                        <p:cTn id="83" dur="500" fill="hold"/>
                                        <p:tgtEl>
                                          <p:spTgt spid="66"/>
                                        </p:tgtEl>
                                        <p:attrNameLst>
                                          <p:attrName>ppt_w</p:attrName>
                                        </p:attrNameLst>
                                      </p:cBhvr>
                                      <p:tavLst>
                                        <p:tav tm="0">
                                          <p:val>
                                            <p:fltVal val="0"/>
                                          </p:val>
                                        </p:tav>
                                        <p:tav tm="100000">
                                          <p:val>
                                            <p:strVal val="#ppt_w"/>
                                          </p:val>
                                        </p:tav>
                                      </p:tavLst>
                                    </p:anim>
                                    <p:anim calcmode="lin" valueType="num">
                                      <p:cBhvr>
                                        <p:cTn id="84" dur="500" fill="hold"/>
                                        <p:tgtEl>
                                          <p:spTgt spid="66"/>
                                        </p:tgtEl>
                                        <p:attrNameLst>
                                          <p:attrName>ppt_h</p:attrName>
                                        </p:attrNameLst>
                                      </p:cBhvr>
                                      <p:tavLst>
                                        <p:tav tm="0">
                                          <p:val>
                                            <p:fltVal val="0"/>
                                          </p:val>
                                        </p:tav>
                                        <p:tav tm="100000">
                                          <p:val>
                                            <p:strVal val="#ppt_h"/>
                                          </p:val>
                                        </p:tav>
                                      </p:tavLst>
                                    </p:anim>
                                    <p:anim calcmode="lin" valueType="num">
                                      <p:cBhvr>
                                        <p:cTn id="85" dur="500" fill="hold"/>
                                        <p:tgtEl>
                                          <p:spTgt spid="66"/>
                                        </p:tgtEl>
                                        <p:attrNameLst>
                                          <p:attrName>ppt_x</p:attrName>
                                        </p:attrNameLst>
                                      </p:cBhvr>
                                      <p:tavLst>
                                        <p:tav tm="0">
                                          <p:val>
                                            <p:fltVal val="0.5"/>
                                          </p:val>
                                        </p:tav>
                                        <p:tav tm="100000">
                                          <p:val>
                                            <p:strVal val="#ppt_x"/>
                                          </p:val>
                                        </p:tav>
                                      </p:tavLst>
                                    </p:anim>
                                    <p:anim calcmode="lin" valueType="num">
                                      <p:cBhvr>
                                        <p:cTn id="86" dur="500" fill="hold"/>
                                        <p:tgtEl>
                                          <p:spTgt spid="66"/>
                                        </p:tgtEl>
                                        <p:attrNameLst>
                                          <p:attrName>ppt_y</p:attrName>
                                        </p:attrNameLst>
                                      </p:cBhvr>
                                      <p:tavLst>
                                        <p:tav tm="0">
                                          <p:val>
                                            <p:fltVal val="0.5"/>
                                          </p:val>
                                        </p:tav>
                                        <p:tav tm="100000">
                                          <p:val>
                                            <p:strVal val="#ppt_y"/>
                                          </p:val>
                                        </p:tav>
                                      </p:tavLst>
                                    </p:anim>
                                  </p:childTnLst>
                                </p:cTn>
                              </p:par>
                              <p:par>
                                <p:cTn id="87" presetID="23" presetClass="entr" presetSubtype="528" fill="hold" grpId="0" nodeType="withEffect">
                                  <p:stCondLst>
                                    <p:cond delay="0"/>
                                  </p:stCondLst>
                                  <p:childTnLst>
                                    <p:set>
                                      <p:cBhvr>
                                        <p:cTn id="88" dur="1" fill="hold">
                                          <p:stCondLst>
                                            <p:cond delay="0"/>
                                          </p:stCondLst>
                                        </p:cTn>
                                        <p:tgtEl>
                                          <p:spTgt spid="67"/>
                                        </p:tgtEl>
                                        <p:attrNameLst>
                                          <p:attrName>style.visibility</p:attrName>
                                        </p:attrNameLst>
                                      </p:cBhvr>
                                      <p:to>
                                        <p:strVal val="visible"/>
                                      </p:to>
                                    </p:set>
                                    <p:anim calcmode="lin" valueType="num">
                                      <p:cBhvr>
                                        <p:cTn id="89" dur="500" fill="hold"/>
                                        <p:tgtEl>
                                          <p:spTgt spid="67"/>
                                        </p:tgtEl>
                                        <p:attrNameLst>
                                          <p:attrName>ppt_w</p:attrName>
                                        </p:attrNameLst>
                                      </p:cBhvr>
                                      <p:tavLst>
                                        <p:tav tm="0">
                                          <p:val>
                                            <p:fltVal val="0"/>
                                          </p:val>
                                        </p:tav>
                                        <p:tav tm="100000">
                                          <p:val>
                                            <p:strVal val="#ppt_w"/>
                                          </p:val>
                                        </p:tav>
                                      </p:tavLst>
                                    </p:anim>
                                    <p:anim calcmode="lin" valueType="num">
                                      <p:cBhvr>
                                        <p:cTn id="90" dur="500" fill="hold"/>
                                        <p:tgtEl>
                                          <p:spTgt spid="67"/>
                                        </p:tgtEl>
                                        <p:attrNameLst>
                                          <p:attrName>ppt_h</p:attrName>
                                        </p:attrNameLst>
                                      </p:cBhvr>
                                      <p:tavLst>
                                        <p:tav tm="0">
                                          <p:val>
                                            <p:fltVal val="0"/>
                                          </p:val>
                                        </p:tav>
                                        <p:tav tm="100000">
                                          <p:val>
                                            <p:strVal val="#ppt_h"/>
                                          </p:val>
                                        </p:tav>
                                      </p:tavLst>
                                    </p:anim>
                                    <p:anim calcmode="lin" valueType="num">
                                      <p:cBhvr>
                                        <p:cTn id="91" dur="500" fill="hold"/>
                                        <p:tgtEl>
                                          <p:spTgt spid="67"/>
                                        </p:tgtEl>
                                        <p:attrNameLst>
                                          <p:attrName>ppt_x</p:attrName>
                                        </p:attrNameLst>
                                      </p:cBhvr>
                                      <p:tavLst>
                                        <p:tav tm="0">
                                          <p:val>
                                            <p:fltVal val="0.5"/>
                                          </p:val>
                                        </p:tav>
                                        <p:tav tm="100000">
                                          <p:val>
                                            <p:strVal val="#ppt_x"/>
                                          </p:val>
                                        </p:tav>
                                      </p:tavLst>
                                    </p:anim>
                                    <p:anim calcmode="lin" valueType="num">
                                      <p:cBhvr>
                                        <p:cTn id="92" dur="500" fill="hold"/>
                                        <p:tgtEl>
                                          <p:spTgt spid="67"/>
                                        </p:tgtEl>
                                        <p:attrNameLst>
                                          <p:attrName>ppt_y</p:attrName>
                                        </p:attrNameLst>
                                      </p:cBhvr>
                                      <p:tavLst>
                                        <p:tav tm="0">
                                          <p:val>
                                            <p:fltVal val="0.5"/>
                                          </p:val>
                                        </p:tav>
                                        <p:tav tm="100000">
                                          <p:val>
                                            <p:strVal val="#ppt_y"/>
                                          </p:val>
                                        </p:tav>
                                      </p:tavLst>
                                    </p:anim>
                                  </p:childTnLst>
                                </p:cTn>
                              </p:par>
                            </p:childTnLst>
                          </p:cTn>
                        </p:par>
                        <p:par>
                          <p:cTn id="93" fill="hold">
                            <p:stCondLst>
                              <p:cond delay="1300"/>
                            </p:stCondLst>
                            <p:childTnLst>
                              <p:par>
                                <p:cTn id="94" presetID="10" presetClass="entr" presetSubtype="0" fill="hold" grpId="0" nodeType="afterEffect">
                                  <p:stCondLst>
                                    <p:cond delay="0"/>
                                  </p:stCondLst>
                                  <p:childTnLst>
                                    <p:set>
                                      <p:cBhvr>
                                        <p:cTn id="95" dur="1" fill="hold">
                                          <p:stCondLst>
                                            <p:cond delay="0"/>
                                          </p:stCondLst>
                                        </p:cTn>
                                        <p:tgtEl>
                                          <p:spTgt spid="78"/>
                                        </p:tgtEl>
                                        <p:attrNameLst>
                                          <p:attrName>style.visibility</p:attrName>
                                        </p:attrNameLst>
                                      </p:cBhvr>
                                      <p:to>
                                        <p:strVal val="visible"/>
                                      </p:to>
                                    </p:set>
                                    <p:anim calcmode="lin" valueType="num">
                                      <p:cBhvr>
                                        <p:cTn id="96" dur="500" fill="hold"/>
                                        <p:tgtEl>
                                          <p:spTgt spid="78"/>
                                        </p:tgtEl>
                                        <p:attrNameLst>
                                          <p:attrName>ppt_w</p:attrName>
                                        </p:attrNameLst>
                                      </p:cBhvr>
                                      <p:tavLst>
                                        <p:tav tm="0">
                                          <p:val>
                                            <p:fltVal val="0"/>
                                          </p:val>
                                        </p:tav>
                                        <p:tav tm="100000">
                                          <p:val>
                                            <p:strVal val="#ppt_w"/>
                                          </p:val>
                                        </p:tav>
                                      </p:tavLst>
                                    </p:anim>
                                    <p:anim calcmode="lin" valueType="num">
                                      <p:cBhvr>
                                        <p:cTn id="97" dur="500" fill="hold"/>
                                        <p:tgtEl>
                                          <p:spTgt spid="78"/>
                                        </p:tgtEl>
                                        <p:attrNameLst>
                                          <p:attrName>ppt_h</p:attrName>
                                        </p:attrNameLst>
                                      </p:cBhvr>
                                      <p:tavLst>
                                        <p:tav tm="0">
                                          <p:val>
                                            <p:fltVal val="0"/>
                                          </p:val>
                                        </p:tav>
                                        <p:tav tm="100000">
                                          <p:val>
                                            <p:strVal val="#ppt_h"/>
                                          </p:val>
                                        </p:tav>
                                      </p:tavLst>
                                    </p:anim>
                                    <p:animEffect>
                                      <p:cBhvr>
                                        <p:cTn id="98" dur="500"/>
                                        <p:tgtEl>
                                          <p:spTgt spid="78"/>
                                        </p:tgtEl>
                                      </p:cBhvr>
                                    </p:animEffect>
                                  </p:childTnLst>
                                </p:cTn>
                              </p:par>
                            </p:childTnLst>
                          </p:cTn>
                        </p:par>
                        <p:par>
                          <p:cTn id="99" fill="hold">
                            <p:stCondLst>
                              <p:cond delay="1800"/>
                            </p:stCondLst>
                            <p:childTnLst>
                              <p:par>
                                <p:cTn id="100" presetID="22" presetClass="entr" presetSubtype="8" fill="hold" grpId="0" nodeType="afterEffect">
                                  <p:stCondLst>
                                    <p:cond delay="0"/>
                                  </p:stCondLst>
                                  <p:childTnLst>
                                    <p:set>
                                      <p:cBhvr>
                                        <p:cTn id="101" dur="1" fill="hold">
                                          <p:stCondLst>
                                            <p:cond delay="0"/>
                                          </p:stCondLst>
                                        </p:cTn>
                                        <p:tgtEl>
                                          <p:spTgt spid="73"/>
                                        </p:tgtEl>
                                        <p:attrNameLst>
                                          <p:attrName>style.visibility</p:attrName>
                                        </p:attrNameLst>
                                      </p:cBhvr>
                                      <p:to>
                                        <p:strVal val="visible"/>
                                      </p:to>
                                    </p:set>
                                    <p:animEffect>
                                      <p:cBhvr>
                                        <p:cTn id="102" dur="500"/>
                                        <p:tgtEl>
                                          <p:spTgt spid="73"/>
                                        </p:tgtEl>
                                      </p:cBhvr>
                                    </p:animEffect>
                                  </p:childTnLst>
                                </p:cTn>
                              </p:par>
                            </p:childTnLst>
                          </p:cTn>
                        </p:par>
                        <p:par>
                          <p:cTn id="103" fill="hold">
                            <p:stCondLst>
                              <p:cond delay="2300"/>
                            </p:stCondLst>
                            <p:childTnLst>
                              <p:par>
                                <p:cTn id="104" presetID="42" presetClass="entr" presetSubtype="0" fill="hold" grpId="0" nodeType="afterEffect">
                                  <p:stCondLst>
                                    <p:cond delay="0"/>
                                  </p:stCondLst>
                                  <p:childTnLst>
                                    <p:set>
                                      <p:cBhvr>
                                        <p:cTn id="105" dur="1" fill="hold">
                                          <p:stCondLst>
                                            <p:cond delay="0"/>
                                          </p:stCondLst>
                                        </p:cTn>
                                        <p:tgtEl>
                                          <p:spTgt spid="68"/>
                                        </p:tgtEl>
                                        <p:attrNameLst>
                                          <p:attrName>style.visibility</p:attrName>
                                        </p:attrNameLst>
                                      </p:cBhvr>
                                      <p:to>
                                        <p:strVal val="visible"/>
                                      </p:to>
                                    </p:set>
                                    <p:animEffect>
                                      <p:cBhvr>
                                        <p:cTn id="106" dur="1000"/>
                                        <p:tgtEl>
                                          <p:spTgt spid="68"/>
                                        </p:tgtEl>
                                      </p:cBhvr>
                                    </p:animEffect>
                                    <p:anim calcmode="lin" valueType="num">
                                      <p:cBhvr>
                                        <p:cTn id="107" dur="1000" fill="hold"/>
                                        <p:tgtEl>
                                          <p:spTgt spid="68"/>
                                        </p:tgtEl>
                                        <p:attrNameLst>
                                          <p:attrName>ppt_x</p:attrName>
                                        </p:attrNameLst>
                                      </p:cBhvr>
                                      <p:tavLst>
                                        <p:tav tm="0">
                                          <p:val>
                                            <p:strVal val="#ppt_x"/>
                                          </p:val>
                                        </p:tav>
                                        <p:tav tm="100000">
                                          <p:val>
                                            <p:strVal val="#ppt_x"/>
                                          </p:val>
                                        </p:tav>
                                      </p:tavLst>
                                    </p:anim>
                                    <p:anim calcmode="lin" valueType="num">
                                      <p:cBhvr>
                                        <p:cTn id="108" dur="1000" fill="hold"/>
                                        <p:tgtEl>
                                          <p:spTgt spid="68"/>
                                        </p:tgtEl>
                                        <p:attrNameLst>
                                          <p:attrName>ppt_y</p:attrName>
                                        </p:attrNameLst>
                                      </p:cBhvr>
                                      <p:tavLst>
                                        <p:tav tm="0">
                                          <p:val>
                                            <p:strVal val="#ppt_y+.1"/>
                                          </p:val>
                                        </p:tav>
                                        <p:tav tm="100000">
                                          <p:val>
                                            <p:strVal val="#ppt_y"/>
                                          </p:val>
                                        </p:tav>
                                      </p:tavLst>
                                    </p:anim>
                                  </p:childTnLst>
                                </p:cTn>
                              </p:par>
                            </p:childTnLst>
                          </p:cTn>
                        </p:par>
                        <p:par>
                          <p:cTn id="109" fill="hold">
                            <p:stCondLst>
                              <p:cond delay="3300"/>
                            </p:stCondLst>
                            <p:childTnLst>
                              <p:par>
                                <p:cTn id="110" presetID="22" presetClass="entr" presetSubtype="8" fill="hold" grpId="0" nodeType="afterEffect">
                                  <p:stCondLst>
                                    <p:cond delay="0"/>
                                  </p:stCondLst>
                                  <p:childTnLst>
                                    <p:set>
                                      <p:cBhvr>
                                        <p:cTn id="111" dur="1" fill="hold">
                                          <p:stCondLst>
                                            <p:cond delay="0"/>
                                          </p:stCondLst>
                                        </p:cTn>
                                        <p:tgtEl>
                                          <p:spTgt spid="74"/>
                                        </p:tgtEl>
                                        <p:attrNameLst>
                                          <p:attrName>style.visibility</p:attrName>
                                        </p:attrNameLst>
                                      </p:cBhvr>
                                      <p:to>
                                        <p:strVal val="visible"/>
                                      </p:to>
                                    </p:set>
                                    <p:animEffect>
                                      <p:cBhvr>
                                        <p:cTn id="112" dur="500"/>
                                        <p:tgtEl>
                                          <p:spTgt spid="74"/>
                                        </p:tgtEl>
                                      </p:cBhvr>
                                    </p:animEffect>
                                  </p:childTnLst>
                                </p:cTn>
                              </p:par>
                            </p:childTnLst>
                          </p:cTn>
                        </p:par>
                        <p:par>
                          <p:cTn id="113" fill="hold">
                            <p:stCondLst>
                              <p:cond delay="3800"/>
                            </p:stCondLst>
                            <p:childTnLst>
                              <p:par>
                                <p:cTn id="114" presetID="42" presetClass="entr" presetSubtype="0" fill="hold" grpId="0" nodeType="afterEffect">
                                  <p:stCondLst>
                                    <p:cond delay="0"/>
                                  </p:stCondLst>
                                  <p:childTnLst>
                                    <p:set>
                                      <p:cBhvr>
                                        <p:cTn id="115" dur="1" fill="hold">
                                          <p:stCondLst>
                                            <p:cond delay="0"/>
                                          </p:stCondLst>
                                        </p:cTn>
                                        <p:tgtEl>
                                          <p:spTgt spid="69"/>
                                        </p:tgtEl>
                                        <p:attrNameLst>
                                          <p:attrName>style.visibility</p:attrName>
                                        </p:attrNameLst>
                                      </p:cBhvr>
                                      <p:to>
                                        <p:strVal val="visible"/>
                                      </p:to>
                                    </p:set>
                                    <p:animEffect>
                                      <p:cBhvr>
                                        <p:cTn id="116" dur="1000"/>
                                        <p:tgtEl>
                                          <p:spTgt spid="69"/>
                                        </p:tgtEl>
                                      </p:cBhvr>
                                    </p:animEffect>
                                    <p:anim calcmode="lin" valueType="num">
                                      <p:cBhvr>
                                        <p:cTn id="117" dur="1000" fill="hold"/>
                                        <p:tgtEl>
                                          <p:spTgt spid="69"/>
                                        </p:tgtEl>
                                        <p:attrNameLst>
                                          <p:attrName>ppt_x</p:attrName>
                                        </p:attrNameLst>
                                      </p:cBhvr>
                                      <p:tavLst>
                                        <p:tav tm="0">
                                          <p:val>
                                            <p:strVal val="#ppt_x"/>
                                          </p:val>
                                        </p:tav>
                                        <p:tav tm="100000">
                                          <p:val>
                                            <p:strVal val="#ppt_x"/>
                                          </p:val>
                                        </p:tav>
                                      </p:tavLst>
                                    </p:anim>
                                    <p:anim calcmode="lin" valueType="num">
                                      <p:cBhvr>
                                        <p:cTn id="118" dur="1000" fill="hold"/>
                                        <p:tgtEl>
                                          <p:spTgt spid="69"/>
                                        </p:tgtEl>
                                        <p:attrNameLst>
                                          <p:attrName>ppt_y</p:attrName>
                                        </p:attrNameLst>
                                      </p:cBhvr>
                                      <p:tavLst>
                                        <p:tav tm="0">
                                          <p:val>
                                            <p:strVal val="#ppt_y+.1"/>
                                          </p:val>
                                        </p:tav>
                                        <p:tav tm="100000">
                                          <p:val>
                                            <p:strVal val="#ppt_y"/>
                                          </p:val>
                                        </p:tav>
                                      </p:tavLst>
                                    </p:anim>
                                  </p:childTnLst>
                                </p:cTn>
                              </p:par>
                            </p:childTnLst>
                          </p:cTn>
                        </p:par>
                        <p:par>
                          <p:cTn id="119" fill="hold">
                            <p:stCondLst>
                              <p:cond delay="4800"/>
                            </p:stCondLst>
                            <p:childTnLst>
                              <p:par>
                                <p:cTn id="120" presetID="22" presetClass="entr" presetSubtype="8" fill="hold" grpId="0" nodeType="afterEffect">
                                  <p:stCondLst>
                                    <p:cond delay="0"/>
                                  </p:stCondLst>
                                  <p:childTnLst>
                                    <p:set>
                                      <p:cBhvr>
                                        <p:cTn id="121" dur="1" fill="hold">
                                          <p:stCondLst>
                                            <p:cond delay="0"/>
                                          </p:stCondLst>
                                        </p:cTn>
                                        <p:tgtEl>
                                          <p:spTgt spid="75"/>
                                        </p:tgtEl>
                                        <p:attrNameLst>
                                          <p:attrName>style.visibility</p:attrName>
                                        </p:attrNameLst>
                                      </p:cBhvr>
                                      <p:to>
                                        <p:strVal val="visible"/>
                                      </p:to>
                                    </p:set>
                                    <p:animEffect>
                                      <p:cBhvr>
                                        <p:cTn id="122" dur="500"/>
                                        <p:tgtEl>
                                          <p:spTgt spid="75"/>
                                        </p:tgtEl>
                                      </p:cBhvr>
                                    </p:animEffect>
                                  </p:childTnLst>
                                </p:cTn>
                              </p:par>
                            </p:childTnLst>
                          </p:cTn>
                        </p:par>
                        <p:par>
                          <p:cTn id="123" fill="hold">
                            <p:stCondLst>
                              <p:cond delay="5300"/>
                            </p:stCondLst>
                            <p:childTnLst>
                              <p:par>
                                <p:cTn id="124" presetID="42" presetClass="entr" presetSubtype="0" fill="hold" grpId="0" nodeType="afterEffect">
                                  <p:stCondLst>
                                    <p:cond delay="0"/>
                                  </p:stCondLst>
                                  <p:childTnLst>
                                    <p:set>
                                      <p:cBhvr>
                                        <p:cTn id="125" dur="1" fill="hold">
                                          <p:stCondLst>
                                            <p:cond delay="0"/>
                                          </p:stCondLst>
                                        </p:cTn>
                                        <p:tgtEl>
                                          <p:spTgt spid="70"/>
                                        </p:tgtEl>
                                        <p:attrNameLst>
                                          <p:attrName>style.visibility</p:attrName>
                                        </p:attrNameLst>
                                      </p:cBhvr>
                                      <p:to>
                                        <p:strVal val="visible"/>
                                      </p:to>
                                    </p:set>
                                    <p:animEffect>
                                      <p:cBhvr>
                                        <p:cTn id="126" dur="1000"/>
                                        <p:tgtEl>
                                          <p:spTgt spid="70"/>
                                        </p:tgtEl>
                                      </p:cBhvr>
                                    </p:animEffect>
                                    <p:anim calcmode="lin" valueType="num">
                                      <p:cBhvr>
                                        <p:cTn id="127" dur="1000" fill="hold"/>
                                        <p:tgtEl>
                                          <p:spTgt spid="70"/>
                                        </p:tgtEl>
                                        <p:attrNameLst>
                                          <p:attrName>ppt_x</p:attrName>
                                        </p:attrNameLst>
                                      </p:cBhvr>
                                      <p:tavLst>
                                        <p:tav tm="0">
                                          <p:val>
                                            <p:strVal val="#ppt_x"/>
                                          </p:val>
                                        </p:tav>
                                        <p:tav tm="100000">
                                          <p:val>
                                            <p:strVal val="#ppt_x"/>
                                          </p:val>
                                        </p:tav>
                                      </p:tavLst>
                                    </p:anim>
                                    <p:anim calcmode="lin" valueType="num">
                                      <p:cBhvr>
                                        <p:cTn id="128" dur="1000" fill="hold"/>
                                        <p:tgtEl>
                                          <p:spTgt spid="70"/>
                                        </p:tgtEl>
                                        <p:attrNameLst>
                                          <p:attrName>ppt_y</p:attrName>
                                        </p:attrNameLst>
                                      </p:cBhvr>
                                      <p:tavLst>
                                        <p:tav tm="0">
                                          <p:val>
                                            <p:strVal val="#ppt_y+.1"/>
                                          </p:val>
                                        </p:tav>
                                        <p:tav tm="100000">
                                          <p:val>
                                            <p:strVal val="#ppt_y"/>
                                          </p:val>
                                        </p:tav>
                                      </p:tavLst>
                                    </p:anim>
                                  </p:childTnLst>
                                </p:cTn>
                              </p:par>
                            </p:childTnLst>
                          </p:cTn>
                        </p:par>
                        <p:par>
                          <p:cTn id="129" fill="hold">
                            <p:stCondLst>
                              <p:cond delay="6300"/>
                            </p:stCondLst>
                            <p:childTnLst>
                              <p:par>
                                <p:cTn id="130" presetID="22" presetClass="entr" presetSubtype="8" fill="hold" grpId="0" nodeType="afterEffect">
                                  <p:stCondLst>
                                    <p:cond delay="0"/>
                                  </p:stCondLst>
                                  <p:childTnLst>
                                    <p:set>
                                      <p:cBhvr>
                                        <p:cTn id="131" dur="1" fill="hold">
                                          <p:stCondLst>
                                            <p:cond delay="0"/>
                                          </p:stCondLst>
                                        </p:cTn>
                                        <p:tgtEl>
                                          <p:spTgt spid="76"/>
                                        </p:tgtEl>
                                        <p:attrNameLst>
                                          <p:attrName>style.visibility</p:attrName>
                                        </p:attrNameLst>
                                      </p:cBhvr>
                                      <p:to>
                                        <p:strVal val="visible"/>
                                      </p:to>
                                    </p:set>
                                    <p:animEffect>
                                      <p:cBhvr>
                                        <p:cTn id="132" dur="500"/>
                                        <p:tgtEl>
                                          <p:spTgt spid="76"/>
                                        </p:tgtEl>
                                      </p:cBhvr>
                                    </p:animEffect>
                                  </p:childTnLst>
                                </p:cTn>
                              </p:par>
                            </p:childTnLst>
                          </p:cTn>
                        </p:par>
                        <p:par>
                          <p:cTn id="133" fill="hold">
                            <p:stCondLst>
                              <p:cond delay="6800"/>
                            </p:stCondLst>
                            <p:childTnLst>
                              <p:par>
                                <p:cTn id="134" presetID="42" presetClass="entr" presetSubtype="0" fill="hold" grpId="0" nodeType="afterEffect">
                                  <p:stCondLst>
                                    <p:cond delay="0"/>
                                  </p:stCondLst>
                                  <p:childTnLst>
                                    <p:set>
                                      <p:cBhvr>
                                        <p:cTn id="135" dur="1" fill="hold">
                                          <p:stCondLst>
                                            <p:cond delay="0"/>
                                          </p:stCondLst>
                                        </p:cTn>
                                        <p:tgtEl>
                                          <p:spTgt spid="71"/>
                                        </p:tgtEl>
                                        <p:attrNameLst>
                                          <p:attrName>style.visibility</p:attrName>
                                        </p:attrNameLst>
                                      </p:cBhvr>
                                      <p:to>
                                        <p:strVal val="visible"/>
                                      </p:to>
                                    </p:set>
                                    <p:animEffect>
                                      <p:cBhvr>
                                        <p:cTn id="136" dur="1000"/>
                                        <p:tgtEl>
                                          <p:spTgt spid="71"/>
                                        </p:tgtEl>
                                      </p:cBhvr>
                                    </p:animEffect>
                                    <p:anim calcmode="lin" valueType="num">
                                      <p:cBhvr>
                                        <p:cTn id="137" dur="1000" fill="hold"/>
                                        <p:tgtEl>
                                          <p:spTgt spid="71"/>
                                        </p:tgtEl>
                                        <p:attrNameLst>
                                          <p:attrName>ppt_x</p:attrName>
                                        </p:attrNameLst>
                                      </p:cBhvr>
                                      <p:tavLst>
                                        <p:tav tm="0">
                                          <p:val>
                                            <p:strVal val="#ppt_x"/>
                                          </p:val>
                                        </p:tav>
                                        <p:tav tm="100000">
                                          <p:val>
                                            <p:strVal val="#ppt_x"/>
                                          </p:val>
                                        </p:tav>
                                      </p:tavLst>
                                    </p:anim>
                                    <p:anim calcmode="lin" valueType="num">
                                      <p:cBhvr>
                                        <p:cTn id="138" dur="1000" fill="hold"/>
                                        <p:tgtEl>
                                          <p:spTgt spid="71"/>
                                        </p:tgtEl>
                                        <p:attrNameLst>
                                          <p:attrName>ppt_y</p:attrName>
                                        </p:attrNameLst>
                                      </p:cBhvr>
                                      <p:tavLst>
                                        <p:tav tm="0">
                                          <p:val>
                                            <p:strVal val="#ppt_y+.1"/>
                                          </p:val>
                                        </p:tav>
                                        <p:tav tm="100000">
                                          <p:val>
                                            <p:strVal val="#ppt_y"/>
                                          </p:val>
                                        </p:tav>
                                      </p:tavLst>
                                    </p:anim>
                                  </p:childTnLst>
                                </p:cTn>
                              </p:par>
                            </p:childTnLst>
                          </p:cTn>
                        </p:par>
                        <p:par>
                          <p:cTn id="139" fill="hold">
                            <p:stCondLst>
                              <p:cond delay="7800"/>
                            </p:stCondLst>
                            <p:childTnLst>
                              <p:par>
                                <p:cTn id="140" presetID="22" presetClass="entr" presetSubtype="8" fill="hold" grpId="0" nodeType="afterEffect">
                                  <p:stCondLst>
                                    <p:cond delay="0"/>
                                  </p:stCondLst>
                                  <p:childTnLst>
                                    <p:set>
                                      <p:cBhvr>
                                        <p:cTn id="141" dur="1" fill="hold">
                                          <p:stCondLst>
                                            <p:cond delay="0"/>
                                          </p:stCondLst>
                                        </p:cTn>
                                        <p:tgtEl>
                                          <p:spTgt spid="77"/>
                                        </p:tgtEl>
                                        <p:attrNameLst>
                                          <p:attrName>style.visibility</p:attrName>
                                        </p:attrNameLst>
                                      </p:cBhvr>
                                      <p:to>
                                        <p:strVal val="visible"/>
                                      </p:to>
                                    </p:set>
                                    <p:animEffect>
                                      <p:cBhvr>
                                        <p:cTn id="142" dur="500"/>
                                        <p:tgtEl>
                                          <p:spTgt spid="77"/>
                                        </p:tgtEl>
                                      </p:cBhvr>
                                    </p:animEffect>
                                  </p:childTnLst>
                                </p:cTn>
                              </p:par>
                            </p:childTnLst>
                          </p:cTn>
                        </p:par>
                        <p:par>
                          <p:cTn id="143" fill="hold">
                            <p:stCondLst>
                              <p:cond delay="8300"/>
                            </p:stCondLst>
                            <p:childTnLst>
                              <p:par>
                                <p:cTn id="144" presetID="42" presetClass="entr" presetSubtype="0" fill="hold" grpId="0" nodeType="afterEffect">
                                  <p:stCondLst>
                                    <p:cond delay="0"/>
                                  </p:stCondLst>
                                  <p:childTnLst>
                                    <p:set>
                                      <p:cBhvr>
                                        <p:cTn id="145" dur="1" fill="hold">
                                          <p:stCondLst>
                                            <p:cond delay="0"/>
                                          </p:stCondLst>
                                        </p:cTn>
                                        <p:tgtEl>
                                          <p:spTgt spid="72"/>
                                        </p:tgtEl>
                                        <p:attrNameLst>
                                          <p:attrName>style.visibility</p:attrName>
                                        </p:attrNameLst>
                                      </p:cBhvr>
                                      <p:to>
                                        <p:strVal val="visible"/>
                                      </p:to>
                                    </p:set>
                                    <p:animEffect>
                                      <p:cBhvr>
                                        <p:cTn id="146" dur="1000"/>
                                        <p:tgtEl>
                                          <p:spTgt spid="72"/>
                                        </p:tgtEl>
                                      </p:cBhvr>
                                    </p:animEffect>
                                    <p:anim calcmode="lin" valueType="num">
                                      <p:cBhvr>
                                        <p:cTn id="147" dur="1000" fill="hold"/>
                                        <p:tgtEl>
                                          <p:spTgt spid="72"/>
                                        </p:tgtEl>
                                        <p:attrNameLst>
                                          <p:attrName>ppt_x</p:attrName>
                                        </p:attrNameLst>
                                      </p:cBhvr>
                                      <p:tavLst>
                                        <p:tav tm="0">
                                          <p:val>
                                            <p:strVal val="#ppt_x"/>
                                          </p:val>
                                        </p:tav>
                                        <p:tav tm="100000">
                                          <p:val>
                                            <p:strVal val="#ppt_x"/>
                                          </p:val>
                                        </p:tav>
                                      </p:tavLst>
                                    </p:anim>
                                    <p:anim calcmode="lin" valueType="num">
                                      <p:cBhvr>
                                        <p:cTn id="148"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9" grpId="1" animBg="1"/>
      <p:bldP spid="30" grpId="0" animBg="1"/>
      <p:bldP spid="30" grpId="1" animBg="1"/>
      <p:bldP spid="31" grpId="0" animBg="1"/>
      <p:bldP spid="31" grpId="1" animBg="1"/>
      <p:bldP spid="49" grpId="0" animBg="1"/>
      <p:bldP spid="49" grpId="1" animBg="1"/>
      <p:bldP spid="50" grpId="0" bldLvl="0" animBg="1" autoUpdateAnimBg="0"/>
      <p:bldP spid="51" grpId="0" bldLvl="0" animBg="1" autoUpdateAnimBg="0"/>
      <p:bldP spid="52" grpId="0" bldLvl="0" animBg="1" autoUpdateAnimBg="0"/>
      <p:bldP spid="53" grpId="0" bldLvl="0" animBg="1" autoUpdateAnimBg="0"/>
      <p:bldP spid="54" grpId="0" bldLvl="0" animBg="1" autoUpdateAnimBg="0"/>
      <p:bldP spid="63" grpId="0" bldLvl="0" autoUpdateAnimBg="0"/>
      <p:bldP spid="64" grpId="0" bldLvl="0" autoUpdateAnimBg="0"/>
      <p:bldP spid="65" grpId="0" bldLvl="0" autoUpdateAnimBg="0"/>
      <p:bldP spid="66" grpId="0" bldLvl="0" autoUpdateAnimBg="0"/>
      <p:bldP spid="67" grpId="0" bldLvl="0" autoUpdateAnimBg="0"/>
      <p:bldP spid="68" grpId="0" bldLvl="0" autoUpdateAnimBg="0"/>
      <p:bldP spid="69" grpId="0" bldLvl="0" autoUpdateAnimBg="0"/>
      <p:bldP spid="70" grpId="0" bldLvl="0" autoUpdateAnimBg="0"/>
      <p:bldP spid="71" grpId="0" bldLvl="0" autoUpdateAnimBg="0"/>
      <p:bldP spid="72" grpId="0" bldLvl="0" autoUpdateAnimBg="0"/>
      <p:bldP spid="73" grpId="0" bldLvl="0" autoUpdateAnimBg="0"/>
      <p:bldP spid="74" grpId="0" bldLvl="0" autoUpdateAnimBg="0"/>
      <p:bldP spid="75" grpId="0" bldLvl="0" autoUpdateAnimBg="0"/>
      <p:bldP spid="76" grpId="0" bldLvl="0" autoUpdateAnimBg="0"/>
      <p:bldP spid="77" grpId="0" bldLvl="0" autoUpdateAnimBg="0"/>
      <p:bldP spid="78"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3"/>
          <p:cNvSpPr txBox="1">
            <a:spLocks noChangeArrowheads="1"/>
          </p:cNvSpPr>
          <p:nvPr/>
        </p:nvSpPr>
        <p:spPr bwMode="auto">
          <a:xfrm>
            <a:off x="1120379" y="1459856"/>
            <a:ext cx="1231106" cy="117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微软雅黑" pitchFamily="34" charset="-122"/>
                <a:ea typeface="微软雅黑" pitchFamily="34" charset="-122"/>
              </a:defRPr>
            </a:lvl1pPr>
            <a:lvl2pPr>
              <a:defRPr>
                <a:solidFill>
                  <a:schemeClr val="tx1"/>
                </a:solidFill>
                <a:latin typeface="微软雅黑" pitchFamily="34" charset="-122"/>
                <a:ea typeface="微软雅黑" pitchFamily="34" charset="-122"/>
              </a:defRPr>
            </a:lvl2pPr>
            <a:lvl3pPr>
              <a:defRPr>
                <a:solidFill>
                  <a:schemeClr val="tx1"/>
                </a:solidFill>
                <a:latin typeface="微软雅黑" pitchFamily="34" charset="-122"/>
                <a:ea typeface="微软雅黑" pitchFamily="34" charset="-122"/>
              </a:defRPr>
            </a:lvl3pPr>
            <a:lvl4pPr>
              <a:defRPr>
                <a:solidFill>
                  <a:schemeClr val="tx1"/>
                </a:solidFill>
                <a:latin typeface="微软雅黑" pitchFamily="34" charset="-122"/>
                <a:ea typeface="微软雅黑" pitchFamily="34" charset="-122"/>
              </a:defRPr>
            </a:lvl4pPr>
            <a:lvl5pPr>
              <a:defRPr>
                <a:solidFill>
                  <a:schemeClr val="tx1"/>
                </a:solidFill>
                <a:latin typeface="微软雅黑" pitchFamily="34" charset="-122"/>
                <a:ea typeface="微软雅黑" pitchFamily="34" charset="-122"/>
              </a:defRPr>
            </a:lvl5pPr>
            <a:lvl6pPr fontAlgn="base">
              <a:spcBef>
                <a:spcPct val="0"/>
              </a:spcBef>
              <a:spcAft>
                <a:spcPct val="0"/>
              </a:spcAft>
              <a:defRPr>
                <a:solidFill>
                  <a:schemeClr val="tx1"/>
                </a:solidFill>
                <a:latin typeface="微软雅黑" pitchFamily="34" charset="-122"/>
                <a:ea typeface="微软雅黑" pitchFamily="34" charset="-122"/>
              </a:defRPr>
            </a:lvl6pPr>
            <a:lvl7pPr fontAlgn="base">
              <a:spcBef>
                <a:spcPct val="0"/>
              </a:spcBef>
              <a:spcAft>
                <a:spcPct val="0"/>
              </a:spcAft>
              <a:defRPr>
                <a:solidFill>
                  <a:schemeClr val="tx1"/>
                </a:solidFill>
                <a:latin typeface="微软雅黑" pitchFamily="34" charset="-122"/>
                <a:ea typeface="微软雅黑" pitchFamily="34" charset="-122"/>
              </a:defRPr>
            </a:lvl7pPr>
            <a:lvl8pPr fontAlgn="base">
              <a:spcBef>
                <a:spcPct val="0"/>
              </a:spcBef>
              <a:spcAft>
                <a:spcPct val="0"/>
              </a:spcAft>
              <a:defRPr>
                <a:solidFill>
                  <a:schemeClr val="tx1"/>
                </a:solidFill>
                <a:latin typeface="微软雅黑" pitchFamily="34" charset="-122"/>
                <a:ea typeface="微软雅黑" pitchFamily="34" charset="-122"/>
              </a:defRPr>
            </a:lvl8pPr>
            <a:lvl9pPr fontAlgn="base">
              <a:spcBef>
                <a:spcPct val="0"/>
              </a:spcBef>
              <a:spcAft>
                <a:spcPct val="0"/>
              </a:spcAft>
              <a:defRPr>
                <a:solidFill>
                  <a:schemeClr val="tx1"/>
                </a:solidFill>
                <a:latin typeface="微软雅黑" pitchFamily="34" charset="-122"/>
                <a:ea typeface="微软雅黑" pitchFamily="34" charset="-122"/>
              </a:defRPr>
            </a:lvl9pPr>
          </a:lstStyle>
          <a:p>
            <a:pPr algn="ctr">
              <a:spcBef>
                <a:spcPct val="20000"/>
              </a:spcBef>
            </a:pPr>
            <a:r>
              <a:rPr lang="en-US" altLang="en-US" sz="8625" b="1" i="1" dirty="0">
                <a:solidFill>
                  <a:srgbClr val="197519"/>
                </a:solidFill>
              </a:rPr>
              <a:t>02</a:t>
            </a:r>
          </a:p>
        </p:txBody>
      </p:sp>
      <p:sp>
        <p:nvSpPr>
          <p:cNvPr id="3" name="文本框 4"/>
          <p:cNvSpPr txBox="1">
            <a:spLocks noChangeArrowheads="1"/>
          </p:cNvSpPr>
          <p:nvPr/>
        </p:nvSpPr>
        <p:spPr bwMode="auto">
          <a:xfrm>
            <a:off x="2749154" y="2058740"/>
            <a:ext cx="39802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97519"/>
                </a:solidFill>
              </a:rPr>
              <a:t>请添加相关文字标题</a:t>
            </a:r>
          </a:p>
        </p:txBody>
      </p:sp>
      <p:sp>
        <p:nvSpPr>
          <p:cNvPr id="4" name="文本框 5"/>
          <p:cNvSpPr txBox="1">
            <a:spLocks noChangeArrowheads="1"/>
          </p:cNvSpPr>
          <p:nvPr/>
        </p:nvSpPr>
        <p:spPr bwMode="auto">
          <a:xfrm>
            <a:off x="2737247" y="1628925"/>
            <a:ext cx="13263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i="1" dirty="0">
                <a:solidFill>
                  <a:srgbClr val="197519"/>
                </a:solidFill>
              </a:rPr>
              <a:t>Part Two</a:t>
            </a:r>
            <a:endParaRPr lang="zh-CN" altLang="en-US" sz="2400" b="1" i="1" dirty="0">
              <a:solidFill>
                <a:srgbClr val="197519"/>
              </a:solidFill>
              <a:ea typeface="Meiryo UI" pitchFamily="34" charset="-128"/>
              <a:cs typeface="Meiryo UI" pitchFamily="34" charset="-128"/>
            </a:endParaRPr>
          </a:p>
        </p:txBody>
      </p:sp>
      <p:sp>
        <p:nvSpPr>
          <p:cNvPr id="5" name="等腰三角形 4"/>
          <p:cNvSpPr>
            <a:spLocks noChangeArrowheads="1"/>
          </p:cNvSpPr>
          <p:nvPr/>
        </p:nvSpPr>
        <p:spPr bwMode="auto">
          <a:xfrm rot="9233090">
            <a:off x="7131844" y="1389608"/>
            <a:ext cx="200025" cy="172641"/>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6" name="等腰三角形 5"/>
          <p:cNvSpPr>
            <a:spLocks noChangeArrowheads="1"/>
          </p:cNvSpPr>
          <p:nvPr/>
        </p:nvSpPr>
        <p:spPr bwMode="auto">
          <a:xfrm rot="-6030424">
            <a:off x="6867526" y="1895624"/>
            <a:ext cx="297656" cy="257175"/>
          </a:xfrm>
          <a:prstGeom prst="triangle">
            <a:avLst>
              <a:gd name="adj" fmla="val 50000"/>
            </a:avLst>
          </a:prstGeom>
          <a:solidFill>
            <a:srgbClr val="30903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7" name="等腰三角形 6"/>
          <p:cNvSpPr>
            <a:spLocks noChangeArrowheads="1"/>
          </p:cNvSpPr>
          <p:nvPr/>
        </p:nvSpPr>
        <p:spPr bwMode="auto">
          <a:xfrm rot="-228606">
            <a:off x="6768704" y="902644"/>
            <a:ext cx="200025" cy="172640"/>
          </a:xfrm>
          <a:prstGeom prst="triangle">
            <a:avLst>
              <a:gd name="adj" fmla="val 50000"/>
            </a:avLst>
          </a:prstGeom>
          <a:solidFill>
            <a:srgbClr val="2B7E2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8" name="组合 7"/>
          <p:cNvGrpSpPr>
            <a:grpSpLocks/>
          </p:cNvGrpSpPr>
          <p:nvPr/>
        </p:nvGrpSpPr>
        <p:grpSpPr bwMode="auto">
          <a:xfrm>
            <a:off x="7450931" y="1898006"/>
            <a:ext cx="1076325" cy="982265"/>
            <a:chOff x="9933940" y="3132138"/>
            <a:chExt cx="1435100" cy="1309686"/>
          </a:xfrm>
        </p:grpSpPr>
        <p:sp>
          <p:nvSpPr>
            <p:cNvPr id="9" name="等腰三角形 22"/>
            <p:cNvSpPr>
              <a:spLocks noChangeArrowheads="1"/>
            </p:cNvSpPr>
            <p:nvPr/>
          </p:nvSpPr>
          <p:spPr bwMode="auto">
            <a:xfrm rot="-8687839">
              <a:off x="9933940" y="3427412"/>
              <a:ext cx="1176338"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0" name="组合 2"/>
            <p:cNvGrpSpPr>
              <a:grpSpLocks/>
            </p:cNvGrpSpPr>
            <p:nvPr/>
          </p:nvGrpSpPr>
          <p:grpSpPr bwMode="auto">
            <a:xfrm>
              <a:off x="10065703" y="3132138"/>
              <a:ext cx="1303337" cy="1279524"/>
              <a:chOff x="10065703" y="3132138"/>
              <a:chExt cx="1303337" cy="1279524"/>
            </a:xfrm>
          </p:grpSpPr>
          <p:sp>
            <p:nvSpPr>
              <p:cNvPr id="11" name="等腰三角形 21"/>
              <p:cNvSpPr>
                <a:spLocks noChangeArrowheads="1"/>
              </p:cNvSpPr>
              <p:nvPr/>
            </p:nvSpPr>
            <p:spPr bwMode="auto">
              <a:xfrm rot="-8687839">
                <a:off x="10065703" y="3487738"/>
                <a:ext cx="944562" cy="815975"/>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2" name="组合 1"/>
              <p:cNvGrpSpPr>
                <a:grpSpLocks/>
              </p:cNvGrpSpPr>
              <p:nvPr/>
            </p:nvGrpSpPr>
            <p:grpSpPr bwMode="auto">
              <a:xfrm>
                <a:off x="10165715" y="3132138"/>
                <a:ext cx="1203325" cy="1279524"/>
                <a:chOff x="10165715" y="3132138"/>
                <a:chExt cx="1203325" cy="1279524"/>
              </a:xfrm>
            </p:grpSpPr>
            <p:sp>
              <p:nvSpPr>
                <p:cNvPr id="13" name="椭圆 23"/>
                <p:cNvSpPr>
                  <a:spLocks noChangeArrowheads="1"/>
                </p:cNvSpPr>
                <p:nvPr/>
              </p:nvSpPr>
              <p:spPr bwMode="auto">
                <a:xfrm rot="9110320">
                  <a:off x="11254740" y="37925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4" name="椭圆 24"/>
                <p:cNvSpPr>
                  <a:spLocks noChangeArrowheads="1"/>
                </p:cNvSpPr>
                <p:nvPr/>
              </p:nvSpPr>
              <p:spPr bwMode="auto">
                <a:xfrm rot="9110320">
                  <a:off x="10165715" y="4295774"/>
                  <a:ext cx="115888"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5" name="椭圆 25"/>
                <p:cNvSpPr>
                  <a:spLocks noChangeArrowheads="1"/>
                </p:cNvSpPr>
                <p:nvPr/>
              </p:nvSpPr>
              <p:spPr bwMode="auto">
                <a:xfrm rot="9110320">
                  <a:off x="10283190" y="31321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grpSp>
      <p:sp>
        <p:nvSpPr>
          <p:cNvPr id="16" name="等腰三角形 15"/>
          <p:cNvSpPr>
            <a:spLocks noChangeArrowheads="1"/>
          </p:cNvSpPr>
          <p:nvPr/>
        </p:nvSpPr>
        <p:spPr bwMode="auto">
          <a:xfrm rot="-3389783">
            <a:off x="6462118" y="1171129"/>
            <a:ext cx="95250" cy="82153"/>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17" name="等腰三角形 16"/>
          <p:cNvSpPr>
            <a:spLocks noChangeArrowheads="1"/>
          </p:cNvSpPr>
          <p:nvPr/>
        </p:nvSpPr>
        <p:spPr bwMode="auto">
          <a:xfrm rot="8748521">
            <a:off x="6730604" y="1284833"/>
            <a:ext cx="96440" cy="82154"/>
          </a:xfrm>
          <a:prstGeom prst="triangle">
            <a:avLst>
              <a:gd name="adj" fmla="val 50000"/>
            </a:avLst>
          </a:prstGeom>
          <a:solidFill>
            <a:srgbClr val="55955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cxnSp>
        <p:nvCxnSpPr>
          <p:cNvPr id="18" name="Straight Connector 13"/>
          <p:cNvCxnSpPr>
            <a:cxnSpLocks noChangeShapeType="1"/>
          </p:cNvCxnSpPr>
          <p:nvPr/>
        </p:nvCxnSpPr>
        <p:spPr bwMode="auto">
          <a:xfrm flipH="1">
            <a:off x="1063229" y="2631431"/>
            <a:ext cx="5406628" cy="0"/>
          </a:xfrm>
          <a:prstGeom prst="line">
            <a:avLst/>
          </a:prstGeom>
          <a:noFill/>
          <a:ln w="19050" cap="sq">
            <a:solidFill>
              <a:srgbClr val="197519"/>
            </a:solidFill>
            <a:miter lim="800000"/>
            <a:headEnd type="oval" w="med" len="me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23299351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8" presetClass="emph" presetSubtype="0" fill="hold" grpId="0" nodeType="withEffect">
                                  <p:stCondLst>
                                    <p:cond delay="0"/>
                                  </p:stCondLst>
                                  <p:childTnLst>
                                    <p:animRot by="21600000">
                                      <p:cBhvr>
                                        <p:cTn id="18" dur="1000" fill="hold"/>
                                        <p:tgtEl>
                                          <p:spTgt spid="5"/>
                                        </p:tgtEl>
                                        <p:attrNameLst>
                                          <p:attrName>r</p:attrName>
                                        </p:attrNameLst>
                                      </p:cBhvr>
                                    </p:animRot>
                                  </p:childTnLst>
                                </p:cTn>
                              </p:par>
                              <p:par>
                                <p:cTn id="19" presetID="8" presetClass="emph" presetSubtype="0" fill="hold" grpId="0" nodeType="withEffect">
                                  <p:stCondLst>
                                    <p:cond delay="0"/>
                                  </p:stCondLst>
                                  <p:childTnLst>
                                    <p:animRot by="21600000">
                                      <p:cBhvr>
                                        <p:cTn id="20" dur="1000" fill="hold"/>
                                        <p:tgtEl>
                                          <p:spTgt spid="6"/>
                                        </p:tgtEl>
                                        <p:attrNameLst>
                                          <p:attrName>r</p:attrName>
                                        </p:attrNameLst>
                                      </p:cBhvr>
                                    </p:animRot>
                                  </p:childTnLst>
                                </p:cTn>
                              </p:par>
                              <p:par>
                                <p:cTn id="21" presetID="8" presetClass="emph" presetSubtype="0" fill="hold" grpId="0" nodeType="withEffect">
                                  <p:stCondLst>
                                    <p:cond delay="0"/>
                                  </p:stCondLst>
                                  <p:childTnLst>
                                    <p:animRot by="21600000">
                                      <p:cBhvr>
                                        <p:cTn id="22" dur="1000" fill="hold"/>
                                        <p:tgtEl>
                                          <p:spTgt spid="7"/>
                                        </p:tgtEl>
                                        <p:attrNameLst>
                                          <p:attrName>r</p:attrName>
                                        </p:attrNameLst>
                                      </p:cBhvr>
                                    </p:animRot>
                                  </p:childTnLst>
                                </p:cTn>
                              </p:par>
                              <p:par>
                                <p:cTn id="23" presetID="8" presetClass="emph" presetSubtype="0" fill="hold" grpId="0" nodeType="withEffect">
                                  <p:stCondLst>
                                    <p:cond delay="0"/>
                                  </p:stCondLst>
                                  <p:childTnLst>
                                    <p:animRot by="21600000">
                                      <p:cBhvr>
                                        <p:cTn id="24" dur="1000" fill="hold"/>
                                        <p:tgtEl>
                                          <p:spTgt spid="16"/>
                                        </p:tgtEl>
                                        <p:attrNameLst>
                                          <p:attrName>r</p:attrName>
                                        </p:attrNameLst>
                                      </p:cBhvr>
                                    </p:animRot>
                                  </p:childTnLst>
                                </p:cTn>
                              </p:par>
                              <p:par>
                                <p:cTn id="25" presetID="8" presetClass="emph" presetSubtype="0" fill="hold" grpId="0" nodeType="withEffect">
                                  <p:stCondLst>
                                    <p:cond delay="0"/>
                                  </p:stCondLst>
                                  <p:childTnLst>
                                    <p:animRot by="21600000">
                                      <p:cBhvr>
                                        <p:cTn id="26" dur="1000" fill="hold"/>
                                        <p:tgtEl>
                                          <p:spTgt spid="17"/>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8"/>
                                        </p:tgtEl>
                                        <p:attrNameLst>
                                          <p:attrName>r</p:attrName>
                                        </p:attrNameLst>
                                      </p:cBhvr>
                                    </p:animRot>
                                  </p:childTnLst>
                                </p:cTn>
                              </p:par>
                              <p:par>
                                <p:cTn id="29" presetID="53" presetClass="entr" presetSubtype="16"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41" presetClass="entr" presetSubtype="0" fill="hold" grpId="0" nodeType="withEffect">
                                  <p:stCondLst>
                                    <p:cond delay="200"/>
                                  </p:stCondLst>
                                  <p:iterate type="lt">
                                    <p:tmPct val="10000"/>
                                  </p:iterate>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
                                        </p:tgtEl>
                                        <p:attrNameLst>
                                          <p:attrName>ppt_y</p:attrName>
                                        </p:attrNameLst>
                                      </p:cBhvr>
                                      <p:tavLst>
                                        <p:tav tm="0">
                                          <p:val>
                                            <p:strVal val="#ppt_y"/>
                                          </p:val>
                                        </p:tav>
                                        <p:tav tm="100000">
                                          <p:val>
                                            <p:strVal val="#ppt_y"/>
                                          </p:val>
                                        </p:tav>
                                      </p:tavLst>
                                    </p:anim>
                                    <p:anim calcmode="lin" valueType="num">
                                      <p:cBhvr>
                                        <p:cTn id="3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par>
                                <p:cTn id="44" presetID="22" presetClass="entr" presetSubtype="8" fill="hold" nodeType="withEffect">
                                  <p:stCondLst>
                                    <p:cond delay="3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5" grpId="1" animBg="1"/>
      <p:bldP spid="6" grpId="0" animBg="1"/>
      <p:bldP spid="6" grpId="1" animBg="1"/>
      <p:bldP spid="7" grpId="0" animBg="1"/>
      <p:bldP spid="7" grpId="1" animBg="1"/>
      <p:bldP spid="16" grpId="0" animBg="1"/>
      <p:bldP spid="16" grpId="1" animBg="1"/>
      <p:bldP spid="17" grpId="0" animBg="1"/>
      <p:bldP spid="1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a:spLocks noChangeArrowheads="1"/>
          </p:cNvSpPr>
          <p:nvPr/>
        </p:nvSpPr>
        <p:spPr bwMode="auto">
          <a:xfrm>
            <a:off x="769144" y="35242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18" name="等腰三角形 17"/>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 name="等腰三角形 18"/>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 name="等腰三角形 19"/>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 name="等腰三角形 20"/>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22" name="Group 1"/>
          <p:cNvGrpSpPr/>
          <p:nvPr/>
        </p:nvGrpSpPr>
        <p:grpSpPr>
          <a:xfrm>
            <a:off x="1302679" y="1797081"/>
            <a:ext cx="4319289" cy="819334"/>
            <a:chOff x="1552575" y="2407000"/>
            <a:chExt cx="5442604" cy="1032418"/>
          </a:xfrm>
          <a:solidFill>
            <a:srgbClr val="009900"/>
          </a:solidFill>
        </p:grpSpPr>
        <p:sp>
          <p:nvSpPr>
            <p:cNvPr id="23" name="Shape 1664"/>
            <p:cNvSpPr/>
            <p:nvPr/>
          </p:nvSpPr>
          <p:spPr>
            <a:xfrm rot="5400000">
              <a:off x="4087021" y="531261"/>
              <a:ext cx="1029733" cy="4786582"/>
            </a:xfrm>
            <a:custGeom>
              <a:avLst/>
              <a:gdLst/>
              <a:ahLst/>
              <a:cxnLst>
                <a:cxn ang="0">
                  <a:pos x="wd2" y="hd2"/>
                </a:cxn>
                <a:cxn ang="5400000">
                  <a:pos x="wd2" y="hd2"/>
                </a:cxn>
                <a:cxn ang="10800000">
                  <a:pos x="wd2" y="hd2"/>
                </a:cxn>
                <a:cxn ang="16200000">
                  <a:pos x="wd2" y="hd2"/>
                </a:cxn>
              </a:cxnLst>
              <a:rect l="0" t="0" r="r" b="b"/>
              <a:pathLst>
                <a:path w="21600" h="21600" extrusionOk="0">
                  <a:moveTo>
                    <a:pt x="21600" y="13078"/>
                  </a:moveTo>
                  <a:lnTo>
                    <a:pt x="21600" y="0"/>
                  </a:lnTo>
                  <a:lnTo>
                    <a:pt x="12326" y="1995"/>
                  </a:lnTo>
                  <a:lnTo>
                    <a:pt x="12342" y="13028"/>
                  </a:lnTo>
                  <a:lnTo>
                    <a:pt x="12326" y="13028"/>
                  </a:lnTo>
                  <a:lnTo>
                    <a:pt x="39" y="14799"/>
                  </a:lnTo>
                  <a:lnTo>
                    <a:pt x="0" y="14799"/>
                  </a:lnTo>
                  <a:lnTo>
                    <a:pt x="0" y="21600"/>
                  </a:lnTo>
                  <a:lnTo>
                    <a:pt x="15442" y="21600"/>
                  </a:lnTo>
                  <a:lnTo>
                    <a:pt x="15442" y="14804"/>
                  </a:lnTo>
                  <a:lnTo>
                    <a:pt x="21425" y="13078"/>
                  </a:lnTo>
                  <a:cubicBezTo>
                    <a:pt x="21425" y="13078"/>
                    <a:pt x="21600" y="13078"/>
                    <a:pt x="21600" y="13078"/>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24" name="Shape 1665"/>
            <p:cNvSpPr/>
            <p:nvPr/>
          </p:nvSpPr>
          <p:spPr>
            <a:xfrm>
              <a:off x="1552575" y="2407000"/>
              <a:ext cx="775215" cy="744446"/>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40" name="Group 2"/>
          <p:cNvGrpSpPr/>
          <p:nvPr/>
        </p:nvGrpSpPr>
        <p:grpSpPr>
          <a:xfrm>
            <a:off x="1302679" y="2500927"/>
            <a:ext cx="4709323" cy="591863"/>
            <a:chOff x="1552575" y="3293894"/>
            <a:chExt cx="5934074" cy="745789"/>
          </a:xfrm>
          <a:solidFill>
            <a:srgbClr val="009900"/>
          </a:solidFill>
        </p:grpSpPr>
        <p:sp>
          <p:nvSpPr>
            <p:cNvPr id="41" name="Shape 1669"/>
            <p:cNvSpPr/>
            <p:nvPr/>
          </p:nvSpPr>
          <p:spPr>
            <a:xfrm rot="5400000">
              <a:off x="4500311" y="1053344"/>
              <a:ext cx="744446" cy="5228231"/>
            </a:xfrm>
            <a:custGeom>
              <a:avLst/>
              <a:gdLst/>
              <a:ahLst/>
              <a:cxnLst>
                <a:cxn ang="0">
                  <a:pos x="wd2" y="hd2"/>
                </a:cxn>
                <a:cxn ang="5400000">
                  <a:pos x="wd2" y="hd2"/>
                </a:cxn>
                <a:cxn ang="10800000">
                  <a:pos x="wd2" y="hd2"/>
                </a:cxn>
                <a:cxn ang="16200000">
                  <a:pos x="wd2" y="hd2"/>
                </a:cxn>
              </a:cxnLst>
              <a:rect l="0" t="0" r="r" b="b"/>
              <a:pathLst>
                <a:path w="21600" h="21600" extrusionOk="0">
                  <a:moveTo>
                    <a:pt x="21599" y="15363"/>
                  </a:moveTo>
                  <a:lnTo>
                    <a:pt x="21490" y="13752"/>
                  </a:lnTo>
                  <a:lnTo>
                    <a:pt x="21490" y="0"/>
                  </a:lnTo>
                  <a:lnTo>
                    <a:pt x="8518" y="1825"/>
                  </a:lnTo>
                  <a:lnTo>
                    <a:pt x="8518" y="13752"/>
                  </a:lnTo>
                  <a:lnTo>
                    <a:pt x="8518" y="13752"/>
                  </a:lnTo>
                  <a:lnTo>
                    <a:pt x="81" y="15363"/>
                  </a:lnTo>
                  <a:lnTo>
                    <a:pt x="11" y="15363"/>
                  </a:lnTo>
                  <a:lnTo>
                    <a:pt x="11" y="15376"/>
                  </a:lnTo>
                  <a:lnTo>
                    <a:pt x="0" y="15378"/>
                  </a:lnTo>
                  <a:lnTo>
                    <a:pt x="11" y="15378"/>
                  </a:lnTo>
                  <a:lnTo>
                    <a:pt x="11" y="21600"/>
                  </a:lnTo>
                  <a:lnTo>
                    <a:pt x="21600" y="21600"/>
                  </a:lnTo>
                  <a:lnTo>
                    <a:pt x="21600" y="15363"/>
                  </a:lnTo>
                  <a:cubicBezTo>
                    <a:pt x="21600" y="15363"/>
                    <a:pt x="21599" y="15363"/>
                    <a:pt x="21599" y="15363"/>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2" name="Shape 1670"/>
            <p:cNvSpPr/>
            <p:nvPr/>
          </p:nvSpPr>
          <p:spPr>
            <a:xfrm>
              <a:off x="1552575" y="3293894"/>
              <a:ext cx="775215" cy="744446"/>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43" name="Group 3"/>
          <p:cNvGrpSpPr/>
          <p:nvPr/>
        </p:nvGrpSpPr>
        <p:grpSpPr>
          <a:xfrm>
            <a:off x="1302679" y="3201270"/>
            <a:ext cx="4709324" cy="590798"/>
            <a:chOff x="1552575" y="4176376"/>
            <a:chExt cx="5934075" cy="744446"/>
          </a:xfrm>
          <a:solidFill>
            <a:srgbClr val="009900"/>
          </a:solidFill>
        </p:grpSpPr>
        <p:sp>
          <p:nvSpPr>
            <p:cNvPr id="44" name="Shape 1674"/>
            <p:cNvSpPr/>
            <p:nvPr/>
          </p:nvSpPr>
          <p:spPr>
            <a:xfrm rot="5400000">
              <a:off x="4504723" y="1934483"/>
              <a:ext cx="735623" cy="5228231"/>
            </a:xfrm>
            <a:custGeom>
              <a:avLst/>
              <a:gdLst/>
              <a:ahLst/>
              <a:cxnLst>
                <a:cxn ang="0">
                  <a:pos x="wd2" y="hd2"/>
                </a:cxn>
                <a:cxn ang="5400000">
                  <a:pos x="wd2" y="hd2"/>
                </a:cxn>
                <a:cxn ang="10800000">
                  <a:pos x="wd2" y="hd2"/>
                </a:cxn>
                <a:cxn ang="16200000">
                  <a:pos x="wd2" y="hd2"/>
                </a:cxn>
              </a:cxnLst>
              <a:rect l="0" t="0" r="r" b="b"/>
              <a:pathLst>
                <a:path w="21600" h="21600" extrusionOk="0">
                  <a:moveTo>
                    <a:pt x="21532" y="15373"/>
                  </a:moveTo>
                  <a:lnTo>
                    <a:pt x="12874" y="13752"/>
                  </a:lnTo>
                  <a:lnTo>
                    <a:pt x="12874" y="1814"/>
                  </a:lnTo>
                  <a:lnTo>
                    <a:pt x="0" y="0"/>
                  </a:lnTo>
                  <a:lnTo>
                    <a:pt x="0" y="13779"/>
                  </a:lnTo>
                  <a:lnTo>
                    <a:pt x="2" y="13779"/>
                  </a:lnTo>
                  <a:lnTo>
                    <a:pt x="111" y="15373"/>
                  </a:lnTo>
                  <a:lnTo>
                    <a:pt x="2" y="15373"/>
                  </a:lnTo>
                  <a:lnTo>
                    <a:pt x="2" y="21600"/>
                  </a:lnTo>
                  <a:lnTo>
                    <a:pt x="21600" y="21600"/>
                  </a:lnTo>
                  <a:lnTo>
                    <a:pt x="21600" y="15373"/>
                  </a:lnTo>
                  <a:cubicBezTo>
                    <a:pt x="21600" y="15373"/>
                    <a:pt x="21532" y="15373"/>
                    <a:pt x="21532" y="15373"/>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5" name="Shape 1675"/>
            <p:cNvSpPr/>
            <p:nvPr/>
          </p:nvSpPr>
          <p:spPr>
            <a:xfrm>
              <a:off x="1552575" y="4176376"/>
              <a:ext cx="775215" cy="744446"/>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46" name="Group 4"/>
          <p:cNvGrpSpPr/>
          <p:nvPr/>
        </p:nvGrpSpPr>
        <p:grpSpPr>
          <a:xfrm>
            <a:off x="1302679" y="3661561"/>
            <a:ext cx="4319289" cy="827350"/>
            <a:chOff x="1552575" y="4756375"/>
            <a:chExt cx="5442604" cy="1042518"/>
          </a:xfrm>
          <a:solidFill>
            <a:srgbClr val="009900"/>
          </a:solidFill>
        </p:grpSpPr>
        <p:sp>
          <p:nvSpPr>
            <p:cNvPr id="47" name="Shape 1679"/>
            <p:cNvSpPr/>
            <p:nvPr/>
          </p:nvSpPr>
          <p:spPr>
            <a:xfrm rot="5400000">
              <a:off x="4081932" y="2880436"/>
              <a:ext cx="1037307" cy="4789186"/>
            </a:xfrm>
            <a:custGeom>
              <a:avLst/>
              <a:gdLst/>
              <a:ahLst/>
              <a:cxnLst>
                <a:cxn ang="0">
                  <a:pos x="wd2" y="hd2"/>
                </a:cxn>
                <a:cxn ang="5400000">
                  <a:pos x="wd2" y="hd2"/>
                </a:cxn>
                <a:cxn ang="10800000">
                  <a:pos x="wd2" y="hd2"/>
                </a:cxn>
                <a:cxn ang="16200000">
                  <a:pos x="wd2" y="hd2"/>
                </a:cxn>
              </a:cxnLst>
              <a:rect l="0" t="0" r="r" b="b"/>
              <a:pathLst>
                <a:path w="21600" h="21600" extrusionOk="0">
                  <a:moveTo>
                    <a:pt x="21405" y="14802"/>
                  </a:moveTo>
                  <a:lnTo>
                    <a:pt x="9188" y="13032"/>
                  </a:lnTo>
                  <a:lnTo>
                    <a:pt x="9188" y="2006"/>
                  </a:lnTo>
                  <a:lnTo>
                    <a:pt x="22" y="0"/>
                  </a:lnTo>
                  <a:lnTo>
                    <a:pt x="22" y="13032"/>
                  </a:lnTo>
                  <a:lnTo>
                    <a:pt x="0" y="13032"/>
                  </a:lnTo>
                  <a:lnTo>
                    <a:pt x="22" y="13039"/>
                  </a:lnTo>
                  <a:lnTo>
                    <a:pt x="22" y="13062"/>
                  </a:lnTo>
                  <a:lnTo>
                    <a:pt x="104" y="13062"/>
                  </a:lnTo>
                  <a:lnTo>
                    <a:pt x="6144" y="14808"/>
                  </a:lnTo>
                  <a:lnTo>
                    <a:pt x="6271" y="14808"/>
                  </a:lnTo>
                  <a:lnTo>
                    <a:pt x="6271" y="21600"/>
                  </a:lnTo>
                  <a:lnTo>
                    <a:pt x="21600" y="21600"/>
                  </a:lnTo>
                  <a:lnTo>
                    <a:pt x="21600" y="14802"/>
                  </a:lnTo>
                  <a:cubicBezTo>
                    <a:pt x="21600" y="14802"/>
                    <a:pt x="21405" y="14802"/>
                    <a:pt x="21405" y="14802"/>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8" name="Shape 1680"/>
            <p:cNvSpPr/>
            <p:nvPr/>
          </p:nvSpPr>
          <p:spPr>
            <a:xfrm>
              <a:off x="1552575" y="5054446"/>
              <a:ext cx="775215" cy="744447"/>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sp>
        <p:nvSpPr>
          <p:cNvPr id="49" name="Shape 1684"/>
          <p:cNvSpPr/>
          <p:nvPr/>
        </p:nvSpPr>
        <p:spPr>
          <a:xfrm>
            <a:off x="2317140" y="1966312"/>
            <a:ext cx="286742" cy="252335"/>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50" name="Shape 1687"/>
          <p:cNvSpPr/>
          <p:nvPr/>
        </p:nvSpPr>
        <p:spPr>
          <a:xfrm>
            <a:off x="2317140" y="2652943"/>
            <a:ext cx="286742" cy="286764"/>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51" name="Shape 1690"/>
          <p:cNvSpPr/>
          <p:nvPr/>
        </p:nvSpPr>
        <p:spPr>
          <a:xfrm>
            <a:off x="2323503" y="3352069"/>
            <a:ext cx="274016" cy="286764"/>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52" name="Shape 1693"/>
          <p:cNvSpPr/>
          <p:nvPr/>
        </p:nvSpPr>
        <p:spPr>
          <a:xfrm>
            <a:off x="2317815" y="4050131"/>
            <a:ext cx="285392" cy="286763"/>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53" name="TextBox 52"/>
          <p:cNvSpPr txBox="1"/>
          <p:nvPr/>
        </p:nvSpPr>
        <p:spPr>
          <a:xfrm>
            <a:off x="3593088" y="2343166"/>
            <a:ext cx="1461427" cy="170944"/>
          </a:xfrm>
          <a:prstGeom prst="rect">
            <a:avLst/>
          </a:prstGeom>
          <a:noFill/>
        </p:spPr>
        <p:txBody>
          <a:bodyPr wrap="square" lIns="0" tIns="0" rIns="0" bIns="0" rtlCol="0">
            <a:spAutoFit/>
          </a:bodyPr>
          <a:lstStyle/>
          <a:p>
            <a:pPr defTabSz="934007">
              <a:defRPr/>
            </a:pPr>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54" name="TextBox 53"/>
          <p:cNvSpPr txBox="1"/>
          <p:nvPr/>
        </p:nvSpPr>
        <p:spPr>
          <a:xfrm>
            <a:off x="3593088" y="2803967"/>
            <a:ext cx="1461427" cy="170944"/>
          </a:xfrm>
          <a:prstGeom prst="rect">
            <a:avLst/>
          </a:prstGeom>
          <a:noFill/>
        </p:spPr>
        <p:txBody>
          <a:bodyPr wrap="square" lIns="0" tIns="0" rIns="0" bIns="0" rtlCol="0">
            <a:spAutoFit/>
          </a:bodyPr>
          <a:lstStyle/>
          <a:p>
            <a:pPr defTabSz="934007">
              <a:defRPr/>
            </a:pPr>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55" name="TextBox 54"/>
          <p:cNvSpPr txBox="1"/>
          <p:nvPr/>
        </p:nvSpPr>
        <p:spPr>
          <a:xfrm>
            <a:off x="3593088" y="3282621"/>
            <a:ext cx="1461427" cy="170944"/>
          </a:xfrm>
          <a:prstGeom prst="rect">
            <a:avLst/>
          </a:prstGeom>
          <a:noFill/>
        </p:spPr>
        <p:txBody>
          <a:bodyPr wrap="square" lIns="0" tIns="0" rIns="0" bIns="0" rtlCol="0">
            <a:spAutoFit/>
          </a:bodyPr>
          <a:lstStyle/>
          <a:p>
            <a:pPr defTabSz="934007">
              <a:defRPr/>
            </a:pPr>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56" name="TextBox 55"/>
          <p:cNvSpPr txBox="1"/>
          <p:nvPr/>
        </p:nvSpPr>
        <p:spPr>
          <a:xfrm>
            <a:off x="3593088" y="3743422"/>
            <a:ext cx="1461427" cy="170944"/>
          </a:xfrm>
          <a:prstGeom prst="rect">
            <a:avLst/>
          </a:prstGeom>
          <a:noFill/>
        </p:spPr>
        <p:txBody>
          <a:bodyPr wrap="square" lIns="0" tIns="0" rIns="0" bIns="0" rtlCol="0">
            <a:spAutoFit/>
          </a:bodyPr>
          <a:lstStyle/>
          <a:p>
            <a:pPr defTabSz="934007">
              <a:defRPr/>
            </a:pPr>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57" name="TextBox 56"/>
          <p:cNvSpPr txBox="1"/>
          <p:nvPr/>
        </p:nvSpPr>
        <p:spPr>
          <a:xfrm>
            <a:off x="4904999" y="1655102"/>
            <a:ext cx="2214007" cy="402995"/>
          </a:xfrm>
          <a:prstGeom prst="rect">
            <a:avLst/>
          </a:prstGeom>
          <a:noFill/>
        </p:spPr>
        <p:txBody>
          <a:bodyPr wrap="square" lIns="0" tIns="0" rIns="0" bIns="0" rtlCol="0">
            <a:spAutoFit/>
          </a:bodyPr>
          <a:lstStyle/>
          <a:p>
            <a:r>
              <a:rPr lang="zh-CN" altLang="en-US" sz="873" dirty="0">
                <a:solidFill>
                  <a:srgbClr val="474747"/>
                </a:solidFill>
                <a:latin typeface="微软雅黑"/>
                <a:ea typeface="微软雅黑"/>
              </a:rPr>
              <a:t>此处添加详细文本描述，建议与标题相关并符合整体语言风格，语言描述尽量简洁生动。尽量将每页幻灯片</a:t>
            </a:r>
            <a:endParaRPr lang="en-GB" sz="873" dirty="0">
              <a:solidFill>
                <a:srgbClr val="474747"/>
              </a:solidFill>
              <a:latin typeface="微软雅黑"/>
              <a:ea typeface="微软雅黑"/>
            </a:endParaRPr>
          </a:p>
        </p:txBody>
      </p:sp>
      <p:sp>
        <p:nvSpPr>
          <p:cNvPr id="58" name="TextBox 57"/>
          <p:cNvSpPr txBox="1"/>
          <p:nvPr/>
        </p:nvSpPr>
        <p:spPr>
          <a:xfrm>
            <a:off x="6072487" y="2456951"/>
            <a:ext cx="2214007" cy="402995"/>
          </a:xfrm>
          <a:prstGeom prst="rect">
            <a:avLst/>
          </a:prstGeom>
          <a:noFill/>
        </p:spPr>
        <p:txBody>
          <a:bodyPr wrap="square" lIns="0" tIns="0" rIns="0" bIns="0" rtlCol="0">
            <a:spAutoFit/>
          </a:bodyPr>
          <a:lstStyle/>
          <a:p>
            <a:r>
              <a:rPr lang="zh-CN" altLang="en-US" sz="873" dirty="0">
                <a:solidFill>
                  <a:srgbClr val="474747"/>
                </a:solidFill>
                <a:latin typeface="微软雅黑"/>
                <a:ea typeface="微软雅黑"/>
              </a:rPr>
              <a:t>此处添加详细文本描述，建议与标题相关并符合整体语言风格，语言描述尽量简洁生动。尽量将每页幻灯片</a:t>
            </a:r>
            <a:endParaRPr lang="en-GB" sz="873" dirty="0">
              <a:solidFill>
                <a:srgbClr val="474747"/>
              </a:solidFill>
              <a:latin typeface="微软雅黑"/>
              <a:ea typeface="微软雅黑"/>
            </a:endParaRPr>
          </a:p>
        </p:txBody>
      </p:sp>
      <p:sp>
        <p:nvSpPr>
          <p:cNvPr id="59" name="TextBox 58"/>
          <p:cNvSpPr txBox="1"/>
          <p:nvPr/>
        </p:nvSpPr>
        <p:spPr>
          <a:xfrm>
            <a:off x="6069547" y="3434901"/>
            <a:ext cx="2214007" cy="402995"/>
          </a:xfrm>
          <a:prstGeom prst="rect">
            <a:avLst/>
          </a:prstGeom>
          <a:noFill/>
        </p:spPr>
        <p:txBody>
          <a:bodyPr wrap="square" lIns="0" tIns="0" rIns="0" bIns="0" rtlCol="0">
            <a:spAutoFit/>
          </a:bodyPr>
          <a:lstStyle/>
          <a:p>
            <a:r>
              <a:rPr lang="zh-CN" altLang="en-US" sz="873" dirty="0">
                <a:solidFill>
                  <a:srgbClr val="474747"/>
                </a:solidFill>
                <a:latin typeface="微软雅黑"/>
                <a:ea typeface="微软雅黑"/>
              </a:rPr>
              <a:t>此处添加详细文本描述，建议与标题相关并符合整体语言风格，语言描述尽量简洁生动。尽量将每页幻灯片</a:t>
            </a:r>
            <a:endParaRPr lang="en-GB" sz="873" dirty="0">
              <a:solidFill>
                <a:srgbClr val="474747"/>
              </a:solidFill>
              <a:latin typeface="微软雅黑"/>
              <a:ea typeface="微软雅黑"/>
            </a:endParaRPr>
          </a:p>
        </p:txBody>
      </p:sp>
      <p:sp>
        <p:nvSpPr>
          <p:cNvPr id="60" name="TextBox 59"/>
          <p:cNvSpPr txBox="1"/>
          <p:nvPr/>
        </p:nvSpPr>
        <p:spPr>
          <a:xfrm>
            <a:off x="4908373" y="4244309"/>
            <a:ext cx="2235895" cy="402995"/>
          </a:xfrm>
          <a:prstGeom prst="rect">
            <a:avLst/>
          </a:prstGeom>
          <a:noFill/>
        </p:spPr>
        <p:txBody>
          <a:bodyPr wrap="square" lIns="0" tIns="0" rIns="0" bIns="0" rtlCol="0">
            <a:spAutoFit/>
          </a:bodyPr>
          <a:lstStyle/>
          <a:p>
            <a:r>
              <a:rPr lang="zh-CN" altLang="en-US" sz="873" dirty="0">
                <a:solidFill>
                  <a:srgbClr val="474747"/>
                </a:solidFill>
                <a:latin typeface="微软雅黑"/>
                <a:ea typeface="微软雅黑"/>
              </a:rPr>
              <a:t>此处添加详细文本描述，建议与标题相关并符合整体语言风格，语言描述尽量简洁生动。尽量将每页幻灯片</a:t>
            </a:r>
            <a:endParaRPr lang="en-GB" sz="873" dirty="0">
              <a:solidFill>
                <a:srgbClr val="474747"/>
              </a:solidFill>
              <a:latin typeface="微软雅黑"/>
              <a:ea typeface="微软雅黑"/>
            </a:endParaRPr>
          </a:p>
        </p:txBody>
      </p:sp>
      <p:sp>
        <p:nvSpPr>
          <p:cNvPr id="61" name="Text Placeholder 2"/>
          <p:cNvSpPr txBox="1">
            <a:spLocks/>
          </p:cNvSpPr>
          <p:nvPr/>
        </p:nvSpPr>
        <p:spPr>
          <a:xfrm>
            <a:off x="1302679" y="1804717"/>
            <a:ext cx="615216" cy="58316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1905" dirty="0">
                <a:solidFill>
                  <a:srgbClr val="008000"/>
                </a:solidFill>
                <a:latin typeface="微软雅黑"/>
                <a:ea typeface="微软雅黑"/>
              </a:rPr>
              <a:t>1</a:t>
            </a:r>
            <a:endParaRPr lang="en-GB" sz="1905" dirty="0">
              <a:solidFill>
                <a:srgbClr val="008000"/>
              </a:solidFill>
              <a:latin typeface="微软雅黑"/>
              <a:ea typeface="微软雅黑"/>
            </a:endParaRPr>
          </a:p>
        </p:txBody>
      </p:sp>
      <p:sp>
        <p:nvSpPr>
          <p:cNvPr id="62" name="Text Placeholder 2"/>
          <p:cNvSpPr txBox="1">
            <a:spLocks/>
          </p:cNvSpPr>
          <p:nvPr/>
        </p:nvSpPr>
        <p:spPr>
          <a:xfrm>
            <a:off x="1302678" y="2500314"/>
            <a:ext cx="615216" cy="58316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1905">
                <a:solidFill>
                  <a:srgbClr val="008000"/>
                </a:solidFill>
                <a:latin typeface="微软雅黑"/>
                <a:ea typeface="微软雅黑"/>
              </a:rPr>
              <a:t>2</a:t>
            </a:r>
            <a:endParaRPr lang="en-GB" sz="1905" dirty="0">
              <a:solidFill>
                <a:srgbClr val="008000"/>
              </a:solidFill>
              <a:latin typeface="微软雅黑"/>
              <a:ea typeface="微软雅黑"/>
            </a:endParaRPr>
          </a:p>
        </p:txBody>
      </p:sp>
      <p:sp>
        <p:nvSpPr>
          <p:cNvPr id="63" name="Text Placeholder 2"/>
          <p:cNvSpPr txBox="1">
            <a:spLocks/>
          </p:cNvSpPr>
          <p:nvPr/>
        </p:nvSpPr>
        <p:spPr>
          <a:xfrm>
            <a:off x="1301196" y="3205126"/>
            <a:ext cx="615216" cy="58316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1905">
                <a:solidFill>
                  <a:srgbClr val="008000"/>
                </a:solidFill>
                <a:latin typeface="微软雅黑"/>
                <a:ea typeface="微软雅黑"/>
              </a:rPr>
              <a:t>3</a:t>
            </a:r>
            <a:endParaRPr lang="en-GB" sz="1905" dirty="0">
              <a:solidFill>
                <a:srgbClr val="008000"/>
              </a:solidFill>
              <a:latin typeface="微软雅黑"/>
              <a:ea typeface="微软雅黑"/>
            </a:endParaRPr>
          </a:p>
        </p:txBody>
      </p:sp>
      <p:sp>
        <p:nvSpPr>
          <p:cNvPr id="64" name="Text Placeholder 2"/>
          <p:cNvSpPr txBox="1">
            <a:spLocks/>
          </p:cNvSpPr>
          <p:nvPr/>
        </p:nvSpPr>
        <p:spPr>
          <a:xfrm>
            <a:off x="1301195" y="3900723"/>
            <a:ext cx="615216" cy="58316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1905">
                <a:solidFill>
                  <a:srgbClr val="008000"/>
                </a:solidFill>
                <a:latin typeface="微软雅黑"/>
                <a:ea typeface="微软雅黑"/>
              </a:rPr>
              <a:t>4</a:t>
            </a:r>
            <a:endParaRPr lang="en-GB" sz="1905" dirty="0">
              <a:solidFill>
                <a:srgbClr val="008000"/>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0-#ppt_w/2"/>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ppt_x</p:attrName>
                                        </p:attrNameLst>
                                      </p:cBhvr>
                                      <p:tavLst>
                                        <p:tav tm="0">
                                          <p:val>
                                            <p:strVal val="0-#ppt_w/2"/>
                                          </p:val>
                                        </p:tav>
                                        <p:tav tm="100000">
                                          <p:val>
                                            <p:strVal val="#ppt_x"/>
                                          </p:val>
                                        </p:tav>
                                      </p:tavLst>
                                    </p:anim>
                                    <p:anim calcmode="lin" valueType="num">
                                      <p:cBhvr>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ppt_x</p:attrName>
                                        </p:attrNameLst>
                                      </p:cBhvr>
                                      <p:tavLst>
                                        <p:tav tm="0">
                                          <p:val>
                                            <p:strVal val="0-#ppt_w/2"/>
                                          </p:val>
                                        </p:tav>
                                        <p:tav tm="100000">
                                          <p:val>
                                            <p:strVal val="#ppt_x"/>
                                          </p:val>
                                        </p:tav>
                                      </p:tavLst>
                                    </p:anim>
                                    <p:anim calcmode="lin" valueType="num">
                                      <p:cBhvr>
                                        <p:cTn id="16" dur="50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ppt_x</p:attrName>
                                        </p:attrNameLst>
                                      </p:cBhvr>
                                      <p:tavLst>
                                        <p:tav tm="0">
                                          <p:val>
                                            <p:strVal val="0-#ppt_w/2"/>
                                          </p:val>
                                        </p:tav>
                                        <p:tav tm="100000">
                                          <p:val>
                                            <p:strVal val="#ppt_x"/>
                                          </p:val>
                                        </p:tav>
                                      </p:tavLst>
                                    </p:anim>
                                    <p:anim calcmode="lin" valueType="num">
                                      <p:cBhvr>
                                        <p:cTn id="20" dur="500" fill="hold"/>
                                        <p:tgtEl>
                                          <p:spTgt spid="2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2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2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800"/>
                            </p:stCondLst>
                            <p:childTnLst>
                              <p:par>
                                <p:cTn id="33" presetID="22" presetClass="entr" presetSubtype="8"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200"/>
                                        <p:tgtEl>
                                          <p:spTgt spid="2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1">
                                            <p:txEl>
                                              <p:pRg st="0" end="0"/>
                                            </p:txEl>
                                          </p:spTgt>
                                        </p:tgtEl>
                                        <p:attrNameLst>
                                          <p:attrName>style.visibility</p:attrName>
                                        </p:attrNameLst>
                                      </p:cBhvr>
                                      <p:to>
                                        <p:strVal val="visible"/>
                                      </p:to>
                                    </p:set>
                                    <p:animEffect transition="in" filter="fade">
                                      <p:cBhvr>
                                        <p:cTn id="38" dur="200"/>
                                        <p:tgtEl>
                                          <p:spTgt spid="61">
                                            <p:txEl>
                                              <p:pRg st="0" end="0"/>
                                            </p:txEl>
                                          </p:spTgt>
                                        </p:tgtEl>
                                      </p:cBhvr>
                                    </p:animEffect>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200"/>
                                        <p:tgtEl>
                                          <p:spTgt spid="4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200"/>
                                        <p:tgtEl>
                                          <p:spTgt spid="53"/>
                                        </p:tgtEl>
                                      </p:cBhvr>
                                    </p:animEffect>
                                  </p:childTnLst>
                                </p:cTn>
                              </p:par>
                            </p:childTnLst>
                          </p:cTn>
                        </p:par>
                        <p:par>
                          <p:cTn id="46" fill="hold">
                            <p:stCondLst>
                              <p:cond delay="1200"/>
                            </p:stCondLst>
                            <p:childTnLst>
                              <p:par>
                                <p:cTn id="47" presetID="10" presetClass="entr" presetSubtype="0"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200"/>
                                        <p:tgtEl>
                                          <p:spTgt spid="57"/>
                                        </p:tgtEl>
                                      </p:cBhvr>
                                    </p:animEffect>
                                  </p:childTnLst>
                                </p:cTn>
                              </p:par>
                            </p:childTnLst>
                          </p:cTn>
                        </p:par>
                        <p:par>
                          <p:cTn id="50" fill="hold">
                            <p:stCondLst>
                              <p:cond delay="1400"/>
                            </p:stCondLst>
                            <p:childTnLst>
                              <p:par>
                                <p:cTn id="51" presetID="22" presetClass="entr" presetSubtype="8"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200"/>
                                        <p:tgtEl>
                                          <p:spTgt spid="4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2">
                                            <p:txEl>
                                              <p:pRg st="0" end="0"/>
                                            </p:txEl>
                                          </p:spTgt>
                                        </p:tgtEl>
                                        <p:attrNameLst>
                                          <p:attrName>style.visibility</p:attrName>
                                        </p:attrNameLst>
                                      </p:cBhvr>
                                      <p:to>
                                        <p:strVal val="visible"/>
                                      </p:to>
                                    </p:set>
                                    <p:animEffect transition="in" filter="fade">
                                      <p:cBhvr>
                                        <p:cTn id="56" dur="200"/>
                                        <p:tgtEl>
                                          <p:spTgt spid="62">
                                            <p:txEl>
                                              <p:pRg st="0" end="0"/>
                                            </p:txEl>
                                          </p:spTgt>
                                        </p:tgtEl>
                                      </p:cBhvr>
                                    </p:animEffect>
                                  </p:childTnLst>
                                </p:cTn>
                              </p:par>
                            </p:childTnLst>
                          </p:cTn>
                        </p:par>
                        <p:par>
                          <p:cTn id="57" fill="hold">
                            <p:stCondLst>
                              <p:cond delay="1600"/>
                            </p:stCondLst>
                            <p:childTnLst>
                              <p:par>
                                <p:cTn id="58" presetID="10" presetClass="entr" presetSubtype="0" fill="hold" grpId="0" nodeType="after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200"/>
                                        <p:tgtEl>
                                          <p:spTgt spid="5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200"/>
                                        <p:tgtEl>
                                          <p:spTgt spid="54"/>
                                        </p:tgtEl>
                                      </p:cBhvr>
                                    </p:animEffect>
                                  </p:childTnLst>
                                </p:cTn>
                              </p:par>
                            </p:childTnLst>
                          </p:cTn>
                        </p:par>
                        <p:par>
                          <p:cTn id="64" fill="hold">
                            <p:stCondLst>
                              <p:cond delay="1800"/>
                            </p:stCondLst>
                            <p:childTnLst>
                              <p:par>
                                <p:cTn id="65" presetID="10" presetClass="entr" presetSubtype="0"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200"/>
                                        <p:tgtEl>
                                          <p:spTgt spid="58"/>
                                        </p:tgtEl>
                                      </p:cBhvr>
                                    </p:animEffect>
                                  </p:childTnLst>
                                </p:cTn>
                              </p:par>
                            </p:childTnLst>
                          </p:cTn>
                        </p:par>
                        <p:par>
                          <p:cTn id="68" fill="hold">
                            <p:stCondLst>
                              <p:cond delay="2000"/>
                            </p:stCondLst>
                            <p:childTnLst>
                              <p:par>
                                <p:cTn id="69" presetID="22" presetClass="entr" presetSubtype="8" fill="hold"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ipe(left)">
                                      <p:cBhvr>
                                        <p:cTn id="71" dur="200"/>
                                        <p:tgtEl>
                                          <p:spTgt spid="4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3">
                                            <p:txEl>
                                              <p:pRg st="0" end="0"/>
                                            </p:txEl>
                                          </p:spTgt>
                                        </p:tgtEl>
                                        <p:attrNameLst>
                                          <p:attrName>style.visibility</p:attrName>
                                        </p:attrNameLst>
                                      </p:cBhvr>
                                      <p:to>
                                        <p:strVal val="visible"/>
                                      </p:to>
                                    </p:set>
                                    <p:animEffect transition="in" filter="fade">
                                      <p:cBhvr>
                                        <p:cTn id="74" dur="200"/>
                                        <p:tgtEl>
                                          <p:spTgt spid="63">
                                            <p:txEl>
                                              <p:pRg st="0" end="0"/>
                                            </p:txEl>
                                          </p:spTgt>
                                        </p:tgtEl>
                                      </p:cBhvr>
                                    </p:animEffect>
                                  </p:childTnLst>
                                </p:cTn>
                              </p:par>
                            </p:childTnLst>
                          </p:cTn>
                        </p:par>
                        <p:par>
                          <p:cTn id="75" fill="hold">
                            <p:stCondLst>
                              <p:cond delay="2200"/>
                            </p:stCondLst>
                            <p:childTnLst>
                              <p:par>
                                <p:cTn id="76" presetID="10" presetClass="entr" presetSubtype="0" fill="hold" grpId="0" nodeType="after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fade">
                                      <p:cBhvr>
                                        <p:cTn id="78" dur="200"/>
                                        <p:tgtEl>
                                          <p:spTgt spid="5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fade">
                                      <p:cBhvr>
                                        <p:cTn id="81" dur="200"/>
                                        <p:tgtEl>
                                          <p:spTgt spid="55"/>
                                        </p:tgtEl>
                                      </p:cBhvr>
                                    </p:animEffect>
                                  </p:childTnLst>
                                </p:cTn>
                              </p:par>
                            </p:childTnLst>
                          </p:cTn>
                        </p:par>
                        <p:par>
                          <p:cTn id="82" fill="hold">
                            <p:stCondLst>
                              <p:cond delay="2400"/>
                            </p:stCondLst>
                            <p:childTnLst>
                              <p:par>
                                <p:cTn id="83" presetID="10" presetClass="entr" presetSubtype="0" fill="hold" grpId="0" nodeType="after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200"/>
                                        <p:tgtEl>
                                          <p:spTgt spid="59"/>
                                        </p:tgtEl>
                                      </p:cBhvr>
                                    </p:animEffect>
                                  </p:childTnLst>
                                </p:cTn>
                              </p:par>
                            </p:childTnLst>
                          </p:cTn>
                        </p:par>
                        <p:par>
                          <p:cTn id="86" fill="hold">
                            <p:stCondLst>
                              <p:cond delay="2600"/>
                            </p:stCondLst>
                            <p:childTnLst>
                              <p:par>
                                <p:cTn id="87" presetID="22" presetClass="entr" presetSubtype="8" fill="hold"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wipe(left)">
                                      <p:cBhvr>
                                        <p:cTn id="89" dur="200"/>
                                        <p:tgtEl>
                                          <p:spTgt spid="4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64">
                                            <p:txEl>
                                              <p:pRg st="0" end="0"/>
                                            </p:txEl>
                                          </p:spTgt>
                                        </p:tgtEl>
                                        <p:attrNameLst>
                                          <p:attrName>style.visibility</p:attrName>
                                        </p:attrNameLst>
                                      </p:cBhvr>
                                      <p:to>
                                        <p:strVal val="visible"/>
                                      </p:to>
                                    </p:set>
                                    <p:animEffect transition="in" filter="fade">
                                      <p:cBhvr>
                                        <p:cTn id="92" dur="200"/>
                                        <p:tgtEl>
                                          <p:spTgt spid="64">
                                            <p:txEl>
                                              <p:pRg st="0" end="0"/>
                                            </p:txEl>
                                          </p:spTgt>
                                        </p:tgtEl>
                                      </p:cBhvr>
                                    </p:animEffect>
                                  </p:childTnLst>
                                </p:cTn>
                              </p:par>
                            </p:childTnLst>
                          </p:cTn>
                        </p:par>
                        <p:par>
                          <p:cTn id="93" fill="hold">
                            <p:stCondLst>
                              <p:cond delay="2800"/>
                            </p:stCondLst>
                            <p:childTnLst>
                              <p:par>
                                <p:cTn id="94" presetID="10" presetClass="entr" presetSubtype="0"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fade">
                                      <p:cBhvr>
                                        <p:cTn id="96" dur="200"/>
                                        <p:tgtEl>
                                          <p:spTgt spid="52"/>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fade">
                                      <p:cBhvr>
                                        <p:cTn id="99" dur="200"/>
                                        <p:tgtEl>
                                          <p:spTgt spid="56"/>
                                        </p:tgtEl>
                                      </p:cBhvr>
                                    </p:animEffect>
                                  </p:childTnLst>
                                </p:cTn>
                              </p:par>
                            </p:childTnLst>
                          </p:cTn>
                        </p:par>
                        <p:par>
                          <p:cTn id="100" fill="hold">
                            <p:stCondLst>
                              <p:cond delay="3000"/>
                            </p:stCondLst>
                            <p:childTnLst>
                              <p:par>
                                <p:cTn id="101" presetID="10" presetClass="entr" presetSubtype="0" fill="hold" grpId="0" nodeType="afterEffect">
                                  <p:stCondLst>
                                    <p:cond delay="0"/>
                                  </p:stCondLst>
                                  <p:childTnLst>
                                    <p:set>
                                      <p:cBhvr>
                                        <p:cTn id="102" dur="1" fill="hold">
                                          <p:stCondLst>
                                            <p:cond delay="0"/>
                                          </p:stCondLst>
                                        </p:cTn>
                                        <p:tgtEl>
                                          <p:spTgt spid="60"/>
                                        </p:tgtEl>
                                        <p:attrNameLst>
                                          <p:attrName>style.visibility</p:attrName>
                                        </p:attrNameLst>
                                      </p:cBhvr>
                                      <p:to>
                                        <p:strVal val="visible"/>
                                      </p:to>
                                    </p:set>
                                    <p:animEffect transition="in" filter="fade">
                                      <p:cBhvr>
                                        <p:cTn id="103" dur="2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8" grpId="1" animBg="1"/>
      <p:bldP spid="19" grpId="0" animBg="1"/>
      <p:bldP spid="19" grpId="1" animBg="1"/>
      <p:bldP spid="20" grpId="0" animBg="1"/>
      <p:bldP spid="20" grpId="1" animBg="1"/>
      <p:bldP spid="21" grpId="0" animBg="1"/>
      <p:bldP spid="21" grpId="1"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build="p"/>
      <p:bldP spid="62" grpId="0" build="p"/>
      <p:bldP spid="63" grpId="0" build="p"/>
      <p:bldP spid="6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a:spLocks noChangeArrowheads="1"/>
          </p:cNvSpPr>
          <p:nvPr/>
        </p:nvSpPr>
        <p:spPr bwMode="auto">
          <a:xfrm>
            <a:off x="1006201"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46" name="等腰三角形 45"/>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 name="等腰三角形 46"/>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8" name="等腰三角形 47"/>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9" name="等腰三角形 48"/>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0" name="矩形 49"/>
          <p:cNvSpPr/>
          <p:nvPr/>
        </p:nvSpPr>
        <p:spPr>
          <a:xfrm rot="18765110">
            <a:off x="1489075" y="1620838"/>
            <a:ext cx="2160588" cy="2160588"/>
          </a:xfrm>
          <a:prstGeom prst="rect">
            <a:avLst/>
          </a:prstGeom>
          <a:solidFill>
            <a:srgbClr val="19751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矩形 50"/>
          <p:cNvSpPr/>
          <p:nvPr/>
        </p:nvSpPr>
        <p:spPr>
          <a:xfrm rot="18765110">
            <a:off x="1057785" y="1621468"/>
            <a:ext cx="2160240" cy="2160240"/>
          </a:xfrm>
          <a:prstGeom prst="rect">
            <a:avLst/>
          </a:prstGeom>
          <a:blipFill dpi="0" rotWithShape="0">
            <a:blip r:embed="rId3" cstate="print"/>
            <a:srcRect/>
            <a:stretch>
              <a:fillRect l="-6000" r="-51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52" name="组合 3"/>
          <p:cNvGrpSpPr/>
          <p:nvPr/>
        </p:nvGrpSpPr>
        <p:grpSpPr>
          <a:xfrm>
            <a:off x="4787900" y="1276350"/>
            <a:ext cx="1917700" cy="358775"/>
            <a:chOff x="4644008" y="1059580"/>
            <a:chExt cx="1917365" cy="360042"/>
          </a:xfrm>
        </p:grpSpPr>
        <p:sp>
          <p:nvSpPr>
            <p:cNvPr id="53" name="矩形 52"/>
            <p:cNvSpPr/>
            <p:nvPr/>
          </p:nvSpPr>
          <p:spPr>
            <a:xfrm>
              <a:off x="4644008" y="1059580"/>
              <a:ext cx="1799911" cy="360042"/>
            </a:xfrm>
            <a:prstGeom prst="rect">
              <a:avLst/>
            </a:prstGeom>
            <a:noFill/>
            <a:ln>
              <a:solidFill>
                <a:srgbClr val="19751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54" name="TextBox 129"/>
            <p:cNvSpPr txBox="1"/>
            <p:nvPr/>
          </p:nvSpPr>
          <p:spPr>
            <a:xfrm>
              <a:off x="4644008" y="1080368"/>
              <a:ext cx="1917365" cy="338554"/>
            </a:xfrm>
            <a:prstGeom prst="rect">
              <a:avLst/>
            </a:prstGeom>
            <a:noFill/>
            <a:ln w="9525">
              <a:noFill/>
            </a:ln>
          </p:spPr>
          <p:txBody>
            <a:bodyPr>
              <a:spAutoFit/>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单击添加您的标题</a:t>
              </a:r>
            </a:p>
          </p:txBody>
        </p:sp>
      </p:grpSp>
      <p:sp>
        <p:nvSpPr>
          <p:cNvPr id="55" name="矩形 6"/>
          <p:cNvSpPr/>
          <p:nvPr/>
        </p:nvSpPr>
        <p:spPr>
          <a:xfrm>
            <a:off x="4643438" y="2089150"/>
            <a:ext cx="3889375" cy="2284413"/>
          </a:xfrm>
          <a:prstGeom prst="rect">
            <a:avLst/>
          </a:prstGeom>
          <a:noFill/>
          <a:ln w="9525">
            <a:noFill/>
          </a:ln>
        </p:spPr>
        <p:txBody>
          <a:bodyPr>
            <a:spAutoFit/>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ppt_x</p:attrName>
                                        </p:attrNameLst>
                                      </p:cBhvr>
                                      <p:tavLst>
                                        <p:tav tm="0">
                                          <p:val>
                                            <p:strVal val="0-#ppt_w/2"/>
                                          </p:val>
                                        </p:tav>
                                        <p:tav tm="100000">
                                          <p:val>
                                            <p:strVal val="#ppt_x"/>
                                          </p:val>
                                        </p:tav>
                                      </p:tavLst>
                                    </p:anim>
                                    <p:anim calcmode="lin" valueType="num">
                                      <p:cBhvr>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ppt_x</p:attrName>
                                        </p:attrNameLst>
                                      </p:cBhvr>
                                      <p:tavLst>
                                        <p:tav tm="0">
                                          <p:val>
                                            <p:strVal val="0-#ppt_w/2"/>
                                          </p:val>
                                        </p:tav>
                                        <p:tav tm="100000">
                                          <p:val>
                                            <p:strVal val="#ppt_x"/>
                                          </p:val>
                                        </p:tav>
                                      </p:tavLst>
                                    </p:anim>
                                    <p:anim calcmode="lin" valueType="num">
                                      <p:cBhvr>
                                        <p:cTn id="12" dur="500" fill="hold"/>
                                        <p:tgtEl>
                                          <p:spTgt spid="4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p:cTn id="15" dur="500" fill="hold"/>
                                        <p:tgtEl>
                                          <p:spTgt spid="48"/>
                                        </p:tgtEl>
                                        <p:attrNameLst>
                                          <p:attrName>ppt_x</p:attrName>
                                        </p:attrNameLst>
                                      </p:cBhvr>
                                      <p:tavLst>
                                        <p:tav tm="0">
                                          <p:val>
                                            <p:strVal val="0-#ppt_w/2"/>
                                          </p:val>
                                        </p:tav>
                                        <p:tav tm="100000">
                                          <p:val>
                                            <p:strVal val="#ppt_x"/>
                                          </p:val>
                                        </p:tav>
                                      </p:tavLst>
                                    </p:anim>
                                    <p:anim calcmode="lin" valueType="num">
                                      <p:cBhvr>
                                        <p:cTn id="16" dur="500" fill="hold"/>
                                        <p:tgtEl>
                                          <p:spTgt spid="4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ppt_x</p:attrName>
                                        </p:attrNameLst>
                                      </p:cBhvr>
                                      <p:tavLst>
                                        <p:tav tm="0">
                                          <p:val>
                                            <p:strVal val="0-#ppt_w/2"/>
                                          </p:val>
                                        </p:tav>
                                        <p:tav tm="100000">
                                          <p:val>
                                            <p:strVal val="#ppt_x"/>
                                          </p:val>
                                        </p:tav>
                                      </p:tavLst>
                                    </p:anim>
                                    <p:anim calcmode="lin" valueType="num">
                                      <p:cBhvr>
                                        <p:cTn id="20" dur="500" fill="hold"/>
                                        <p:tgtEl>
                                          <p:spTgt spid="49"/>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46"/>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47"/>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48"/>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49"/>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up)">
                                      <p:cBhvr>
                                        <p:cTn id="42" dur="5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1" fill="hold" nodeType="click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additive="base">
                                        <p:cTn id="53" dur="500" fill="hold"/>
                                        <p:tgtEl>
                                          <p:spTgt spid="55"/>
                                        </p:tgtEl>
                                        <p:attrNameLst>
                                          <p:attrName>ppt_x</p:attrName>
                                        </p:attrNameLst>
                                      </p:cBhvr>
                                      <p:tavLst>
                                        <p:tav tm="0">
                                          <p:val>
                                            <p:strVal val="#ppt_x"/>
                                          </p:val>
                                        </p:tav>
                                        <p:tav tm="100000">
                                          <p:val>
                                            <p:strVal val="#ppt_x"/>
                                          </p:val>
                                        </p:tav>
                                      </p:tavLst>
                                    </p:anim>
                                    <p:anim calcmode="lin" valueType="num">
                                      <p:cBhvr additive="base">
                                        <p:cTn id="54"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animBg="1"/>
      <p:bldP spid="46" grpId="1" animBg="1"/>
      <p:bldP spid="47" grpId="0" animBg="1"/>
      <p:bldP spid="47" grpId="1" animBg="1"/>
      <p:bldP spid="48" grpId="0" animBg="1"/>
      <p:bldP spid="48" grpId="1" animBg="1"/>
      <p:bldP spid="49" grpId="0" animBg="1"/>
      <p:bldP spid="49" grpId="1" animBg="1"/>
      <p:bldP spid="50" grpId="0" animBg="1"/>
      <p:bldP spid="51" grpId="0" animBg="1"/>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1006201"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28" name="等腰三角形 27"/>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9" name="等腰三角形 28"/>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 name="等腰三角形 29"/>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等腰三角形 30"/>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Shape 2056"/>
          <p:cNvSpPr/>
          <p:nvPr/>
        </p:nvSpPr>
        <p:spPr>
          <a:xfrm>
            <a:off x="1451442" y="1277178"/>
            <a:ext cx="6099913" cy="2946561"/>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3" name="Shape 2057"/>
          <p:cNvSpPr/>
          <p:nvPr/>
        </p:nvSpPr>
        <p:spPr>
          <a:xfrm>
            <a:off x="1767741" y="3539747"/>
            <a:ext cx="373060" cy="3730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34" name="Shape 2060"/>
          <p:cNvSpPr/>
          <p:nvPr/>
        </p:nvSpPr>
        <p:spPr>
          <a:xfrm>
            <a:off x="3590820" y="2352920"/>
            <a:ext cx="373060" cy="3730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35" name="Shape 2063"/>
          <p:cNvSpPr/>
          <p:nvPr/>
        </p:nvSpPr>
        <p:spPr>
          <a:xfrm>
            <a:off x="4682686" y="2704149"/>
            <a:ext cx="373060" cy="3730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43" name="Shape 2066"/>
          <p:cNvSpPr/>
          <p:nvPr/>
        </p:nvSpPr>
        <p:spPr>
          <a:xfrm>
            <a:off x="6718688" y="1391591"/>
            <a:ext cx="373060" cy="3730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44" name="TextBox 43"/>
          <p:cNvSpPr txBox="1"/>
          <p:nvPr/>
        </p:nvSpPr>
        <p:spPr>
          <a:xfrm>
            <a:off x="1028944" y="2249928"/>
            <a:ext cx="1887277" cy="512704"/>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srgbClr val="7F7F7F"/>
                </a:solidFill>
                <a:latin typeface="微软雅黑"/>
                <a:ea typeface="微软雅黑"/>
              </a:rPr>
              <a:t>200</a:t>
            </a:r>
            <a:r>
              <a:rPr lang="zh-CN" altLang="en-US" sz="833" dirty="0">
                <a:solidFill>
                  <a:srgbClr val="7F7F7F"/>
                </a:solidFill>
                <a:latin typeface="微软雅黑"/>
                <a:ea typeface="微软雅黑"/>
              </a:rPr>
              <a:t>字以内</a:t>
            </a:r>
          </a:p>
        </p:txBody>
      </p:sp>
      <p:sp>
        <p:nvSpPr>
          <p:cNvPr id="45" name="Text Placeholder 2"/>
          <p:cNvSpPr txBox="1">
            <a:spLocks/>
          </p:cNvSpPr>
          <p:nvPr/>
        </p:nvSpPr>
        <p:spPr>
          <a:xfrm>
            <a:off x="1033074" y="1966284"/>
            <a:ext cx="1838941"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46" name="TextBox 45"/>
          <p:cNvSpPr txBox="1"/>
          <p:nvPr/>
        </p:nvSpPr>
        <p:spPr>
          <a:xfrm>
            <a:off x="2916221" y="1650375"/>
            <a:ext cx="1887277" cy="512704"/>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srgbClr val="7F7F7F"/>
                </a:solidFill>
                <a:latin typeface="微软雅黑"/>
                <a:ea typeface="微软雅黑"/>
              </a:rPr>
              <a:t>200</a:t>
            </a:r>
            <a:r>
              <a:rPr lang="zh-CN" altLang="en-US" sz="833" dirty="0">
                <a:solidFill>
                  <a:srgbClr val="7F7F7F"/>
                </a:solidFill>
                <a:latin typeface="微软雅黑"/>
                <a:ea typeface="微软雅黑"/>
              </a:rPr>
              <a:t>字以内</a:t>
            </a:r>
          </a:p>
        </p:txBody>
      </p:sp>
      <p:sp>
        <p:nvSpPr>
          <p:cNvPr id="47" name="Text Placeholder 2"/>
          <p:cNvSpPr txBox="1">
            <a:spLocks/>
          </p:cNvSpPr>
          <p:nvPr/>
        </p:nvSpPr>
        <p:spPr>
          <a:xfrm>
            <a:off x="2920351" y="1366731"/>
            <a:ext cx="1838941"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48" name="TextBox 47"/>
          <p:cNvSpPr txBox="1"/>
          <p:nvPr/>
        </p:nvSpPr>
        <p:spPr>
          <a:xfrm>
            <a:off x="4344896" y="3539747"/>
            <a:ext cx="1887277" cy="512704"/>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srgbClr val="7F7F7F"/>
                </a:solidFill>
                <a:latin typeface="微软雅黑"/>
                <a:ea typeface="微软雅黑"/>
              </a:rPr>
              <a:t>200</a:t>
            </a:r>
            <a:r>
              <a:rPr lang="zh-CN" altLang="en-US" sz="833" dirty="0">
                <a:solidFill>
                  <a:srgbClr val="7F7F7F"/>
                </a:solidFill>
                <a:latin typeface="微软雅黑"/>
                <a:ea typeface="微软雅黑"/>
              </a:rPr>
              <a:t>字以内</a:t>
            </a:r>
          </a:p>
        </p:txBody>
      </p:sp>
      <p:sp>
        <p:nvSpPr>
          <p:cNvPr id="49" name="Text Placeholder 2"/>
          <p:cNvSpPr txBox="1">
            <a:spLocks/>
          </p:cNvSpPr>
          <p:nvPr/>
        </p:nvSpPr>
        <p:spPr>
          <a:xfrm>
            <a:off x="4349025" y="3256103"/>
            <a:ext cx="1838941"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50" name="TextBox 49"/>
          <p:cNvSpPr txBox="1"/>
          <p:nvPr/>
        </p:nvSpPr>
        <p:spPr>
          <a:xfrm>
            <a:off x="6607716" y="2616309"/>
            <a:ext cx="1887277" cy="512704"/>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srgbClr val="7F7F7F"/>
                </a:solidFill>
                <a:latin typeface="微软雅黑"/>
                <a:ea typeface="微软雅黑"/>
              </a:rPr>
              <a:t>200</a:t>
            </a:r>
            <a:r>
              <a:rPr lang="zh-CN" altLang="en-US" sz="833" dirty="0">
                <a:solidFill>
                  <a:srgbClr val="7F7F7F"/>
                </a:solidFill>
                <a:latin typeface="微软雅黑"/>
                <a:ea typeface="微软雅黑"/>
              </a:rPr>
              <a:t>字以内</a:t>
            </a:r>
          </a:p>
        </p:txBody>
      </p:sp>
      <p:sp>
        <p:nvSpPr>
          <p:cNvPr id="52" name="Text Placeholder 2"/>
          <p:cNvSpPr txBox="1">
            <a:spLocks/>
          </p:cNvSpPr>
          <p:nvPr/>
        </p:nvSpPr>
        <p:spPr>
          <a:xfrm>
            <a:off x="6611846" y="2332665"/>
            <a:ext cx="1838941"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53" name="Text Placeholder 2"/>
          <p:cNvSpPr txBox="1">
            <a:spLocks/>
          </p:cNvSpPr>
          <p:nvPr/>
        </p:nvSpPr>
        <p:spPr>
          <a:xfrm>
            <a:off x="1767741" y="3539747"/>
            <a:ext cx="373060" cy="373060"/>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111" dirty="0">
                <a:solidFill>
                  <a:srgbClr val="008000"/>
                </a:solidFill>
                <a:latin typeface="微软雅黑"/>
                <a:ea typeface="微软雅黑"/>
              </a:rPr>
              <a:t>01</a:t>
            </a:r>
          </a:p>
        </p:txBody>
      </p:sp>
      <p:sp>
        <p:nvSpPr>
          <p:cNvPr id="54" name="Text Placeholder 2"/>
          <p:cNvSpPr txBox="1">
            <a:spLocks/>
          </p:cNvSpPr>
          <p:nvPr/>
        </p:nvSpPr>
        <p:spPr>
          <a:xfrm>
            <a:off x="3588607" y="2351804"/>
            <a:ext cx="373060" cy="373060"/>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111">
                <a:solidFill>
                  <a:srgbClr val="008000"/>
                </a:solidFill>
                <a:latin typeface="微软雅黑"/>
                <a:ea typeface="微软雅黑"/>
              </a:rPr>
              <a:t>02</a:t>
            </a:r>
            <a:endParaRPr lang="en-GB" sz="1111" dirty="0">
              <a:solidFill>
                <a:srgbClr val="008000"/>
              </a:solidFill>
              <a:latin typeface="微软雅黑"/>
              <a:ea typeface="微软雅黑"/>
            </a:endParaRPr>
          </a:p>
        </p:txBody>
      </p:sp>
      <p:sp>
        <p:nvSpPr>
          <p:cNvPr id="55" name="Text Placeholder 2"/>
          <p:cNvSpPr txBox="1">
            <a:spLocks/>
          </p:cNvSpPr>
          <p:nvPr/>
        </p:nvSpPr>
        <p:spPr>
          <a:xfrm>
            <a:off x="4683056" y="2703666"/>
            <a:ext cx="373060" cy="373060"/>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111">
                <a:solidFill>
                  <a:srgbClr val="008000"/>
                </a:solidFill>
                <a:latin typeface="微软雅黑"/>
                <a:ea typeface="微软雅黑"/>
              </a:rPr>
              <a:t>03</a:t>
            </a:r>
            <a:endParaRPr lang="en-GB" sz="1111" dirty="0">
              <a:solidFill>
                <a:srgbClr val="008000"/>
              </a:solidFill>
              <a:latin typeface="微软雅黑"/>
              <a:ea typeface="微软雅黑"/>
            </a:endParaRPr>
          </a:p>
        </p:txBody>
      </p:sp>
      <p:sp>
        <p:nvSpPr>
          <p:cNvPr id="56" name="Text Placeholder 2"/>
          <p:cNvSpPr txBox="1">
            <a:spLocks/>
          </p:cNvSpPr>
          <p:nvPr/>
        </p:nvSpPr>
        <p:spPr>
          <a:xfrm>
            <a:off x="6718762" y="1391591"/>
            <a:ext cx="373060" cy="373060"/>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111">
                <a:solidFill>
                  <a:srgbClr val="008000"/>
                </a:solidFill>
                <a:latin typeface="微软雅黑"/>
                <a:ea typeface="微软雅黑"/>
              </a:rPr>
              <a:t>04</a:t>
            </a:r>
            <a:endParaRPr lang="en-GB" sz="1111" dirty="0">
              <a:solidFill>
                <a:srgbClr val="008000"/>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0-#ppt_w/2"/>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0-#ppt_w/2"/>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ppt_x</p:attrName>
                                        </p:attrNameLst>
                                      </p:cBhvr>
                                      <p:tavLst>
                                        <p:tav tm="0">
                                          <p:val>
                                            <p:strVal val="0-#ppt_w/2"/>
                                          </p:val>
                                        </p:tav>
                                        <p:tav tm="100000">
                                          <p:val>
                                            <p:strVal val="#ppt_x"/>
                                          </p:val>
                                        </p:tav>
                                      </p:tavLst>
                                    </p:anim>
                                    <p:anim calcmode="lin" valueType="num">
                                      <p:cBhvr>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ppt_x</p:attrName>
                                        </p:attrNameLst>
                                      </p:cBhvr>
                                      <p:tavLst>
                                        <p:tav tm="0">
                                          <p:val>
                                            <p:strVal val="0-#ppt_w/2"/>
                                          </p:val>
                                        </p:tav>
                                        <p:tav tm="100000">
                                          <p:val>
                                            <p:strVal val="#ppt_x"/>
                                          </p:val>
                                        </p:tav>
                                      </p:tavLst>
                                    </p:anim>
                                    <p:anim calcmode="lin" valueType="num">
                                      <p:cBhvr>
                                        <p:cTn id="20" dur="500" fill="hold"/>
                                        <p:tgtEl>
                                          <p:spTgt spid="3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800"/>
                            </p:stCondLst>
                            <p:childTnLst>
                              <p:par>
                                <p:cTn id="33" presetID="22" presetClass="entr" presetSubtype="8"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200"/>
                                        <p:tgtEl>
                                          <p:spTgt spid="32"/>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200"/>
                                        <p:tgtEl>
                                          <p:spTgt spid="3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3">
                                            <p:txEl>
                                              <p:pRg st="0" end="0"/>
                                            </p:txEl>
                                          </p:spTgt>
                                        </p:tgtEl>
                                        <p:attrNameLst>
                                          <p:attrName>style.visibility</p:attrName>
                                        </p:attrNameLst>
                                      </p:cBhvr>
                                      <p:to>
                                        <p:strVal val="visible"/>
                                      </p:to>
                                    </p:set>
                                    <p:animEffect transition="in" filter="fade">
                                      <p:cBhvr>
                                        <p:cTn id="42" dur="200"/>
                                        <p:tgtEl>
                                          <p:spTgt spid="53">
                                            <p:txEl>
                                              <p:pRg st="0" end="0"/>
                                            </p:txEl>
                                          </p:spTgt>
                                        </p:tgtEl>
                                      </p:cBhvr>
                                    </p:animEffect>
                                  </p:childTnLst>
                                </p:cTn>
                              </p:par>
                            </p:childTnLst>
                          </p:cTn>
                        </p:par>
                        <p:par>
                          <p:cTn id="43" fill="hold">
                            <p:stCondLst>
                              <p:cond delay="1200"/>
                            </p:stCondLst>
                            <p:childTnLst>
                              <p:par>
                                <p:cTn id="44" presetID="1" presetClass="entr" presetSubtype="0" fill="hold" grpId="0" nodeType="afterEffect">
                                  <p:stCondLst>
                                    <p:cond delay="0"/>
                                  </p:stCondLst>
                                  <p:childTnLst>
                                    <p:set>
                                      <p:cBhvr>
                                        <p:cTn id="45" dur="1" fill="hold">
                                          <p:stCondLst>
                                            <p:cond delay="199"/>
                                          </p:stCondLst>
                                        </p:cTn>
                                        <p:tgtEl>
                                          <p:spTgt spid="45">
                                            <p:txEl>
                                              <p:pRg st="0" end="0"/>
                                            </p:txEl>
                                          </p:spTgt>
                                        </p:tgtEl>
                                        <p:attrNameLst>
                                          <p:attrName>style.visibility</p:attrName>
                                        </p:attrNameLst>
                                      </p:cBhvr>
                                      <p:to>
                                        <p:strVal val="visible"/>
                                      </p:to>
                                    </p:set>
                                  </p:childTnLst>
                                </p:cTn>
                              </p:par>
                              <p:par>
                                <p:cTn id="46" presetID="18" presetClass="entr" presetSubtype="6"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strips(downRight)">
                                      <p:cBhvr>
                                        <p:cTn id="48" dur="200"/>
                                        <p:tgtEl>
                                          <p:spTgt spid="44"/>
                                        </p:tgtEl>
                                      </p:cBhvr>
                                    </p:animEffect>
                                  </p:childTnLst>
                                </p:cTn>
                              </p:par>
                            </p:childTnLst>
                          </p:cTn>
                        </p:par>
                        <p:par>
                          <p:cTn id="49" fill="hold">
                            <p:stCondLst>
                              <p:cond delay="1400"/>
                            </p:stCondLst>
                            <p:childTnLst>
                              <p:par>
                                <p:cTn id="50" presetID="10" presetClass="entr" presetSubtype="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200"/>
                                        <p:tgtEl>
                                          <p:spTgt spid="3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4">
                                            <p:txEl>
                                              <p:pRg st="0" end="0"/>
                                            </p:txEl>
                                          </p:spTgt>
                                        </p:tgtEl>
                                        <p:attrNameLst>
                                          <p:attrName>style.visibility</p:attrName>
                                        </p:attrNameLst>
                                      </p:cBhvr>
                                      <p:to>
                                        <p:strVal val="visible"/>
                                      </p:to>
                                    </p:set>
                                    <p:animEffect transition="in" filter="fade">
                                      <p:cBhvr>
                                        <p:cTn id="55" dur="200"/>
                                        <p:tgtEl>
                                          <p:spTgt spid="54">
                                            <p:txEl>
                                              <p:pRg st="0" end="0"/>
                                            </p:txEl>
                                          </p:spTgt>
                                        </p:tgtEl>
                                      </p:cBhvr>
                                    </p:animEffect>
                                  </p:childTnLst>
                                </p:cTn>
                              </p:par>
                            </p:childTnLst>
                          </p:cTn>
                        </p:par>
                        <p:par>
                          <p:cTn id="56" fill="hold">
                            <p:stCondLst>
                              <p:cond delay="1600"/>
                            </p:stCondLst>
                            <p:childTnLst>
                              <p:par>
                                <p:cTn id="57" presetID="1" presetClass="entr" presetSubtype="0" fill="hold" grpId="0" nodeType="afterEffect">
                                  <p:stCondLst>
                                    <p:cond delay="0"/>
                                  </p:stCondLst>
                                  <p:childTnLst>
                                    <p:set>
                                      <p:cBhvr>
                                        <p:cTn id="58" dur="1" fill="hold">
                                          <p:stCondLst>
                                            <p:cond delay="199"/>
                                          </p:stCondLst>
                                        </p:cTn>
                                        <p:tgtEl>
                                          <p:spTgt spid="47">
                                            <p:txEl>
                                              <p:pRg st="0" end="0"/>
                                            </p:txEl>
                                          </p:spTgt>
                                        </p:tgtEl>
                                        <p:attrNameLst>
                                          <p:attrName>style.visibility</p:attrName>
                                        </p:attrNameLst>
                                      </p:cBhvr>
                                      <p:to>
                                        <p:strVal val="visible"/>
                                      </p:to>
                                    </p:set>
                                  </p:childTnLst>
                                </p:cTn>
                              </p:par>
                              <p:par>
                                <p:cTn id="59" presetID="18" presetClass="entr" presetSubtype="6"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strips(downRight)">
                                      <p:cBhvr>
                                        <p:cTn id="61" dur="200"/>
                                        <p:tgtEl>
                                          <p:spTgt spid="46"/>
                                        </p:tgtEl>
                                      </p:cBhvr>
                                    </p:animEffect>
                                  </p:childTnLst>
                                </p:cTn>
                              </p:par>
                            </p:childTnLst>
                          </p:cTn>
                        </p:par>
                        <p:par>
                          <p:cTn id="62" fill="hold">
                            <p:stCondLst>
                              <p:cond delay="1800"/>
                            </p:stCondLst>
                            <p:childTnLst>
                              <p:par>
                                <p:cTn id="63" presetID="10" presetClass="entr" presetSubtype="0"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200"/>
                                        <p:tgtEl>
                                          <p:spTgt spid="3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5">
                                            <p:txEl>
                                              <p:pRg st="0" end="0"/>
                                            </p:txEl>
                                          </p:spTgt>
                                        </p:tgtEl>
                                        <p:attrNameLst>
                                          <p:attrName>style.visibility</p:attrName>
                                        </p:attrNameLst>
                                      </p:cBhvr>
                                      <p:to>
                                        <p:strVal val="visible"/>
                                      </p:to>
                                    </p:set>
                                    <p:animEffect transition="in" filter="fade">
                                      <p:cBhvr>
                                        <p:cTn id="68" dur="200"/>
                                        <p:tgtEl>
                                          <p:spTgt spid="55">
                                            <p:txEl>
                                              <p:pRg st="0" end="0"/>
                                            </p:txEl>
                                          </p:spTgt>
                                        </p:tgtEl>
                                      </p:cBhvr>
                                    </p:animEffect>
                                  </p:childTnLst>
                                </p:cTn>
                              </p:par>
                            </p:childTnLst>
                          </p:cTn>
                        </p:par>
                        <p:par>
                          <p:cTn id="69" fill="hold">
                            <p:stCondLst>
                              <p:cond delay="2000"/>
                            </p:stCondLst>
                            <p:childTnLst>
                              <p:par>
                                <p:cTn id="70" presetID="1" presetClass="entr" presetSubtype="0" fill="hold" grpId="0" nodeType="afterEffect">
                                  <p:stCondLst>
                                    <p:cond delay="0"/>
                                  </p:stCondLst>
                                  <p:childTnLst>
                                    <p:set>
                                      <p:cBhvr>
                                        <p:cTn id="71" dur="1" fill="hold">
                                          <p:stCondLst>
                                            <p:cond delay="199"/>
                                          </p:stCondLst>
                                        </p:cTn>
                                        <p:tgtEl>
                                          <p:spTgt spid="49">
                                            <p:txEl>
                                              <p:pRg st="0" end="0"/>
                                            </p:txEl>
                                          </p:spTgt>
                                        </p:tgtEl>
                                        <p:attrNameLst>
                                          <p:attrName>style.visibility</p:attrName>
                                        </p:attrNameLst>
                                      </p:cBhvr>
                                      <p:to>
                                        <p:strVal val="visible"/>
                                      </p:to>
                                    </p:set>
                                  </p:childTnLst>
                                </p:cTn>
                              </p:par>
                              <p:par>
                                <p:cTn id="72" presetID="18" presetClass="entr" presetSubtype="6"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strips(downRight)">
                                      <p:cBhvr>
                                        <p:cTn id="74" dur="200"/>
                                        <p:tgtEl>
                                          <p:spTgt spid="48"/>
                                        </p:tgtEl>
                                      </p:cBhvr>
                                    </p:animEffect>
                                  </p:childTnLst>
                                </p:cTn>
                              </p:par>
                            </p:childTnLst>
                          </p:cTn>
                        </p:par>
                        <p:par>
                          <p:cTn id="75" fill="hold">
                            <p:stCondLst>
                              <p:cond delay="2200"/>
                            </p:stCondLst>
                            <p:childTnLst>
                              <p:par>
                                <p:cTn id="76" presetID="10" presetClass="entr" presetSubtype="0" fill="hold" grpId="0" nodeType="after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200"/>
                                        <p:tgtEl>
                                          <p:spTgt spid="4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6">
                                            <p:txEl>
                                              <p:pRg st="0" end="0"/>
                                            </p:txEl>
                                          </p:spTgt>
                                        </p:tgtEl>
                                        <p:attrNameLst>
                                          <p:attrName>style.visibility</p:attrName>
                                        </p:attrNameLst>
                                      </p:cBhvr>
                                      <p:to>
                                        <p:strVal val="visible"/>
                                      </p:to>
                                    </p:set>
                                    <p:animEffect transition="in" filter="fade">
                                      <p:cBhvr>
                                        <p:cTn id="81" dur="200"/>
                                        <p:tgtEl>
                                          <p:spTgt spid="56">
                                            <p:txEl>
                                              <p:pRg st="0" end="0"/>
                                            </p:txEl>
                                          </p:spTgt>
                                        </p:tgtEl>
                                      </p:cBhvr>
                                    </p:animEffect>
                                  </p:childTnLst>
                                </p:cTn>
                              </p:par>
                            </p:childTnLst>
                          </p:cTn>
                        </p:par>
                        <p:par>
                          <p:cTn id="82" fill="hold">
                            <p:stCondLst>
                              <p:cond delay="2400"/>
                            </p:stCondLst>
                            <p:childTnLst>
                              <p:par>
                                <p:cTn id="83" presetID="1" presetClass="entr" presetSubtype="0" fill="hold" grpId="0" nodeType="afterEffect">
                                  <p:stCondLst>
                                    <p:cond delay="0"/>
                                  </p:stCondLst>
                                  <p:childTnLst>
                                    <p:set>
                                      <p:cBhvr>
                                        <p:cTn id="84" dur="1" fill="hold">
                                          <p:stCondLst>
                                            <p:cond delay="199"/>
                                          </p:stCondLst>
                                        </p:cTn>
                                        <p:tgtEl>
                                          <p:spTgt spid="52">
                                            <p:txEl>
                                              <p:pRg st="0" end="0"/>
                                            </p:txEl>
                                          </p:spTgt>
                                        </p:tgtEl>
                                        <p:attrNameLst>
                                          <p:attrName>style.visibility</p:attrName>
                                        </p:attrNameLst>
                                      </p:cBhvr>
                                      <p:to>
                                        <p:strVal val="visible"/>
                                      </p:to>
                                    </p:set>
                                  </p:childTnLst>
                                </p:cTn>
                              </p:par>
                              <p:par>
                                <p:cTn id="85" presetID="18" presetClass="entr" presetSubtype="6"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strips(downRight)">
                                      <p:cBhvr>
                                        <p:cTn id="87" dur="2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8" grpId="1" animBg="1"/>
      <p:bldP spid="29" grpId="0" animBg="1"/>
      <p:bldP spid="29" grpId="1" animBg="1"/>
      <p:bldP spid="30" grpId="0" animBg="1"/>
      <p:bldP spid="30" grpId="1" animBg="1"/>
      <p:bldP spid="31" grpId="0" animBg="1"/>
      <p:bldP spid="31" grpId="1" animBg="1"/>
      <p:bldP spid="32" grpId="0" animBg="1"/>
      <p:bldP spid="33" grpId="0" animBg="1"/>
      <p:bldP spid="34" grpId="0" animBg="1"/>
      <p:bldP spid="35" grpId="0" animBg="1"/>
      <p:bldP spid="43" grpId="0" animBg="1"/>
      <p:bldP spid="44" grpId="0"/>
      <p:bldP spid="45" grpId="0" build="p"/>
      <p:bldP spid="46" grpId="0"/>
      <p:bldP spid="47" grpId="0" build="p"/>
      <p:bldP spid="48" grpId="0"/>
      <p:bldP spid="49" grpId="0" build="p"/>
      <p:bldP spid="50" grpId="0"/>
      <p:bldP spid="52" grpId="0" build="p"/>
      <p:bldP spid="53" grpId="0" build="p"/>
      <p:bldP spid="54" grpId="0" build="p"/>
      <p:bldP spid="55" grpId="0" build="p"/>
      <p:bldP spid="5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矩形 73"/>
          <p:cNvSpPr>
            <a:spLocks noChangeArrowheads="1"/>
          </p:cNvSpPr>
          <p:nvPr/>
        </p:nvSpPr>
        <p:spPr bwMode="auto">
          <a:xfrm>
            <a:off x="816066" y="377196"/>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75" name="等腰三角形 74"/>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6" name="等腰三角形 75"/>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7" name="等腰三角形 76"/>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8" name="等腰三角形 77"/>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79" name="组合 78"/>
          <p:cNvGrpSpPr/>
          <p:nvPr/>
        </p:nvGrpSpPr>
        <p:grpSpPr>
          <a:xfrm>
            <a:off x="6195617" y="2211711"/>
            <a:ext cx="1671177" cy="1609411"/>
            <a:chOff x="6195615" y="2211710"/>
            <a:chExt cx="1671177" cy="1609411"/>
          </a:xfrm>
        </p:grpSpPr>
        <p:sp>
          <p:nvSpPr>
            <p:cNvPr id="91" name="右箭头 55"/>
            <p:cNvSpPr/>
            <p:nvPr/>
          </p:nvSpPr>
          <p:spPr>
            <a:xfrm>
              <a:off x="6195615" y="2211710"/>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TextBox 27"/>
            <p:cNvSpPr txBox="1"/>
            <p:nvPr/>
          </p:nvSpPr>
          <p:spPr>
            <a:xfrm>
              <a:off x="6876256" y="2754805"/>
              <a:ext cx="569387" cy="523220"/>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05</a:t>
              </a:r>
              <a:endParaRPr lang="zh-CN" altLang="en-US" sz="2800" dirty="0">
                <a:solidFill>
                  <a:prstClr val="white"/>
                </a:solidFill>
                <a:latin typeface="Impact" panose="020B0806030902050204" pitchFamily="34" charset="0"/>
              </a:endParaRPr>
            </a:p>
          </p:txBody>
        </p:sp>
      </p:grpSp>
      <p:grpSp>
        <p:nvGrpSpPr>
          <p:cNvPr id="93" name="组合 92"/>
          <p:cNvGrpSpPr/>
          <p:nvPr/>
        </p:nvGrpSpPr>
        <p:grpSpPr>
          <a:xfrm>
            <a:off x="4901452" y="2211711"/>
            <a:ext cx="1773781" cy="1609411"/>
            <a:chOff x="4901450" y="2211710"/>
            <a:chExt cx="1773781" cy="1609411"/>
          </a:xfrm>
        </p:grpSpPr>
        <p:grpSp>
          <p:nvGrpSpPr>
            <p:cNvPr id="94" name="组合 93"/>
            <p:cNvGrpSpPr/>
            <p:nvPr/>
          </p:nvGrpSpPr>
          <p:grpSpPr>
            <a:xfrm>
              <a:off x="4901450" y="2211710"/>
              <a:ext cx="1773781" cy="1609411"/>
              <a:chOff x="1074198" y="2188917"/>
              <a:chExt cx="1773781" cy="1609411"/>
            </a:xfrm>
          </p:grpSpPr>
          <p:sp>
            <p:nvSpPr>
              <p:cNvPr id="96"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7"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5" name="TextBox 30"/>
            <p:cNvSpPr txBox="1"/>
            <p:nvPr/>
          </p:nvSpPr>
          <p:spPr>
            <a:xfrm>
              <a:off x="5583001" y="2754805"/>
              <a:ext cx="556563" cy="523220"/>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04</a:t>
              </a:r>
              <a:endParaRPr lang="zh-CN" altLang="en-US" sz="2800" dirty="0">
                <a:solidFill>
                  <a:prstClr val="white"/>
                </a:solidFill>
                <a:latin typeface="Impact" panose="020B0806030902050204" pitchFamily="34" charset="0"/>
              </a:endParaRPr>
            </a:p>
          </p:txBody>
        </p:sp>
      </p:grpSp>
      <p:grpSp>
        <p:nvGrpSpPr>
          <p:cNvPr id="98" name="组合 97"/>
          <p:cNvGrpSpPr/>
          <p:nvPr/>
        </p:nvGrpSpPr>
        <p:grpSpPr>
          <a:xfrm>
            <a:off x="3687512" y="2211711"/>
            <a:ext cx="1773781" cy="1609411"/>
            <a:chOff x="3687510" y="2211710"/>
            <a:chExt cx="1773781" cy="1609411"/>
          </a:xfrm>
        </p:grpSpPr>
        <p:grpSp>
          <p:nvGrpSpPr>
            <p:cNvPr id="99" name="组合 98"/>
            <p:cNvGrpSpPr/>
            <p:nvPr/>
          </p:nvGrpSpPr>
          <p:grpSpPr>
            <a:xfrm>
              <a:off x="3687510" y="2211710"/>
              <a:ext cx="1773781" cy="1609411"/>
              <a:chOff x="1074198" y="2188917"/>
              <a:chExt cx="1773781" cy="1609411"/>
            </a:xfrm>
          </p:grpSpPr>
          <p:sp>
            <p:nvSpPr>
              <p:cNvPr id="101"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0" name="TextBox 35"/>
            <p:cNvSpPr txBox="1"/>
            <p:nvPr/>
          </p:nvSpPr>
          <p:spPr>
            <a:xfrm>
              <a:off x="4369061" y="2754805"/>
              <a:ext cx="567784" cy="523220"/>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03</a:t>
              </a:r>
              <a:endParaRPr lang="zh-CN" altLang="en-US" sz="2800" dirty="0">
                <a:solidFill>
                  <a:prstClr val="white"/>
                </a:solidFill>
                <a:latin typeface="Impact" panose="020B0806030902050204" pitchFamily="34" charset="0"/>
              </a:endParaRPr>
            </a:p>
          </p:txBody>
        </p:sp>
      </p:grpSp>
      <p:grpSp>
        <p:nvGrpSpPr>
          <p:cNvPr id="103" name="组合 102"/>
          <p:cNvGrpSpPr/>
          <p:nvPr/>
        </p:nvGrpSpPr>
        <p:grpSpPr>
          <a:xfrm>
            <a:off x="2473573" y="2211711"/>
            <a:ext cx="1773781" cy="1609411"/>
            <a:chOff x="2473571" y="2211710"/>
            <a:chExt cx="1773781" cy="1609411"/>
          </a:xfrm>
        </p:grpSpPr>
        <p:grpSp>
          <p:nvGrpSpPr>
            <p:cNvPr id="104" name="组合 103"/>
            <p:cNvGrpSpPr/>
            <p:nvPr/>
          </p:nvGrpSpPr>
          <p:grpSpPr>
            <a:xfrm>
              <a:off x="2473571" y="2211710"/>
              <a:ext cx="1773781" cy="1609411"/>
              <a:chOff x="1074198" y="2188917"/>
              <a:chExt cx="1773781" cy="1609411"/>
            </a:xfrm>
          </p:grpSpPr>
          <p:sp>
            <p:nvSpPr>
              <p:cNvPr id="106"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7"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5" name="TextBox 40"/>
            <p:cNvSpPr txBox="1"/>
            <p:nvPr/>
          </p:nvSpPr>
          <p:spPr>
            <a:xfrm>
              <a:off x="3155122" y="2754805"/>
              <a:ext cx="556563" cy="523220"/>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02</a:t>
              </a:r>
              <a:endParaRPr lang="zh-CN" altLang="en-US" sz="2800" dirty="0">
                <a:solidFill>
                  <a:prstClr val="white"/>
                </a:solidFill>
                <a:latin typeface="Impact" panose="020B0806030902050204" pitchFamily="34" charset="0"/>
              </a:endParaRPr>
            </a:p>
          </p:txBody>
        </p:sp>
      </p:grpSp>
      <p:grpSp>
        <p:nvGrpSpPr>
          <p:cNvPr id="108" name="组合 107"/>
          <p:cNvGrpSpPr/>
          <p:nvPr/>
        </p:nvGrpSpPr>
        <p:grpSpPr>
          <a:xfrm>
            <a:off x="1259634" y="2211711"/>
            <a:ext cx="1773781" cy="1609411"/>
            <a:chOff x="1259632" y="2211710"/>
            <a:chExt cx="1773781" cy="1609411"/>
          </a:xfrm>
        </p:grpSpPr>
        <p:grpSp>
          <p:nvGrpSpPr>
            <p:cNvPr id="109" name="组合 108"/>
            <p:cNvGrpSpPr/>
            <p:nvPr/>
          </p:nvGrpSpPr>
          <p:grpSpPr>
            <a:xfrm>
              <a:off x="1259632" y="2211710"/>
              <a:ext cx="1773781" cy="1609411"/>
              <a:chOff x="1074198" y="2188917"/>
              <a:chExt cx="1773781" cy="1609411"/>
            </a:xfrm>
          </p:grpSpPr>
          <p:sp>
            <p:nvSpPr>
              <p:cNvPr id="111"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0" name="TextBox 45"/>
            <p:cNvSpPr txBox="1"/>
            <p:nvPr/>
          </p:nvSpPr>
          <p:spPr>
            <a:xfrm>
              <a:off x="1941183" y="2754805"/>
              <a:ext cx="513282" cy="523220"/>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01</a:t>
              </a:r>
              <a:endParaRPr lang="zh-CN" altLang="en-US" sz="2800" dirty="0">
                <a:solidFill>
                  <a:prstClr val="white"/>
                </a:solidFill>
                <a:latin typeface="Impact" panose="020B0806030902050204" pitchFamily="34" charset="0"/>
              </a:endParaRPr>
            </a:p>
          </p:txBody>
        </p:sp>
      </p:grpSp>
      <p:cxnSp>
        <p:nvCxnSpPr>
          <p:cNvPr id="113" name="直接连接符 112"/>
          <p:cNvCxnSpPr/>
          <p:nvPr/>
        </p:nvCxnSpPr>
        <p:spPr>
          <a:xfrm flipV="1">
            <a:off x="1619672" y="1491630"/>
            <a:ext cx="0" cy="87466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4" name="矩形 1"/>
          <p:cNvSpPr>
            <a:spLocks noChangeArrowheads="1"/>
          </p:cNvSpPr>
          <p:nvPr/>
        </p:nvSpPr>
        <p:spPr bwMode="auto">
          <a:xfrm>
            <a:off x="1730252" y="1431816"/>
            <a:ext cx="18936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cxnSp>
        <p:nvCxnSpPr>
          <p:cNvPr id="115" name="直接连接符 114"/>
          <p:cNvCxnSpPr/>
          <p:nvPr/>
        </p:nvCxnSpPr>
        <p:spPr>
          <a:xfrm flipV="1">
            <a:off x="2807044" y="3761307"/>
            <a:ext cx="0" cy="87466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V="1">
            <a:off x="3869951" y="1491630"/>
            <a:ext cx="0" cy="87466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7" name="矩形 1"/>
          <p:cNvSpPr>
            <a:spLocks noChangeArrowheads="1"/>
          </p:cNvSpPr>
          <p:nvPr/>
        </p:nvSpPr>
        <p:spPr bwMode="auto">
          <a:xfrm>
            <a:off x="3980531" y="1431816"/>
            <a:ext cx="18936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cxnSp>
        <p:nvCxnSpPr>
          <p:cNvPr id="118" name="直接连接符 117"/>
          <p:cNvCxnSpPr/>
          <p:nvPr/>
        </p:nvCxnSpPr>
        <p:spPr>
          <a:xfrm flipV="1">
            <a:off x="5051586" y="3761307"/>
            <a:ext cx="0" cy="87466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9" name="矩形 1"/>
          <p:cNvSpPr>
            <a:spLocks noChangeArrowheads="1"/>
          </p:cNvSpPr>
          <p:nvPr/>
        </p:nvSpPr>
        <p:spPr bwMode="auto">
          <a:xfrm>
            <a:off x="5162166" y="4024104"/>
            <a:ext cx="18936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cxnSp>
        <p:nvCxnSpPr>
          <p:cNvPr id="120" name="直接连接符 119"/>
          <p:cNvCxnSpPr/>
          <p:nvPr/>
        </p:nvCxnSpPr>
        <p:spPr>
          <a:xfrm flipV="1">
            <a:off x="6195615" y="1491630"/>
            <a:ext cx="0" cy="87466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矩形 1"/>
          <p:cNvSpPr>
            <a:spLocks noChangeArrowheads="1"/>
          </p:cNvSpPr>
          <p:nvPr/>
        </p:nvSpPr>
        <p:spPr bwMode="auto">
          <a:xfrm>
            <a:off x="6306195" y="1431816"/>
            <a:ext cx="18936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ppt_x</p:attrName>
                                            </p:attrNameLst>
                                          </p:cBhvr>
                                          <p:tavLst>
                                            <p:tav tm="0">
                                              <p:val>
                                                <p:strVal val="0-#ppt_w/2"/>
                                              </p:val>
                                            </p:tav>
                                            <p:tav tm="100000">
                                              <p:val>
                                                <p:strVal val="#ppt_x"/>
                                              </p:val>
                                            </p:tav>
                                          </p:tavLst>
                                        </p:anim>
                                        <p:anim calcmode="lin" valueType="num">
                                          <p:cBhvr>
                                            <p:cTn id="8" dur="5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p:cTn id="11" dur="500" fill="hold"/>
                                            <p:tgtEl>
                                              <p:spTgt spid="76"/>
                                            </p:tgtEl>
                                            <p:attrNameLst>
                                              <p:attrName>ppt_x</p:attrName>
                                            </p:attrNameLst>
                                          </p:cBhvr>
                                          <p:tavLst>
                                            <p:tav tm="0">
                                              <p:val>
                                                <p:strVal val="0-#ppt_w/2"/>
                                              </p:val>
                                            </p:tav>
                                            <p:tav tm="100000">
                                              <p:val>
                                                <p:strVal val="#ppt_x"/>
                                              </p:val>
                                            </p:tav>
                                          </p:tavLst>
                                        </p:anim>
                                        <p:anim calcmode="lin" valueType="num">
                                          <p:cBhvr>
                                            <p:cTn id="12" dur="500" fill="hold"/>
                                            <p:tgtEl>
                                              <p:spTgt spid="7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p:cTn id="15" dur="500" fill="hold"/>
                                            <p:tgtEl>
                                              <p:spTgt spid="77"/>
                                            </p:tgtEl>
                                            <p:attrNameLst>
                                              <p:attrName>ppt_x</p:attrName>
                                            </p:attrNameLst>
                                          </p:cBhvr>
                                          <p:tavLst>
                                            <p:tav tm="0">
                                              <p:val>
                                                <p:strVal val="0-#ppt_w/2"/>
                                              </p:val>
                                            </p:tav>
                                            <p:tav tm="100000">
                                              <p:val>
                                                <p:strVal val="#ppt_x"/>
                                              </p:val>
                                            </p:tav>
                                          </p:tavLst>
                                        </p:anim>
                                        <p:anim calcmode="lin" valueType="num">
                                          <p:cBhvr>
                                            <p:cTn id="16" dur="500" fill="hold"/>
                                            <p:tgtEl>
                                              <p:spTgt spid="7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ppt_x</p:attrName>
                                            </p:attrNameLst>
                                          </p:cBhvr>
                                          <p:tavLst>
                                            <p:tav tm="0">
                                              <p:val>
                                                <p:strVal val="0-#ppt_w/2"/>
                                              </p:val>
                                            </p:tav>
                                            <p:tav tm="100000">
                                              <p:val>
                                                <p:strVal val="#ppt_x"/>
                                              </p:val>
                                            </p:tav>
                                          </p:tavLst>
                                        </p:anim>
                                        <p:anim calcmode="lin" valueType="num">
                                          <p:cBhvr>
                                            <p:cTn id="20" dur="500" fill="hold"/>
                                            <p:tgtEl>
                                              <p:spTgt spid="7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7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7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7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7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childTnLst>
                              </p:cTn>
                            </p:par>
                            <p:par>
                              <p:cTn id="32" fill="hold">
                                <p:stCondLst>
                                  <p:cond delay="800"/>
                                </p:stCondLst>
                                <p:childTnLst>
                                  <p:par>
                                    <p:cTn id="33" presetID="2" presetClass="entr" presetSubtype="8" fill="hold" nodeType="afterEffect">
                                      <p:stCondLst>
                                        <p:cond delay="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00" fill="hold"/>
                                            <p:tgtEl>
                                              <p:spTgt spid="108"/>
                                            </p:tgtEl>
                                            <p:attrNameLst>
                                              <p:attrName>ppt_x</p:attrName>
                                            </p:attrNameLst>
                                          </p:cBhvr>
                                          <p:tavLst>
                                            <p:tav tm="0">
                                              <p:val>
                                                <p:strVal val="0-#ppt_w/2"/>
                                              </p:val>
                                            </p:tav>
                                            <p:tav tm="100000">
                                              <p:val>
                                                <p:strVal val="#ppt_x"/>
                                              </p:val>
                                            </p:tav>
                                          </p:tavLst>
                                        </p:anim>
                                        <p:anim calcmode="lin" valueType="num">
                                          <p:cBhvr additive="base">
                                            <p:cTn id="36" dur="500" fill="hold"/>
                                            <p:tgtEl>
                                              <p:spTgt spid="108"/>
                                            </p:tgtEl>
                                            <p:attrNameLst>
                                              <p:attrName>ppt_y</p:attrName>
                                            </p:attrNameLst>
                                          </p:cBhvr>
                                          <p:tavLst>
                                            <p:tav tm="0">
                                              <p:val>
                                                <p:strVal val="#ppt_y"/>
                                              </p:val>
                                            </p:tav>
                                            <p:tav tm="100000">
                                              <p:val>
                                                <p:strVal val="#ppt_y"/>
                                              </p:val>
                                            </p:tav>
                                          </p:tavLst>
                                        </p:anim>
                                      </p:childTnLst>
                                    </p:cTn>
                                  </p:par>
                                  <p:par>
                                    <p:cTn id="37" presetID="12" presetClass="entr" presetSubtype="8" fill="hold" nodeType="withEffect">
                                      <p:stCondLst>
                                        <p:cond delay="200"/>
                                      </p:stCondLst>
                                      <p:childTnLst>
                                        <p:set>
                                          <p:cBhvr>
                                            <p:cTn id="38" dur="1" fill="hold">
                                              <p:stCondLst>
                                                <p:cond delay="0"/>
                                              </p:stCondLst>
                                            </p:cTn>
                                            <p:tgtEl>
                                              <p:spTgt spid="103"/>
                                            </p:tgtEl>
                                            <p:attrNameLst>
                                              <p:attrName>style.visibility</p:attrName>
                                            </p:attrNameLst>
                                          </p:cBhvr>
                                          <p:to>
                                            <p:strVal val="visible"/>
                                          </p:to>
                                        </p:set>
                                        <p:anim calcmode="lin" valueType="num">
                                          <p:cBhvr additive="base">
                                            <p:cTn id="39" dur="500"/>
                                            <p:tgtEl>
                                              <p:spTgt spid="103"/>
                                            </p:tgtEl>
                                            <p:attrNameLst>
                                              <p:attrName>ppt_x</p:attrName>
                                            </p:attrNameLst>
                                          </p:cBhvr>
                                          <p:tavLst>
                                            <p:tav tm="0">
                                              <p:val>
                                                <p:strVal val="#ppt_x-#ppt_w*1.125000"/>
                                              </p:val>
                                            </p:tav>
                                            <p:tav tm="100000">
                                              <p:val>
                                                <p:strVal val="#ppt_x"/>
                                              </p:val>
                                            </p:tav>
                                          </p:tavLst>
                                        </p:anim>
                                        <p:animEffect transition="in" filter="wipe(right)">
                                          <p:cBhvr>
                                            <p:cTn id="40" dur="500"/>
                                            <p:tgtEl>
                                              <p:spTgt spid="103"/>
                                            </p:tgtEl>
                                          </p:cBhvr>
                                        </p:animEffect>
                                      </p:childTnLst>
                                    </p:cTn>
                                  </p:par>
                                  <p:par>
                                    <p:cTn id="41" presetID="12" presetClass="entr" presetSubtype="8" fill="hold" nodeType="withEffect">
                                      <p:stCondLst>
                                        <p:cond delay="400"/>
                                      </p:stCondLst>
                                      <p:childTnLst>
                                        <p:set>
                                          <p:cBhvr>
                                            <p:cTn id="42" dur="1" fill="hold">
                                              <p:stCondLst>
                                                <p:cond delay="0"/>
                                              </p:stCondLst>
                                            </p:cTn>
                                            <p:tgtEl>
                                              <p:spTgt spid="98"/>
                                            </p:tgtEl>
                                            <p:attrNameLst>
                                              <p:attrName>style.visibility</p:attrName>
                                            </p:attrNameLst>
                                          </p:cBhvr>
                                          <p:to>
                                            <p:strVal val="visible"/>
                                          </p:to>
                                        </p:set>
                                        <p:anim calcmode="lin" valueType="num">
                                          <p:cBhvr additive="base">
                                            <p:cTn id="43" dur="500"/>
                                            <p:tgtEl>
                                              <p:spTgt spid="98"/>
                                            </p:tgtEl>
                                            <p:attrNameLst>
                                              <p:attrName>ppt_x</p:attrName>
                                            </p:attrNameLst>
                                          </p:cBhvr>
                                          <p:tavLst>
                                            <p:tav tm="0">
                                              <p:val>
                                                <p:strVal val="#ppt_x-#ppt_w*1.125000"/>
                                              </p:val>
                                            </p:tav>
                                            <p:tav tm="100000">
                                              <p:val>
                                                <p:strVal val="#ppt_x"/>
                                              </p:val>
                                            </p:tav>
                                          </p:tavLst>
                                        </p:anim>
                                        <p:animEffect transition="in" filter="wipe(right)">
                                          <p:cBhvr>
                                            <p:cTn id="44" dur="500"/>
                                            <p:tgtEl>
                                              <p:spTgt spid="98"/>
                                            </p:tgtEl>
                                          </p:cBhvr>
                                        </p:animEffect>
                                      </p:childTnLst>
                                    </p:cTn>
                                  </p:par>
                                  <p:par>
                                    <p:cTn id="45" presetID="12" presetClass="entr" presetSubtype="8" fill="hold" nodeType="withEffect">
                                      <p:stCondLst>
                                        <p:cond delay="600"/>
                                      </p:stCondLst>
                                      <p:childTnLst>
                                        <p:set>
                                          <p:cBhvr>
                                            <p:cTn id="46" dur="1" fill="hold">
                                              <p:stCondLst>
                                                <p:cond delay="0"/>
                                              </p:stCondLst>
                                            </p:cTn>
                                            <p:tgtEl>
                                              <p:spTgt spid="93"/>
                                            </p:tgtEl>
                                            <p:attrNameLst>
                                              <p:attrName>style.visibility</p:attrName>
                                            </p:attrNameLst>
                                          </p:cBhvr>
                                          <p:to>
                                            <p:strVal val="visible"/>
                                          </p:to>
                                        </p:set>
                                        <p:anim calcmode="lin" valueType="num">
                                          <p:cBhvr additive="base">
                                            <p:cTn id="47" dur="500"/>
                                            <p:tgtEl>
                                              <p:spTgt spid="93"/>
                                            </p:tgtEl>
                                            <p:attrNameLst>
                                              <p:attrName>ppt_x</p:attrName>
                                            </p:attrNameLst>
                                          </p:cBhvr>
                                          <p:tavLst>
                                            <p:tav tm="0">
                                              <p:val>
                                                <p:strVal val="#ppt_x-#ppt_w*1.125000"/>
                                              </p:val>
                                            </p:tav>
                                            <p:tav tm="100000">
                                              <p:val>
                                                <p:strVal val="#ppt_x"/>
                                              </p:val>
                                            </p:tav>
                                          </p:tavLst>
                                        </p:anim>
                                        <p:animEffect transition="in" filter="wipe(right)">
                                          <p:cBhvr>
                                            <p:cTn id="48" dur="500"/>
                                            <p:tgtEl>
                                              <p:spTgt spid="93"/>
                                            </p:tgtEl>
                                          </p:cBhvr>
                                        </p:animEffect>
                                      </p:childTnLst>
                                    </p:cTn>
                                  </p:par>
                                  <p:par>
                                    <p:cTn id="49" presetID="12" presetClass="entr" presetSubtype="8" fill="hold" nodeType="withEffect">
                                      <p:stCondLst>
                                        <p:cond delay="800"/>
                                      </p:stCondLst>
                                      <p:childTnLst>
                                        <p:set>
                                          <p:cBhvr>
                                            <p:cTn id="50" dur="1" fill="hold">
                                              <p:stCondLst>
                                                <p:cond delay="0"/>
                                              </p:stCondLst>
                                            </p:cTn>
                                            <p:tgtEl>
                                              <p:spTgt spid="79"/>
                                            </p:tgtEl>
                                            <p:attrNameLst>
                                              <p:attrName>style.visibility</p:attrName>
                                            </p:attrNameLst>
                                          </p:cBhvr>
                                          <p:to>
                                            <p:strVal val="visible"/>
                                          </p:to>
                                        </p:set>
                                        <p:anim calcmode="lin" valueType="num">
                                          <p:cBhvr additive="base">
                                            <p:cTn id="51" dur="500"/>
                                            <p:tgtEl>
                                              <p:spTgt spid="79"/>
                                            </p:tgtEl>
                                            <p:attrNameLst>
                                              <p:attrName>ppt_x</p:attrName>
                                            </p:attrNameLst>
                                          </p:cBhvr>
                                          <p:tavLst>
                                            <p:tav tm="0">
                                              <p:val>
                                                <p:strVal val="#ppt_x-#ppt_w*1.125000"/>
                                              </p:val>
                                            </p:tav>
                                            <p:tav tm="100000">
                                              <p:val>
                                                <p:strVal val="#ppt_x"/>
                                              </p:val>
                                            </p:tav>
                                          </p:tavLst>
                                        </p:anim>
                                        <p:animEffect transition="in" filter="wipe(right)">
                                          <p:cBhvr>
                                            <p:cTn id="52" dur="500"/>
                                            <p:tgtEl>
                                              <p:spTgt spid="79"/>
                                            </p:tgtEl>
                                          </p:cBhvr>
                                        </p:animEffect>
                                      </p:childTnLst>
                                    </p:cTn>
                                  </p:par>
                                </p:childTnLst>
                              </p:cTn>
                            </p:par>
                            <p:par>
                              <p:cTn id="53" fill="hold">
                                <p:stCondLst>
                                  <p:cond delay="2100"/>
                                </p:stCondLst>
                                <p:childTnLst>
                                  <p:par>
                                    <p:cTn id="54" presetID="22" presetClass="entr" presetSubtype="4" fill="hold" nodeType="afterEffect">
                                      <p:stCondLst>
                                        <p:cond delay="0"/>
                                      </p:stCondLst>
                                      <p:childTnLst>
                                        <p:set>
                                          <p:cBhvr>
                                            <p:cTn id="55" dur="1" fill="hold">
                                              <p:stCondLst>
                                                <p:cond delay="0"/>
                                              </p:stCondLst>
                                            </p:cTn>
                                            <p:tgtEl>
                                              <p:spTgt spid="113"/>
                                            </p:tgtEl>
                                            <p:attrNameLst>
                                              <p:attrName>style.visibility</p:attrName>
                                            </p:attrNameLst>
                                          </p:cBhvr>
                                          <p:to>
                                            <p:strVal val="visible"/>
                                          </p:to>
                                        </p:set>
                                        <p:animEffect transition="in" filter="wipe(down)">
                                          <p:cBhvr>
                                            <p:cTn id="56" dur="500"/>
                                            <p:tgtEl>
                                              <p:spTgt spid="113"/>
                                            </p:tgtEl>
                                          </p:cBhvr>
                                        </p:animEffect>
                                      </p:childTnLst>
                                    </p:cTn>
                                  </p:par>
                                </p:childTnLst>
                              </p:cTn>
                            </p:par>
                            <p:par>
                              <p:cTn id="57" fill="hold">
                                <p:stCondLst>
                                  <p:cond delay="2600"/>
                                </p:stCondLst>
                                <p:childTnLst>
                                  <p:par>
                                    <p:cTn id="58" presetID="2" presetClass="entr" presetSubtype="8" fill="hold" grpId="0" nodeType="afterEffect" p14:presetBounceEnd="50000">
                                      <p:stCondLst>
                                        <p:cond delay="0"/>
                                      </p:stCondLst>
                                      <p:childTnLst>
                                        <p:set>
                                          <p:cBhvr>
                                            <p:cTn id="59" dur="1" fill="hold">
                                              <p:stCondLst>
                                                <p:cond delay="0"/>
                                              </p:stCondLst>
                                            </p:cTn>
                                            <p:tgtEl>
                                              <p:spTgt spid="114"/>
                                            </p:tgtEl>
                                            <p:attrNameLst>
                                              <p:attrName>style.visibility</p:attrName>
                                            </p:attrNameLst>
                                          </p:cBhvr>
                                          <p:to>
                                            <p:strVal val="visible"/>
                                          </p:to>
                                        </p:set>
                                        <p:anim calcmode="lin" valueType="num" p14:bounceEnd="50000">
                                          <p:cBhvr additive="base">
                                            <p:cTn id="60" dur="300" fill="hold"/>
                                            <p:tgtEl>
                                              <p:spTgt spid="114"/>
                                            </p:tgtEl>
                                            <p:attrNameLst>
                                              <p:attrName>ppt_x</p:attrName>
                                            </p:attrNameLst>
                                          </p:cBhvr>
                                          <p:tavLst>
                                            <p:tav tm="0">
                                              <p:val>
                                                <p:strVal val="0-#ppt_w/2"/>
                                              </p:val>
                                            </p:tav>
                                            <p:tav tm="100000">
                                              <p:val>
                                                <p:strVal val="#ppt_x"/>
                                              </p:val>
                                            </p:tav>
                                          </p:tavLst>
                                        </p:anim>
                                        <p:anim calcmode="lin" valueType="num" p14:bounceEnd="50000">
                                          <p:cBhvr additive="base">
                                            <p:cTn id="61" dur="300" fill="hold"/>
                                            <p:tgtEl>
                                              <p:spTgt spid="114"/>
                                            </p:tgtEl>
                                            <p:attrNameLst>
                                              <p:attrName>ppt_y</p:attrName>
                                            </p:attrNameLst>
                                          </p:cBhvr>
                                          <p:tavLst>
                                            <p:tav tm="0">
                                              <p:val>
                                                <p:strVal val="#ppt_y"/>
                                              </p:val>
                                            </p:tav>
                                            <p:tav tm="100000">
                                              <p:val>
                                                <p:strVal val="#ppt_y"/>
                                              </p:val>
                                            </p:tav>
                                          </p:tavLst>
                                        </p:anim>
                                      </p:childTnLst>
                                    </p:cTn>
                                  </p:par>
                                </p:childTnLst>
                              </p:cTn>
                            </p:par>
                            <p:par>
                              <p:cTn id="62" fill="hold">
                                <p:stCondLst>
                                  <p:cond delay="2900"/>
                                </p:stCondLst>
                                <p:childTnLst>
                                  <p:par>
                                    <p:cTn id="63" presetID="22" presetClass="entr" presetSubtype="4" fill="hold" nodeType="afterEffect">
                                      <p:stCondLst>
                                        <p:cond delay="0"/>
                                      </p:stCondLst>
                                      <p:childTnLst>
                                        <p:set>
                                          <p:cBhvr>
                                            <p:cTn id="64" dur="1" fill="hold">
                                              <p:stCondLst>
                                                <p:cond delay="0"/>
                                              </p:stCondLst>
                                            </p:cTn>
                                            <p:tgtEl>
                                              <p:spTgt spid="115"/>
                                            </p:tgtEl>
                                            <p:attrNameLst>
                                              <p:attrName>style.visibility</p:attrName>
                                            </p:attrNameLst>
                                          </p:cBhvr>
                                          <p:to>
                                            <p:strVal val="visible"/>
                                          </p:to>
                                        </p:set>
                                        <p:animEffect transition="in" filter="wipe(down)">
                                          <p:cBhvr>
                                            <p:cTn id="65" dur="500"/>
                                            <p:tgtEl>
                                              <p:spTgt spid="115"/>
                                            </p:tgtEl>
                                          </p:cBhvr>
                                        </p:animEffect>
                                      </p:childTnLst>
                                    </p:cTn>
                                  </p:par>
                                </p:childTnLst>
                              </p:cTn>
                            </p:par>
                            <p:par>
                              <p:cTn id="66" fill="hold">
                                <p:stCondLst>
                                  <p:cond delay="3400"/>
                                </p:stCondLst>
                                <p:childTnLst>
                                  <p:par>
                                    <p:cTn id="67" presetID="22" presetClass="entr" presetSubtype="4" fill="hold" nodeType="afterEffect">
                                      <p:stCondLst>
                                        <p:cond delay="0"/>
                                      </p:stCondLst>
                                      <p:childTnLst>
                                        <p:set>
                                          <p:cBhvr>
                                            <p:cTn id="68" dur="1" fill="hold">
                                              <p:stCondLst>
                                                <p:cond delay="0"/>
                                              </p:stCondLst>
                                            </p:cTn>
                                            <p:tgtEl>
                                              <p:spTgt spid="116"/>
                                            </p:tgtEl>
                                            <p:attrNameLst>
                                              <p:attrName>style.visibility</p:attrName>
                                            </p:attrNameLst>
                                          </p:cBhvr>
                                          <p:to>
                                            <p:strVal val="visible"/>
                                          </p:to>
                                        </p:set>
                                        <p:animEffect transition="in" filter="wipe(down)">
                                          <p:cBhvr>
                                            <p:cTn id="69" dur="500"/>
                                            <p:tgtEl>
                                              <p:spTgt spid="116"/>
                                            </p:tgtEl>
                                          </p:cBhvr>
                                        </p:animEffect>
                                      </p:childTnLst>
                                    </p:cTn>
                                  </p:par>
                                </p:childTnLst>
                              </p:cTn>
                            </p:par>
                            <p:par>
                              <p:cTn id="70" fill="hold">
                                <p:stCondLst>
                                  <p:cond delay="3900"/>
                                </p:stCondLst>
                                <p:childTnLst>
                                  <p:par>
                                    <p:cTn id="71" presetID="2" presetClass="entr" presetSubtype="8" fill="hold" grpId="0" nodeType="afterEffect" p14:presetBounceEnd="50000">
                                      <p:stCondLst>
                                        <p:cond delay="0"/>
                                      </p:stCondLst>
                                      <p:childTnLst>
                                        <p:set>
                                          <p:cBhvr>
                                            <p:cTn id="72" dur="1" fill="hold">
                                              <p:stCondLst>
                                                <p:cond delay="0"/>
                                              </p:stCondLst>
                                            </p:cTn>
                                            <p:tgtEl>
                                              <p:spTgt spid="117"/>
                                            </p:tgtEl>
                                            <p:attrNameLst>
                                              <p:attrName>style.visibility</p:attrName>
                                            </p:attrNameLst>
                                          </p:cBhvr>
                                          <p:to>
                                            <p:strVal val="visible"/>
                                          </p:to>
                                        </p:set>
                                        <p:anim calcmode="lin" valueType="num" p14:bounceEnd="50000">
                                          <p:cBhvr additive="base">
                                            <p:cTn id="73" dur="300" fill="hold"/>
                                            <p:tgtEl>
                                              <p:spTgt spid="117"/>
                                            </p:tgtEl>
                                            <p:attrNameLst>
                                              <p:attrName>ppt_x</p:attrName>
                                            </p:attrNameLst>
                                          </p:cBhvr>
                                          <p:tavLst>
                                            <p:tav tm="0">
                                              <p:val>
                                                <p:strVal val="0-#ppt_w/2"/>
                                              </p:val>
                                            </p:tav>
                                            <p:tav tm="100000">
                                              <p:val>
                                                <p:strVal val="#ppt_x"/>
                                              </p:val>
                                            </p:tav>
                                          </p:tavLst>
                                        </p:anim>
                                        <p:anim calcmode="lin" valueType="num" p14:bounceEnd="50000">
                                          <p:cBhvr additive="base">
                                            <p:cTn id="74" dur="300" fill="hold"/>
                                            <p:tgtEl>
                                              <p:spTgt spid="117"/>
                                            </p:tgtEl>
                                            <p:attrNameLst>
                                              <p:attrName>ppt_y</p:attrName>
                                            </p:attrNameLst>
                                          </p:cBhvr>
                                          <p:tavLst>
                                            <p:tav tm="0">
                                              <p:val>
                                                <p:strVal val="#ppt_y"/>
                                              </p:val>
                                            </p:tav>
                                            <p:tav tm="100000">
                                              <p:val>
                                                <p:strVal val="#ppt_y"/>
                                              </p:val>
                                            </p:tav>
                                          </p:tavLst>
                                        </p:anim>
                                      </p:childTnLst>
                                    </p:cTn>
                                  </p:par>
                                </p:childTnLst>
                              </p:cTn>
                            </p:par>
                            <p:par>
                              <p:cTn id="75" fill="hold">
                                <p:stCondLst>
                                  <p:cond delay="4200"/>
                                </p:stCondLst>
                                <p:childTnLst>
                                  <p:par>
                                    <p:cTn id="76" presetID="22" presetClass="entr" presetSubtype="4" fill="hold" nodeType="afterEffect">
                                      <p:stCondLst>
                                        <p:cond delay="0"/>
                                      </p:stCondLst>
                                      <p:childTnLst>
                                        <p:set>
                                          <p:cBhvr>
                                            <p:cTn id="77" dur="1" fill="hold">
                                              <p:stCondLst>
                                                <p:cond delay="0"/>
                                              </p:stCondLst>
                                            </p:cTn>
                                            <p:tgtEl>
                                              <p:spTgt spid="118"/>
                                            </p:tgtEl>
                                            <p:attrNameLst>
                                              <p:attrName>style.visibility</p:attrName>
                                            </p:attrNameLst>
                                          </p:cBhvr>
                                          <p:to>
                                            <p:strVal val="visible"/>
                                          </p:to>
                                        </p:set>
                                        <p:animEffect transition="in" filter="wipe(down)">
                                          <p:cBhvr>
                                            <p:cTn id="78" dur="500"/>
                                            <p:tgtEl>
                                              <p:spTgt spid="118"/>
                                            </p:tgtEl>
                                          </p:cBhvr>
                                        </p:animEffect>
                                      </p:childTnLst>
                                    </p:cTn>
                                  </p:par>
                                </p:childTnLst>
                              </p:cTn>
                            </p:par>
                            <p:par>
                              <p:cTn id="79" fill="hold">
                                <p:stCondLst>
                                  <p:cond delay="4700"/>
                                </p:stCondLst>
                                <p:childTnLst>
                                  <p:par>
                                    <p:cTn id="80" presetID="2" presetClass="entr" presetSubtype="8" fill="hold" grpId="0" nodeType="afterEffect" p14:presetBounceEnd="50000">
                                      <p:stCondLst>
                                        <p:cond delay="0"/>
                                      </p:stCondLst>
                                      <p:childTnLst>
                                        <p:set>
                                          <p:cBhvr>
                                            <p:cTn id="81" dur="1" fill="hold">
                                              <p:stCondLst>
                                                <p:cond delay="0"/>
                                              </p:stCondLst>
                                            </p:cTn>
                                            <p:tgtEl>
                                              <p:spTgt spid="119"/>
                                            </p:tgtEl>
                                            <p:attrNameLst>
                                              <p:attrName>style.visibility</p:attrName>
                                            </p:attrNameLst>
                                          </p:cBhvr>
                                          <p:to>
                                            <p:strVal val="visible"/>
                                          </p:to>
                                        </p:set>
                                        <p:anim calcmode="lin" valueType="num" p14:bounceEnd="50000">
                                          <p:cBhvr additive="base">
                                            <p:cTn id="82" dur="300" fill="hold"/>
                                            <p:tgtEl>
                                              <p:spTgt spid="119"/>
                                            </p:tgtEl>
                                            <p:attrNameLst>
                                              <p:attrName>ppt_x</p:attrName>
                                            </p:attrNameLst>
                                          </p:cBhvr>
                                          <p:tavLst>
                                            <p:tav tm="0">
                                              <p:val>
                                                <p:strVal val="0-#ppt_w/2"/>
                                              </p:val>
                                            </p:tav>
                                            <p:tav tm="100000">
                                              <p:val>
                                                <p:strVal val="#ppt_x"/>
                                              </p:val>
                                            </p:tav>
                                          </p:tavLst>
                                        </p:anim>
                                        <p:anim calcmode="lin" valueType="num" p14:bounceEnd="50000">
                                          <p:cBhvr additive="base">
                                            <p:cTn id="83" dur="300" fill="hold"/>
                                            <p:tgtEl>
                                              <p:spTgt spid="119"/>
                                            </p:tgtEl>
                                            <p:attrNameLst>
                                              <p:attrName>ppt_y</p:attrName>
                                            </p:attrNameLst>
                                          </p:cBhvr>
                                          <p:tavLst>
                                            <p:tav tm="0">
                                              <p:val>
                                                <p:strVal val="#ppt_y"/>
                                              </p:val>
                                            </p:tav>
                                            <p:tav tm="100000">
                                              <p:val>
                                                <p:strVal val="#ppt_y"/>
                                              </p:val>
                                            </p:tav>
                                          </p:tavLst>
                                        </p:anim>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120"/>
                                            </p:tgtEl>
                                            <p:attrNameLst>
                                              <p:attrName>style.visibility</p:attrName>
                                            </p:attrNameLst>
                                          </p:cBhvr>
                                          <p:to>
                                            <p:strVal val="visible"/>
                                          </p:to>
                                        </p:set>
                                        <p:animEffect transition="in" filter="wipe(down)">
                                          <p:cBhvr>
                                            <p:cTn id="87" dur="500"/>
                                            <p:tgtEl>
                                              <p:spTgt spid="120"/>
                                            </p:tgtEl>
                                          </p:cBhvr>
                                        </p:animEffect>
                                      </p:childTnLst>
                                    </p:cTn>
                                  </p:par>
                                </p:childTnLst>
                              </p:cTn>
                            </p:par>
                            <p:par>
                              <p:cTn id="88" fill="hold">
                                <p:stCondLst>
                                  <p:cond delay="5500"/>
                                </p:stCondLst>
                                <p:childTnLst>
                                  <p:par>
                                    <p:cTn id="89" presetID="2" presetClass="entr" presetSubtype="8" fill="hold" grpId="0" nodeType="afterEffect" p14:presetBounceEnd="50000">
                                      <p:stCondLst>
                                        <p:cond delay="0"/>
                                      </p:stCondLst>
                                      <p:childTnLst>
                                        <p:set>
                                          <p:cBhvr>
                                            <p:cTn id="90" dur="1" fill="hold">
                                              <p:stCondLst>
                                                <p:cond delay="0"/>
                                              </p:stCondLst>
                                            </p:cTn>
                                            <p:tgtEl>
                                              <p:spTgt spid="121"/>
                                            </p:tgtEl>
                                            <p:attrNameLst>
                                              <p:attrName>style.visibility</p:attrName>
                                            </p:attrNameLst>
                                          </p:cBhvr>
                                          <p:to>
                                            <p:strVal val="visible"/>
                                          </p:to>
                                        </p:set>
                                        <p:anim calcmode="lin" valueType="num" p14:bounceEnd="50000">
                                          <p:cBhvr additive="base">
                                            <p:cTn id="91" dur="300" fill="hold"/>
                                            <p:tgtEl>
                                              <p:spTgt spid="121"/>
                                            </p:tgtEl>
                                            <p:attrNameLst>
                                              <p:attrName>ppt_x</p:attrName>
                                            </p:attrNameLst>
                                          </p:cBhvr>
                                          <p:tavLst>
                                            <p:tav tm="0">
                                              <p:val>
                                                <p:strVal val="0-#ppt_w/2"/>
                                              </p:val>
                                            </p:tav>
                                            <p:tav tm="100000">
                                              <p:val>
                                                <p:strVal val="#ppt_x"/>
                                              </p:val>
                                            </p:tav>
                                          </p:tavLst>
                                        </p:anim>
                                        <p:anim calcmode="lin" valueType="num" p14:bounceEnd="50000">
                                          <p:cBhvr additive="base">
                                            <p:cTn id="92" dur="3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animBg="1"/>
          <p:bldP spid="75" grpId="1" animBg="1"/>
          <p:bldP spid="76" grpId="0" animBg="1"/>
          <p:bldP spid="76" grpId="1" animBg="1"/>
          <p:bldP spid="77" grpId="0" animBg="1"/>
          <p:bldP spid="77" grpId="1" animBg="1"/>
          <p:bldP spid="78" grpId="0" animBg="1"/>
          <p:bldP spid="78" grpId="1" animBg="1"/>
          <p:bldP spid="114" grpId="0"/>
          <p:bldP spid="117" grpId="0"/>
          <p:bldP spid="119" grpId="0"/>
          <p:bldP spid="1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ppt_x</p:attrName>
                                            </p:attrNameLst>
                                          </p:cBhvr>
                                          <p:tavLst>
                                            <p:tav tm="0">
                                              <p:val>
                                                <p:strVal val="0-#ppt_w/2"/>
                                              </p:val>
                                            </p:tav>
                                            <p:tav tm="100000">
                                              <p:val>
                                                <p:strVal val="#ppt_x"/>
                                              </p:val>
                                            </p:tav>
                                          </p:tavLst>
                                        </p:anim>
                                        <p:anim calcmode="lin" valueType="num">
                                          <p:cBhvr>
                                            <p:cTn id="8" dur="5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p:cTn id="11" dur="500" fill="hold"/>
                                            <p:tgtEl>
                                              <p:spTgt spid="76"/>
                                            </p:tgtEl>
                                            <p:attrNameLst>
                                              <p:attrName>ppt_x</p:attrName>
                                            </p:attrNameLst>
                                          </p:cBhvr>
                                          <p:tavLst>
                                            <p:tav tm="0">
                                              <p:val>
                                                <p:strVal val="0-#ppt_w/2"/>
                                              </p:val>
                                            </p:tav>
                                            <p:tav tm="100000">
                                              <p:val>
                                                <p:strVal val="#ppt_x"/>
                                              </p:val>
                                            </p:tav>
                                          </p:tavLst>
                                        </p:anim>
                                        <p:anim calcmode="lin" valueType="num">
                                          <p:cBhvr>
                                            <p:cTn id="12" dur="500" fill="hold"/>
                                            <p:tgtEl>
                                              <p:spTgt spid="7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p:cTn id="15" dur="500" fill="hold"/>
                                            <p:tgtEl>
                                              <p:spTgt spid="77"/>
                                            </p:tgtEl>
                                            <p:attrNameLst>
                                              <p:attrName>ppt_x</p:attrName>
                                            </p:attrNameLst>
                                          </p:cBhvr>
                                          <p:tavLst>
                                            <p:tav tm="0">
                                              <p:val>
                                                <p:strVal val="0-#ppt_w/2"/>
                                              </p:val>
                                            </p:tav>
                                            <p:tav tm="100000">
                                              <p:val>
                                                <p:strVal val="#ppt_x"/>
                                              </p:val>
                                            </p:tav>
                                          </p:tavLst>
                                        </p:anim>
                                        <p:anim calcmode="lin" valueType="num">
                                          <p:cBhvr>
                                            <p:cTn id="16" dur="500" fill="hold"/>
                                            <p:tgtEl>
                                              <p:spTgt spid="7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ppt_x</p:attrName>
                                            </p:attrNameLst>
                                          </p:cBhvr>
                                          <p:tavLst>
                                            <p:tav tm="0">
                                              <p:val>
                                                <p:strVal val="0-#ppt_w/2"/>
                                              </p:val>
                                            </p:tav>
                                            <p:tav tm="100000">
                                              <p:val>
                                                <p:strVal val="#ppt_x"/>
                                              </p:val>
                                            </p:tav>
                                          </p:tavLst>
                                        </p:anim>
                                        <p:anim calcmode="lin" valueType="num">
                                          <p:cBhvr>
                                            <p:cTn id="20" dur="500" fill="hold"/>
                                            <p:tgtEl>
                                              <p:spTgt spid="7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7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7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7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7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childTnLst>
                              </p:cTn>
                            </p:par>
                            <p:par>
                              <p:cTn id="32" fill="hold">
                                <p:stCondLst>
                                  <p:cond delay="800"/>
                                </p:stCondLst>
                                <p:childTnLst>
                                  <p:par>
                                    <p:cTn id="33" presetID="2" presetClass="entr" presetSubtype="8" fill="hold" nodeType="afterEffect">
                                      <p:stCondLst>
                                        <p:cond delay="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00" fill="hold"/>
                                            <p:tgtEl>
                                              <p:spTgt spid="108"/>
                                            </p:tgtEl>
                                            <p:attrNameLst>
                                              <p:attrName>ppt_x</p:attrName>
                                            </p:attrNameLst>
                                          </p:cBhvr>
                                          <p:tavLst>
                                            <p:tav tm="0">
                                              <p:val>
                                                <p:strVal val="0-#ppt_w/2"/>
                                              </p:val>
                                            </p:tav>
                                            <p:tav tm="100000">
                                              <p:val>
                                                <p:strVal val="#ppt_x"/>
                                              </p:val>
                                            </p:tav>
                                          </p:tavLst>
                                        </p:anim>
                                        <p:anim calcmode="lin" valueType="num">
                                          <p:cBhvr additive="base">
                                            <p:cTn id="36" dur="500" fill="hold"/>
                                            <p:tgtEl>
                                              <p:spTgt spid="108"/>
                                            </p:tgtEl>
                                            <p:attrNameLst>
                                              <p:attrName>ppt_y</p:attrName>
                                            </p:attrNameLst>
                                          </p:cBhvr>
                                          <p:tavLst>
                                            <p:tav tm="0">
                                              <p:val>
                                                <p:strVal val="#ppt_y"/>
                                              </p:val>
                                            </p:tav>
                                            <p:tav tm="100000">
                                              <p:val>
                                                <p:strVal val="#ppt_y"/>
                                              </p:val>
                                            </p:tav>
                                          </p:tavLst>
                                        </p:anim>
                                      </p:childTnLst>
                                    </p:cTn>
                                  </p:par>
                                  <p:par>
                                    <p:cTn id="37" presetID="12" presetClass="entr" presetSubtype="8" fill="hold" nodeType="withEffect">
                                      <p:stCondLst>
                                        <p:cond delay="200"/>
                                      </p:stCondLst>
                                      <p:childTnLst>
                                        <p:set>
                                          <p:cBhvr>
                                            <p:cTn id="38" dur="1" fill="hold">
                                              <p:stCondLst>
                                                <p:cond delay="0"/>
                                              </p:stCondLst>
                                            </p:cTn>
                                            <p:tgtEl>
                                              <p:spTgt spid="103"/>
                                            </p:tgtEl>
                                            <p:attrNameLst>
                                              <p:attrName>style.visibility</p:attrName>
                                            </p:attrNameLst>
                                          </p:cBhvr>
                                          <p:to>
                                            <p:strVal val="visible"/>
                                          </p:to>
                                        </p:set>
                                        <p:anim calcmode="lin" valueType="num">
                                          <p:cBhvr additive="base">
                                            <p:cTn id="39" dur="500"/>
                                            <p:tgtEl>
                                              <p:spTgt spid="103"/>
                                            </p:tgtEl>
                                            <p:attrNameLst>
                                              <p:attrName>ppt_x</p:attrName>
                                            </p:attrNameLst>
                                          </p:cBhvr>
                                          <p:tavLst>
                                            <p:tav tm="0">
                                              <p:val>
                                                <p:strVal val="#ppt_x-#ppt_w*1.125000"/>
                                              </p:val>
                                            </p:tav>
                                            <p:tav tm="100000">
                                              <p:val>
                                                <p:strVal val="#ppt_x"/>
                                              </p:val>
                                            </p:tav>
                                          </p:tavLst>
                                        </p:anim>
                                        <p:animEffect transition="in" filter="wipe(right)">
                                          <p:cBhvr>
                                            <p:cTn id="40" dur="500"/>
                                            <p:tgtEl>
                                              <p:spTgt spid="103"/>
                                            </p:tgtEl>
                                          </p:cBhvr>
                                        </p:animEffect>
                                      </p:childTnLst>
                                    </p:cTn>
                                  </p:par>
                                  <p:par>
                                    <p:cTn id="41" presetID="12" presetClass="entr" presetSubtype="8" fill="hold" nodeType="withEffect">
                                      <p:stCondLst>
                                        <p:cond delay="400"/>
                                      </p:stCondLst>
                                      <p:childTnLst>
                                        <p:set>
                                          <p:cBhvr>
                                            <p:cTn id="42" dur="1" fill="hold">
                                              <p:stCondLst>
                                                <p:cond delay="0"/>
                                              </p:stCondLst>
                                            </p:cTn>
                                            <p:tgtEl>
                                              <p:spTgt spid="98"/>
                                            </p:tgtEl>
                                            <p:attrNameLst>
                                              <p:attrName>style.visibility</p:attrName>
                                            </p:attrNameLst>
                                          </p:cBhvr>
                                          <p:to>
                                            <p:strVal val="visible"/>
                                          </p:to>
                                        </p:set>
                                        <p:anim calcmode="lin" valueType="num">
                                          <p:cBhvr additive="base">
                                            <p:cTn id="43" dur="500"/>
                                            <p:tgtEl>
                                              <p:spTgt spid="98"/>
                                            </p:tgtEl>
                                            <p:attrNameLst>
                                              <p:attrName>ppt_x</p:attrName>
                                            </p:attrNameLst>
                                          </p:cBhvr>
                                          <p:tavLst>
                                            <p:tav tm="0">
                                              <p:val>
                                                <p:strVal val="#ppt_x-#ppt_w*1.125000"/>
                                              </p:val>
                                            </p:tav>
                                            <p:tav tm="100000">
                                              <p:val>
                                                <p:strVal val="#ppt_x"/>
                                              </p:val>
                                            </p:tav>
                                          </p:tavLst>
                                        </p:anim>
                                        <p:animEffect transition="in" filter="wipe(right)">
                                          <p:cBhvr>
                                            <p:cTn id="44" dur="500"/>
                                            <p:tgtEl>
                                              <p:spTgt spid="98"/>
                                            </p:tgtEl>
                                          </p:cBhvr>
                                        </p:animEffect>
                                      </p:childTnLst>
                                    </p:cTn>
                                  </p:par>
                                  <p:par>
                                    <p:cTn id="45" presetID="12" presetClass="entr" presetSubtype="8" fill="hold" nodeType="withEffect">
                                      <p:stCondLst>
                                        <p:cond delay="600"/>
                                      </p:stCondLst>
                                      <p:childTnLst>
                                        <p:set>
                                          <p:cBhvr>
                                            <p:cTn id="46" dur="1" fill="hold">
                                              <p:stCondLst>
                                                <p:cond delay="0"/>
                                              </p:stCondLst>
                                            </p:cTn>
                                            <p:tgtEl>
                                              <p:spTgt spid="93"/>
                                            </p:tgtEl>
                                            <p:attrNameLst>
                                              <p:attrName>style.visibility</p:attrName>
                                            </p:attrNameLst>
                                          </p:cBhvr>
                                          <p:to>
                                            <p:strVal val="visible"/>
                                          </p:to>
                                        </p:set>
                                        <p:anim calcmode="lin" valueType="num">
                                          <p:cBhvr additive="base">
                                            <p:cTn id="47" dur="500"/>
                                            <p:tgtEl>
                                              <p:spTgt spid="93"/>
                                            </p:tgtEl>
                                            <p:attrNameLst>
                                              <p:attrName>ppt_x</p:attrName>
                                            </p:attrNameLst>
                                          </p:cBhvr>
                                          <p:tavLst>
                                            <p:tav tm="0">
                                              <p:val>
                                                <p:strVal val="#ppt_x-#ppt_w*1.125000"/>
                                              </p:val>
                                            </p:tav>
                                            <p:tav tm="100000">
                                              <p:val>
                                                <p:strVal val="#ppt_x"/>
                                              </p:val>
                                            </p:tav>
                                          </p:tavLst>
                                        </p:anim>
                                        <p:animEffect transition="in" filter="wipe(right)">
                                          <p:cBhvr>
                                            <p:cTn id="48" dur="500"/>
                                            <p:tgtEl>
                                              <p:spTgt spid="93"/>
                                            </p:tgtEl>
                                          </p:cBhvr>
                                        </p:animEffect>
                                      </p:childTnLst>
                                    </p:cTn>
                                  </p:par>
                                  <p:par>
                                    <p:cTn id="49" presetID="12" presetClass="entr" presetSubtype="8" fill="hold" nodeType="withEffect">
                                      <p:stCondLst>
                                        <p:cond delay="800"/>
                                      </p:stCondLst>
                                      <p:childTnLst>
                                        <p:set>
                                          <p:cBhvr>
                                            <p:cTn id="50" dur="1" fill="hold">
                                              <p:stCondLst>
                                                <p:cond delay="0"/>
                                              </p:stCondLst>
                                            </p:cTn>
                                            <p:tgtEl>
                                              <p:spTgt spid="79"/>
                                            </p:tgtEl>
                                            <p:attrNameLst>
                                              <p:attrName>style.visibility</p:attrName>
                                            </p:attrNameLst>
                                          </p:cBhvr>
                                          <p:to>
                                            <p:strVal val="visible"/>
                                          </p:to>
                                        </p:set>
                                        <p:anim calcmode="lin" valueType="num">
                                          <p:cBhvr additive="base">
                                            <p:cTn id="51" dur="500"/>
                                            <p:tgtEl>
                                              <p:spTgt spid="79"/>
                                            </p:tgtEl>
                                            <p:attrNameLst>
                                              <p:attrName>ppt_x</p:attrName>
                                            </p:attrNameLst>
                                          </p:cBhvr>
                                          <p:tavLst>
                                            <p:tav tm="0">
                                              <p:val>
                                                <p:strVal val="#ppt_x-#ppt_w*1.125000"/>
                                              </p:val>
                                            </p:tav>
                                            <p:tav tm="100000">
                                              <p:val>
                                                <p:strVal val="#ppt_x"/>
                                              </p:val>
                                            </p:tav>
                                          </p:tavLst>
                                        </p:anim>
                                        <p:animEffect transition="in" filter="wipe(right)">
                                          <p:cBhvr>
                                            <p:cTn id="52" dur="500"/>
                                            <p:tgtEl>
                                              <p:spTgt spid="79"/>
                                            </p:tgtEl>
                                          </p:cBhvr>
                                        </p:animEffect>
                                      </p:childTnLst>
                                    </p:cTn>
                                  </p:par>
                                </p:childTnLst>
                              </p:cTn>
                            </p:par>
                            <p:par>
                              <p:cTn id="53" fill="hold">
                                <p:stCondLst>
                                  <p:cond delay="2100"/>
                                </p:stCondLst>
                                <p:childTnLst>
                                  <p:par>
                                    <p:cTn id="54" presetID="22" presetClass="entr" presetSubtype="4" fill="hold" nodeType="afterEffect">
                                      <p:stCondLst>
                                        <p:cond delay="0"/>
                                      </p:stCondLst>
                                      <p:childTnLst>
                                        <p:set>
                                          <p:cBhvr>
                                            <p:cTn id="55" dur="1" fill="hold">
                                              <p:stCondLst>
                                                <p:cond delay="0"/>
                                              </p:stCondLst>
                                            </p:cTn>
                                            <p:tgtEl>
                                              <p:spTgt spid="113"/>
                                            </p:tgtEl>
                                            <p:attrNameLst>
                                              <p:attrName>style.visibility</p:attrName>
                                            </p:attrNameLst>
                                          </p:cBhvr>
                                          <p:to>
                                            <p:strVal val="visible"/>
                                          </p:to>
                                        </p:set>
                                        <p:animEffect transition="in" filter="wipe(down)">
                                          <p:cBhvr>
                                            <p:cTn id="56" dur="500"/>
                                            <p:tgtEl>
                                              <p:spTgt spid="113"/>
                                            </p:tgtEl>
                                          </p:cBhvr>
                                        </p:animEffect>
                                      </p:childTnLst>
                                    </p:cTn>
                                  </p:par>
                                </p:childTnLst>
                              </p:cTn>
                            </p:par>
                            <p:par>
                              <p:cTn id="57" fill="hold">
                                <p:stCondLst>
                                  <p:cond delay="2600"/>
                                </p:stCondLst>
                                <p:childTnLst>
                                  <p:par>
                                    <p:cTn id="58" presetID="2" presetClass="entr" presetSubtype="8" fill="hold" grpId="0" nodeType="afterEffect">
                                      <p:stCondLst>
                                        <p:cond delay="0"/>
                                      </p:stCondLst>
                                      <p:childTnLst>
                                        <p:set>
                                          <p:cBhvr>
                                            <p:cTn id="59" dur="1" fill="hold">
                                              <p:stCondLst>
                                                <p:cond delay="0"/>
                                              </p:stCondLst>
                                            </p:cTn>
                                            <p:tgtEl>
                                              <p:spTgt spid="114"/>
                                            </p:tgtEl>
                                            <p:attrNameLst>
                                              <p:attrName>style.visibility</p:attrName>
                                            </p:attrNameLst>
                                          </p:cBhvr>
                                          <p:to>
                                            <p:strVal val="visible"/>
                                          </p:to>
                                        </p:set>
                                        <p:anim calcmode="lin" valueType="num">
                                          <p:cBhvr additive="base">
                                            <p:cTn id="60" dur="300" fill="hold"/>
                                            <p:tgtEl>
                                              <p:spTgt spid="114"/>
                                            </p:tgtEl>
                                            <p:attrNameLst>
                                              <p:attrName>ppt_x</p:attrName>
                                            </p:attrNameLst>
                                          </p:cBhvr>
                                          <p:tavLst>
                                            <p:tav tm="0">
                                              <p:val>
                                                <p:strVal val="0-#ppt_w/2"/>
                                              </p:val>
                                            </p:tav>
                                            <p:tav tm="100000">
                                              <p:val>
                                                <p:strVal val="#ppt_x"/>
                                              </p:val>
                                            </p:tav>
                                          </p:tavLst>
                                        </p:anim>
                                        <p:anim calcmode="lin" valueType="num">
                                          <p:cBhvr additive="base">
                                            <p:cTn id="61" dur="300" fill="hold"/>
                                            <p:tgtEl>
                                              <p:spTgt spid="114"/>
                                            </p:tgtEl>
                                            <p:attrNameLst>
                                              <p:attrName>ppt_y</p:attrName>
                                            </p:attrNameLst>
                                          </p:cBhvr>
                                          <p:tavLst>
                                            <p:tav tm="0">
                                              <p:val>
                                                <p:strVal val="#ppt_y"/>
                                              </p:val>
                                            </p:tav>
                                            <p:tav tm="100000">
                                              <p:val>
                                                <p:strVal val="#ppt_y"/>
                                              </p:val>
                                            </p:tav>
                                          </p:tavLst>
                                        </p:anim>
                                      </p:childTnLst>
                                    </p:cTn>
                                  </p:par>
                                </p:childTnLst>
                              </p:cTn>
                            </p:par>
                            <p:par>
                              <p:cTn id="62" fill="hold">
                                <p:stCondLst>
                                  <p:cond delay="2900"/>
                                </p:stCondLst>
                                <p:childTnLst>
                                  <p:par>
                                    <p:cTn id="63" presetID="22" presetClass="entr" presetSubtype="4" fill="hold" nodeType="afterEffect">
                                      <p:stCondLst>
                                        <p:cond delay="0"/>
                                      </p:stCondLst>
                                      <p:childTnLst>
                                        <p:set>
                                          <p:cBhvr>
                                            <p:cTn id="64" dur="1" fill="hold">
                                              <p:stCondLst>
                                                <p:cond delay="0"/>
                                              </p:stCondLst>
                                            </p:cTn>
                                            <p:tgtEl>
                                              <p:spTgt spid="115"/>
                                            </p:tgtEl>
                                            <p:attrNameLst>
                                              <p:attrName>style.visibility</p:attrName>
                                            </p:attrNameLst>
                                          </p:cBhvr>
                                          <p:to>
                                            <p:strVal val="visible"/>
                                          </p:to>
                                        </p:set>
                                        <p:animEffect transition="in" filter="wipe(down)">
                                          <p:cBhvr>
                                            <p:cTn id="65" dur="500"/>
                                            <p:tgtEl>
                                              <p:spTgt spid="115"/>
                                            </p:tgtEl>
                                          </p:cBhvr>
                                        </p:animEffect>
                                      </p:childTnLst>
                                    </p:cTn>
                                  </p:par>
                                </p:childTnLst>
                              </p:cTn>
                            </p:par>
                            <p:par>
                              <p:cTn id="66" fill="hold">
                                <p:stCondLst>
                                  <p:cond delay="3400"/>
                                </p:stCondLst>
                                <p:childTnLst>
                                  <p:par>
                                    <p:cTn id="67" presetID="22" presetClass="entr" presetSubtype="4" fill="hold" nodeType="afterEffect">
                                      <p:stCondLst>
                                        <p:cond delay="0"/>
                                      </p:stCondLst>
                                      <p:childTnLst>
                                        <p:set>
                                          <p:cBhvr>
                                            <p:cTn id="68" dur="1" fill="hold">
                                              <p:stCondLst>
                                                <p:cond delay="0"/>
                                              </p:stCondLst>
                                            </p:cTn>
                                            <p:tgtEl>
                                              <p:spTgt spid="116"/>
                                            </p:tgtEl>
                                            <p:attrNameLst>
                                              <p:attrName>style.visibility</p:attrName>
                                            </p:attrNameLst>
                                          </p:cBhvr>
                                          <p:to>
                                            <p:strVal val="visible"/>
                                          </p:to>
                                        </p:set>
                                        <p:animEffect transition="in" filter="wipe(down)">
                                          <p:cBhvr>
                                            <p:cTn id="69" dur="500"/>
                                            <p:tgtEl>
                                              <p:spTgt spid="116"/>
                                            </p:tgtEl>
                                          </p:cBhvr>
                                        </p:animEffect>
                                      </p:childTnLst>
                                    </p:cTn>
                                  </p:par>
                                </p:childTnLst>
                              </p:cTn>
                            </p:par>
                            <p:par>
                              <p:cTn id="70" fill="hold">
                                <p:stCondLst>
                                  <p:cond delay="3900"/>
                                </p:stCondLst>
                                <p:childTnLst>
                                  <p:par>
                                    <p:cTn id="71" presetID="2" presetClass="entr" presetSubtype="8" fill="hold" grpId="0" nodeType="afterEffect">
                                      <p:stCondLst>
                                        <p:cond delay="0"/>
                                      </p:stCondLst>
                                      <p:childTnLst>
                                        <p:set>
                                          <p:cBhvr>
                                            <p:cTn id="72" dur="1" fill="hold">
                                              <p:stCondLst>
                                                <p:cond delay="0"/>
                                              </p:stCondLst>
                                            </p:cTn>
                                            <p:tgtEl>
                                              <p:spTgt spid="117"/>
                                            </p:tgtEl>
                                            <p:attrNameLst>
                                              <p:attrName>style.visibility</p:attrName>
                                            </p:attrNameLst>
                                          </p:cBhvr>
                                          <p:to>
                                            <p:strVal val="visible"/>
                                          </p:to>
                                        </p:set>
                                        <p:anim calcmode="lin" valueType="num">
                                          <p:cBhvr additive="base">
                                            <p:cTn id="73" dur="300" fill="hold"/>
                                            <p:tgtEl>
                                              <p:spTgt spid="117"/>
                                            </p:tgtEl>
                                            <p:attrNameLst>
                                              <p:attrName>ppt_x</p:attrName>
                                            </p:attrNameLst>
                                          </p:cBhvr>
                                          <p:tavLst>
                                            <p:tav tm="0">
                                              <p:val>
                                                <p:strVal val="0-#ppt_w/2"/>
                                              </p:val>
                                            </p:tav>
                                            <p:tav tm="100000">
                                              <p:val>
                                                <p:strVal val="#ppt_x"/>
                                              </p:val>
                                            </p:tav>
                                          </p:tavLst>
                                        </p:anim>
                                        <p:anim calcmode="lin" valueType="num">
                                          <p:cBhvr additive="base">
                                            <p:cTn id="74" dur="300" fill="hold"/>
                                            <p:tgtEl>
                                              <p:spTgt spid="117"/>
                                            </p:tgtEl>
                                            <p:attrNameLst>
                                              <p:attrName>ppt_y</p:attrName>
                                            </p:attrNameLst>
                                          </p:cBhvr>
                                          <p:tavLst>
                                            <p:tav tm="0">
                                              <p:val>
                                                <p:strVal val="#ppt_y"/>
                                              </p:val>
                                            </p:tav>
                                            <p:tav tm="100000">
                                              <p:val>
                                                <p:strVal val="#ppt_y"/>
                                              </p:val>
                                            </p:tav>
                                          </p:tavLst>
                                        </p:anim>
                                      </p:childTnLst>
                                    </p:cTn>
                                  </p:par>
                                </p:childTnLst>
                              </p:cTn>
                            </p:par>
                            <p:par>
                              <p:cTn id="75" fill="hold">
                                <p:stCondLst>
                                  <p:cond delay="4200"/>
                                </p:stCondLst>
                                <p:childTnLst>
                                  <p:par>
                                    <p:cTn id="76" presetID="22" presetClass="entr" presetSubtype="4" fill="hold" nodeType="afterEffect">
                                      <p:stCondLst>
                                        <p:cond delay="0"/>
                                      </p:stCondLst>
                                      <p:childTnLst>
                                        <p:set>
                                          <p:cBhvr>
                                            <p:cTn id="77" dur="1" fill="hold">
                                              <p:stCondLst>
                                                <p:cond delay="0"/>
                                              </p:stCondLst>
                                            </p:cTn>
                                            <p:tgtEl>
                                              <p:spTgt spid="118"/>
                                            </p:tgtEl>
                                            <p:attrNameLst>
                                              <p:attrName>style.visibility</p:attrName>
                                            </p:attrNameLst>
                                          </p:cBhvr>
                                          <p:to>
                                            <p:strVal val="visible"/>
                                          </p:to>
                                        </p:set>
                                        <p:animEffect transition="in" filter="wipe(down)">
                                          <p:cBhvr>
                                            <p:cTn id="78" dur="500"/>
                                            <p:tgtEl>
                                              <p:spTgt spid="118"/>
                                            </p:tgtEl>
                                          </p:cBhvr>
                                        </p:animEffect>
                                      </p:childTnLst>
                                    </p:cTn>
                                  </p:par>
                                </p:childTnLst>
                              </p:cTn>
                            </p:par>
                            <p:par>
                              <p:cTn id="79" fill="hold">
                                <p:stCondLst>
                                  <p:cond delay="4700"/>
                                </p:stCondLst>
                                <p:childTnLst>
                                  <p:par>
                                    <p:cTn id="80" presetID="2" presetClass="entr" presetSubtype="8" fill="hold" grpId="0" nodeType="afterEffect">
                                      <p:stCondLst>
                                        <p:cond delay="0"/>
                                      </p:stCondLst>
                                      <p:childTnLst>
                                        <p:set>
                                          <p:cBhvr>
                                            <p:cTn id="81" dur="1" fill="hold">
                                              <p:stCondLst>
                                                <p:cond delay="0"/>
                                              </p:stCondLst>
                                            </p:cTn>
                                            <p:tgtEl>
                                              <p:spTgt spid="119"/>
                                            </p:tgtEl>
                                            <p:attrNameLst>
                                              <p:attrName>style.visibility</p:attrName>
                                            </p:attrNameLst>
                                          </p:cBhvr>
                                          <p:to>
                                            <p:strVal val="visible"/>
                                          </p:to>
                                        </p:set>
                                        <p:anim calcmode="lin" valueType="num">
                                          <p:cBhvr additive="base">
                                            <p:cTn id="82" dur="300" fill="hold"/>
                                            <p:tgtEl>
                                              <p:spTgt spid="119"/>
                                            </p:tgtEl>
                                            <p:attrNameLst>
                                              <p:attrName>ppt_x</p:attrName>
                                            </p:attrNameLst>
                                          </p:cBhvr>
                                          <p:tavLst>
                                            <p:tav tm="0">
                                              <p:val>
                                                <p:strVal val="0-#ppt_w/2"/>
                                              </p:val>
                                            </p:tav>
                                            <p:tav tm="100000">
                                              <p:val>
                                                <p:strVal val="#ppt_x"/>
                                              </p:val>
                                            </p:tav>
                                          </p:tavLst>
                                        </p:anim>
                                        <p:anim calcmode="lin" valueType="num">
                                          <p:cBhvr additive="base">
                                            <p:cTn id="83" dur="300" fill="hold"/>
                                            <p:tgtEl>
                                              <p:spTgt spid="119"/>
                                            </p:tgtEl>
                                            <p:attrNameLst>
                                              <p:attrName>ppt_y</p:attrName>
                                            </p:attrNameLst>
                                          </p:cBhvr>
                                          <p:tavLst>
                                            <p:tav tm="0">
                                              <p:val>
                                                <p:strVal val="#ppt_y"/>
                                              </p:val>
                                            </p:tav>
                                            <p:tav tm="100000">
                                              <p:val>
                                                <p:strVal val="#ppt_y"/>
                                              </p:val>
                                            </p:tav>
                                          </p:tavLst>
                                        </p:anim>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120"/>
                                            </p:tgtEl>
                                            <p:attrNameLst>
                                              <p:attrName>style.visibility</p:attrName>
                                            </p:attrNameLst>
                                          </p:cBhvr>
                                          <p:to>
                                            <p:strVal val="visible"/>
                                          </p:to>
                                        </p:set>
                                        <p:animEffect transition="in" filter="wipe(down)">
                                          <p:cBhvr>
                                            <p:cTn id="87" dur="500"/>
                                            <p:tgtEl>
                                              <p:spTgt spid="120"/>
                                            </p:tgtEl>
                                          </p:cBhvr>
                                        </p:animEffect>
                                      </p:childTnLst>
                                    </p:cTn>
                                  </p:par>
                                </p:childTnLst>
                              </p:cTn>
                            </p:par>
                            <p:par>
                              <p:cTn id="88" fill="hold">
                                <p:stCondLst>
                                  <p:cond delay="5500"/>
                                </p:stCondLst>
                                <p:childTnLst>
                                  <p:par>
                                    <p:cTn id="89" presetID="2" presetClass="entr" presetSubtype="8" fill="hold" grpId="0" nodeType="afterEffect">
                                      <p:stCondLst>
                                        <p:cond delay="0"/>
                                      </p:stCondLst>
                                      <p:childTnLst>
                                        <p:set>
                                          <p:cBhvr>
                                            <p:cTn id="90" dur="1" fill="hold">
                                              <p:stCondLst>
                                                <p:cond delay="0"/>
                                              </p:stCondLst>
                                            </p:cTn>
                                            <p:tgtEl>
                                              <p:spTgt spid="121"/>
                                            </p:tgtEl>
                                            <p:attrNameLst>
                                              <p:attrName>style.visibility</p:attrName>
                                            </p:attrNameLst>
                                          </p:cBhvr>
                                          <p:to>
                                            <p:strVal val="visible"/>
                                          </p:to>
                                        </p:set>
                                        <p:anim calcmode="lin" valueType="num">
                                          <p:cBhvr additive="base">
                                            <p:cTn id="91" dur="300" fill="hold"/>
                                            <p:tgtEl>
                                              <p:spTgt spid="121"/>
                                            </p:tgtEl>
                                            <p:attrNameLst>
                                              <p:attrName>ppt_x</p:attrName>
                                            </p:attrNameLst>
                                          </p:cBhvr>
                                          <p:tavLst>
                                            <p:tav tm="0">
                                              <p:val>
                                                <p:strVal val="0-#ppt_w/2"/>
                                              </p:val>
                                            </p:tav>
                                            <p:tav tm="100000">
                                              <p:val>
                                                <p:strVal val="#ppt_x"/>
                                              </p:val>
                                            </p:tav>
                                          </p:tavLst>
                                        </p:anim>
                                        <p:anim calcmode="lin" valueType="num">
                                          <p:cBhvr additive="base">
                                            <p:cTn id="92" dur="3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animBg="1"/>
          <p:bldP spid="75" grpId="1" animBg="1"/>
          <p:bldP spid="76" grpId="0" animBg="1"/>
          <p:bldP spid="76" grpId="1" animBg="1"/>
          <p:bldP spid="77" grpId="0" animBg="1"/>
          <p:bldP spid="77" grpId="1" animBg="1"/>
          <p:bldP spid="78" grpId="0" animBg="1"/>
          <p:bldP spid="78" grpId="1" animBg="1"/>
          <p:bldP spid="114" grpId="0"/>
          <p:bldP spid="117" grpId="0"/>
          <p:bldP spid="119" grpId="0"/>
          <p:bldP spid="12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a:spLocks noChangeArrowheads="1"/>
          </p:cNvSpPr>
          <p:nvPr/>
        </p:nvSpPr>
        <p:spPr bwMode="auto">
          <a:xfrm>
            <a:off x="816066" y="377196"/>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25" name="等腰三角形 24"/>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等腰三角形 25"/>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 name="等腰三角形 26"/>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 name="等腰三角形 27"/>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9" name="Shape 662"/>
          <p:cNvSpPr/>
          <p:nvPr/>
        </p:nvSpPr>
        <p:spPr>
          <a:xfrm>
            <a:off x="914653" y="3592541"/>
            <a:ext cx="3049622" cy="979321"/>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0" name="Shape 663"/>
          <p:cNvSpPr/>
          <p:nvPr/>
        </p:nvSpPr>
        <p:spPr>
          <a:xfrm>
            <a:off x="1016235" y="3280327"/>
            <a:ext cx="2846458" cy="914079"/>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2" name="Shape 664"/>
          <p:cNvSpPr/>
          <p:nvPr/>
        </p:nvSpPr>
        <p:spPr>
          <a:xfrm>
            <a:off x="1168695" y="2989032"/>
            <a:ext cx="2541537" cy="816160"/>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3" name="Shape 665"/>
          <p:cNvSpPr/>
          <p:nvPr/>
        </p:nvSpPr>
        <p:spPr>
          <a:xfrm>
            <a:off x="1363500" y="2695473"/>
            <a:ext cx="2151927" cy="691044"/>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4" name="Shape 666"/>
          <p:cNvSpPr/>
          <p:nvPr/>
        </p:nvSpPr>
        <p:spPr>
          <a:xfrm>
            <a:off x="1549114" y="2396508"/>
            <a:ext cx="1780697" cy="571833"/>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5" name="Shape 667"/>
          <p:cNvSpPr/>
          <p:nvPr/>
        </p:nvSpPr>
        <p:spPr>
          <a:xfrm>
            <a:off x="1729506" y="2105117"/>
            <a:ext cx="1419914" cy="455975"/>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36" name="Group 670"/>
          <p:cNvGrpSpPr/>
          <p:nvPr/>
        </p:nvGrpSpPr>
        <p:grpSpPr>
          <a:xfrm>
            <a:off x="1840274" y="1701582"/>
            <a:ext cx="1149746" cy="462776"/>
            <a:chOff x="-126636" y="-69540"/>
            <a:chExt cx="2993945" cy="1205072"/>
          </a:xfrm>
          <a:solidFill>
            <a:srgbClr val="009900"/>
          </a:solidFill>
        </p:grpSpPr>
        <p:sp>
          <p:nvSpPr>
            <p:cNvPr id="37" name="Shape 668"/>
            <p:cNvSpPr/>
            <p:nvPr/>
          </p:nvSpPr>
          <p:spPr>
            <a:xfrm>
              <a:off x="0" y="201904"/>
              <a:ext cx="2867310" cy="920776"/>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grpFill/>
            <a:ln w="12700" cap="flat">
              <a:noFill/>
              <a:miter lim="400000"/>
            </a:ln>
            <a:effectLst/>
          </p:spPr>
          <p:txBody>
            <a:bodyPr wrap="square" lIns="0" tIns="0" rIns="0" bIns="0"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8" name="Shape 669"/>
            <p:cNvSpPr/>
            <p:nvPr/>
          </p:nvSpPr>
          <p:spPr>
            <a:xfrm>
              <a:off x="-126637" y="-69541"/>
              <a:ext cx="2976338" cy="1205073"/>
            </a:xfrm>
            <a:custGeom>
              <a:avLst/>
              <a:gdLst/>
              <a:ahLst/>
              <a:cxnLst>
                <a:cxn ang="0">
                  <a:pos x="wd2" y="hd2"/>
                </a:cxn>
                <a:cxn ang="5400000">
                  <a:pos x="wd2" y="hd2"/>
                </a:cxn>
                <a:cxn ang="10800000">
                  <a:pos x="wd2" y="hd2"/>
                </a:cxn>
                <a:cxn ang="16200000">
                  <a:pos x="wd2" y="hd2"/>
                </a:cxn>
              </a:cxnLst>
              <a:rect l="0" t="0" r="r" b="b"/>
              <a:pathLst>
                <a:path w="21600" h="21600" extrusionOk="0">
                  <a:moveTo>
                    <a:pt x="0" y="15472"/>
                  </a:moveTo>
                  <a:lnTo>
                    <a:pt x="11607" y="0"/>
                  </a:lnTo>
                  <a:lnTo>
                    <a:pt x="21600" y="9711"/>
                  </a:lnTo>
                  <a:lnTo>
                    <a:pt x="15184" y="21600"/>
                  </a:lnTo>
                  <a:lnTo>
                    <a:pt x="0" y="15472"/>
                  </a:lnTo>
                  <a:close/>
                </a:path>
              </a:pathLst>
            </a:custGeom>
            <a:grpFill/>
            <a:ln w="12700" cap="flat">
              <a:noFill/>
              <a:miter lim="400000"/>
            </a:ln>
            <a:effectLst/>
          </p:spPr>
          <p:txBody>
            <a:bodyPr wrap="square" lIns="0" tIns="0" rIns="0" bIns="0"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sp>
        <p:nvSpPr>
          <p:cNvPr id="59" name="Shape 674"/>
          <p:cNvSpPr/>
          <p:nvPr/>
        </p:nvSpPr>
        <p:spPr>
          <a:xfrm>
            <a:off x="3528223" y="2910196"/>
            <a:ext cx="1056804" cy="122130"/>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0" name="Shape 675"/>
          <p:cNvSpPr/>
          <p:nvPr/>
        </p:nvSpPr>
        <p:spPr>
          <a:xfrm>
            <a:off x="3342516" y="2530145"/>
            <a:ext cx="1242512" cy="76489"/>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1" name="Shape 676"/>
          <p:cNvSpPr/>
          <p:nvPr/>
        </p:nvSpPr>
        <p:spPr>
          <a:xfrm flipV="1">
            <a:off x="3146569" y="2183867"/>
            <a:ext cx="1438457" cy="53323"/>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2" name="Shape 677"/>
          <p:cNvSpPr/>
          <p:nvPr/>
        </p:nvSpPr>
        <p:spPr>
          <a:xfrm flipV="1">
            <a:off x="3002725" y="1767149"/>
            <a:ext cx="1582302" cy="146849"/>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3" name="Shape 699"/>
          <p:cNvSpPr/>
          <p:nvPr/>
        </p:nvSpPr>
        <p:spPr>
          <a:xfrm>
            <a:off x="3971529" y="3873346"/>
            <a:ext cx="613499" cy="429422"/>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4" name="Shape 700"/>
          <p:cNvSpPr/>
          <p:nvPr/>
        </p:nvSpPr>
        <p:spPr>
          <a:xfrm>
            <a:off x="3865662" y="3539225"/>
            <a:ext cx="719366" cy="339847"/>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5" name="Shape 701"/>
          <p:cNvSpPr/>
          <p:nvPr/>
        </p:nvSpPr>
        <p:spPr>
          <a:xfrm>
            <a:off x="3723201" y="3233371"/>
            <a:ext cx="861826" cy="222550"/>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6" name="Text Placeholder 2"/>
          <p:cNvSpPr txBox="1">
            <a:spLocks/>
          </p:cNvSpPr>
          <p:nvPr/>
        </p:nvSpPr>
        <p:spPr>
          <a:xfrm>
            <a:off x="4745773" y="4185602"/>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67" name="TextBox 66"/>
          <p:cNvSpPr txBox="1"/>
          <p:nvPr/>
        </p:nvSpPr>
        <p:spPr>
          <a:xfrm>
            <a:off x="5524928" y="4239525"/>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68" name="Text Placeholder 2"/>
          <p:cNvSpPr txBox="1">
            <a:spLocks/>
          </p:cNvSpPr>
          <p:nvPr/>
        </p:nvSpPr>
        <p:spPr>
          <a:xfrm>
            <a:off x="4745773" y="3756180"/>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69" name="TextBox 68"/>
          <p:cNvSpPr txBox="1"/>
          <p:nvPr/>
        </p:nvSpPr>
        <p:spPr>
          <a:xfrm>
            <a:off x="5524928" y="3810103"/>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70" name="Text Placeholder 2"/>
          <p:cNvSpPr txBox="1">
            <a:spLocks/>
          </p:cNvSpPr>
          <p:nvPr/>
        </p:nvSpPr>
        <p:spPr>
          <a:xfrm>
            <a:off x="4745773" y="3342864"/>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71" name="TextBox 70"/>
          <p:cNvSpPr txBox="1"/>
          <p:nvPr/>
        </p:nvSpPr>
        <p:spPr>
          <a:xfrm>
            <a:off x="5524928" y="3396787"/>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72" name="Text Placeholder 2"/>
          <p:cNvSpPr txBox="1">
            <a:spLocks/>
          </p:cNvSpPr>
          <p:nvPr/>
        </p:nvSpPr>
        <p:spPr>
          <a:xfrm>
            <a:off x="4745773" y="2921001"/>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73" name="TextBox 72"/>
          <p:cNvSpPr txBox="1"/>
          <p:nvPr/>
        </p:nvSpPr>
        <p:spPr>
          <a:xfrm>
            <a:off x="5524928" y="2929805"/>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74" name="Text Placeholder 2"/>
          <p:cNvSpPr txBox="1">
            <a:spLocks/>
          </p:cNvSpPr>
          <p:nvPr/>
        </p:nvSpPr>
        <p:spPr>
          <a:xfrm>
            <a:off x="4745773" y="2507169"/>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75" name="TextBox 74"/>
          <p:cNvSpPr txBox="1"/>
          <p:nvPr/>
        </p:nvSpPr>
        <p:spPr>
          <a:xfrm>
            <a:off x="5524928" y="2561092"/>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76" name="Text Placeholder 2"/>
          <p:cNvSpPr txBox="1">
            <a:spLocks/>
          </p:cNvSpPr>
          <p:nvPr/>
        </p:nvSpPr>
        <p:spPr>
          <a:xfrm>
            <a:off x="4745773" y="2078736"/>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77" name="TextBox 76"/>
          <p:cNvSpPr txBox="1"/>
          <p:nvPr/>
        </p:nvSpPr>
        <p:spPr>
          <a:xfrm>
            <a:off x="5524928" y="2087540"/>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78" name="Text Placeholder 2"/>
          <p:cNvSpPr txBox="1">
            <a:spLocks/>
          </p:cNvSpPr>
          <p:nvPr/>
        </p:nvSpPr>
        <p:spPr>
          <a:xfrm>
            <a:off x="4745773" y="1664432"/>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79" name="TextBox 78"/>
          <p:cNvSpPr txBox="1"/>
          <p:nvPr/>
        </p:nvSpPr>
        <p:spPr>
          <a:xfrm>
            <a:off x="5524928" y="1673236"/>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80" name="TextBox 79"/>
          <p:cNvSpPr txBox="1"/>
          <p:nvPr/>
        </p:nvSpPr>
        <p:spPr>
          <a:xfrm>
            <a:off x="343192" y="727406"/>
            <a:ext cx="2857303" cy="244234"/>
          </a:xfrm>
          <a:prstGeom prst="rect">
            <a:avLst/>
          </a:prstGeom>
          <a:noFill/>
        </p:spPr>
        <p:txBody>
          <a:bodyPr wrap="square" lIns="0" tIns="0" rIns="0" bIns="0" rtlCol="0">
            <a:spAutoFit/>
          </a:bodyPr>
          <a:lstStyle/>
          <a:p>
            <a:pPr defTabSz="934007"/>
            <a:r>
              <a:rPr lang="en-US" altLang="zh-CN" sz="1587" dirty="0">
                <a:solidFill>
                  <a:srgbClr val="008000"/>
                </a:solidFill>
                <a:latin typeface="微软雅黑" panose="020B0503020204020204" pitchFamily="34" charset="-122"/>
                <a:ea typeface="微软雅黑" panose="020B0503020204020204" pitchFamily="34" charset="-122"/>
              </a:rPr>
              <a:t>WORK COMPLETION</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0-#ppt_w/2"/>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ppt_x</p:attrName>
                                        </p:attrNameLst>
                                      </p:cBhvr>
                                      <p:tavLst>
                                        <p:tav tm="0">
                                          <p:val>
                                            <p:strVal val="0-#ppt_w/2"/>
                                          </p:val>
                                        </p:tav>
                                        <p:tav tm="100000">
                                          <p:val>
                                            <p:strVal val="#ppt_x"/>
                                          </p:val>
                                        </p:tav>
                                      </p:tavLst>
                                    </p:anim>
                                    <p:anim calcmode="lin" valueType="num">
                                      <p:cBhvr>
                                        <p:cTn id="12" dur="5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ppt_x</p:attrName>
                                        </p:attrNameLst>
                                      </p:cBhvr>
                                      <p:tavLst>
                                        <p:tav tm="0">
                                          <p:val>
                                            <p:strVal val="0-#ppt_w/2"/>
                                          </p:val>
                                        </p:tav>
                                        <p:tav tm="100000">
                                          <p:val>
                                            <p:strVal val="#ppt_x"/>
                                          </p:val>
                                        </p:tav>
                                      </p:tavLst>
                                    </p:anim>
                                    <p:anim calcmode="lin" valueType="num">
                                      <p:cBhvr>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ppt_x</p:attrName>
                                        </p:attrNameLst>
                                      </p:cBhvr>
                                      <p:tavLst>
                                        <p:tav tm="0">
                                          <p:val>
                                            <p:strVal val="0-#ppt_w/2"/>
                                          </p:val>
                                        </p:tav>
                                        <p:tav tm="100000">
                                          <p:val>
                                            <p:strVal val="#ppt_x"/>
                                          </p:val>
                                        </p:tav>
                                      </p:tavLst>
                                    </p:anim>
                                    <p:anim calcmode="lin" valueType="num">
                                      <p:cBhvr>
                                        <p:cTn id="20" dur="500" fill="hold"/>
                                        <p:tgtEl>
                                          <p:spTgt spid="2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2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2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800"/>
                            </p:stCondLst>
                            <p:childTnLst>
                              <p:par>
                                <p:cTn id="33" presetID="22" presetClass="entr" presetSubtype="4"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down)">
                                      <p:cBhvr>
                                        <p:cTn id="35" dur="200"/>
                                        <p:tgtEl>
                                          <p:spTgt spid="29"/>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wipe(left)">
                                      <p:cBhvr>
                                        <p:cTn id="39" dur="200"/>
                                        <p:tgtEl>
                                          <p:spTgt spid="63"/>
                                        </p:tgtEl>
                                      </p:cBhvr>
                                    </p:animEffect>
                                  </p:childTnLst>
                                </p:cTn>
                              </p:par>
                            </p:childTnLst>
                          </p:cTn>
                        </p:par>
                        <p:par>
                          <p:cTn id="40" fill="hold">
                            <p:stCondLst>
                              <p:cond delay="1200"/>
                            </p:stCondLst>
                            <p:childTnLst>
                              <p:par>
                                <p:cTn id="41" presetID="10" presetClass="entr" presetSubtype="0" fill="hold" grpId="0" nodeType="afterEffect">
                                  <p:stCondLst>
                                    <p:cond delay="0"/>
                                  </p:stCondLst>
                                  <p:childTnLst>
                                    <p:set>
                                      <p:cBhvr>
                                        <p:cTn id="42" dur="1" fill="hold">
                                          <p:stCondLst>
                                            <p:cond delay="0"/>
                                          </p:stCondLst>
                                        </p:cTn>
                                        <p:tgtEl>
                                          <p:spTgt spid="66">
                                            <p:txEl>
                                              <p:pRg st="0" end="0"/>
                                            </p:txEl>
                                          </p:spTgt>
                                        </p:tgtEl>
                                        <p:attrNameLst>
                                          <p:attrName>style.visibility</p:attrName>
                                        </p:attrNameLst>
                                      </p:cBhvr>
                                      <p:to>
                                        <p:strVal val="visible"/>
                                      </p:to>
                                    </p:set>
                                    <p:animEffect transition="in" filter="fade">
                                      <p:cBhvr>
                                        <p:cTn id="43" dur="200"/>
                                        <p:tgtEl>
                                          <p:spTgt spid="66">
                                            <p:txEl>
                                              <p:pRg st="0" end="0"/>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200"/>
                                        <p:tgtEl>
                                          <p:spTgt spid="67"/>
                                        </p:tgtEl>
                                      </p:cBhvr>
                                    </p:animEffect>
                                  </p:childTnLst>
                                </p:cTn>
                              </p:par>
                            </p:childTnLst>
                          </p:cTn>
                        </p:par>
                        <p:par>
                          <p:cTn id="47" fill="hold">
                            <p:stCondLst>
                              <p:cond delay="1400"/>
                            </p:stCondLst>
                            <p:childTnLst>
                              <p:par>
                                <p:cTn id="48" presetID="22" presetClass="entr" presetSubtype="4"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down)">
                                      <p:cBhvr>
                                        <p:cTn id="50" dur="200"/>
                                        <p:tgtEl>
                                          <p:spTgt spid="30"/>
                                        </p:tgtEl>
                                      </p:cBhvr>
                                    </p:animEffect>
                                  </p:childTnLst>
                                </p:cTn>
                              </p:par>
                            </p:childTnLst>
                          </p:cTn>
                        </p:par>
                        <p:par>
                          <p:cTn id="51" fill="hold">
                            <p:stCondLst>
                              <p:cond delay="1600"/>
                            </p:stCondLst>
                            <p:childTnLst>
                              <p:par>
                                <p:cTn id="52" presetID="22" presetClass="entr" presetSubtype="8" fill="hold" grpId="0" nodeType="after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left)">
                                      <p:cBhvr>
                                        <p:cTn id="54" dur="200"/>
                                        <p:tgtEl>
                                          <p:spTgt spid="64"/>
                                        </p:tgtEl>
                                      </p:cBhvr>
                                    </p:animEffect>
                                  </p:childTnLst>
                                </p:cTn>
                              </p:par>
                            </p:childTnLst>
                          </p:cTn>
                        </p:par>
                        <p:par>
                          <p:cTn id="55" fill="hold">
                            <p:stCondLst>
                              <p:cond delay="1800"/>
                            </p:stCondLst>
                            <p:childTnLst>
                              <p:par>
                                <p:cTn id="56" presetID="10" presetClass="entr" presetSubtype="0" fill="hold" grpId="0" nodeType="afterEffect">
                                  <p:stCondLst>
                                    <p:cond delay="0"/>
                                  </p:stCondLst>
                                  <p:childTnLst>
                                    <p:set>
                                      <p:cBhvr>
                                        <p:cTn id="57" dur="1" fill="hold">
                                          <p:stCondLst>
                                            <p:cond delay="0"/>
                                          </p:stCondLst>
                                        </p:cTn>
                                        <p:tgtEl>
                                          <p:spTgt spid="68">
                                            <p:txEl>
                                              <p:pRg st="0" end="0"/>
                                            </p:txEl>
                                          </p:spTgt>
                                        </p:tgtEl>
                                        <p:attrNameLst>
                                          <p:attrName>style.visibility</p:attrName>
                                        </p:attrNameLst>
                                      </p:cBhvr>
                                      <p:to>
                                        <p:strVal val="visible"/>
                                      </p:to>
                                    </p:set>
                                    <p:animEffect transition="in" filter="fade">
                                      <p:cBhvr>
                                        <p:cTn id="58" dur="200"/>
                                        <p:tgtEl>
                                          <p:spTgt spid="68">
                                            <p:txEl>
                                              <p:pRg st="0" end="0"/>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fade">
                                      <p:cBhvr>
                                        <p:cTn id="61" dur="200"/>
                                        <p:tgtEl>
                                          <p:spTgt spid="69"/>
                                        </p:tgtEl>
                                      </p:cBhvr>
                                    </p:animEffect>
                                  </p:childTnLst>
                                </p:cTn>
                              </p:par>
                            </p:childTnLst>
                          </p:cTn>
                        </p:par>
                        <p:par>
                          <p:cTn id="62" fill="hold">
                            <p:stCondLst>
                              <p:cond delay="2000"/>
                            </p:stCondLst>
                            <p:childTnLst>
                              <p:par>
                                <p:cTn id="63" presetID="22" presetClass="entr" presetSubtype="4"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wipe(down)">
                                      <p:cBhvr>
                                        <p:cTn id="65" dur="200"/>
                                        <p:tgtEl>
                                          <p:spTgt spid="32"/>
                                        </p:tgtEl>
                                      </p:cBhvr>
                                    </p:animEffect>
                                  </p:childTnLst>
                                </p:cTn>
                              </p:par>
                            </p:childTnLst>
                          </p:cTn>
                        </p:par>
                        <p:par>
                          <p:cTn id="66" fill="hold">
                            <p:stCondLst>
                              <p:cond delay="2200"/>
                            </p:stCondLst>
                            <p:childTnLst>
                              <p:par>
                                <p:cTn id="67" presetID="22" presetClass="entr" presetSubtype="8"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wipe(left)">
                                      <p:cBhvr>
                                        <p:cTn id="69" dur="200"/>
                                        <p:tgtEl>
                                          <p:spTgt spid="65"/>
                                        </p:tgtEl>
                                      </p:cBhvr>
                                    </p:animEffect>
                                  </p:childTnLst>
                                </p:cTn>
                              </p:par>
                            </p:childTnLst>
                          </p:cTn>
                        </p:par>
                        <p:par>
                          <p:cTn id="70" fill="hold">
                            <p:stCondLst>
                              <p:cond delay="2400"/>
                            </p:stCondLst>
                            <p:childTnLst>
                              <p:par>
                                <p:cTn id="71" presetID="10" presetClass="entr" presetSubtype="0" fill="hold" grpId="0" nodeType="afterEffect">
                                  <p:stCondLst>
                                    <p:cond delay="0"/>
                                  </p:stCondLst>
                                  <p:childTnLst>
                                    <p:set>
                                      <p:cBhvr>
                                        <p:cTn id="72" dur="1" fill="hold">
                                          <p:stCondLst>
                                            <p:cond delay="0"/>
                                          </p:stCondLst>
                                        </p:cTn>
                                        <p:tgtEl>
                                          <p:spTgt spid="70">
                                            <p:txEl>
                                              <p:pRg st="0" end="0"/>
                                            </p:txEl>
                                          </p:spTgt>
                                        </p:tgtEl>
                                        <p:attrNameLst>
                                          <p:attrName>style.visibility</p:attrName>
                                        </p:attrNameLst>
                                      </p:cBhvr>
                                      <p:to>
                                        <p:strVal val="visible"/>
                                      </p:to>
                                    </p:set>
                                    <p:animEffect transition="in" filter="fade">
                                      <p:cBhvr>
                                        <p:cTn id="73" dur="200"/>
                                        <p:tgtEl>
                                          <p:spTgt spid="70">
                                            <p:txEl>
                                              <p:pRg st="0" end="0"/>
                                            </p:tx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fade">
                                      <p:cBhvr>
                                        <p:cTn id="76" dur="200"/>
                                        <p:tgtEl>
                                          <p:spTgt spid="71"/>
                                        </p:tgtEl>
                                      </p:cBhvr>
                                    </p:animEffect>
                                  </p:childTnLst>
                                </p:cTn>
                              </p:par>
                            </p:childTnLst>
                          </p:cTn>
                        </p:par>
                        <p:par>
                          <p:cTn id="77" fill="hold">
                            <p:stCondLst>
                              <p:cond delay="2600"/>
                            </p:stCondLst>
                            <p:childTnLst>
                              <p:par>
                                <p:cTn id="78" presetID="22" presetClass="entr" presetSubtype="4" fill="hold" grpId="0"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down)">
                                      <p:cBhvr>
                                        <p:cTn id="80" dur="200"/>
                                        <p:tgtEl>
                                          <p:spTgt spid="33"/>
                                        </p:tgtEl>
                                      </p:cBhvr>
                                    </p:animEffect>
                                  </p:childTnLst>
                                </p:cTn>
                              </p:par>
                            </p:childTnLst>
                          </p:cTn>
                        </p:par>
                        <p:par>
                          <p:cTn id="81" fill="hold">
                            <p:stCondLst>
                              <p:cond delay="2800"/>
                            </p:stCondLst>
                            <p:childTnLst>
                              <p:par>
                                <p:cTn id="82" presetID="22" presetClass="entr" presetSubtype="8" fill="hold" grpId="0" nodeType="after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wipe(left)">
                                      <p:cBhvr>
                                        <p:cTn id="84" dur="200"/>
                                        <p:tgtEl>
                                          <p:spTgt spid="59"/>
                                        </p:tgtEl>
                                      </p:cBhvr>
                                    </p:animEffect>
                                  </p:childTnLst>
                                </p:cTn>
                              </p:par>
                            </p:childTnLst>
                          </p:cTn>
                        </p:par>
                        <p:par>
                          <p:cTn id="85" fill="hold">
                            <p:stCondLst>
                              <p:cond delay="3000"/>
                            </p:stCondLst>
                            <p:childTnLst>
                              <p:par>
                                <p:cTn id="86" presetID="10" presetClass="entr" presetSubtype="0" fill="hold" grpId="0" nodeType="afterEffect">
                                  <p:stCondLst>
                                    <p:cond delay="0"/>
                                  </p:stCondLst>
                                  <p:childTnLst>
                                    <p:set>
                                      <p:cBhvr>
                                        <p:cTn id="87" dur="1" fill="hold">
                                          <p:stCondLst>
                                            <p:cond delay="0"/>
                                          </p:stCondLst>
                                        </p:cTn>
                                        <p:tgtEl>
                                          <p:spTgt spid="72">
                                            <p:txEl>
                                              <p:pRg st="0" end="0"/>
                                            </p:txEl>
                                          </p:spTgt>
                                        </p:tgtEl>
                                        <p:attrNameLst>
                                          <p:attrName>style.visibility</p:attrName>
                                        </p:attrNameLst>
                                      </p:cBhvr>
                                      <p:to>
                                        <p:strVal val="visible"/>
                                      </p:to>
                                    </p:set>
                                    <p:animEffect transition="in" filter="fade">
                                      <p:cBhvr>
                                        <p:cTn id="88" dur="200"/>
                                        <p:tgtEl>
                                          <p:spTgt spid="72">
                                            <p:txEl>
                                              <p:pRg st="0" end="0"/>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200"/>
                                        <p:tgtEl>
                                          <p:spTgt spid="73"/>
                                        </p:tgtEl>
                                      </p:cBhvr>
                                    </p:animEffect>
                                  </p:childTnLst>
                                </p:cTn>
                              </p:par>
                            </p:childTnLst>
                          </p:cTn>
                        </p:par>
                        <p:par>
                          <p:cTn id="92" fill="hold">
                            <p:stCondLst>
                              <p:cond delay="3200"/>
                            </p:stCondLst>
                            <p:childTnLst>
                              <p:par>
                                <p:cTn id="93" presetID="22" presetClass="entr" presetSubtype="4"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ipe(down)">
                                      <p:cBhvr>
                                        <p:cTn id="95" dur="200"/>
                                        <p:tgtEl>
                                          <p:spTgt spid="34"/>
                                        </p:tgtEl>
                                      </p:cBhvr>
                                    </p:animEffect>
                                  </p:childTnLst>
                                </p:cTn>
                              </p:par>
                            </p:childTnLst>
                          </p:cTn>
                        </p:par>
                        <p:par>
                          <p:cTn id="96" fill="hold">
                            <p:stCondLst>
                              <p:cond delay="3400"/>
                            </p:stCondLst>
                            <p:childTnLst>
                              <p:par>
                                <p:cTn id="97" presetID="22" presetClass="entr" presetSubtype="8" fill="hold" grpId="0" nodeType="afterEffect">
                                  <p:stCondLst>
                                    <p:cond delay="0"/>
                                  </p:stCondLst>
                                  <p:childTnLst>
                                    <p:set>
                                      <p:cBhvr>
                                        <p:cTn id="98" dur="1" fill="hold">
                                          <p:stCondLst>
                                            <p:cond delay="0"/>
                                          </p:stCondLst>
                                        </p:cTn>
                                        <p:tgtEl>
                                          <p:spTgt spid="60"/>
                                        </p:tgtEl>
                                        <p:attrNameLst>
                                          <p:attrName>style.visibility</p:attrName>
                                        </p:attrNameLst>
                                      </p:cBhvr>
                                      <p:to>
                                        <p:strVal val="visible"/>
                                      </p:to>
                                    </p:set>
                                    <p:animEffect transition="in" filter="wipe(left)">
                                      <p:cBhvr>
                                        <p:cTn id="99" dur="200"/>
                                        <p:tgtEl>
                                          <p:spTgt spid="60"/>
                                        </p:tgtEl>
                                      </p:cBhvr>
                                    </p:animEffect>
                                  </p:childTnLst>
                                </p:cTn>
                              </p:par>
                            </p:childTnLst>
                          </p:cTn>
                        </p:par>
                        <p:par>
                          <p:cTn id="100" fill="hold">
                            <p:stCondLst>
                              <p:cond delay="3600"/>
                            </p:stCondLst>
                            <p:childTnLst>
                              <p:par>
                                <p:cTn id="101" presetID="10" presetClass="entr" presetSubtype="0" fill="hold" grpId="0" nodeType="afterEffect">
                                  <p:stCondLst>
                                    <p:cond delay="0"/>
                                  </p:stCondLst>
                                  <p:childTnLst>
                                    <p:set>
                                      <p:cBhvr>
                                        <p:cTn id="102" dur="1" fill="hold">
                                          <p:stCondLst>
                                            <p:cond delay="0"/>
                                          </p:stCondLst>
                                        </p:cTn>
                                        <p:tgtEl>
                                          <p:spTgt spid="74">
                                            <p:txEl>
                                              <p:pRg st="0" end="0"/>
                                            </p:txEl>
                                          </p:spTgt>
                                        </p:tgtEl>
                                        <p:attrNameLst>
                                          <p:attrName>style.visibility</p:attrName>
                                        </p:attrNameLst>
                                      </p:cBhvr>
                                      <p:to>
                                        <p:strVal val="visible"/>
                                      </p:to>
                                    </p:set>
                                    <p:animEffect transition="in" filter="fade">
                                      <p:cBhvr>
                                        <p:cTn id="103" dur="200"/>
                                        <p:tgtEl>
                                          <p:spTgt spid="74">
                                            <p:txEl>
                                              <p:pRg st="0" end="0"/>
                                            </p:txEl>
                                          </p:spTgt>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75"/>
                                        </p:tgtEl>
                                        <p:attrNameLst>
                                          <p:attrName>style.visibility</p:attrName>
                                        </p:attrNameLst>
                                      </p:cBhvr>
                                      <p:to>
                                        <p:strVal val="visible"/>
                                      </p:to>
                                    </p:set>
                                    <p:animEffect transition="in" filter="fade">
                                      <p:cBhvr>
                                        <p:cTn id="106" dur="200"/>
                                        <p:tgtEl>
                                          <p:spTgt spid="75"/>
                                        </p:tgtEl>
                                      </p:cBhvr>
                                    </p:animEffect>
                                  </p:childTnLst>
                                </p:cTn>
                              </p:par>
                            </p:childTnLst>
                          </p:cTn>
                        </p:par>
                        <p:par>
                          <p:cTn id="107" fill="hold">
                            <p:stCondLst>
                              <p:cond delay="3800"/>
                            </p:stCondLst>
                            <p:childTnLst>
                              <p:par>
                                <p:cTn id="108" presetID="22" presetClass="entr" presetSubtype="4"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wipe(down)">
                                      <p:cBhvr>
                                        <p:cTn id="110" dur="200"/>
                                        <p:tgtEl>
                                          <p:spTgt spid="35"/>
                                        </p:tgtEl>
                                      </p:cBhvr>
                                    </p:animEffect>
                                  </p:childTnLst>
                                </p:cTn>
                              </p:par>
                            </p:childTnLst>
                          </p:cTn>
                        </p:par>
                        <p:par>
                          <p:cTn id="111" fill="hold">
                            <p:stCondLst>
                              <p:cond delay="4000"/>
                            </p:stCondLst>
                            <p:childTnLst>
                              <p:par>
                                <p:cTn id="112" presetID="22" presetClass="entr" presetSubtype="8" fill="hold" grpId="0" nodeType="afterEffect">
                                  <p:stCondLst>
                                    <p:cond delay="0"/>
                                  </p:stCondLst>
                                  <p:childTnLst>
                                    <p:set>
                                      <p:cBhvr>
                                        <p:cTn id="113" dur="1" fill="hold">
                                          <p:stCondLst>
                                            <p:cond delay="0"/>
                                          </p:stCondLst>
                                        </p:cTn>
                                        <p:tgtEl>
                                          <p:spTgt spid="61"/>
                                        </p:tgtEl>
                                        <p:attrNameLst>
                                          <p:attrName>style.visibility</p:attrName>
                                        </p:attrNameLst>
                                      </p:cBhvr>
                                      <p:to>
                                        <p:strVal val="visible"/>
                                      </p:to>
                                    </p:set>
                                    <p:animEffect transition="in" filter="wipe(left)">
                                      <p:cBhvr>
                                        <p:cTn id="114" dur="200"/>
                                        <p:tgtEl>
                                          <p:spTgt spid="61"/>
                                        </p:tgtEl>
                                      </p:cBhvr>
                                    </p:animEffect>
                                  </p:childTnLst>
                                </p:cTn>
                              </p:par>
                            </p:childTnLst>
                          </p:cTn>
                        </p:par>
                        <p:par>
                          <p:cTn id="115" fill="hold">
                            <p:stCondLst>
                              <p:cond delay="4200"/>
                            </p:stCondLst>
                            <p:childTnLst>
                              <p:par>
                                <p:cTn id="116" presetID="10" presetClass="entr" presetSubtype="0" fill="hold" grpId="0" nodeType="afterEffect">
                                  <p:stCondLst>
                                    <p:cond delay="0"/>
                                  </p:stCondLst>
                                  <p:childTnLst>
                                    <p:set>
                                      <p:cBhvr>
                                        <p:cTn id="117" dur="1" fill="hold">
                                          <p:stCondLst>
                                            <p:cond delay="0"/>
                                          </p:stCondLst>
                                        </p:cTn>
                                        <p:tgtEl>
                                          <p:spTgt spid="76">
                                            <p:txEl>
                                              <p:pRg st="0" end="0"/>
                                            </p:txEl>
                                          </p:spTgt>
                                        </p:tgtEl>
                                        <p:attrNameLst>
                                          <p:attrName>style.visibility</p:attrName>
                                        </p:attrNameLst>
                                      </p:cBhvr>
                                      <p:to>
                                        <p:strVal val="visible"/>
                                      </p:to>
                                    </p:set>
                                    <p:animEffect transition="in" filter="fade">
                                      <p:cBhvr>
                                        <p:cTn id="118" dur="200"/>
                                        <p:tgtEl>
                                          <p:spTgt spid="76">
                                            <p:txEl>
                                              <p:pRg st="0" end="0"/>
                                            </p:txEl>
                                          </p:spTgt>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77"/>
                                        </p:tgtEl>
                                        <p:attrNameLst>
                                          <p:attrName>style.visibility</p:attrName>
                                        </p:attrNameLst>
                                      </p:cBhvr>
                                      <p:to>
                                        <p:strVal val="visible"/>
                                      </p:to>
                                    </p:set>
                                    <p:animEffect transition="in" filter="fade">
                                      <p:cBhvr>
                                        <p:cTn id="121" dur="200"/>
                                        <p:tgtEl>
                                          <p:spTgt spid="77"/>
                                        </p:tgtEl>
                                      </p:cBhvr>
                                    </p:animEffect>
                                  </p:childTnLst>
                                </p:cTn>
                              </p:par>
                            </p:childTnLst>
                          </p:cTn>
                        </p:par>
                        <p:par>
                          <p:cTn id="122" fill="hold">
                            <p:stCondLst>
                              <p:cond delay="4400"/>
                            </p:stCondLst>
                            <p:childTnLst>
                              <p:par>
                                <p:cTn id="123" presetID="22" presetClass="entr" presetSubtype="4" fill="hold" nodeType="afterEffect">
                                  <p:stCondLst>
                                    <p:cond delay="0"/>
                                  </p:stCondLst>
                                  <p:childTnLst>
                                    <p:set>
                                      <p:cBhvr>
                                        <p:cTn id="124" dur="1" fill="hold">
                                          <p:stCondLst>
                                            <p:cond delay="0"/>
                                          </p:stCondLst>
                                        </p:cTn>
                                        <p:tgtEl>
                                          <p:spTgt spid="36"/>
                                        </p:tgtEl>
                                        <p:attrNameLst>
                                          <p:attrName>style.visibility</p:attrName>
                                        </p:attrNameLst>
                                      </p:cBhvr>
                                      <p:to>
                                        <p:strVal val="visible"/>
                                      </p:to>
                                    </p:set>
                                    <p:animEffect transition="in" filter="wipe(down)">
                                      <p:cBhvr>
                                        <p:cTn id="125" dur="200"/>
                                        <p:tgtEl>
                                          <p:spTgt spid="36"/>
                                        </p:tgtEl>
                                      </p:cBhvr>
                                    </p:animEffect>
                                  </p:childTnLst>
                                </p:cTn>
                              </p:par>
                            </p:childTnLst>
                          </p:cTn>
                        </p:par>
                        <p:par>
                          <p:cTn id="126" fill="hold">
                            <p:stCondLst>
                              <p:cond delay="4600"/>
                            </p:stCondLst>
                            <p:childTnLst>
                              <p:par>
                                <p:cTn id="127" presetID="22" presetClass="entr" presetSubtype="8" fill="hold" grpId="0" nodeType="after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wipe(left)">
                                      <p:cBhvr>
                                        <p:cTn id="129" dur="200"/>
                                        <p:tgtEl>
                                          <p:spTgt spid="62"/>
                                        </p:tgtEl>
                                      </p:cBhvr>
                                    </p:animEffect>
                                  </p:childTnLst>
                                </p:cTn>
                              </p:par>
                            </p:childTnLst>
                          </p:cTn>
                        </p:par>
                        <p:par>
                          <p:cTn id="130" fill="hold">
                            <p:stCondLst>
                              <p:cond delay="4800"/>
                            </p:stCondLst>
                            <p:childTnLst>
                              <p:par>
                                <p:cTn id="131" presetID="10" presetClass="entr" presetSubtype="0" fill="hold" grpId="0" nodeType="afterEffect">
                                  <p:stCondLst>
                                    <p:cond delay="0"/>
                                  </p:stCondLst>
                                  <p:childTnLst>
                                    <p:set>
                                      <p:cBhvr>
                                        <p:cTn id="132" dur="1" fill="hold">
                                          <p:stCondLst>
                                            <p:cond delay="0"/>
                                          </p:stCondLst>
                                        </p:cTn>
                                        <p:tgtEl>
                                          <p:spTgt spid="78">
                                            <p:txEl>
                                              <p:pRg st="0" end="0"/>
                                            </p:txEl>
                                          </p:spTgt>
                                        </p:tgtEl>
                                        <p:attrNameLst>
                                          <p:attrName>style.visibility</p:attrName>
                                        </p:attrNameLst>
                                      </p:cBhvr>
                                      <p:to>
                                        <p:strVal val="visible"/>
                                      </p:to>
                                    </p:set>
                                    <p:animEffect transition="in" filter="fade">
                                      <p:cBhvr>
                                        <p:cTn id="133" dur="200"/>
                                        <p:tgtEl>
                                          <p:spTgt spid="78">
                                            <p:txEl>
                                              <p:pRg st="0" end="0"/>
                                            </p:txEl>
                                          </p:spTgt>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79"/>
                                        </p:tgtEl>
                                        <p:attrNameLst>
                                          <p:attrName>style.visibility</p:attrName>
                                        </p:attrNameLst>
                                      </p:cBhvr>
                                      <p:to>
                                        <p:strVal val="visible"/>
                                      </p:to>
                                    </p:set>
                                    <p:animEffect transition="in" filter="fade">
                                      <p:cBhvr>
                                        <p:cTn id="136" dur="2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5" grpId="1" animBg="1"/>
      <p:bldP spid="26" grpId="0" animBg="1"/>
      <p:bldP spid="26" grpId="1" animBg="1"/>
      <p:bldP spid="27" grpId="0" animBg="1"/>
      <p:bldP spid="27" grpId="1" animBg="1"/>
      <p:bldP spid="28" grpId="0" animBg="1"/>
      <p:bldP spid="28" grpId="1" animBg="1"/>
      <p:bldP spid="29" grpId="0" animBg="1"/>
      <p:bldP spid="30" grpId="0" animBg="1"/>
      <p:bldP spid="32" grpId="0" animBg="1"/>
      <p:bldP spid="33" grpId="0" animBg="1"/>
      <p:bldP spid="34" grpId="0" animBg="1"/>
      <p:bldP spid="35" grpId="0" animBg="1"/>
      <p:bldP spid="59" grpId="0" animBg="1"/>
      <p:bldP spid="60" grpId="0" animBg="1"/>
      <p:bldP spid="61" grpId="0" animBg="1"/>
      <p:bldP spid="62" grpId="0" animBg="1"/>
      <p:bldP spid="63" grpId="0" animBg="1"/>
      <p:bldP spid="64" grpId="0" animBg="1"/>
      <p:bldP spid="65" grpId="0" animBg="1"/>
      <p:bldP spid="66" grpId="0" build="p"/>
      <p:bldP spid="67" grpId="0"/>
      <p:bldP spid="68" grpId="0" build="p"/>
      <p:bldP spid="69" grpId="0"/>
      <p:bldP spid="70" grpId="0" build="p"/>
      <p:bldP spid="71" grpId="0"/>
      <p:bldP spid="72" grpId="0" build="p"/>
      <p:bldP spid="73" grpId="0"/>
      <p:bldP spid="74" grpId="0" build="p"/>
      <p:bldP spid="75" grpId="0"/>
      <p:bldP spid="76" grpId="0" build="p"/>
      <p:bldP spid="77" grpId="0"/>
      <p:bldP spid="78" grpId="0" build="p"/>
      <p:bldP spid="7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a:spLocks noChangeArrowheads="1"/>
          </p:cNvSpPr>
          <p:nvPr/>
        </p:nvSpPr>
        <p:spPr bwMode="auto">
          <a:xfrm>
            <a:off x="777915"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52" name="等腰三角形 51"/>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3" name="等腰三角形 52"/>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4" name="等腰三角形 53"/>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 name="等腰三角形 54"/>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56" name="组合 55"/>
          <p:cNvGrpSpPr/>
          <p:nvPr/>
        </p:nvGrpSpPr>
        <p:grpSpPr>
          <a:xfrm>
            <a:off x="4191772" y="1272092"/>
            <a:ext cx="1189857" cy="1418629"/>
            <a:chOff x="5589029" y="1674543"/>
            <a:chExt cx="1586476" cy="1891505"/>
          </a:xfrm>
        </p:grpSpPr>
        <p:sp>
          <p:nvSpPr>
            <p:cNvPr id="57" name="MH_Other_8"/>
            <p:cNvSpPr>
              <a:spLocks/>
            </p:cNvSpPr>
            <p:nvPr>
              <p:custDataLst>
                <p:tags r:id="rId21"/>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58" name="MH_Other_9"/>
            <p:cNvSpPr>
              <a:spLocks/>
            </p:cNvSpPr>
            <p:nvPr>
              <p:custDataLst>
                <p:tags r:id="rId22"/>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59" name="MH_Other_10"/>
            <p:cNvSpPr>
              <a:spLocks/>
            </p:cNvSpPr>
            <p:nvPr>
              <p:custDataLst>
                <p:tags r:id="rId23"/>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0" name="MH_Other_13"/>
            <p:cNvSpPr txBox="1"/>
            <p:nvPr>
              <p:custDataLst>
                <p:tags r:id="rId24"/>
              </p:custDataLst>
            </p:nvPr>
          </p:nvSpPr>
          <p:spPr>
            <a:xfrm>
              <a:off x="5876607" y="2652030"/>
              <a:ext cx="612295" cy="595746"/>
            </a:xfrm>
            <a:prstGeom prst="rect">
              <a:avLst/>
            </a:prstGeom>
            <a:noFill/>
            <a:effectLst/>
          </p:spPr>
          <p:txBody>
            <a:bodyPr anchor="ctr">
              <a:normAutofit fontScale="77500" lnSpcReduction="200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01</a:t>
              </a:r>
              <a:endParaRPr lang="zh-CN" altLang="en-US" sz="2400" dirty="0">
                <a:solidFill>
                  <a:prstClr val="white"/>
                </a:solidFill>
                <a:latin typeface="+mn-lt"/>
                <a:ea typeface="+mn-ea"/>
              </a:endParaRPr>
            </a:p>
          </p:txBody>
        </p:sp>
      </p:grpSp>
      <p:grpSp>
        <p:nvGrpSpPr>
          <p:cNvPr id="61" name="组合 60"/>
          <p:cNvGrpSpPr/>
          <p:nvPr/>
        </p:nvGrpSpPr>
        <p:grpSpPr>
          <a:xfrm>
            <a:off x="3757001" y="2978797"/>
            <a:ext cx="1228587" cy="1441673"/>
            <a:chOff x="5009334" y="3950150"/>
            <a:chExt cx="1638116" cy="1922231"/>
          </a:xfrm>
        </p:grpSpPr>
        <p:sp>
          <p:nvSpPr>
            <p:cNvPr id="62" name="MH_Other_2"/>
            <p:cNvSpPr>
              <a:spLocks/>
            </p:cNvSpPr>
            <p:nvPr>
              <p:custDataLst>
                <p:tags r:id="rId17"/>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3" name="MH_Other_11"/>
            <p:cNvSpPr>
              <a:spLocks/>
            </p:cNvSpPr>
            <p:nvPr>
              <p:custDataLst>
                <p:tags r:id="rId18"/>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4" name="MH_Other_12"/>
            <p:cNvSpPr>
              <a:spLocks/>
            </p:cNvSpPr>
            <p:nvPr>
              <p:custDataLst>
                <p:tags r:id="rId19"/>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5" name="MH_Other_14"/>
            <p:cNvSpPr txBox="1"/>
            <p:nvPr>
              <p:custDataLst>
                <p:tags r:id="rId20"/>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03</a:t>
              </a:r>
              <a:endParaRPr lang="zh-CN" altLang="en-US" sz="2400" dirty="0">
                <a:solidFill>
                  <a:prstClr val="white"/>
                </a:solidFill>
                <a:latin typeface="+mn-lt"/>
                <a:ea typeface="+mn-ea"/>
              </a:endParaRPr>
            </a:p>
          </p:txBody>
        </p:sp>
      </p:grpSp>
      <p:grpSp>
        <p:nvGrpSpPr>
          <p:cNvPr id="66" name="组合 65"/>
          <p:cNvGrpSpPr/>
          <p:nvPr/>
        </p:nvGrpSpPr>
        <p:grpSpPr>
          <a:xfrm>
            <a:off x="3031824" y="2014466"/>
            <a:ext cx="1463391" cy="1212719"/>
            <a:chOff x="4042432" y="2664376"/>
            <a:chExt cx="1951188" cy="1616958"/>
          </a:xfrm>
        </p:grpSpPr>
        <p:sp>
          <p:nvSpPr>
            <p:cNvPr id="67" name="MH_Other_3"/>
            <p:cNvSpPr>
              <a:spLocks/>
            </p:cNvSpPr>
            <p:nvPr>
              <p:custDataLst>
                <p:tags r:id="rId13"/>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8" name="MH_Other_4"/>
            <p:cNvSpPr>
              <a:spLocks/>
            </p:cNvSpPr>
            <p:nvPr>
              <p:custDataLst>
                <p:tags r:id="rId14"/>
              </p:custDataLst>
            </p:nvPr>
          </p:nvSpPr>
          <p:spPr bwMode="auto">
            <a:xfrm flipV="1">
              <a:off x="4067987" y="3035119"/>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9" name="MH_Other_5"/>
            <p:cNvSpPr>
              <a:spLocks/>
            </p:cNvSpPr>
            <p:nvPr>
              <p:custDataLst>
                <p:tags r:id="rId15"/>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70" name="MH_Other_15"/>
            <p:cNvSpPr txBox="1"/>
            <p:nvPr>
              <p:custDataLst>
                <p:tags r:id="rId16"/>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04</a:t>
              </a:r>
              <a:endParaRPr lang="zh-CN" altLang="en-US" sz="2400" dirty="0">
                <a:solidFill>
                  <a:prstClr val="white"/>
                </a:solidFill>
                <a:latin typeface="+mn-lt"/>
                <a:ea typeface="+mn-ea"/>
              </a:endParaRPr>
            </a:p>
          </p:txBody>
        </p:sp>
      </p:grpSp>
      <p:grpSp>
        <p:nvGrpSpPr>
          <p:cNvPr id="71" name="组合 70"/>
          <p:cNvGrpSpPr/>
          <p:nvPr/>
        </p:nvGrpSpPr>
        <p:grpSpPr>
          <a:xfrm>
            <a:off x="4636051" y="2434650"/>
            <a:ext cx="1437833" cy="1221257"/>
            <a:chOff x="6181402" y="3224621"/>
            <a:chExt cx="1917110" cy="1628342"/>
          </a:xfrm>
        </p:grpSpPr>
        <p:sp>
          <p:nvSpPr>
            <p:cNvPr id="72" name="MH_Other_1"/>
            <p:cNvSpPr>
              <a:spLocks/>
            </p:cNvSpPr>
            <p:nvPr>
              <p:custDataLst>
                <p:tags r:id="rId9"/>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73" name="MH_Other_6"/>
            <p:cNvSpPr>
              <a:spLocks/>
            </p:cNvSpPr>
            <p:nvPr>
              <p:custDataLst>
                <p:tags r:id="rId10"/>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74" name="MH_Other_7"/>
            <p:cNvSpPr>
              <a:spLocks/>
            </p:cNvSpPr>
            <p:nvPr>
              <p:custDataLst>
                <p:tags r:id="rId11"/>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75" name="MH_Other_16"/>
            <p:cNvSpPr txBox="1"/>
            <p:nvPr>
              <p:custDataLst>
                <p:tags r:id="rId12"/>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02</a:t>
              </a:r>
              <a:endParaRPr lang="zh-CN" altLang="en-US" sz="2400" dirty="0">
                <a:solidFill>
                  <a:prstClr val="white"/>
                </a:solidFill>
                <a:latin typeface="+mn-lt"/>
                <a:ea typeface="+mn-ea"/>
              </a:endParaRPr>
            </a:p>
          </p:txBody>
        </p:sp>
      </p:grpSp>
      <p:grpSp>
        <p:nvGrpSpPr>
          <p:cNvPr id="76" name="组合 75"/>
          <p:cNvGrpSpPr/>
          <p:nvPr/>
        </p:nvGrpSpPr>
        <p:grpSpPr>
          <a:xfrm>
            <a:off x="1399286" y="1131255"/>
            <a:ext cx="2353145" cy="1059602"/>
            <a:chOff x="1865715" y="1486761"/>
            <a:chExt cx="3137526" cy="1412803"/>
          </a:xfrm>
        </p:grpSpPr>
        <p:sp>
          <p:nvSpPr>
            <p:cNvPr id="77" name="MH_SubTitle_4"/>
            <p:cNvSpPr txBox="1">
              <a:spLocks noChangeArrowheads="1"/>
            </p:cNvSpPr>
            <p:nvPr>
              <p:custDataLst>
                <p:tags r:id="rId7"/>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tx1">
                      <a:lumMod val="75000"/>
                      <a:lumOff val="25000"/>
                    </a:schemeClr>
                  </a:solidFill>
                  <a:latin typeface="微软雅黑" panose="020B0503020204020204" pitchFamily="34" charset="-122"/>
                </a:rPr>
                <a:t>添加标题</a:t>
              </a:r>
            </a:p>
          </p:txBody>
        </p:sp>
        <p:sp>
          <p:nvSpPr>
            <p:cNvPr id="78" name="MH_SubTitle_1"/>
            <p:cNvSpPr txBox="1">
              <a:spLocks noChangeArrowheads="1"/>
            </p:cNvSpPr>
            <p:nvPr>
              <p:custDataLst>
                <p:tags r:id="rId8"/>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grpSp>
        <p:nvGrpSpPr>
          <p:cNvPr id="79" name="组合 78"/>
          <p:cNvGrpSpPr/>
          <p:nvPr/>
        </p:nvGrpSpPr>
        <p:grpSpPr>
          <a:xfrm>
            <a:off x="1470800" y="3248928"/>
            <a:ext cx="2377379" cy="1143122"/>
            <a:chOff x="1961067" y="4310326"/>
            <a:chExt cx="3169838" cy="1524162"/>
          </a:xfrm>
        </p:grpSpPr>
        <p:sp>
          <p:nvSpPr>
            <p:cNvPr id="80" name="MH_SubTitle_3"/>
            <p:cNvSpPr txBox="1">
              <a:spLocks noChangeArrowheads="1"/>
            </p:cNvSpPr>
            <p:nvPr>
              <p:custDataLst>
                <p:tags r:id="rId5"/>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tx1">
                      <a:lumMod val="75000"/>
                      <a:lumOff val="25000"/>
                    </a:schemeClr>
                  </a:solidFill>
                  <a:latin typeface="微软雅黑" panose="020B0503020204020204" pitchFamily="34" charset="-122"/>
                </a:rPr>
                <a:t>添加标题</a:t>
              </a:r>
            </a:p>
          </p:txBody>
        </p:sp>
        <p:sp>
          <p:nvSpPr>
            <p:cNvPr id="81" name="MH_SubTitle_1"/>
            <p:cNvSpPr txBox="1">
              <a:spLocks noChangeArrowheads="1"/>
            </p:cNvSpPr>
            <p:nvPr>
              <p:custDataLst>
                <p:tags r:id="rId6"/>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grpSp>
        <p:nvGrpSpPr>
          <p:cNvPr id="82" name="组合 81"/>
          <p:cNvGrpSpPr/>
          <p:nvPr/>
        </p:nvGrpSpPr>
        <p:grpSpPr>
          <a:xfrm>
            <a:off x="5381629" y="1264144"/>
            <a:ext cx="2359769" cy="1049017"/>
            <a:chOff x="7175505" y="1663946"/>
            <a:chExt cx="3146359" cy="1398689"/>
          </a:xfrm>
        </p:grpSpPr>
        <p:sp>
          <p:nvSpPr>
            <p:cNvPr id="83" name="MH_SubTitle_1"/>
            <p:cNvSpPr txBox="1">
              <a:spLocks noChangeArrowheads="1"/>
            </p:cNvSpPr>
            <p:nvPr>
              <p:custDataLst>
                <p:tags r:id="rId3"/>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tx1">
                      <a:lumMod val="75000"/>
                      <a:lumOff val="25000"/>
                    </a:schemeClr>
                  </a:solidFill>
                  <a:latin typeface="微软雅黑" panose="020B0503020204020204" pitchFamily="34" charset="-122"/>
                </a:rPr>
                <a:t>添加标题</a:t>
              </a:r>
            </a:p>
          </p:txBody>
        </p:sp>
        <p:sp>
          <p:nvSpPr>
            <p:cNvPr id="84" name="MH_SubTitle_1"/>
            <p:cNvSpPr txBox="1">
              <a:spLocks noChangeArrowheads="1"/>
            </p:cNvSpPr>
            <p:nvPr>
              <p:custDataLst>
                <p:tags r:id="rId4"/>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grpSp>
        <p:nvGrpSpPr>
          <p:cNvPr id="85" name="组合 84"/>
          <p:cNvGrpSpPr/>
          <p:nvPr/>
        </p:nvGrpSpPr>
        <p:grpSpPr>
          <a:xfrm>
            <a:off x="5297442" y="3402410"/>
            <a:ext cx="2359078" cy="1114957"/>
            <a:chOff x="7063256" y="4514968"/>
            <a:chExt cx="3145437" cy="1486609"/>
          </a:xfrm>
        </p:grpSpPr>
        <p:sp>
          <p:nvSpPr>
            <p:cNvPr id="86" name="MH_SubTitle_2"/>
            <p:cNvSpPr txBox="1">
              <a:spLocks noChangeArrowheads="1"/>
            </p:cNvSpPr>
            <p:nvPr>
              <p:custDataLst>
                <p:tags r:id="rId1"/>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tx1">
                      <a:lumMod val="75000"/>
                      <a:lumOff val="25000"/>
                    </a:schemeClr>
                  </a:solidFill>
                  <a:latin typeface="微软雅黑" panose="020B0503020204020204" pitchFamily="34" charset="-122"/>
                </a:rPr>
                <a:t>添加标题</a:t>
              </a:r>
            </a:p>
          </p:txBody>
        </p:sp>
        <p:sp>
          <p:nvSpPr>
            <p:cNvPr id="87" name="MH_SubTitle_1"/>
            <p:cNvSpPr txBox="1">
              <a:spLocks noChangeArrowheads="1"/>
            </p:cNvSpPr>
            <p:nvPr>
              <p:custDataLst>
                <p:tags r:id="rId2"/>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ppt_x</p:attrName>
                                        </p:attrNameLst>
                                      </p:cBhvr>
                                      <p:tavLst>
                                        <p:tav tm="0">
                                          <p:val>
                                            <p:strVal val="0-#ppt_w/2"/>
                                          </p:val>
                                        </p:tav>
                                        <p:tav tm="100000">
                                          <p:val>
                                            <p:strVal val="#ppt_x"/>
                                          </p:val>
                                        </p:tav>
                                      </p:tavLst>
                                    </p:anim>
                                    <p:anim calcmode="lin" valueType="num">
                                      <p:cBhvr>
                                        <p:cTn id="8" dur="5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p:cTn id="11" dur="500" fill="hold"/>
                                        <p:tgtEl>
                                          <p:spTgt spid="53"/>
                                        </p:tgtEl>
                                        <p:attrNameLst>
                                          <p:attrName>ppt_x</p:attrName>
                                        </p:attrNameLst>
                                      </p:cBhvr>
                                      <p:tavLst>
                                        <p:tav tm="0">
                                          <p:val>
                                            <p:strVal val="0-#ppt_w/2"/>
                                          </p:val>
                                        </p:tav>
                                        <p:tav tm="100000">
                                          <p:val>
                                            <p:strVal val="#ppt_x"/>
                                          </p:val>
                                        </p:tav>
                                      </p:tavLst>
                                    </p:anim>
                                    <p:anim calcmode="lin" valueType="num">
                                      <p:cBhvr>
                                        <p:cTn id="12" dur="500" fill="hold"/>
                                        <p:tgtEl>
                                          <p:spTgt spid="5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ppt_x</p:attrName>
                                        </p:attrNameLst>
                                      </p:cBhvr>
                                      <p:tavLst>
                                        <p:tav tm="0">
                                          <p:val>
                                            <p:strVal val="0-#ppt_w/2"/>
                                          </p:val>
                                        </p:tav>
                                        <p:tav tm="100000">
                                          <p:val>
                                            <p:strVal val="#ppt_x"/>
                                          </p:val>
                                        </p:tav>
                                      </p:tavLst>
                                    </p:anim>
                                    <p:anim calcmode="lin" valueType="num">
                                      <p:cBhvr>
                                        <p:cTn id="16" dur="500" fill="hold"/>
                                        <p:tgtEl>
                                          <p:spTgt spid="5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ppt_x</p:attrName>
                                        </p:attrNameLst>
                                      </p:cBhvr>
                                      <p:tavLst>
                                        <p:tav tm="0">
                                          <p:val>
                                            <p:strVal val="0-#ppt_w/2"/>
                                          </p:val>
                                        </p:tav>
                                        <p:tav tm="100000">
                                          <p:val>
                                            <p:strVal val="#ppt_x"/>
                                          </p:val>
                                        </p:tav>
                                      </p:tavLst>
                                    </p:anim>
                                    <p:anim calcmode="lin" valueType="num">
                                      <p:cBhvr>
                                        <p:cTn id="20" dur="500" fill="hold"/>
                                        <p:tgtEl>
                                          <p:spTgt spid="55"/>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52"/>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53"/>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54"/>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55"/>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childTnLst>
                          </p:cTn>
                        </p:par>
                        <p:par>
                          <p:cTn id="32" fill="hold">
                            <p:stCondLst>
                              <p:cond delay="800"/>
                            </p:stCondLst>
                            <p:childTnLst>
                              <p:par>
                                <p:cTn id="33" presetID="12" presetClass="entr" presetSubtype="1"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500"/>
                                        <p:tgtEl>
                                          <p:spTgt spid="56"/>
                                        </p:tgtEl>
                                        <p:attrNameLst>
                                          <p:attrName>ppt_y</p:attrName>
                                        </p:attrNameLst>
                                      </p:cBhvr>
                                      <p:tavLst>
                                        <p:tav tm="0">
                                          <p:val>
                                            <p:strVal val="#ppt_y-#ppt_h*1.125000"/>
                                          </p:val>
                                        </p:tav>
                                        <p:tav tm="100000">
                                          <p:val>
                                            <p:strVal val="#ppt_y"/>
                                          </p:val>
                                        </p:tav>
                                      </p:tavLst>
                                    </p:anim>
                                    <p:animEffect transition="in" filter="wipe(down)">
                                      <p:cBhvr>
                                        <p:cTn id="36" dur="500"/>
                                        <p:tgtEl>
                                          <p:spTgt spid="56"/>
                                        </p:tgtEl>
                                      </p:cBhvr>
                                    </p:animEffect>
                                  </p:childTnLst>
                                </p:cTn>
                              </p:par>
                              <p:par>
                                <p:cTn id="37" presetID="12" presetClass="entr" presetSubtype="8" fill="hold" nodeType="withEffect">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cBhvr additive="base">
                                        <p:cTn id="39" dur="500"/>
                                        <p:tgtEl>
                                          <p:spTgt spid="66"/>
                                        </p:tgtEl>
                                        <p:attrNameLst>
                                          <p:attrName>ppt_x</p:attrName>
                                        </p:attrNameLst>
                                      </p:cBhvr>
                                      <p:tavLst>
                                        <p:tav tm="0">
                                          <p:val>
                                            <p:strVal val="#ppt_x-#ppt_w*1.125000"/>
                                          </p:val>
                                        </p:tav>
                                        <p:tav tm="100000">
                                          <p:val>
                                            <p:strVal val="#ppt_x"/>
                                          </p:val>
                                        </p:tav>
                                      </p:tavLst>
                                    </p:anim>
                                    <p:animEffect transition="in" filter="wipe(right)">
                                      <p:cBhvr>
                                        <p:cTn id="40" dur="500"/>
                                        <p:tgtEl>
                                          <p:spTgt spid="66"/>
                                        </p:tgtEl>
                                      </p:cBhvr>
                                    </p:animEffect>
                                  </p:childTnLst>
                                </p:cTn>
                              </p:par>
                              <p:par>
                                <p:cTn id="41" presetID="12" presetClass="entr" presetSubtype="2" fill="hold" nodeType="withEffect">
                                  <p:stCondLst>
                                    <p:cond delay="0"/>
                                  </p:stCondLst>
                                  <p:childTnLst>
                                    <p:set>
                                      <p:cBhvr>
                                        <p:cTn id="42" dur="1" fill="hold">
                                          <p:stCondLst>
                                            <p:cond delay="0"/>
                                          </p:stCondLst>
                                        </p:cTn>
                                        <p:tgtEl>
                                          <p:spTgt spid="71"/>
                                        </p:tgtEl>
                                        <p:attrNameLst>
                                          <p:attrName>style.visibility</p:attrName>
                                        </p:attrNameLst>
                                      </p:cBhvr>
                                      <p:to>
                                        <p:strVal val="visible"/>
                                      </p:to>
                                    </p:set>
                                    <p:anim calcmode="lin" valueType="num">
                                      <p:cBhvr additive="base">
                                        <p:cTn id="43" dur="500"/>
                                        <p:tgtEl>
                                          <p:spTgt spid="71"/>
                                        </p:tgtEl>
                                        <p:attrNameLst>
                                          <p:attrName>ppt_x</p:attrName>
                                        </p:attrNameLst>
                                      </p:cBhvr>
                                      <p:tavLst>
                                        <p:tav tm="0">
                                          <p:val>
                                            <p:strVal val="#ppt_x+#ppt_w*1.125000"/>
                                          </p:val>
                                        </p:tav>
                                        <p:tav tm="100000">
                                          <p:val>
                                            <p:strVal val="#ppt_x"/>
                                          </p:val>
                                        </p:tav>
                                      </p:tavLst>
                                    </p:anim>
                                    <p:animEffect transition="in" filter="wipe(left)">
                                      <p:cBhvr>
                                        <p:cTn id="44" dur="500"/>
                                        <p:tgtEl>
                                          <p:spTgt spid="71"/>
                                        </p:tgtEl>
                                      </p:cBhvr>
                                    </p:animEffect>
                                  </p:childTnLst>
                                </p:cTn>
                              </p:par>
                              <p:par>
                                <p:cTn id="45" presetID="12" presetClass="entr" presetSubtype="4" fill="hold" nodeType="with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additive="base">
                                        <p:cTn id="47" dur="500"/>
                                        <p:tgtEl>
                                          <p:spTgt spid="61"/>
                                        </p:tgtEl>
                                        <p:attrNameLst>
                                          <p:attrName>ppt_y</p:attrName>
                                        </p:attrNameLst>
                                      </p:cBhvr>
                                      <p:tavLst>
                                        <p:tav tm="0">
                                          <p:val>
                                            <p:strVal val="#ppt_y+#ppt_h*1.125000"/>
                                          </p:val>
                                        </p:tav>
                                        <p:tav tm="100000">
                                          <p:val>
                                            <p:strVal val="#ppt_y"/>
                                          </p:val>
                                        </p:tav>
                                      </p:tavLst>
                                    </p:anim>
                                    <p:animEffect transition="in" filter="wipe(up)">
                                      <p:cBhvr>
                                        <p:cTn id="48" dur="500"/>
                                        <p:tgtEl>
                                          <p:spTgt spid="61"/>
                                        </p:tgtEl>
                                      </p:cBhvr>
                                    </p:animEffect>
                                  </p:childTnLst>
                                </p:cTn>
                              </p:par>
                            </p:childTnLst>
                          </p:cTn>
                        </p:par>
                        <p:par>
                          <p:cTn id="49" fill="hold">
                            <p:stCondLst>
                              <p:cond delay="1300"/>
                            </p:stCondLst>
                            <p:childTnLst>
                              <p:par>
                                <p:cTn id="50" presetID="22" presetClass="entr" presetSubtype="8" fill="hold" nodeType="after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wipe(left)">
                                      <p:cBhvr>
                                        <p:cTn id="52" dur="500"/>
                                        <p:tgtEl>
                                          <p:spTgt spid="82"/>
                                        </p:tgtEl>
                                      </p:cBhvr>
                                    </p:animEffect>
                                  </p:childTnLst>
                                </p:cTn>
                              </p:par>
                              <p:par>
                                <p:cTn id="53" presetID="22" presetClass="entr" presetSubtype="2" fill="hold"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wipe(right)">
                                      <p:cBhvr>
                                        <p:cTn id="55" dur="500"/>
                                        <p:tgtEl>
                                          <p:spTgt spid="76"/>
                                        </p:tgtEl>
                                      </p:cBhvr>
                                    </p:animEffect>
                                  </p:childTnLst>
                                </p:cTn>
                              </p:par>
                              <p:par>
                                <p:cTn id="56" presetID="22" presetClass="entr" presetSubtype="2" fill="hold" nodeType="with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wipe(right)">
                                      <p:cBhvr>
                                        <p:cTn id="58" dur="500"/>
                                        <p:tgtEl>
                                          <p:spTgt spid="79"/>
                                        </p:tgtEl>
                                      </p:cBhvr>
                                    </p:animEffect>
                                  </p:childTnLst>
                                </p:cTn>
                              </p:par>
                              <p:par>
                                <p:cTn id="59" presetID="22" presetClass="entr" presetSubtype="8" fill="hold" nodeType="with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wipe(left)">
                                      <p:cBhvr>
                                        <p:cTn id="6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animBg="1"/>
      <p:bldP spid="52" grpId="1" animBg="1"/>
      <p:bldP spid="53" grpId="0" animBg="1"/>
      <p:bldP spid="53" grpId="1" animBg="1"/>
      <p:bldP spid="54" grpId="0" animBg="1"/>
      <p:bldP spid="54" grpId="1" animBg="1"/>
      <p:bldP spid="55" grpId="0" animBg="1"/>
      <p:bldP spid="55"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a:spLocks noChangeArrowheads="1"/>
          </p:cNvSpPr>
          <p:nvPr/>
        </p:nvSpPr>
        <p:spPr bwMode="auto">
          <a:xfrm>
            <a:off x="777915"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33" name="等腰三角形 32"/>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等腰三角形 33"/>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等腰三角形 34"/>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等腰三角形 35"/>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 name="Freeform 6"/>
          <p:cNvSpPr>
            <a:spLocks/>
          </p:cNvSpPr>
          <p:nvPr/>
        </p:nvSpPr>
        <p:spPr bwMode="auto">
          <a:xfrm>
            <a:off x="4562560" y="3992015"/>
            <a:ext cx="3214" cy="1588"/>
          </a:xfrm>
          <a:custGeom>
            <a:avLst/>
            <a:gdLst>
              <a:gd name="T0" fmla="*/ 2 w 4"/>
              <a:gd name="T1" fmla="*/ 0 h 4"/>
              <a:gd name="T2" fmla="*/ 4 w 4"/>
              <a:gd name="T3" fmla="*/ 4 h 4"/>
              <a:gd name="T4" fmla="*/ 0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4" y="4"/>
                </a:lnTo>
                <a:lnTo>
                  <a:pt x="0" y="4"/>
                </a:lnTo>
                <a:lnTo>
                  <a:pt x="2" y="0"/>
                </a:lnTo>
                <a:close/>
              </a:path>
            </a:pathLst>
          </a:custGeom>
          <a:solidFill>
            <a:srgbClr val="FFCA00"/>
          </a:solidFill>
          <a:ln w="0">
            <a:noFill/>
            <a:prstDash val="solid"/>
            <a:round/>
            <a:headEnd/>
            <a:tailEnd/>
          </a:ln>
        </p:spPr>
        <p:txBody>
          <a:bodyPr vert="horz" wrap="square" lIns="98183" tIns="49092" rIns="98183" bIns="49092" numCol="1" anchor="t" anchorCtr="0" compatLnSpc="1">
            <a:prstTxWarp prst="textNoShape">
              <a:avLst/>
            </a:prstTxWarp>
          </a:bodyPr>
          <a:lstStyle/>
          <a:p>
            <a:pPr algn="ctr" fontAlgn="base">
              <a:spcBef>
                <a:spcPct val="0"/>
              </a:spcBef>
              <a:spcAft>
                <a:spcPct val="0"/>
              </a:spcAft>
            </a:pPr>
            <a:endParaRPr lang="en-US" sz="2222">
              <a:solidFill>
                <a:srgbClr val="000000"/>
              </a:solidFill>
              <a:latin typeface="微软雅黑"/>
              <a:ea typeface="微软雅黑"/>
              <a:sym typeface="Gill Sans" charset="0"/>
            </a:endParaRPr>
          </a:p>
        </p:txBody>
      </p:sp>
      <p:sp>
        <p:nvSpPr>
          <p:cNvPr id="38" name="Freeform 46"/>
          <p:cNvSpPr>
            <a:spLocks/>
          </p:cNvSpPr>
          <p:nvPr/>
        </p:nvSpPr>
        <p:spPr bwMode="auto">
          <a:xfrm flipH="1">
            <a:off x="5625763" y="1573586"/>
            <a:ext cx="2660730"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39" name="Freeform 46"/>
          <p:cNvSpPr>
            <a:spLocks/>
          </p:cNvSpPr>
          <p:nvPr/>
        </p:nvSpPr>
        <p:spPr bwMode="auto">
          <a:xfrm flipH="1">
            <a:off x="5862823" y="2657272"/>
            <a:ext cx="2423670"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40" name="Freeform 46"/>
          <p:cNvSpPr>
            <a:spLocks/>
          </p:cNvSpPr>
          <p:nvPr/>
        </p:nvSpPr>
        <p:spPr bwMode="auto">
          <a:xfrm flipH="1">
            <a:off x="5215128" y="3454903"/>
            <a:ext cx="3071366"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41" name="Freeform 46"/>
          <p:cNvSpPr>
            <a:spLocks/>
          </p:cNvSpPr>
          <p:nvPr/>
        </p:nvSpPr>
        <p:spPr bwMode="auto">
          <a:xfrm>
            <a:off x="943176" y="1937152"/>
            <a:ext cx="2732269"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42" name="Rectangle 37"/>
          <p:cNvSpPr>
            <a:spLocks/>
          </p:cNvSpPr>
          <p:nvPr/>
        </p:nvSpPr>
        <p:spPr bwMode="auto">
          <a:xfrm>
            <a:off x="1453482" y="2096385"/>
            <a:ext cx="1822523" cy="52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此处添加详细文本描述，建议与标题相关并符合整体语言风格，语言描述</a:t>
            </a:r>
            <a:endParaRPr lang="en-US" sz="873" dirty="0">
              <a:solidFill>
                <a:srgbClr val="7F7F7F"/>
              </a:solidFill>
              <a:latin typeface="微软雅黑"/>
              <a:ea typeface="微软雅黑"/>
              <a:cs typeface="Lato Light" charset="0"/>
              <a:sym typeface="Lato Light" charset="0"/>
            </a:endParaRPr>
          </a:p>
        </p:txBody>
      </p:sp>
      <p:sp>
        <p:nvSpPr>
          <p:cNvPr id="43" name="Freeform 46"/>
          <p:cNvSpPr>
            <a:spLocks/>
          </p:cNvSpPr>
          <p:nvPr/>
        </p:nvSpPr>
        <p:spPr bwMode="auto">
          <a:xfrm>
            <a:off x="943176" y="2717077"/>
            <a:ext cx="3353441"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44" name="Rectangle 37"/>
          <p:cNvSpPr>
            <a:spLocks/>
          </p:cNvSpPr>
          <p:nvPr/>
        </p:nvSpPr>
        <p:spPr bwMode="auto">
          <a:xfrm>
            <a:off x="1453482" y="2876309"/>
            <a:ext cx="1822523" cy="49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此处添加详细文本描述，建议与标题相关并符合整体语言风格，语言描述</a:t>
            </a:r>
            <a:endParaRPr lang="en-US" sz="873" dirty="0">
              <a:solidFill>
                <a:srgbClr val="7F7F7F"/>
              </a:solidFill>
              <a:latin typeface="微软雅黑"/>
              <a:ea typeface="微软雅黑"/>
              <a:cs typeface="Lato Light" charset="0"/>
              <a:sym typeface="Lato Light" charset="0"/>
            </a:endParaRPr>
          </a:p>
        </p:txBody>
      </p:sp>
      <p:sp>
        <p:nvSpPr>
          <p:cNvPr id="45" name="Freeform 46"/>
          <p:cNvSpPr>
            <a:spLocks/>
          </p:cNvSpPr>
          <p:nvPr/>
        </p:nvSpPr>
        <p:spPr bwMode="auto">
          <a:xfrm flipV="1">
            <a:off x="943175" y="4041695"/>
            <a:ext cx="2916036"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46" name="Rectangle 37"/>
          <p:cNvSpPr>
            <a:spLocks/>
          </p:cNvSpPr>
          <p:nvPr/>
        </p:nvSpPr>
        <p:spPr bwMode="auto">
          <a:xfrm>
            <a:off x="1453482" y="3562475"/>
            <a:ext cx="1822523" cy="47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此处添加详细文本描述，建议与标题相关并符合整体语言风格，语言描述</a:t>
            </a:r>
            <a:endParaRPr lang="en-US" sz="873" dirty="0">
              <a:solidFill>
                <a:srgbClr val="7F7F7F"/>
              </a:solidFill>
              <a:latin typeface="微软雅黑"/>
              <a:ea typeface="微软雅黑"/>
              <a:cs typeface="Lato Light" charset="0"/>
              <a:sym typeface="Lato Light" charset="0"/>
            </a:endParaRPr>
          </a:p>
        </p:txBody>
      </p:sp>
      <p:sp>
        <p:nvSpPr>
          <p:cNvPr id="48" name="Oval 2"/>
          <p:cNvSpPr/>
          <p:nvPr/>
        </p:nvSpPr>
        <p:spPr bwMode="auto">
          <a:xfrm>
            <a:off x="1077018" y="2136978"/>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49" name="Rectangle 22"/>
          <p:cNvSpPr>
            <a:spLocks/>
          </p:cNvSpPr>
          <p:nvPr/>
        </p:nvSpPr>
        <p:spPr bwMode="auto">
          <a:xfrm>
            <a:off x="1052242" y="2180037"/>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1</a:t>
            </a:r>
          </a:p>
        </p:txBody>
      </p:sp>
      <p:sp>
        <p:nvSpPr>
          <p:cNvPr id="51" name="Oval 236"/>
          <p:cNvSpPr/>
          <p:nvPr/>
        </p:nvSpPr>
        <p:spPr bwMode="auto">
          <a:xfrm>
            <a:off x="1077018" y="2893820"/>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52" name="Rectangle 22"/>
          <p:cNvSpPr>
            <a:spLocks/>
          </p:cNvSpPr>
          <p:nvPr/>
        </p:nvSpPr>
        <p:spPr bwMode="auto">
          <a:xfrm>
            <a:off x="1052242" y="2936879"/>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2</a:t>
            </a:r>
          </a:p>
        </p:txBody>
      </p:sp>
      <p:sp>
        <p:nvSpPr>
          <p:cNvPr id="54" name="Oval 239"/>
          <p:cNvSpPr/>
          <p:nvPr/>
        </p:nvSpPr>
        <p:spPr bwMode="auto">
          <a:xfrm>
            <a:off x="1077018" y="3577611"/>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55" name="Rectangle 22"/>
          <p:cNvSpPr>
            <a:spLocks/>
          </p:cNvSpPr>
          <p:nvPr/>
        </p:nvSpPr>
        <p:spPr bwMode="auto">
          <a:xfrm>
            <a:off x="1052242" y="3620670"/>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3</a:t>
            </a:r>
          </a:p>
        </p:txBody>
      </p:sp>
      <p:sp>
        <p:nvSpPr>
          <p:cNvPr id="56" name="Rectangle 37"/>
          <p:cNvSpPr>
            <a:spLocks/>
          </p:cNvSpPr>
          <p:nvPr/>
        </p:nvSpPr>
        <p:spPr bwMode="auto">
          <a:xfrm>
            <a:off x="6215183" y="1690171"/>
            <a:ext cx="1581072" cy="43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 </a:t>
            </a:r>
            <a:endParaRPr lang="en-US" sz="873" dirty="0">
              <a:solidFill>
                <a:srgbClr val="7F7F7F"/>
              </a:solidFill>
              <a:latin typeface="微软雅黑"/>
              <a:ea typeface="微软雅黑"/>
              <a:cs typeface="Lato Light" charset="0"/>
              <a:sym typeface="Lato Light" charset="0"/>
            </a:endParaRPr>
          </a:p>
        </p:txBody>
      </p:sp>
      <p:sp>
        <p:nvSpPr>
          <p:cNvPr id="57" name="Rectangle 37"/>
          <p:cNvSpPr>
            <a:spLocks/>
          </p:cNvSpPr>
          <p:nvPr/>
        </p:nvSpPr>
        <p:spPr bwMode="auto">
          <a:xfrm>
            <a:off x="6215183" y="2800122"/>
            <a:ext cx="1581072" cy="49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 </a:t>
            </a:r>
            <a:endParaRPr lang="en-US" sz="873" dirty="0">
              <a:solidFill>
                <a:srgbClr val="7F7F7F"/>
              </a:solidFill>
              <a:latin typeface="微软雅黑"/>
              <a:ea typeface="微软雅黑"/>
              <a:cs typeface="Lato Light" charset="0"/>
              <a:sym typeface="Lato Light" charset="0"/>
            </a:endParaRPr>
          </a:p>
        </p:txBody>
      </p:sp>
      <p:sp>
        <p:nvSpPr>
          <p:cNvPr id="58" name="Rectangle 37"/>
          <p:cNvSpPr>
            <a:spLocks/>
          </p:cNvSpPr>
          <p:nvPr/>
        </p:nvSpPr>
        <p:spPr bwMode="auto">
          <a:xfrm>
            <a:off x="6215183" y="3629137"/>
            <a:ext cx="1581072" cy="47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 </a:t>
            </a:r>
            <a:endParaRPr lang="en-US" sz="873" dirty="0">
              <a:solidFill>
                <a:srgbClr val="7F7F7F"/>
              </a:solidFill>
              <a:latin typeface="微软雅黑"/>
              <a:ea typeface="微软雅黑"/>
              <a:cs typeface="Lato Light" charset="0"/>
              <a:sym typeface="Lato Light" charset="0"/>
            </a:endParaRPr>
          </a:p>
        </p:txBody>
      </p:sp>
      <p:sp>
        <p:nvSpPr>
          <p:cNvPr id="60" name="Oval 245"/>
          <p:cNvSpPr/>
          <p:nvPr/>
        </p:nvSpPr>
        <p:spPr bwMode="auto">
          <a:xfrm>
            <a:off x="7886168" y="1730765"/>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61" name="Rectangle 22"/>
          <p:cNvSpPr>
            <a:spLocks/>
          </p:cNvSpPr>
          <p:nvPr/>
        </p:nvSpPr>
        <p:spPr bwMode="auto">
          <a:xfrm>
            <a:off x="7861392" y="1773824"/>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4</a:t>
            </a:r>
          </a:p>
        </p:txBody>
      </p:sp>
      <p:sp>
        <p:nvSpPr>
          <p:cNvPr id="63" name="Oval 248"/>
          <p:cNvSpPr/>
          <p:nvPr/>
        </p:nvSpPr>
        <p:spPr bwMode="auto">
          <a:xfrm>
            <a:off x="7886168" y="2817632"/>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64" name="Rectangle 22"/>
          <p:cNvSpPr>
            <a:spLocks/>
          </p:cNvSpPr>
          <p:nvPr/>
        </p:nvSpPr>
        <p:spPr bwMode="auto">
          <a:xfrm>
            <a:off x="7861392" y="2860691"/>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5</a:t>
            </a:r>
          </a:p>
        </p:txBody>
      </p:sp>
      <p:sp>
        <p:nvSpPr>
          <p:cNvPr id="66" name="Oval 251"/>
          <p:cNvSpPr/>
          <p:nvPr/>
        </p:nvSpPr>
        <p:spPr bwMode="auto">
          <a:xfrm>
            <a:off x="7886168" y="3644272"/>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67" name="Rectangle 22"/>
          <p:cNvSpPr>
            <a:spLocks/>
          </p:cNvSpPr>
          <p:nvPr/>
        </p:nvSpPr>
        <p:spPr bwMode="auto">
          <a:xfrm>
            <a:off x="7861392" y="3687331"/>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6</a:t>
            </a:r>
          </a:p>
        </p:txBody>
      </p:sp>
      <p:sp>
        <p:nvSpPr>
          <p:cNvPr id="71" name="Freeform 46"/>
          <p:cNvSpPr>
            <a:spLocks/>
          </p:cNvSpPr>
          <p:nvPr/>
        </p:nvSpPr>
        <p:spPr bwMode="auto">
          <a:xfrm>
            <a:off x="4339297" y="2171768"/>
            <a:ext cx="833460" cy="710650"/>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009900"/>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72" name="Freeform 46"/>
          <p:cNvSpPr>
            <a:spLocks/>
          </p:cNvSpPr>
          <p:nvPr/>
        </p:nvSpPr>
        <p:spPr bwMode="auto">
          <a:xfrm>
            <a:off x="4442932" y="2260133"/>
            <a:ext cx="626191" cy="533921"/>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009900"/>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70" name="Freeform 6"/>
          <p:cNvSpPr>
            <a:spLocks noEditPoints="1"/>
          </p:cNvSpPr>
          <p:nvPr/>
        </p:nvSpPr>
        <p:spPr bwMode="auto">
          <a:xfrm>
            <a:off x="4580661" y="2386221"/>
            <a:ext cx="329714" cy="291580"/>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bg1"/>
          </a:solidFill>
          <a:ln>
            <a:noFill/>
          </a:ln>
          <a:extLst/>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74" name="Group 223"/>
          <p:cNvGrpSpPr/>
          <p:nvPr/>
        </p:nvGrpSpPr>
        <p:grpSpPr>
          <a:xfrm>
            <a:off x="4336500" y="2904532"/>
            <a:ext cx="833460" cy="710650"/>
            <a:chOff x="3755667" y="1931353"/>
            <a:chExt cx="680374" cy="587404"/>
          </a:xfrm>
          <a:solidFill>
            <a:srgbClr val="009900"/>
          </a:solidFill>
        </p:grpSpPr>
        <p:sp>
          <p:nvSpPr>
            <p:cNvPr id="76"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77"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
        <p:nvSpPr>
          <p:cNvPr id="75" name="Freeform 7"/>
          <p:cNvSpPr>
            <a:spLocks noEditPoints="1"/>
          </p:cNvSpPr>
          <p:nvPr/>
        </p:nvSpPr>
        <p:spPr bwMode="auto">
          <a:xfrm>
            <a:off x="4596409" y="3072574"/>
            <a:ext cx="332092" cy="326005"/>
          </a:xfrm>
          <a:custGeom>
            <a:avLst/>
            <a:gdLst>
              <a:gd name="T0" fmla="*/ 124 w 141"/>
              <a:gd name="T1" fmla="*/ 140 h 140"/>
              <a:gd name="T2" fmla="*/ 18 w 141"/>
              <a:gd name="T3" fmla="*/ 140 h 140"/>
              <a:gd name="T4" fmla="*/ 7 w 141"/>
              <a:gd name="T5" fmla="*/ 121 h 140"/>
              <a:gd name="T6" fmla="*/ 53 w 141"/>
              <a:gd name="T7" fmla="*/ 48 h 140"/>
              <a:gd name="T8" fmla="*/ 53 w 141"/>
              <a:gd name="T9" fmla="*/ 11 h 140"/>
              <a:gd name="T10" fmla="*/ 48 w 141"/>
              <a:gd name="T11" fmla="*/ 11 h 140"/>
              <a:gd name="T12" fmla="*/ 42 w 141"/>
              <a:gd name="T13" fmla="*/ 6 h 140"/>
              <a:gd name="T14" fmla="*/ 48 w 141"/>
              <a:gd name="T15" fmla="*/ 0 h 140"/>
              <a:gd name="T16" fmla="*/ 94 w 141"/>
              <a:gd name="T17" fmla="*/ 0 h 140"/>
              <a:gd name="T18" fmla="*/ 100 w 141"/>
              <a:gd name="T19" fmla="*/ 6 h 140"/>
              <a:gd name="T20" fmla="*/ 94 w 141"/>
              <a:gd name="T21" fmla="*/ 11 h 140"/>
              <a:gd name="T22" fmla="*/ 89 w 141"/>
              <a:gd name="T23" fmla="*/ 11 h 140"/>
              <a:gd name="T24" fmla="*/ 89 w 141"/>
              <a:gd name="T25" fmla="*/ 48 h 140"/>
              <a:gd name="T26" fmla="*/ 135 w 141"/>
              <a:gd name="T27" fmla="*/ 121 h 140"/>
              <a:gd name="T28" fmla="*/ 124 w 141"/>
              <a:gd name="T29" fmla="*/ 140 h 140"/>
              <a:gd name="T30" fmla="*/ 38 w 141"/>
              <a:gd name="T31" fmla="*/ 93 h 140"/>
              <a:gd name="T32" fmla="*/ 104 w 141"/>
              <a:gd name="T33" fmla="*/ 93 h 140"/>
              <a:gd name="T34" fmla="*/ 79 w 141"/>
              <a:gd name="T35" fmla="*/ 54 h 140"/>
              <a:gd name="T36" fmla="*/ 77 w 141"/>
              <a:gd name="T37" fmla="*/ 51 h 140"/>
              <a:gd name="T38" fmla="*/ 77 w 141"/>
              <a:gd name="T39" fmla="*/ 48 h 140"/>
              <a:gd name="T40" fmla="*/ 77 w 141"/>
              <a:gd name="T41" fmla="*/ 11 h 140"/>
              <a:gd name="T42" fmla="*/ 65 w 141"/>
              <a:gd name="T43" fmla="*/ 11 h 140"/>
              <a:gd name="T44" fmla="*/ 65 w 141"/>
              <a:gd name="T45" fmla="*/ 48 h 140"/>
              <a:gd name="T46" fmla="*/ 65 w 141"/>
              <a:gd name="T47" fmla="*/ 51 h 140"/>
              <a:gd name="T48" fmla="*/ 63 w 141"/>
              <a:gd name="T49" fmla="*/ 54 h 140"/>
              <a:gd name="T50" fmla="*/ 38 w 141"/>
              <a:gd name="T51" fmla="*/ 9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 h="140">
                <a:moveTo>
                  <a:pt x="124" y="140"/>
                </a:moveTo>
                <a:cubicBezTo>
                  <a:pt x="18" y="140"/>
                  <a:pt x="18" y="140"/>
                  <a:pt x="18" y="140"/>
                </a:cubicBezTo>
                <a:cubicBezTo>
                  <a:pt x="5" y="140"/>
                  <a:pt x="0" y="131"/>
                  <a:pt x="7" y="121"/>
                </a:cubicBezTo>
                <a:cubicBezTo>
                  <a:pt x="53" y="48"/>
                  <a:pt x="53" y="48"/>
                  <a:pt x="53" y="48"/>
                </a:cubicBezTo>
                <a:cubicBezTo>
                  <a:pt x="53" y="11"/>
                  <a:pt x="53" y="11"/>
                  <a:pt x="53" y="11"/>
                </a:cubicBezTo>
                <a:cubicBezTo>
                  <a:pt x="48" y="11"/>
                  <a:pt x="48" y="11"/>
                  <a:pt x="48" y="11"/>
                </a:cubicBezTo>
                <a:cubicBezTo>
                  <a:pt x="44" y="11"/>
                  <a:pt x="42" y="9"/>
                  <a:pt x="42" y="6"/>
                </a:cubicBezTo>
                <a:cubicBezTo>
                  <a:pt x="42" y="2"/>
                  <a:pt x="44" y="0"/>
                  <a:pt x="48" y="0"/>
                </a:cubicBezTo>
                <a:cubicBezTo>
                  <a:pt x="94" y="0"/>
                  <a:pt x="94" y="0"/>
                  <a:pt x="94" y="0"/>
                </a:cubicBezTo>
                <a:cubicBezTo>
                  <a:pt x="98" y="0"/>
                  <a:pt x="100" y="2"/>
                  <a:pt x="100" y="6"/>
                </a:cubicBezTo>
                <a:cubicBezTo>
                  <a:pt x="100" y="9"/>
                  <a:pt x="98" y="11"/>
                  <a:pt x="94" y="11"/>
                </a:cubicBezTo>
                <a:cubicBezTo>
                  <a:pt x="89" y="11"/>
                  <a:pt x="89" y="11"/>
                  <a:pt x="89" y="11"/>
                </a:cubicBezTo>
                <a:cubicBezTo>
                  <a:pt x="89" y="48"/>
                  <a:pt x="89" y="48"/>
                  <a:pt x="89" y="48"/>
                </a:cubicBezTo>
                <a:cubicBezTo>
                  <a:pt x="135" y="121"/>
                  <a:pt x="135" y="121"/>
                  <a:pt x="135" y="121"/>
                </a:cubicBezTo>
                <a:cubicBezTo>
                  <a:pt x="141" y="131"/>
                  <a:pt x="137" y="140"/>
                  <a:pt x="124" y="140"/>
                </a:cubicBezTo>
                <a:close/>
                <a:moveTo>
                  <a:pt x="38" y="93"/>
                </a:moveTo>
                <a:cubicBezTo>
                  <a:pt x="104" y="93"/>
                  <a:pt x="104" y="93"/>
                  <a:pt x="104" y="93"/>
                </a:cubicBezTo>
                <a:cubicBezTo>
                  <a:pt x="79" y="54"/>
                  <a:pt x="79" y="54"/>
                  <a:pt x="79" y="54"/>
                </a:cubicBezTo>
                <a:cubicBezTo>
                  <a:pt x="77" y="51"/>
                  <a:pt x="77" y="51"/>
                  <a:pt x="77" y="51"/>
                </a:cubicBezTo>
                <a:cubicBezTo>
                  <a:pt x="77" y="48"/>
                  <a:pt x="77" y="48"/>
                  <a:pt x="77" y="48"/>
                </a:cubicBezTo>
                <a:cubicBezTo>
                  <a:pt x="77" y="11"/>
                  <a:pt x="77" y="11"/>
                  <a:pt x="77" y="11"/>
                </a:cubicBezTo>
                <a:cubicBezTo>
                  <a:pt x="65" y="11"/>
                  <a:pt x="65" y="11"/>
                  <a:pt x="65" y="11"/>
                </a:cubicBezTo>
                <a:cubicBezTo>
                  <a:pt x="65" y="48"/>
                  <a:pt x="65" y="48"/>
                  <a:pt x="65" y="48"/>
                </a:cubicBezTo>
                <a:cubicBezTo>
                  <a:pt x="65" y="51"/>
                  <a:pt x="65" y="51"/>
                  <a:pt x="65" y="51"/>
                </a:cubicBezTo>
                <a:cubicBezTo>
                  <a:pt x="63" y="54"/>
                  <a:pt x="63" y="54"/>
                  <a:pt x="63" y="54"/>
                </a:cubicBezTo>
                <a:lnTo>
                  <a:pt x="38" y="93"/>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79" name="Group 220"/>
          <p:cNvGrpSpPr/>
          <p:nvPr/>
        </p:nvGrpSpPr>
        <p:grpSpPr>
          <a:xfrm>
            <a:off x="4985504" y="2536099"/>
            <a:ext cx="833460" cy="710650"/>
            <a:chOff x="3755667" y="1931353"/>
            <a:chExt cx="680374" cy="587404"/>
          </a:xfrm>
          <a:solidFill>
            <a:srgbClr val="009900"/>
          </a:solidFill>
        </p:grpSpPr>
        <p:sp>
          <p:nvSpPr>
            <p:cNvPr id="81"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82"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
        <p:nvSpPr>
          <p:cNvPr id="80" name="Freeform 8"/>
          <p:cNvSpPr>
            <a:spLocks noEditPoints="1"/>
          </p:cNvSpPr>
          <p:nvPr/>
        </p:nvSpPr>
        <p:spPr bwMode="auto">
          <a:xfrm>
            <a:off x="5233774" y="2750132"/>
            <a:ext cx="324062" cy="266224"/>
          </a:xfrm>
          <a:custGeom>
            <a:avLst/>
            <a:gdLst>
              <a:gd name="T0" fmla="*/ 141 w 141"/>
              <a:gd name="T1" fmla="*/ 103 h 117"/>
              <a:gd name="T2" fmla="*/ 126 w 141"/>
              <a:gd name="T3" fmla="*/ 117 h 117"/>
              <a:gd name="T4" fmla="*/ 15 w 141"/>
              <a:gd name="T5" fmla="*/ 117 h 117"/>
              <a:gd name="T6" fmla="*/ 0 w 141"/>
              <a:gd name="T7" fmla="*/ 103 h 117"/>
              <a:gd name="T8" fmla="*/ 0 w 141"/>
              <a:gd name="T9" fmla="*/ 73 h 117"/>
              <a:gd name="T10" fmla="*/ 2 w 141"/>
              <a:gd name="T11" fmla="*/ 66 h 117"/>
              <a:gd name="T12" fmla="*/ 20 w 141"/>
              <a:gd name="T13" fmla="*/ 11 h 117"/>
              <a:gd name="T14" fmla="*/ 35 w 141"/>
              <a:gd name="T15" fmla="*/ 0 h 117"/>
              <a:gd name="T16" fmla="*/ 106 w 141"/>
              <a:gd name="T17" fmla="*/ 0 h 117"/>
              <a:gd name="T18" fmla="*/ 121 w 141"/>
              <a:gd name="T19" fmla="*/ 11 h 117"/>
              <a:gd name="T20" fmla="*/ 140 w 141"/>
              <a:gd name="T21" fmla="*/ 66 h 117"/>
              <a:gd name="T22" fmla="*/ 141 w 141"/>
              <a:gd name="T23" fmla="*/ 73 h 117"/>
              <a:gd name="T24" fmla="*/ 141 w 141"/>
              <a:gd name="T25" fmla="*/ 103 h 117"/>
              <a:gd name="T26" fmla="*/ 129 w 141"/>
              <a:gd name="T27" fmla="*/ 73 h 117"/>
              <a:gd name="T28" fmla="*/ 126 w 141"/>
              <a:gd name="T29" fmla="*/ 70 h 117"/>
              <a:gd name="T30" fmla="*/ 15 w 141"/>
              <a:gd name="T31" fmla="*/ 70 h 117"/>
              <a:gd name="T32" fmla="*/ 12 w 141"/>
              <a:gd name="T33" fmla="*/ 73 h 117"/>
              <a:gd name="T34" fmla="*/ 12 w 141"/>
              <a:gd name="T35" fmla="*/ 103 h 117"/>
              <a:gd name="T36" fmla="*/ 15 w 141"/>
              <a:gd name="T37" fmla="*/ 105 h 117"/>
              <a:gd name="T38" fmla="*/ 126 w 141"/>
              <a:gd name="T39" fmla="*/ 105 h 117"/>
              <a:gd name="T40" fmla="*/ 129 w 141"/>
              <a:gd name="T41" fmla="*/ 103 h 117"/>
              <a:gd name="T42" fmla="*/ 129 w 141"/>
              <a:gd name="T43" fmla="*/ 73 h 117"/>
              <a:gd name="T44" fmla="*/ 125 w 141"/>
              <a:gd name="T45" fmla="*/ 59 h 117"/>
              <a:gd name="T46" fmla="*/ 110 w 141"/>
              <a:gd name="T47" fmla="*/ 14 h 117"/>
              <a:gd name="T48" fmla="*/ 106 w 141"/>
              <a:gd name="T49" fmla="*/ 12 h 117"/>
              <a:gd name="T50" fmla="*/ 35 w 141"/>
              <a:gd name="T51" fmla="*/ 12 h 117"/>
              <a:gd name="T52" fmla="*/ 31 w 141"/>
              <a:gd name="T53" fmla="*/ 14 h 117"/>
              <a:gd name="T54" fmla="*/ 17 w 141"/>
              <a:gd name="T55" fmla="*/ 59 h 117"/>
              <a:gd name="T56" fmla="*/ 125 w 141"/>
              <a:gd name="T57" fmla="*/ 59 h 117"/>
              <a:gd name="T58" fmla="*/ 88 w 141"/>
              <a:gd name="T59" fmla="*/ 95 h 117"/>
              <a:gd name="T60" fmla="*/ 81 w 141"/>
              <a:gd name="T61" fmla="*/ 88 h 117"/>
              <a:gd name="T62" fmla="*/ 88 w 141"/>
              <a:gd name="T63" fmla="*/ 81 h 117"/>
              <a:gd name="T64" fmla="*/ 96 w 141"/>
              <a:gd name="T65" fmla="*/ 88 h 117"/>
              <a:gd name="T66" fmla="*/ 88 w 141"/>
              <a:gd name="T67" fmla="*/ 95 h 117"/>
              <a:gd name="T68" fmla="*/ 112 w 141"/>
              <a:gd name="T69" fmla="*/ 95 h 117"/>
              <a:gd name="T70" fmla="*/ 104 w 141"/>
              <a:gd name="T71" fmla="*/ 88 h 117"/>
              <a:gd name="T72" fmla="*/ 112 w 141"/>
              <a:gd name="T73" fmla="*/ 81 h 117"/>
              <a:gd name="T74" fmla="*/ 119 w 141"/>
              <a:gd name="T75" fmla="*/ 88 h 117"/>
              <a:gd name="T76" fmla="*/ 112 w 141"/>
              <a:gd name="T77"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17">
                <a:moveTo>
                  <a:pt x="141" y="103"/>
                </a:moveTo>
                <a:cubicBezTo>
                  <a:pt x="141" y="111"/>
                  <a:pt x="134" y="117"/>
                  <a:pt x="126" y="117"/>
                </a:cubicBezTo>
                <a:cubicBezTo>
                  <a:pt x="15" y="117"/>
                  <a:pt x="15" y="117"/>
                  <a:pt x="15" y="117"/>
                </a:cubicBezTo>
                <a:cubicBezTo>
                  <a:pt x="7" y="117"/>
                  <a:pt x="0" y="111"/>
                  <a:pt x="0" y="103"/>
                </a:cubicBezTo>
                <a:cubicBezTo>
                  <a:pt x="0" y="73"/>
                  <a:pt x="0" y="73"/>
                  <a:pt x="0" y="73"/>
                </a:cubicBezTo>
                <a:cubicBezTo>
                  <a:pt x="0" y="71"/>
                  <a:pt x="1" y="69"/>
                  <a:pt x="2" y="66"/>
                </a:cubicBezTo>
                <a:cubicBezTo>
                  <a:pt x="20" y="11"/>
                  <a:pt x="20" y="11"/>
                  <a:pt x="20" y="11"/>
                </a:cubicBezTo>
                <a:cubicBezTo>
                  <a:pt x="22" y="4"/>
                  <a:pt x="28" y="0"/>
                  <a:pt x="35" y="0"/>
                </a:cubicBezTo>
                <a:cubicBezTo>
                  <a:pt x="106" y="0"/>
                  <a:pt x="106" y="0"/>
                  <a:pt x="106" y="0"/>
                </a:cubicBezTo>
                <a:cubicBezTo>
                  <a:pt x="113" y="0"/>
                  <a:pt x="119" y="4"/>
                  <a:pt x="121" y="11"/>
                </a:cubicBezTo>
                <a:cubicBezTo>
                  <a:pt x="140" y="66"/>
                  <a:pt x="140" y="66"/>
                  <a:pt x="140" y="66"/>
                </a:cubicBezTo>
                <a:cubicBezTo>
                  <a:pt x="140" y="69"/>
                  <a:pt x="141" y="71"/>
                  <a:pt x="141" y="73"/>
                </a:cubicBezTo>
                <a:lnTo>
                  <a:pt x="141" y="103"/>
                </a:lnTo>
                <a:close/>
                <a:moveTo>
                  <a:pt x="129" y="73"/>
                </a:moveTo>
                <a:cubicBezTo>
                  <a:pt x="129" y="72"/>
                  <a:pt x="128" y="70"/>
                  <a:pt x="126" y="70"/>
                </a:cubicBezTo>
                <a:cubicBezTo>
                  <a:pt x="15" y="70"/>
                  <a:pt x="15" y="70"/>
                  <a:pt x="15" y="70"/>
                </a:cubicBezTo>
                <a:cubicBezTo>
                  <a:pt x="13" y="70"/>
                  <a:pt x="12" y="72"/>
                  <a:pt x="12" y="73"/>
                </a:cubicBezTo>
                <a:cubicBezTo>
                  <a:pt x="12" y="103"/>
                  <a:pt x="12" y="103"/>
                  <a:pt x="12" y="103"/>
                </a:cubicBezTo>
                <a:cubicBezTo>
                  <a:pt x="12" y="104"/>
                  <a:pt x="13" y="105"/>
                  <a:pt x="15" y="105"/>
                </a:cubicBezTo>
                <a:cubicBezTo>
                  <a:pt x="126" y="105"/>
                  <a:pt x="126" y="105"/>
                  <a:pt x="126" y="105"/>
                </a:cubicBezTo>
                <a:cubicBezTo>
                  <a:pt x="128" y="105"/>
                  <a:pt x="129" y="104"/>
                  <a:pt x="129" y="103"/>
                </a:cubicBezTo>
                <a:lnTo>
                  <a:pt x="129" y="73"/>
                </a:lnTo>
                <a:close/>
                <a:moveTo>
                  <a:pt x="125" y="59"/>
                </a:moveTo>
                <a:cubicBezTo>
                  <a:pt x="110" y="14"/>
                  <a:pt x="110" y="14"/>
                  <a:pt x="110" y="14"/>
                </a:cubicBezTo>
                <a:cubicBezTo>
                  <a:pt x="110" y="13"/>
                  <a:pt x="108" y="12"/>
                  <a:pt x="106" y="12"/>
                </a:cubicBezTo>
                <a:cubicBezTo>
                  <a:pt x="35" y="12"/>
                  <a:pt x="35" y="12"/>
                  <a:pt x="35" y="12"/>
                </a:cubicBezTo>
                <a:cubicBezTo>
                  <a:pt x="33" y="12"/>
                  <a:pt x="32" y="13"/>
                  <a:pt x="31" y="14"/>
                </a:cubicBezTo>
                <a:cubicBezTo>
                  <a:pt x="17" y="59"/>
                  <a:pt x="17" y="59"/>
                  <a:pt x="17" y="59"/>
                </a:cubicBezTo>
                <a:lnTo>
                  <a:pt x="125" y="59"/>
                </a:lnTo>
                <a:close/>
                <a:moveTo>
                  <a:pt x="88" y="95"/>
                </a:moveTo>
                <a:cubicBezTo>
                  <a:pt x="84" y="95"/>
                  <a:pt x="81" y="92"/>
                  <a:pt x="81" y="88"/>
                </a:cubicBezTo>
                <a:cubicBezTo>
                  <a:pt x="81" y="84"/>
                  <a:pt x="84" y="81"/>
                  <a:pt x="88" y="81"/>
                </a:cubicBezTo>
                <a:cubicBezTo>
                  <a:pt x="92" y="81"/>
                  <a:pt x="96" y="84"/>
                  <a:pt x="96" y="88"/>
                </a:cubicBezTo>
                <a:cubicBezTo>
                  <a:pt x="96" y="92"/>
                  <a:pt x="92" y="95"/>
                  <a:pt x="88" y="95"/>
                </a:cubicBezTo>
                <a:close/>
                <a:moveTo>
                  <a:pt x="112" y="95"/>
                </a:moveTo>
                <a:cubicBezTo>
                  <a:pt x="108" y="95"/>
                  <a:pt x="104" y="92"/>
                  <a:pt x="104" y="88"/>
                </a:cubicBezTo>
                <a:cubicBezTo>
                  <a:pt x="104" y="84"/>
                  <a:pt x="108" y="81"/>
                  <a:pt x="112" y="81"/>
                </a:cubicBezTo>
                <a:cubicBezTo>
                  <a:pt x="116" y="81"/>
                  <a:pt x="119" y="84"/>
                  <a:pt x="119" y="88"/>
                </a:cubicBezTo>
                <a:cubicBezTo>
                  <a:pt x="119" y="92"/>
                  <a:pt x="116" y="95"/>
                  <a:pt x="112" y="95"/>
                </a:cubicBezTo>
                <a:close/>
              </a:path>
            </a:pathLst>
          </a:custGeom>
          <a:solidFill>
            <a:schemeClr val="bg1"/>
          </a:solidFill>
          <a:ln>
            <a:noFill/>
          </a:ln>
          <a:extLst/>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84" name="Group 217"/>
          <p:cNvGrpSpPr/>
          <p:nvPr/>
        </p:nvGrpSpPr>
        <p:grpSpPr>
          <a:xfrm>
            <a:off x="4764196" y="1433732"/>
            <a:ext cx="833460" cy="710650"/>
            <a:chOff x="3755667" y="1931353"/>
            <a:chExt cx="680374" cy="587404"/>
          </a:xfrm>
          <a:solidFill>
            <a:srgbClr val="009900"/>
          </a:solidFill>
        </p:grpSpPr>
        <p:sp>
          <p:nvSpPr>
            <p:cNvPr id="86"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87"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
        <p:nvSpPr>
          <p:cNvPr id="85" name="Freeform 9"/>
          <p:cNvSpPr>
            <a:spLocks noEditPoints="1"/>
          </p:cNvSpPr>
          <p:nvPr/>
        </p:nvSpPr>
        <p:spPr bwMode="auto">
          <a:xfrm>
            <a:off x="5003409" y="1682867"/>
            <a:ext cx="371675" cy="246439"/>
          </a:xfrm>
          <a:custGeom>
            <a:avLst/>
            <a:gdLst>
              <a:gd name="T0" fmla="*/ 208 w 210"/>
              <a:gd name="T1" fmla="*/ 38 h 141"/>
              <a:gd name="T2" fmla="*/ 106 w 210"/>
              <a:gd name="T3" fmla="*/ 70 h 141"/>
              <a:gd name="T4" fmla="*/ 105 w 210"/>
              <a:gd name="T5" fmla="*/ 71 h 141"/>
              <a:gd name="T6" fmla="*/ 104 w 210"/>
              <a:gd name="T7" fmla="*/ 70 h 141"/>
              <a:gd name="T8" fmla="*/ 44 w 210"/>
              <a:gd name="T9" fmla="*/ 52 h 141"/>
              <a:gd name="T10" fmla="*/ 35 w 210"/>
              <a:gd name="T11" fmla="*/ 78 h 141"/>
              <a:gd name="T12" fmla="*/ 41 w 210"/>
              <a:gd name="T13" fmla="*/ 88 h 141"/>
              <a:gd name="T14" fmla="*/ 35 w 210"/>
              <a:gd name="T15" fmla="*/ 98 h 141"/>
              <a:gd name="T16" fmla="*/ 41 w 210"/>
              <a:gd name="T17" fmla="*/ 138 h 141"/>
              <a:gd name="T18" fmla="*/ 40 w 210"/>
              <a:gd name="T19" fmla="*/ 140 h 141"/>
              <a:gd name="T20" fmla="*/ 38 w 210"/>
              <a:gd name="T21" fmla="*/ 141 h 141"/>
              <a:gd name="T22" fmla="*/ 20 w 210"/>
              <a:gd name="T23" fmla="*/ 141 h 141"/>
              <a:gd name="T24" fmla="*/ 18 w 210"/>
              <a:gd name="T25" fmla="*/ 140 h 141"/>
              <a:gd name="T26" fmla="*/ 17 w 210"/>
              <a:gd name="T27" fmla="*/ 138 h 141"/>
              <a:gd name="T28" fmla="*/ 22 w 210"/>
              <a:gd name="T29" fmla="*/ 98 h 141"/>
              <a:gd name="T30" fmla="*/ 17 w 210"/>
              <a:gd name="T31" fmla="*/ 88 h 141"/>
              <a:gd name="T32" fmla="*/ 23 w 210"/>
              <a:gd name="T33" fmla="*/ 78 h 141"/>
              <a:gd name="T34" fmla="*/ 32 w 210"/>
              <a:gd name="T35" fmla="*/ 48 h 141"/>
              <a:gd name="T36" fmla="*/ 2 w 210"/>
              <a:gd name="T37" fmla="*/ 38 h 141"/>
              <a:gd name="T38" fmla="*/ 0 w 210"/>
              <a:gd name="T39" fmla="*/ 35 h 141"/>
              <a:gd name="T40" fmla="*/ 2 w 210"/>
              <a:gd name="T41" fmla="*/ 33 h 141"/>
              <a:gd name="T42" fmla="*/ 104 w 210"/>
              <a:gd name="T43" fmla="*/ 0 h 141"/>
              <a:gd name="T44" fmla="*/ 105 w 210"/>
              <a:gd name="T45" fmla="*/ 0 h 141"/>
              <a:gd name="T46" fmla="*/ 106 w 210"/>
              <a:gd name="T47" fmla="*/ 0 h 141"/>
              <a:gd name="T48" fmla="*/ 208 w 210"/>
              <a:gd name="T49" fmla="*/ 33 h 141"/>
              <a:gd name="T50" fmla="*/ 210 w 210"/>
              <a:gd name="T51" fmla="*/ 35 h 141"/>
              <a:gd name="T52" fmla="*/ 208 w 210"/>
              <a:gd name="T53" fmla="*/ 38 h 141"/>
              <a:gd name="T54" fmla="*/ 164 w 210"/>
              <a:gd name="T55" fmla="*/ 94 h 141"/>
              <a:gd name="T56" fmla="*/ 105 w 210"/>
              <a:gd name="T57" fmla="*/ 117 h 141"/>
              <a:gd name="T58" fmla="*/ 46 w 210"/>
              <a:gd name="T59" fmla="*/ 94 h 141"/>
              <a:gd name="T60" fmla="*/ 48 w 210"/>
              <a:gd name="T61" fmla="*/ 65 h 141"/>
              <a:gd name="T62" fmla="*/ 101 w 210"/>
              <a:gd name="T63" fmla="*/ 82 h 141"/>
              <a:gd name="T64" fmla="*/ 105 w 210"/>
              <a:gd name="T65" fmla="*/ 82 h 141"/>
              <a:gd name="T66" fmla="*/ 109 w 210"/>
              <a:gd name="T67" fmla="*/ 82 h 141"/>
              <a:gd name="T68" fmla="*/ 162 w 210"/>
              <a:gd name="T69" fmla="*/ 65 h 141"/>
              <a:gd name="T70" fmla="*/ 164 w 210"/>
              <a:gd name="T71"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141">
                <a:moveTo>
                  <a:pt x="208" y="38"/>
                </a:moveTo>
                <a:cubicBezTo>
                  <a:pt x="106" y="70"/>
                  <a:pt x="106" y="70"/>
                  <a:pt x="106" y="70"/>
                </a:cubicBezTo>
                <a:cubicBezTo>
                  <a:pt x="106" y="71"/>
                  <a:pt x="105" y="71"/>
                  <a:pt x="105" y="71"/>
                </a:cubicBezTo>
                <a:cubicBezTo>
                  <a:pt x="105" y="71"/>
                  <a:pt x="104" y="71"/>
                  <a:pt x="104" y="70"/>
                </a:cubicBezTo>
                <a:cubicBezTo>
                  <a:pt x="44" y="52"/>
                  <a:pt x="44" y="52"/>
                  <a:pt x="44" y="52"/>
                </a:cubicBezTo>
                <a:cubicBezTo>
                  <a:pt x="39" y="56"/>
                  <a:pt x="36" y="66"/>
                  <a:pt x="35" y="78"/>
                </a:cubicBezTo>
                <a:cubicBezTo>
                  <a:pt x="38" y="80"/>
                  <a:pt x="41" y="84"/>
                  <a:pt x="41" y="88"/>
                </a:cubicBezTo>
                <a:cubicBezTo>
                  <a:pt x="41" y="92"/>
                  <a:pt x="38" y="96"/>
                  <a:pt x="35" y="98"/>
                </a:cubicBezTo>
                <a:cubicBezTo>
                  <a:pt x="41" y="138"/>
                  <a:pt x="41" y="138"/>
                  <a:pt x="41" y="138"/>
                </a:cubicBezTo>
                <a:cubicBezTo>
                  <a:pt x="41" y="138"/>
                  <a:pt x="40" y="139"/>
                  <a:pt x="40" y="140"/>
                </a:cubicBezTo>
                <a:cubicBezTo>
                  <a:pt x="39" y="141"/>
                  <a:pt x="38" y="141"/>
                  <a:pt x="38" y="141"/>
                </a:cubicBezTo>
                <a:cubicBezTo>
                  <a:pt x="20" y="141"/>
                  <a:pt x="20" y="141"/>
                  <a:pt x="20" y="141"/>
                </a:cubicBezTo>
                <a:cubicBezTo>
                  <a:pt x="19" y="141"/>
                  <a:pt x="18" y="141"/>
                  <a:pt x="18" y="140"/>
                </a:cubicBezTo>
                <a:cubicBezTo>
                  <a:pt x="17" y="139"/>
                  <a:pt x="17" y="138"/>
                  <a:pt x="17" y="138"/>
                </a:cubicBezTo>
                <a:cubicBezTo>
                  <a:pt x="22" y="98"/>
                  <a:pt x="22" y="98"/>
                  <a:pt x="22" y="98"/>
                </a:cubicBezTo>
                <a:cubicBezTo>
                  <a:pt x="19" y="96"/>
                  <a:pt x="17" y="92"/>
                  <a:pt x="17" y="88"/>
                </a:cubicBezTo>
                <a:cubicBezTo>
                  <a:pt x="17" y="84"/>
                  <a:pt x="20" y="80"/>
                  <a:pt x="23" y="78"/>
                </a:cubicBezTo>
                <a:cubicBezTo>
                  <a:pt x="24" y="67"/>
                  <a:pt x="26" y="56"/>
                  <a:pt x="32" y="48"/>
                </a:cubicBezTo>
                <a:cubicBezTo>
                  <a:pt x="2" y="38"/>
                  <a:pt x="2" y="38"/>
                  <a:pt x="2" y="38"/>
                </a:cubicBezTo>
                <a:cubicBezTo>
                  <a:pt x="0" y="38"/>
                  <a:pt x="0" y="37"/>
                  <a:pt x="0" y="35"/>
                </a:cubicBezTo>
                <a:cubicBezTo>
                  <a:pt x="0" y="34"/>
                  <a:pt x="0" y="33"/>
                  <a:pt x="2" y="33"/>
                </a:cubicBezTo>
                <a:cubicBezTo>
                  <a:pt x="104" y="0"/>
                  <a:pt x="104" y="0"/>
                  <a:pt x="104" y="0"/>
                </a:cubicBezTo>
                <a:cubicBezTo>
                  <a:pt x="104" y="0"/>
                  <a:pt x="105" y="0"/>
                  <a:pt x="105" y="0"/>
                </a:cubicBezTo>
                <a:cubicBezTo>
                  <a:pt x="105" y="0"/>
                  <a:pt x="106" y="0"/>
                  <a:pt x="106" y="0"/>
                </a:cubicBezTo>
                <a:cubicBezTo>
                  <a:pt x="208" y="33"/>
                  <a:pt x="208" y="33"/>
                  <a:pt x="208" y="33"/>
                </a:cubicBezTo>
                <a:cubicBezTo>
                  <a:pt x="210" y="33"/>
                  <a:pt x="210" y="34"/>
                  <a:pt x="210" y="35"/>
                </a:cubicBezTo>
                <a:cubicBezTo>
                  <a:pt x="210" y="37"/>
                  <a:pt x="210" y="38"/>
                  <a:pt x="208" y="38"/>
                </a:cubicBezTo>
                <a:close/>
                <a:moveTo>
                  <a:pt x="164" y="94"/>
                </a:moveTo>
                <a:cubicBezTo>
                  <a:pt x="164" y="107"/>
                  <a:pt x="137" y="117"/>
                  <a:pt x="105" y="117"/>
                </a:cubicBezTo>
                <a:cubicBezTo>
                  <a:pt x="73" y="117"/>
                  <a:pt x="46" y="107"/>
                  <a:pt x="46" y="94"/>
                </a:cubicBezTo>
                <a:cubicBezTo>
                  <a:pt x="48" y="65"/>
                  <a:pt x="48" y="65"/>
                  <a:pt x="48" y="65"/>
                </a:cubicBezTo>
                <a:cubicBezTo>
                  <a:pt x="101" y="82"/>
                  <a:pt x="101" y="82"/>
                  <a:pt x="101" y="82"/>
                </a:cubicBezTo>
                <a:cubicBezTo>
                  <a:pt x="102" y="82"/>
                  <a:pt x="104" y="82"/>
                  <a:pt x="105" y="82"/>
                </a:cubicBezTo>
                <a:cubicBezTo>
                  <a:pt x="106" y="82"/>
                  <a:pt x="108" y="82"/>
                  <a:pt x="109" y="82"/>
                </a:cubicBezTo>
                <a:cubicBezTo>
                  <a:pt x="162" y="65"/>
                  <a:pt x="162" y="65"/>
                  <a:pt x="162" y="65"/>
                </a:cubicBezTo>
                <a:lnTo>
                  <a:pt x="164" y="94"/>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89" name="Group 226"/>
          <p:cNvGrpSpPr/>
          <p:nvPr/>
        </p:nvGrpSpPr>
        <p:grpSpPr>
          <a:xfrm>
            <a:off x="3905631" y="3632628"/>
            <a:ext cx="833460" cy="710650"/>
            <a:chOff x="3755667" y="1931353"/>
            <a:chExt cx="680374" cy="587404"/>
          </a:xfrm>
          <a:solidFill>
            <a:srgbClr val="009900"/>
          </a:solidFill>
        </p:grpSpPr>
        <p:sp>
          <p:nvSpPr>
            <p:cNvPr id="91"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92"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
        <p:nvSpPr>
          <p:cNvPr id="90" name="Freeform 10"/>
          <p:cNvSpPr>
            <a:spLocks noEditPoints="1"/>
          </p:cNvSpPr>
          <p:nvPr/>
        </p:nvSpPr>
        <p:spPr bwMode="auto">
          <a:xfrm>
            <a:off x="4171966" y="3845063"/>
            <a:ext cx="312900" cy="285780"/>
          </a:xfrm>
          <a:custGeom>
            <a:avLst/>
            <a:gdLst>
              <a:gd name="T0" fmla="*/ 152 w 152"/>
              <a:gd name="T1" fmla="*/ 114 h 140"/>
              <a:gd name="T2" fmla="*/ 149 w 152"/>
              <a:gd name="T3" fmla="*/ 117 h 140"/>
              <a:gd name="T4" fmla="*/ 129 w 152"/>
              <a:gd name="T5" fmla="*/ 117 h 140"/>
              <a:gd name="T6" fmla="*/ 129 w 152"/>
              <a:gd name="T7" fmla="*/ 131 h 140"/>
              <a:gd name="T8" fmla="*/ 120 w 152"/>
              <a:gd name="T9" fmla="*/ 140 h 140"/>
              <a:gd name="T10" fmla="*/ 32 w 152"/>
              <a:gd name="T11" fmla="*/ 140 h 140"/>
              <a:gd name="T12" fmla="*/ 23 w 152"/>
              <a:gd name="T13" fmla="*/ 131 h 140"/>
              <a:gd name="T14" fmla="*/ 23 w 152"/>
              <a:gd name="T15" fmla="*/ 117 h 140"/>
              <a:gd name="T16" fmla="*/ 3 w 152"/>
              <a:gd name="T17" fmla="*/ 117 h 140"/>
              <a:gd name="T18" fmla="*/ 0 w 152"/>
              <a:gd name="T19" fmla="*/ 114 h 140"/>
              <a:gd name="T20" fmla="*/ 0 w 152"/>
              <a:gd name="T21" fmla="*/ 76 h 140"/>
              <a:gd name="T22" fmla="*/ 17 w 152"/>
              <a:gd name="T23" fmla="*/ 58 h 140"/>
              <a:gd name="T24" fmla="*/ 23 w 152"/>
              <a:gd name="T25" fmla="*/ 58 h 140"/>
              <a:gd name="T26" fmla="*/ 23 w 152"/>
              <a:gd name="T27" fmla="*/ 8 h 140"/>
              <a:gd name="T28" fmla="*/ 32 w 152"/>
              <a:gd name="T29" fmla="*/ 0 h 140"/>
              <a:gd name="T30" fmla="*/ 94 w 152"/>
              <a:gd name="T31" fmla="*/ 0 h 140"/>
              <a:gd name="T32" fmla="*/ 109 w 152"/>
              <a:gd name="T33" fmla="*/ 6 h 140"/>
              <a:gd name="T34" fmla="*/ 123 w 152"/>
              <a:gd name="T35" fmla="*/ 20 h 140"/>
              <a:gd name="T36" fmla="*/ 129 w 152"/>
              <a:gd name="T37" fmla="*/ 35 h 140"/>
              <a:gd name="T38" fmla="*/ 129 w 152"/>
              <a:gd name="T39" fmla="*/ 58 h 140"/>
              <a:gd name="T40" fmla="*/ 135 w 152"/>
              <a:gd name="T41" fmla="*/ 58 h 140"/>
              <a:gd name="T42" fmla="*/ 152 w 152"/>
              <a:gd name="T43" fmla="*/ 76 h 140"/>
              <a:gd name="T44" fmla="*/ 152 w 152"/>
              <a:gd name="T45" fmla="*/ 114 h 140"/>
              <a:gd name="T46" fmla="*/ 117 w 152"/>
              <a:gd name="T47" fmla="*/ 70 h 140"/>
              <a:gd name="T48" fmla="*/ 117 w 152"/>
              <a:gd name="T49" fmla="*/ 35 h 140"/>
              <a:gd name="T50" fmla="*/ 102 w 152"/>
              <a:gd name="T51" fmla="*/ 35 h 140"/>
              <a:gd name="T52" fmla="*/ 94 w 152"/>
              <a:gd name="T53" fmla="*/ 26 h 140"/>
              <a:gd name="T54" fmla="*/ 94 w 152"/>
              <a:gd name="T55" fmla="*/ 11 h 140"/>
              <a:gd name="T56" fmla="*/ 35 w 152"/>
              <a:gd name="T57" fmla="*/ 11 h 140"/>
              <a:gd name="T58" fmla="*/ 35 w 152"/>
              <a:gd name="T59" fmla="*/ 70 h 140"/>
              <a:gd name="T60" fmla="*/ 117 w 152"/>
              <a:gd name="T61" fmla="*/ 70 h 140"/>
              <a:gd name="T62" fmla="*/ 117 w 152"/>
              <a:gd name="T63" fmla="*/ 129 h 140"/>
              <a:gd name="T64" fmla="*/ 117 w 152"/>
              <a:gd name="T65" fmla="*/ 105 h 140"/>
              <a:gd name="T66" fmla="*/ 35 w 152"/>
              <a:gd name="T67" fmla="*/ 105 h 140"/>
              <a:gd name="T68" fmla="*/ 35 w 152"/>
              <a:gd name="T69" fmla="*/ 129 h 140"/>
              <a:gd name="T70" fmla="*/ 117 w 152"/>
              <a:gd name="T71" fmla="*/ 129 h 140"/>
              <a:gd name="T72" fmla="*/ 135 w 152"/>
              <a:gd name="T73" fmla="*/ 70 h 140"/>
              <a:gd name="T74" fmla="*/ 129 w 152"/>
              <a:gd name="T75" fmla="*/ 76 h 140"/>
              <a:gd name="T76" fmla="*/ 135 w 152"/>
              <a:gd name="T77" fmla="*/ 82 h 140"/>
              <a:gd name="T78" fmla="*/ 140 w 152"/>
              <a:gd name="T79" fmla="*/ 76 h 140"/>
              <a:gd name="T80" fmla="*/ 135 w 152"/>
              <a:gd name="T8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chemeClr val="bg1"/>
          </a:solidFill>
          <a:ln>
            <a:noFill/>
          </a:ln>
          <a:extLst/>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94" name="Group 1"/>
          <p:cNvGrpSpPr/>
          <p:nvPr/>
        </p:nvGrpSpPr>
        <p:grpSpPr>
          <a:xfrm>
            <a:off x="3689439" y="1803409"/>
            <a:ext cx="833460" cy="710650"/>
            <a:chOff x="3755667" y="1931353"/>
            <a:chExt cx="680374" cy="587404"/>
          </a:xfrm>
          <a:solidFill>
            <a:srgbClr val="FFFFFF"/>
          </a:solidFill>
        </p:grpSpPr>
        <p:sp>
          <p:nvSpPr>
            <p:cNvPr id="96"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009900"/>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97"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009900"/>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
        <p:nvSpPr>
          <p:cNvPr id="95" name="Freeform 11"/>
          <p:cNvSpPr>
            <a:spLocks noEditPoints="1"/>
          </p:cNvSpPr>
          <p:nvPr/>
        </p:nvSpPr>
        <p:spPr bwMode="auto">
          <a:xfrm>
            <a:off x="3959294" y="1993148"/>
            <a:ext cx="293751" cy="341472"/>
          </a:xfrm>
          <a:custGeom>
            <a:avLst/>
            <a:gdLst>
              <a:gd name="T0" fmla="*/ 118 w 129"/>
              <a:gd name="T1" fmla="*/ 87 h 152"/>
              <a:gd name="T2" fmla="*/ 107 w 129"/>
              <a:gd name="T3" fmla="*/ 99 h 152"/>
              <a:gd name="T4" fmla="*/ 51 w 129"/>
              <a:gd name="T5" fmla="*/ 107 h 152"/>
              <a:gd name="T6" fmla="*/ 15 w 129"/>
              <a:gd name="T7" fmla="*/ 94 h 152"/>
              <a:gd name="T8" fmla="*/ 9 w 129"/>
              <a:gd name="T9" fmla="*/ 79 h 152"/>
              <a:gd name="T10" fmla="*/ 0 w 129"/>
              <a:gd name="T11" fmla="*/ 22 h 152"/>
              <a:gd name="T12" fmla="*/ 17 w 129"/>
              <a:gd name="T13" fmla="*/ 8 h 152"/>
              <a:gd name="T14" fmla="*/ 46 w 129"/>
              <a:gd name="T15" fmla="*/ 2 h 152"/>
              <a:gd name="T16" fmla="*/ 107 w 129"/>
              <a:gd name="T17" fmla="*/ 6 h 152"/>
              <a:gd name="T18" fmla="*/ 127 w 129"/>
              <a:gd name="T19" fmla="*/ 18 h 152"/>
              <a:gd name="T20" fmla="*/ 128 w 129"/>
              <a:gd name="T21" fmla="*/ 27 h 152"/>
              <a:gd name="T22" fmla="*/ 118 w 129"/>
              <a:gd name="T23" fmla="*/ 87 h 152"/>
              <a:gd name="T24" fmla="*/ 101 w 129"/>
              <a:gd name="T25" fmla="*/ 141 h 152"/>
              <a:gd name="T26" fmla="*/ 47 w 129"/>
              <a:gd name="T27" fmla="*/ 148 h 152"/>
              <a:gd name="T28" fmla="*/ 21 w 129"/>
              <a:gd name="T29" fmla="*/ 135 h 152"/>
              <a:gd name="T30" fmla="*/ 16 w 129"/>
              <a:gd name="T31" fmla="*/ 108 h 152"/>
              <a:gd name="T32" fmla="*/ 16 w 129"/>
              <a:gd name="T33" fmla="*/ 106 h 152"/>
              <a:gd name="T34" fmla="*/ 18 w 129"/>
              <a:gd name="T35" fmla="*/ 106 h 152"/>
              <a:gd name="T36" fmla="*/ 111 w 129"/>
              <a:gd name="T37" fmla="*/ 106 h 152"/>
              <a:gd name="T38" fmla="*/ 112 w 129"/>
              <a:gd name="T39" fmla="*/ 115 h 152"/>
              <a:gd name="T40" fmla="*/ 101 w 129"/>
              <a:gd name="T41" fmla="*/ 141 h 152"/>
              <a:gd name="T42" fmla="*/ 89 w 129"/>
              <a:gd name="T43" fmla="*/ 13 h 152"/>
              <a:gd name="T44" fmla="*/ 38 w 129"/>
              <a:gd name="T45" fmla="*/ 13 h 152"/>
              <a:gd name="T46" fmla="*/ 22 w 129"/>
              <a:gd name="T47" fmla="*/ 20 h 152"/>
              <a:gd name="T48" fmla="*/ 44 w 129"/>
              <a:gd name="T49" fmla="*/ 28 h 152"/>
              <a:gd name="T50" fmla="*/ 85 w 129"/>
              <a:gd name="T51" fmla="*/ 28 h 152"/>
              <a:gd name="T52" fmla="*/ 106 w 129"/>
              <a:gd name="T53" fmla="*/ 20 h 152"/>
              <a:gd name="T54" fmla="*/ 89 w 129"/>
              <a:gd name="T55" fmla="*/ 13 h 152"/>
              <a:gd name="T56" fmla="*/ 56 w 129"/>
              <a:gd name="T57" fmla="*/ 54 h 152"/>
              <a:gd name="T58" fmla="*/ 44 w 129"/>
              <a:gd name="T59" fmla="*/ 74 h 152"/>
              <a:gd name="T60" fmla="*/ 66 w 129"/>
              <a:gd name="T61" fmla="*/ 93 h 152"/>
              <a:gd name="T62" fmla="*/ 84 w 129"/>
              <a:gd name="T63" fmla="*/ 70 h 152"/>
              <a:gd name="T64" fmla="*/ 56 w 129"/>
              <a:gd name="T65" fmla="*/ 54 h 152"/>
              <a:gd name="T66" fmla="*/ 59 w 129"/>
              <a:gd name="T67" fmla="*/ 82 h 152"/>
              <a:gd name="T68" fmla="*/ 59 w 129"/>
              <a:gd name="T69" fmla="*/ 64 h 152"/>
              <a:gd name="T70" fmla="*/ 74 w 129"/>
              <a:gd name="T71" fmla="*/ 72 h 152"/>
              <a:gd name="T72" fmla="*/ 59 w 129"/>
              <a:gd name="T73" fmla="*/ 8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52">
                <a:moveTo>
                  <a:pt x="118" y="87"/>
                </a:moveTo>
                <a:cubicBezTo>
                  <a:pt x="117" y="93"/>
                  <a:pt x="111" y="96"/>
                  <a:pt x="107" y="99"/>
                </a:cubicBezTo>
                <a:cubicBezTo>
                  <a:pt x="89" y="107"/>
                  <a:pt x="69" y="109"/>
                  <a:pt x="51" y="107"/>
                </a:cubicBezTo>
                <a:cubicBezTo>
                  <a:pt x="38" y="106"/>
                  <a:pt x="25" y="102"/>
                  <a:pt x="15" y="94"/>
                </a:cubicBezTo>
                <a:cubicBezTo>
                  <a:pt x="10" y="90"/>
                  <a:pt x="10" y="84"/>
                  <a:pt x="9" y="79"/>
                </a:cubicBezTo>
                <a:cubicBezTo>
                  <a:pt x="6" y="60"/>
                  <a:pt x="2" y="41"/>
                  <a:pt x="0" y="22"/>
                </a:cubicBezTo>
                <a:cubicBezTo>
                  <a:pt x="1" y="14"/>
                  <a:pt x="10" y="10"/>
                  <a:pt x="17" y="8"/>
                </a:cubicBezTo>
                <a:cubicBezTo>
                  <a:pt x="26" y="4"/>
                  <a:pt x="36" y="3"/>
                  <a:pt x="46" y="2"/>
                </a:cubicBezTo>
                <a:cubicBezTo>
                  <a:pt x="66" y="0"/>
                  <a:pt x="87" y="1"/>
                  <a:pt x="107" y="6"/>
                </a:cubicBezTo>
                <a:cubicBezTo>
                  <a:pt x="115" y="9"/>
                  <a:pt x="122" y="12"/>
                  <a:pt x="127" y="18"/>
                </a:cubicBezTo>
                <a:cubicBezTo>
                  <a:pt x="129" y="20"/>
                  <a:pt x="129" y="24"/>
                  <a:pt x="128" y="27"/>
                </a:cubicBezTo>
                <a:cubicBezTo>
                  <a:pt x="125" y="47"/>
                  <a:pt x="121" y="67"/>
                  <a:pt x="118" y="87"/>
                </a:cubicBezTo>
                <a:close/>
                <a:moveTo>
                  <a:pt x="101" y="141"/>
                </a:moveTo>
                <a:cubicBezTo>
                  <a:pt x="85" y="151"/>
                  <a:pt x="65" y="152"/>
                  <a:pt x="47" y="148"/>
                </a:cubicBezTo>
                <a:cubicBezTo>
                  <a:pt x="37" y="147"/>
                  <a:pt x="26" y="144"/>
                  <a:pt x="21" y="135"/>
                </a:cubicBezTo>
                <a:cubicBezTo>
                  <a:pt x="18" y="126"/>
                  <a:pt x="17" y="117"/>
                  <a:pt x="16" y="108"/>
                </a:cubicBezTo>
                <a:cubicBezTo>
                  <a:pt x="16" y="106"/>
                  <a:pt x="16" y="106"/>
                  <a:pt x="16" y="106"/>
                </a:cubicBezTo>
                <a:cubicBezTo>
                  <a:pt x="18" y="106"/>
                  <a:pt x="18" y="106"/>
                  <a:pt x="18" y="106"/>
                </a:cubicBezTo>
                <a:cubicBezTo>
                  <a:pt x="45" y="124"/>
                  <a:pt x="83" y="124"/>
                  <a:pt x="111" y="106"/>
                </a:cubicBezTo>
                <a:cubicBezTo>
                  <a:pt x="115" y="107"/>
                  <a:pt x="112" y="112"/>
                  <a:pt x="112" y="115"/>
                </a:cubicBezTo>
                <a:cubicBezTo>
                  <a:pt x="109" y="124"/>
                  <a:pt x="110" y="136"/>
                  <a:pt x="101" y="141"/>
                </a:cubicBezTo>
                <a:close/>
                <a:moveTo>
                  <a:pt x="89" y="13"/>
                </a:moveTo>
                <a:cubicBezTo>
                  <a:pt x="72" y="11"/>
                  <a:pt x="55" y="10"/>
                  <a:pt x="38" y="13"/>
                </a:cubicBezTo>
                <a:cubicBezTo>
                  <a:pt x="32" y="14"/>
                  <a:pt x="26" y="15"/>
                  <a:pt x="22" y="20"/>
                </a:cubicBezTo>
                <a:cubicBezTo>
                  <a:pt x="28" y="26"/>
                  <a:pt x="36" y="27"/>
                  <a:pt x="44" y="28"/>
                </a:cubicBezTo>
                <a:cubicBezTo>
                  <a:pt x="57" y="29"/>
                  <a:pt x="71" y="30"/>
                  <a:pt x="85" y="28"/>
                </a:cubicBezTo>
                <a:cubicBezTo>
                  <a:pt x="92" y="27"/>
                  <a:pt x="101" y="26"/>
                  <a:pt x="106" y="20"/>
                </a:cubicBezTo>
                <a:cubicBezTo>
                  <a:pt x="102" y="15"/>
                  <a:pt x="95" y="14"/>
                  <a:pt x="89" y="13"/>
                </a:cubicBezTo>
                <a:close/>
                <a:moveTo>
                  <a:pt x="56" y="54"/>
                </a:moveTo>
                <a:cubicBezTo>
                  <a:pt x="48" y="57"/>
                  <a:pt x="43" y="65"/>
                  <a:pt x="44" y="74"/>
                </a:cubicBezTo>
                <a:cubicBezTo>
                  <a:pt x="44" y="85"/>
                  <a:pt x="55" y="94"/>
                  <a:pt x="66" y="93"/>
                </a:cubicBezTo>
                <a:cubicBezTo>
                  <a:pt x="77" y="92"/>
                  <a:pt x="86" y="81"/>
                  <a:pt x="84" y="70"/>
                </a:cubicBezTo>
                <a:cubicBezTo>
                  <a:pt x="83" y="57"/>
                  <a:pt x="68" y="48"/>
                  <a:pt x="56" y="54"/>
                </a:cubicBezTo>
                <a:close/>
                <a:moveTo>
                  <a:pt x="59" y="82"/>
                </a:moveTo>
                <a:cubicBezTo>
                  <a:pt x="52" y="79"/>
                  <a:pt x="52" y="67"/>
                  <a:pt x="59" y="64"/>
                </a:cubicBezTo>
                <a:cubicBezTo>
                  <a:pt x="65" y="60"/>
                  <a:pt x="74" y="65"/>
                  <a:pt x="74" y="72"/>
                </a:cubicBezTo>
                <a:cubicBezTo>
                  <a:pt x="75" y="80"/>
                  <a:pt x="66" y="86"/>
                  <a:pt x="59" y="82"/>
                </a:cubicBezTo>
                <a:close/>
              </a:path>
            </a:pathLst>
          </a:custGeom>
          <a:solidFill>
            <a:schemeClr val="bg1"/>
          </a:solidFill>
          <a:ln>
            <a:noFill/>
          </a:ln>
          <a:extLst/>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ppt_x</p:attrName>
                                        </p:attrNameLst>
                                      </p:cBhvr>
                                      <p:tavLst>
                                        <p:tav tm="0">
                                          <p:val>
                                            <p:strVal val="0-#ppt_w/2"/>
                                          </p:val>
                                        </p:tav>
                                        <p:tav tm="100000">
                                          <p:val>
                                            <p:strVal val="#ppt_x"/>
                                          </p:val>
                                        </p:tav>
                                      </p:tavLst>
                                    </p:anim>
                                    <p:anim calcmode="lin" valueType="num">
                                      <p:cBhvr>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ppt_x</p:attrName>
                                        </p:attrNameLst>
                                      </p:cBhvr>
                                      <p:tavLst>
                                        <p:tav tm="0">
                                          <p:val>
                                            <p:strVal val="0-#ppt_w/2"/>
                                          </p:val>
                                        </p:tav>
                                        <p:tav tm="100000">
                                          <p:val>
                                            <p:strVal val="#ppt_x"/>
                                          </p:val>
                                        </p:tav>
                                      </p:tavLst>
                                    </p:anim>
                                    <p:anim calcmode="lin" valueType="num">
                                      <p:cBhvr>
                                        <p:cTn id="12" dur="50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ppt_x</p:attrName>
                                        </p:attrNameLst>
                                      </p:cBhvr>
                                      <p:tavLst>
                                        <p:tav tm="0">
                                          <p:val>
                                            <p:strVal val="0-#ppt_w/2"/>
                                          </p:val>
                                        </p:tav>
                                        <p:tav tm="100000">
                                          <p:val>
                                            <p:strVal val="#ppt_x"/>
                                          </p:val>
                                        </p:tav>
                                      </p:tavLst>
                                    </p:anim>
                                    <p:anim calcmode="lin" valueType="num">
                                      <p:cBhvr>
                                        <p:cTn id="16" dur="5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ppt_x</p:attrName>
                                        </p:attrNameLst>
                                      </p:cBhvr>
                                      <p:tavLst>
                                        <p:tav tm="0">
                                          <p:val>
                                            <p:strVal val="0-#ppt_w/2"/>
                                          </p:val>
                                        </p:tav>
                                        <p:tav tm="100000">
                                          <p:val>
                                            <p:strVal val="#ppt_x"/>
                                          </p:val>
                                        </p:tav>
                                      </p:tavLst>
                                    </p:anim>
                                    <p:anim calcmode="lin" valueType="num">
                                      <p:cBhvr>
                                        <p:cTn id="20" dur="500" fill="hold"/>
                                        <p:tgtEl>
                                          <p:spTgt spid="36"/>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33"/>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4"/>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5"/>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6"/>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500" fill="hold"/>
                                        <p:tgtEl>
                                          <p:spTgt spid="48"/>
                                        </p:tgtEl>
                                        <p:attrNameLst>
                                          <p:attrName>ppt_x</p:attrName>
                                        </p:attrNameLst>
                                      </p:cBhvr>
                                      <p:tavLst>
                                        <p:tav tm="0">
                                          <p:val>
                                            <p:strVal val="#ppt_x"/>
                                          </p:val>
                                        </p:tav>
                                        <p:tav tm="100000">
                                          <p:val>
                                            <p:strVal val="#ppt_x"/>
                                          </p:val>
                                        </p:tav>
                                      </p:tavLst>
                                    </p:anim>
                                    <p:anim calcmode="lin" valueType="num">
                                      <p:cBhvr additive="base">
                                        <p:cTn id="34" dur="500" fill="hold"/>
                                        <p:tgtEl>
                                          <p:spTgt spid="4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fill="hold"/>
                                        <p:tgtEl>
                                          <p:spTgt spid="42"/>
                                        </p:tgtEl>
                                        <p:attrNameLst>
                                          <p:attrName>ppt_x</p:attrName>
                                        </p:attrNameLst>
                                      </p:cBhvr>
                                      <p:tavLst>
                                        <p:tav tm="0">
                                          <p:val>
                                            <p:strVal val="#ppt_x"/>
                                          </p:val>
                                        </p:tav>
                                        <p:tav tm="100000">
                                          <p:val>
                                            <p:strVal val="#ppt_x"/>
                                          </p:val>
                                        </p:tav>
                                      </p:tavLst>
                                    </p:anim>
                                    <p:anim calcmode="lin" valueType="num">
                                      <p:cBhvr additive="base">
                                        <p:cTn id="38" dur="500" fill="hold"/>
                                        <p:tgtEl>
                                          <p:spTgt spid="4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ppt_x"/>
                                          </p:val>
                                        </p:tav>
                                        <p:tav tm="100000">
                                          <p:val>
                                            <p:strVal val="#ppt_x"/>
                                          </p:val>
                                        </p:tav>
                                      </p:tavLst>
                                    </p:anim>
                                    <p:anim calcmode="lin" valueType="num">
                                      <p:cBhvr additive="base">
                                        <p:cTn id="42" dur="500" fill="hold"/>
                                        <p:tgtEl>
                                          <p:spTgt spid="4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95"/>
                                        </p:tgtEl>
                                        <p:attrNameLst>
                                          <p:attrName>style.visibility</p:attrName>
                                        </p:attrNameLst>
                                      </p:cBhvr>
                                      <p:to>
                                        <p:strVal val="visible"/>
                                      </p:to>
                                    </p:set>
                                    <p:anim calcmode="lin" valueType="num">
                                      <p:cBhvr additive="base">
                                        <p:cTn id="45" dur="500" fill="hold"/>
                                        <p:tgtEl>
                                          <p:spTgt spid="95"/>
                                        </p:tgtEl>
                                        <p:attrNameLst>
                                          <p:attrName>ppt_x</p:attrName>
                                        </p:attrNameLst>
                                      </p:cBhvr>
                                      <p:tavLst>
                                        <p:tav tm="0">
                                          <p:val>
                                            <p:strVal val="#ppt_x"/>
                                          </p:val>
                                        </p:tav>
                                        <p:tav tm="100000">
                                          <p:val>
                                            <p:strVal val="#ppt_x"/>
                                          </p:val>
                                        </p:tav>
                                      </p:tavLst>
                                    </p:anim>
                                    <p:anim calcmode="lin" valueType="num">
                                      <p:cBhvr additive="base">
                                        <p:cTn id="46" dur="500" fill="hold"/>
                                        <p:tgtEl>
                                          <p:spTgt spid="9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additive="base">
                                        <p:cTn id="49" dur="500" fill="hold"/>
                                        <p:tgtEl>
                                          <p:spTgt spid="94"/>
                                        </p:tgtEl>
                                        <p:attrNameLst>
                                          <p:attrName>ppt_x</p:attrName>
                                        </p:attrNameLst>
                                      </p:cBhvr>
                                      <p:tavLst>
                                        <p:tav tm="0">
                                          <p:val>
                                            <p:strVal val="#ppt_x"/>
                                          </p:val>
                                        </p:tav>
                                        <p:tav tm="100000">
                                          <p:val>
                                            <p:strVal val="#ppt_x"/>
                                          </p:val>
                                        </p:tav>
                                      </p:tavLst>
                                    </p:anim>
                                    <p:anim calcmode="lin" valueType="num">
                                      <p:cBhvr additive="base">
                                        <p:cTn id="50"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down)">
                                      <p:cBhvr>
                                        <p:cTn id="55" dur="500"/>
                                        <p:tgtEl>
                                          <p:spTgt spid="44"/>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wipe(down)">
                                      <p:cBhvr>
                                        <p:cTn id="58" dur="500"/>
                                        <p:tgtEl>
                                          <p:spTgt spid="52"/>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down)">
                                      <p:cBhvr>
                                        <p:cTn id="61" dur="500"/>
                                        <p:tgtEl>
                                          <p:spTgt spid="43"/>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wipe(down)">
                                      <p:cBhvr>
                                        <p:cTn id="64" dur="500"/>
                                        <p:tgtEl>
                                          <p:spTgt spid="72"/>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wipe(down)">
                                      <p:cBhvr>
                                        <p:cTn id="67" dur="500"/>
                                        <p:tgtEl>
                                          <p:spTgt spid="71"/>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wipe(down)">
                                      <p:cBhvr>
                                        <p:cTn id="70" dur="500"/>
                                        <p:tgtEl>
                                          <p:spTgt spid="51"/>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54"/>
                                        </p:tgtEl>
                                        <p:attrNameLst>
                                          <p:attrName>style.visibility</p:attrName>
                                        </p:attrNameLst>
                                      </p:cBhvr>
                                      <p:to>
                                        <p:strVal val="visible"/>
                                      </p:to>
                                    </p:set>
                                    <p:anim calcmode="lin" valueType="num">
                                      <p:cBhvr additive="base">
                                        <p:cTn id="75" dur="500" fill="hold"/>
                                        <p:tgtEl>
                                          <p:spTgt spid="54"/>
                                        </p:tgtEl>
                                        <p:attrNameLst>
                                          <p:attrName>ppt_x</p:attrName>
                                        </p:attrNameLst>
                                      </p:cBhvr>
                                      <p:tavLst>
                                        <p:tav tm="0">
                                          <p:val>
                                            <p:strVal val="#ppt_x"/>
                                          </p:val>
                                        </p:tav>
                                        <p:tav tm="100000">
                                          <p:val>
                                            <p:strVal val="#ppt_x"/>
                                          </p:val>
                                        </p:tav>
                                      </p:tavLst>
                                    </p:anim>
                                    <p:anim calcmode="lin" valueType="num">
                                      <p:cBhvr additive="base">
                                        <p:cTn id="76" dur="500" fill="hold"/>
                                        <p:tgtEl>
                                          <p:spTgt spid="5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5"/>
                                        </p:tgtEl>
                                        <p:attrNameLst>
                                          <p:attrName>style.visibility</p:attrName>
                                        </p:attrNameLst>
                                      </p:cBhvr>
                                      <p:to>
                                        <p:strVal val="visible"/>
                                      </p:to>
                                    </p:set>
                                    <p:anim calcmode="lin" valueType="num">
                                      <p:cBhvr additive="base">
                                        <p:cTn id="83" dur="500" fill="hold"/>
                                        <p:tgtEl>
                                          <p:spTgt spid="55"/>
                                        </p:tgtEl>
                                        <p:attrNameLst>
                                          <p:attrName>ppt_x</p:attrName>
                                        </p:attrNameLst>
                                      </p:cBhvr>
                                      <p:tavLst>
                                        <p:tav tm="0">
                                          <p:val>
                                            <p:strVal val="#ppt_x"/>
                                          </p:val>
                                        </p:tav>
                                        <p:tav tm="100000">
                                          <p:val>
                                            <p:strVal val="#ppt_x"/>
                                          </p:val>
                                        </p:tav>
                                      </p:tavLst>
                                    </p:anim>
                                    <p:anim calcmode="lin" valueType="num">
                                      <p:cBhvr additive="base">
                                        <p:cTn id="84" dur="500" fill="hold"/>
                                        <p:tgtEl>
                                          <p:spTgt spid="5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ppt_x"/>
                                          </p:val>
                                        </p:tav>
                                        <p:tav tm="100000">
                                          <p:val>
                                            <p:strVal val="#ppt_x"/>
                                          </p:val>
                                        </p:tav>
                                      </p:tavLst>
                                    </p:anim>
                                    <p:anim calcmode="lin" valueType="num">
                                      <p:cBhvr additive="base">
                                        <p:cTn id="88" dur="500" fill="hold"/>
                                        <p:tgtEl>
                                          <p:spTgt spid="46"/>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89"/>
                                        </p:tgtEl>
                                        <p:attrNameLst>
                                          <p:attrName>style.visibility</p:attrName>
                                        </p:attrNameLst>
                                      </p:cBhvr>
                                      <p:to>
                                        <p:strVal val="visible"/>
                                      </p:to>
                                    </p:set>
                                    <p:anim calcmode="lin" valueType="num">
                                      <p:cBhvr additive="base">
                                        <p:cTn id="91" dur="500" fill="hold"/>
                                        <p:tgtEl>
                                          <p:spTgt spid="89"/>
                                        </p:tgtEl>
                                        <p:attrNameLst>
                                          <p:attrName>ppt_x</p:attrName>
                                        </p:attrNameLst>
                                      </p:cBhvr>
                                      <p:tavLst>
                                        <p:tav tm="0">
                                          <p:val>
                                            <p:strVal val="#ppt_x"/>
                                          </p:val>
                                        </p:tav>
                                        <p:tav tm="100000">
                                          <p:val>
                                            <p:strVal val="#ppt_x"/>
                                          </p:val>
                                        </p:tav>
                                      </p:tavLst>
                                    </p:anim>
                                    <p:anim calcmode="lin" valueType="num">
                                      <p:cBhvr additive="base">
                                        <p:cTn id="92" dur="500" fill="hold"/>
                                        <p:tgtEl>
                                          <p:spTgt spid="8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90"/>
                                        </p:tgtEl>
                                        <p:attrNameLst>
                                          <p:attrName>style.visibility</p:attrName>
                                        </p:attrNameLst>
                                      </p:cBhvr>
                                      <p:to>
                                        <p:strVal val="visible"/>
                                      </p:to>
                                    </p:set>
                                    <p:anim calcmode="lin" valueType="num">
                                      <p:cBhvr additive="base">
                                        <p:cTn id="95" dur="500" fill="hold"/>
                                        <p:tgtEl>
                                          <p:spTgt spid="90"/>
                                        </p:tgtEl>
                                        <p:attrNameLst>
                                          <p:attrName>ppt_x</p:attrName>
                                        </p:attrNameLst>
                                      </p:cBhvr>
                                      <p:tavLst>
                                        <p:tav tm="0">
                                          <p:val>
                                            <p:strVal val="#ppt_x"/>
                                          </p:val>
                                        </p:tav>
                                        <p:tav tm="100000">
                                          <p:val>
                                            <p:strVal val="#ppt_x"/>
                                          </p:val>
                                        </p:tav>
                                      </p:tavLst>
                                    </p:anim>
                                    <p:anim calcmode="lin" valueType="num">
                                      <p:cBhvr additive="base">
                                        <p:cTn id="96"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grpId="0" nodeType="click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wipe(down)">
                                      <p:cBhvr>
                                        <p:cTn id="101" dur="500"/>
                                        <p:tgtEl>
                                          <p:spTgt spid="38"/>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85"/>
                                        </p:tgtEl>
                                        <p:attrNameLst>
                                          <p:attrName>style.visibility</p:attrName>
                                        </p:attrNameLst>
                                      </p:cBhvr>
                                      <p:to>
                                        <p:strVal val="visible"/>
                                      </p:to>
                                    </p:set>
                                    <p:animEffect transition="in" filter="wipe(down)">
                                      <p:cBhvr>
                                        <p:cTn id="104" dur="500"/>
                                        <p:tgtEl>
                                          <p:spTgt spid="85"/>
                                        </p:tgtEl>
                                      </p:cBhvr>
                                    </p:animEffect>
                                  </p:childTnLst>
                                </p:cTn>
                              </p:par>
                              <p:par>
                                <p:cTn id="105" presetID="22" presetClass="entr" presetSubtype="4" fill="hold" nodeType="withEffect">
                                  <p:stCondLst>
                                    <p:cond delay="0"/>
                                  </p:stCondLst>
                                  <p:childTnLst>
                                    <p:set>
                                      <p:cBhvr>
                                        <p:cTn id="106" dur="1" fill="hold">
                                          <p:stCondLst>
                                            <p:cond delay="0"/>
                                          </p:stCondLst>
                                        </p:cTn>
                                        <p:tgtEl>
                                          <p:spTgt spid="84"/>
                                        </p:tgtEl>
                                        <p:attrNameLst>
                                          <p:attrName>style.visibility</p:attrName>
                                        </p:attrNameLst>
                                      </p:cBhvr>
                                      <p:to>
                                        <p:strVal val="visible"/>
                                      </p:to>
                                    </p:set>
                                    <p:animEffect transition="in" filter="wipe(down)">
                                      <p:cBhvr>
                                        <p:cTn id="107" dur="500"/>
                                        <p:tgtEl>
                                          <p:spTgt spid="84"/>
                                        </p:tgtEl>
                                      </p:cBhvr>
                                    </p:animEffect>
                                  </p:childTnLst>
                                </p:cTn>
                              </p:par>
                              <p:par>
                                <p:cTn id="108" presetID="22" presetClass="entr" presetSubtype="4" fill="hold" grpId="0" nodeType="with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wipe(down)">
                                      <p:cBhvr>
                                        <p:cTn id="110" dur="500"/>
                                        <p:tgtEl>
                                          <p:spTgt spid="56"/>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wipe(down)">
                                      <p:cBhvr>
                                        <p:cTn id="113" dur="500"/>
                                        <p:tgtEl>
                                          <p:spTgt spid="60"/>
                                        </p:tgtEl>
                                      </p:cBhvr>
                                    </p:animEffect>
                                  </p:childTnLst>
                                </p:cTn>
                              </p:par>
                              <p:par>
                                <p:cTn id="114" presetID="22" presetClass="entr" presetSubtype="4" fill="hold" grpId="0" nodeType="withEffect">
                                  <p:stCondLst>
                                    <p:cond delay="0"/>
                                  </p:stCondLst>
                                  <p:childTnLst>
                                    <p:set>
                                      <p:cBhvr>
                                        <p:cTn id="115" dur="1" fill="hold">
                                          <p:stCondLst>
                                            <p:cond delay="0"/>
                                          </p:stCondLst>
                                        </p:cTn>
                                        <p:tgtEl>
                                          <p:spTgt spid="61"/>
                                        </p:tgtEl>
                                        <p:attrNameLst>
                                          <p:attrName>style.visibility</p:attrName>
                                        </p:attrNameLst>
                                      </p:cBhvr>
                                      <p:to>
                                        <p:strVal val="visible"/>
                                      </p:to>
                                    </p:set>
                                    <p:animEffect transition="in" filter="wipe(down)">
                                      <p:cBhvr>
                                        <p:cTn id="116" dur="500"/>
                                        <p:tgtEl>
                                          <p:spTgt spid="61"/>
                                        </p:tgtEl>
                                      </p:cBhvr>
                                    </p:animEffect>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79"/>
                                        </p:tgtEl>
                                        <p:attrNameLst>
                                          <p:attrName>style.visibility</p:attrName>
                                        </p:attrNameLst>
                                      </p:cBhvr>
                                      <p:to>
                                        <p:strVal val="visible"/>
                                      </p:to>
                                    </p:set>
                                    <p:anim calcmode="lin" valueType="num">
                                      <p:cBhvr additive="base">
                                        <p:cTn id="121" dur="500" fill="hold"/>
                                        <p:tgtEl>
                                          <p:spTgt spid="79"/>
                                        </p:tgtEl>
                                        <p:attrNameLst>
                                          <p:attrName>ppt_x</p:attrName>
                                        </p:attrNameLst>
                                      </p:cBhvr>
                                      <p:tavLst>
                                        <p:tav tm="0">
                                          <p:val>
                                            <p:strVal val="#ppt_x"/>
                                          </p:val>
                                        </p:tav>
                                        <p:tav tm="100000">
                                          <p:val>
                                            <p:strVal val="#ppt_x"/>
                                          </p:val>
                                        </p:tav>
                                      </p:tavLst>
                                    </p:anim>
                                    <p:anim calcmode="lin" valueType="num">
                                      <p:cBhvr additive="base">
                                        <p:cTn id="122" dur="500" fill="hold"/>
                                        <p:tgtEl>
                                          <p:spTgt spid="79"/>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80"/>
                                        </p:tgtEl>
                                        <p:attrNameLst>
                                          <p:attrName>style.visibility</p:attrName>
                                        </p:attrNameLst>
                                      </p:cBhvr>
                                      <p:to>
                                        <p:strVal val="visible"/>
                                      </p:to>
                                    </p:set>
                                    <p:anim calcmode="lin" valueType="num">
                                      <p:cBhvr additive="base">
                                        <p:cTn id="125" dur="500" fill="hold"/>
                                        <p:tgtEl>
                                          <p:spTgt spid="80"/>
                                        </p:tgtEl>
                                        <p:attrNameLst>
                                          <p:attrName>ppt_x</p:attrName>
                                        </p:attrNameLst>
                                      </p:cBhvr>
                                      <p:tavLst>
                                        <p:tav tm="0">
                                          <p:val>
                                            <p:strVal val="#ppt_x"/>
                                          </p:val>
                                        </p:tav>
                                        <p:tav tm="100000">
                                          <p:val>
                                            <p:strVal val="#ppt_x"/>
                                          </p:val>
                                        </p:tav>
                                      </p:tavLst>
                                    </p:anim>
                                    <p:anim calcmode="lin" valueType="num">
                                      <p:cBhvr additive="base">
                                        <p:cTn id="126" dur="500" fill="hold"/>
                                        <p:tgtEl>
                                          <p:spTgt spid="80"/>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39"/>
                                        </p:tgtEl>
                                        <p:attrNameLst>
                                          <p:attrName>style.visibility</p:attrName>
                                        </p:attrNameLst>
                                      </p:cBhvr>
                                      <p:to>
                                        <p:strVal val="visible"/>
                                      </p:to>
                                    </p:set>
                                    <p:anim calcmode="lin" valueType="num">
                                      <p:cBhvr additive="base">
                                        <p:cTn id="129" dur="500" fill="hold"/>
                                        <p:tgtEl>
                                          <p:spTgt spid="39"/>
                                        </p:tgtEl>
                                        <p:attrNameLst>
                                          <p:attrName>ppt_x</p:attrName>
                                        </p:attrNameLst>
                                      </p:cBhvr>
                                      <p:tavLst>
                                        <p:tav tm="0">
                                          <p:val>
                                            <p:strVal val="#ppt_x"/>
                                          </p:val>
                                        </p:tav>
                                        <p:tav tm="100000">
                                          <p:val>
                                            <p:strVal val="#ppt_x"/>
                                          </p:val>
                                        </p:tav>
                                      </p:tavLst>
                                    </p:anim>
                                    <p:anim calcmode="lin" valueType="num">
                                      <p:cBhvr additive="base">
                                        <p:cTn id="130" dur="500" fill="hold"/>
                                        <p:tgtEl>
                                          <p:spTgt spid="39"/>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 calcmode="lin" valueType="num">
                                      <p:cBhvr additive="base">
                                        <p:cTn id="133" dur="500" fill="hold"/>
                                        <p:tgtEl>
                                          <p:spTgt spid="57"/>
                                        </p:tgtEl>
                                        <p:attrNameLst>
                                          <p:attrName>ppt_x</p:attrName>
                                        </p:attrNameLst>
                                      </p:cBhvr>
                                      <p:tavLst>
                                        <p:tav tm="0">
                                          <p:val>
                                            <p:strVal val="#ppt_x"/>
                                          </p:val>
                                        </p:tav>
                                        <p:tav tm="100000">
                                          <p:val>
                                            <p:strVal val="#ppt_x"/>
                                          </p:val>
                                        </p:tav>
                                      </p:tavLst>
                                    </p:anim>
                                    <p:anim calcmode="lin" valueType="num">
                                      <p:cBhvr additive="base">
                                        <p:cTn id="134" dur="500" fill="hold"/>
                                        <p:tgtEl>
                                          <p:spTgt spid="57"/>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63"/>
                                        </p:tgtEl>
                                        <p:attrNameLst>
                                          <p:attrName>style.visibility</p:attrName>
                                        </p:attrNameLst>
                                      </p:cBhvr>
                                      <p:to>
                                        <p:strVal val="visible"/>
                                      </p:to>
                                    </p:set>
                                    <p:anim calcmode="lin" valueType="num">
                                      <p:cBhvr additive="base">
                                        <p:cTn id="137" dur="500" fill="hold"/>
                                        <p:tgtEl>
                                          <p:spTgt spid="63"/>
                                        </p:tgtEl>
                                        <p:attrNameLst>
                                          <p:attrName>ppt_x</p:attrName>
                                        </p:attrNameLst>
                                      </p:cBhvr>
                                      <p:tavLst>
                                        <p:tav tm="0">
                                          <p:val>
                                            <p:strVal val="#ppt_x"/>
                                          </p:val>
                                        </p:tav>
                                        <p:tav tm="100000">
                                          <p:val>
                                            <p:strVal val="#ppt_x"/>
                                          </p:val>
                                        </p:tav>
                                      </p:tavLst>
                                    </p:anim>
                                    <p:anim calcmode="lin" valueType="num">
                                      <p:cBhvr additive="base">
                                        <p:cTn id="138" dur="500" fill="hold"/>
                                        <p:tgtEl>
                                          <p:spTgt spid="63"/>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64"/>
                                        </p:tgtEl>
                                        <p:attrNameLst>
                                          <p:attrName>style.visibility</p:attrName>
                                        </p:attrNameLst>
                                      </p:cBhvr>
                                      <p:to>
                                        <p:strVal val="visible"/>
                                      </p:to>
                                    </p:set>
                                    <p:anim calcmode="lin" valueType="num">
                                      <p:cBhvr additive="base">
                                        <p:cTn id="141" dur="500" fill="hold"/>
                                        <p:tgtEl>
                                          <p:spTgt spid="64"/>
                                        </p:tgtEl>
                                        <p:attrNameLst>
                                          <p:attrName>ppt_x</p:attrName>
                                        </p:attrNameLst>
                                      </p:cBhvr>
                                      <p:tavLst>
                                        <p:tav tm="0">
                                          <p:val>
                                            <p:strVal val="#ppt_x"/>
                                          </p:val>
                                        </p:tav>
                                        <p:tav tm="100000">
                                          <p:val>
                                            <p:strVal val="#ppt_x"/>
                                          </p:val>
                                        </p:tav>
                                      </p:tavLst>
                                    </p:anim>
                                    <p:anim calcmode="lin" valueType="num">
                                      <p:cBhvr additive="base">
                                        <p:cTn id="142"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grpId="0" nodeType="clickEffect">
                                  <p:stCondLst>
                                    <p:cond delay="0"/>
                                  </p:stCondLst>
                                  <p:childTnLst>
                                    <p:set>
                                      <p:cBhvr>
                                        <p:cTn id="146" dur="1" fill="hold">
                                          <p:stCondLst>
                                            <p:cond delay="0"/>
                                          </p:stCondLst>
                                        </p:cTn>
                                        <p:tgtEl>
                                          <p:spTgt spid="40"/>
                                        </p:tgtEl>
                                        <p:attrNameLst>
                                          <p:attrName>style.visibility</p:attrName>
                                        </p:attrNameLst>
                                      </p:cBhvr>
                                      <p:to>
                                        <p:strVal val="visible"/>
                                      </p:to>
                                    </p:set>
                                    <p:anim calcmode="lin" valueType="num">
                                      <p:cBhvr additive="base">
                                        <p:cTn id="147" dur="500" fill="hold"/>
                                        <p:tgtEl>
                                          <p:spTgt spid="40"/>
                                        </p:tgtEl>
                                        <p:attrNameLst>
                                          <p:attrName>ppt_x</p:attrName>
                                        </p:attrNameLst>
                                      </p:cBhvr>
                                      <p:tavLst>
                                        <p:tav tm="0">
                                          <p:val>
                                            <p:strVal val="#ppt_x"/>
                                          </p:val>
                                        </p:tav>
                                        <p:tav tm="100000">
                                          <p:val>
                                            <p:strVal val="#ppt_x"/>
                                          </p:val>
                                        </p:tav>
                                      </p:tavLst>
                                    </p:anim>
                                    <p:anim calcmode="lin" valueType="num">
                                      <p:cBhvr additive="base">
                                        <p:cTn id="148" dur="500" fill="hold"/>
                                        <p:tgtEl>
                                          <p:spTgt spid="40"/>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58"/>
                                        </p:tgtEl>
                                        <p:attrNameLst>
                                          <p:attrName>style.visibility</p:attrName>
                                        </p:attrNameLst>
                                      </p:cBhvr>
                                      <p:to>
                                        <p:strVal val="visible"/>
                                      </p:to>
                                    </p:set>
                                    <p:anim calcmode="lin" valueType="num">
                                      <p:cBhvr additive="base">
                                        <p:cTn id="151" dur="500" fill="hold"/>
                                        <p:tgtEl>
                                          <p:spTgt spid="58"/>
                                        </p:tgtEl>
                                        <p:attrNameLst>
                                          <p:attrName>ppt_x</p:attrName>
                                        </p:attrNameLst>
                                      </p:cBhvr>
                                      <p:tavLst>
                                        <p:tav tm="0">
                                          <p:val>
                                            <p:strVal val="#ppt_x"/>
                                          </p:val>
                                        </p:tav>
                                        <p:tav tm="100000">
                                          <p:val>
                                            <p:strVal val="#ppt_x"/>
                                          </p:val>
                                        </p:tav>
                                      </p:tavLst>
                                    </p:anim>
                                    <p:anim calcmode="lin" valueType="num">
                                      <p:cBhvr additive="base">
                                        <p:cTn id="152" dur="500" fill="hold"/>
                                        <p:tgtEl>
                                          <p:spTgt spid="58"/>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67"/>
                                        </p:tgtEl>
                                        <p:attrNameLst>
                                          <p:attrName>style.visibility</p:attrName>
                                        </p:attrNameLst>
                                      </p:cBhvr>
                                      <p:to>
                                        <p:strVal val="visible"/>
                                      </p:to>
                                    </p:set>
                                    <p:anim calcmode="lin" valueType="num">
                                      <p:cBhvr additive="base">
                                        <p:cTn id="155" dur="500" fill="hold"/>
                                        <p:tgtEl>
                                          <p:spTgt spid="67"/>
                                        </p:tgtEl>
                                        <p:attrNameLst>
                                          <p:attrName>ppt_x</p:attrName>
                                        </p:attrNameLst>
                                      </p:cBhvr>
                                      <p:tavLst>
                                        <p:tav tm="0">
                                          <p:val>
                                            <p:strVal val="#ppt_x"/>
                                          </p:val>
                                        </p:tav>
                                        <p:tav tm="100000">
                                          <p:val>
                                            <p:strVal val="#ppt_x"/>
                                          </p:val>
                                        </p:tav>
                                      </p:tavLst>
                                    </p:anim>
                                    <p:anim calcmode="lin" valueType="num">
                                      <p:cBhvr additive="base">
                                        <p:cTn id="156" dur="500" fill="hold"/>
                                        <p:tgtEl>
                                          <p:spTgt spid="67"/>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66"/>
                                        </p:tgtEl>
                                        <p:attrNameLst>
                                          <p:attrName>style.visibility</p:attrName>
                                        </p:attrNameLst>
                                      </p:cBhvr>
                                      <p:to>
                                        <p:strVal val="visible"/>
                                      </p:to>
                                    </p:set>
                                    <p:anim calcmode="lin" valueType="num">
                                      <p:cBhvr additive="base">
                                        <p:cTn id="159" dur="500" fill="hold"/>
                                        <p:tgtEl>
                                          <p:spTgt spid="66"/>
                                        </p:tgtEl>
                                        <p:attrNameLst>
                                          <p:attrName>ppt_x</p:attrName>
                                        </p:attrNameLst>
                                      </p:cBhvr>
                                      <p:tavLst>
                                        <p:tav tm="0">
                                          <p:val>
                                            <p:strVal val="#ppt_x"/>
                                          </p:val>
                                        </p:tav>
                                        <p:tav tm="100000">
                                          <p:val>
                                            <p:strVal val="#ppt_x"/>
                                          </p:val>
                                        </p:tav>
                                      </p:tavLst>
                                    </p:anim>
                                    <p:anim calcmode="lin" valueType="num">
                                      <p:cBhvr additive="base">
                                        <p:cTn id="160" dur="500" fill="hold"/>
                                        <p:tgtEl>
                                          <p:spTgt spid="66"/>
                                        </p:tgtEl>
                                        <p:attrNameLst>
                                          <p:attrName>ppt_y</p:attrName>
                                        </p:attrNameLst>
                                      </p:cBhvr>
                                      <p:tavLst>
                                        <p:tav tm="0">
                                          <p:val>
                                            <p:strVal val="1+#ppt_h/2"/>
                                          </p:val>
                                        </p:tav>
                                        <p:tav tm="100000">
                                          <p:val>
                                            <p:strVal val="#ppt_y"/>
                                          </p:val>
                                        </p:tav>
                                      </p:tavLst>
                                    </p:anim>
                                  </p:childTnLst>
                                </p:cTn>
                              </p:par>
                              <p:par>
                                <p:cTn id="161" presetID="2" presetClass="entr" presetSubtype="4" fill="hold" nodeType="withEffect">
                                  <p:stCondLst>
                                    <p:cond delay="0"/>
                                  </p:stCondLst>
                                  <p:childTnLst>
                                    <p:set>
                                      <p:cBhvr>
                                        <p:cTn id="162" dur="1" fill="hold">
                                          <p:stCondLst>
                                            <p:cond delay="0"/>
                                          </p:stCondLst>
                                        </p:cTn>
                                        <p:tgtEl>
                                          <p:spTgt spid="74"/>
                                        </p:tgtEl>
                                        <p:attrNameLst>
                                          <p:attrName>style.visibility</p:attrName>
                                        </p:attrNameLst>
                                      </p:cBhvr>
                                      <p:to>
                                        <p:strVal val="visible"/>
                                      </p:to>
                                    </p:set>
                                    <p:anim calcmode="lin" valueType="num">
                                      <p:cBhvr additive="base">
                                        <p:cTn id="163" dur="500" fill="hold"/>
                                        <p:tgtEl>
                                          <p:spTgt spid="74"/>
                                        </p:tgtEl>
                                        <p:attrNameLst>
                                          <p:attrName>ppt_x</p:attrName>
                                        </p:attrNameLst>
                                      </p:cBhvr>
                                      <p:tavLst>
                                        <p:tav tm="0">
                                          <p:val>
                                            <p:strVal val="#ppt_x"/>
                                          </p:val>
                                        </p:tav>
                                        <p:tav tm="100000">
                                          <p:val>
                                            <p:strVal val="#ppt_x"/>
                                          </p:val>
                                        </p:tav>
                                      </p:tavLst>
                                    </p:anim>
                                    <p:anim calcmode="lin" valueType="num">
                                      <p:cBhvr additive="base">
                                        <p:cTn id="164" dur="500" fill="hold"/>
                                        <p:tgtEl>
                                          <p:spTgt spid="74"/>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0"/>
                                  </p:stCondLst>
                                  <p:childTnLst>
                                    <p:set>
                                      <p:cBhvr>
                                        <p:cTn id="166" dur="1" fill="hold">
                                          <p:stCondLst>
                                            <p:cond delay="0"/>
                                          </p:stCondLst>
                                        </p:cTn>
                                        <p:tgtEl>
                                          <p:spTgt spid="75"/>
                                        </p:tgtEl>
                                        <p:attrNameLst>
                                          <p:attrName>style.visibility</p:attrName>
                                        </p:attrNameLst>
                                      </p:cBhvr>
                                      <p:to>
                                        <p:strVal val="visible"/>
                                      </p:to>
                                    </p:set>
                                    <p:anim calcmode="lin" valueType="num">
                                      <p:cBhvr additive="base">
                                        <p:cTn id="167" dur="500" fill="hold"/>
                                        <p:tgtEl>
                                          <p:spTgt spid="75"/>
                                        </p:tgtEl>
                                        <p:attrNameLst>
                                          <p:attrName>ppt_x</p:attrName>
                                        </p:attrNameLst>
                                      </p:cBhvr>
                                      <p:tavLst>
                                        <p:tav tm="0">
                                          <p:val>
                                            <p:strVal val="#ppt_x"/>
                                          </p:val>
                                        </p:tav>
                                        <p:tav tm="100000">
                                          <p:val>
                                            <p:strVal val="#ppt_x"/>
                                          </p:val>
                                        </p:tav>
                                      </p:tavLst>
                                    </p:anim>
                                    <p:anim calcmode="lin" valueType="num">
                                      <p:cBhvr additive="base">
                                        <p:cTn id="168"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4" grpId="0" animBg="1"/>
      <p:bldP spid="34" grpId="1" animBg="1"/>
      <p:bldP spid="35" grpId="0" animBg="1"/>
      <p:bldP spid="35" grpId="1" animBg="1"/>
      <p:bldP spid="36" grpId="0" animBg="1"/>
      <p:bldP spid="36" grpId="1" animBg="1"/>
      <p:bldP spid="38" grpId="0" animBg="1"/>
      <p:bldP spid="39" grpId="0" animBg="1"/>
      <p:bldP spid="40" grpId="0" animBg="1"/>
      <p:bldP spid="41" grpId="0" animBg="1"/>
      <p:bldP spid="42" grpId="0"/>
      <p:bldP spid="43" grpId="0" animBg="1"/>
      <p:bldP spid="44" grpId="0"/>
      <p:bldP spid="45" grpId="0" animBg="1"/>
      <p:bldP spid="46" grpId="0"/>
      <p:bldP spid="48" grpId="0" animBg="1"/>
      <p:bldP spid="51" grpId="0" animBg="1"/>
      <p:bldP spid="52" grpId="0"/>
      <p:bldP spid="54" grpId="0" animBg="1"/>
      <p:bldP spid="55" grpId="0"/>
      <p:bldP spid="56" grpId="0"/>
      <p:bldP spid="57" grpId="0"/>
      <p:bldP spid="58" grpId="0"/>
      <p:bldP spid="60" grpId="0" animBg="1"/>
      <p:bldP spid="61" grpId="0"/>
      <p:bldP spid="63" grpId="0" animBg="1"/>
      <p:bldP spid="64" grpId="0"/>
      <p:bldP spid="66" grpId="0" animBg="1"/>
      <p:bldP spid="67" grpId="0"/>
      <p:bldP spid="71" grpId="0" animBg="1"/>
      <p:bldP spid="72" grpId="0" animBg="1"/>
      <p:bldP spid="75" grpId="0" animBg="1"/>
      <p:bldP spid="80" grpId="0" animBg="1"/>
      <p:bldP spid="85" grpId="0" animBg="1"/>
      <p:bldP spid="90" grpId="0" animBg="1"/>
      <p:bldP spid="9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3"/>
          <p:cNvSpPr txBox="1">
            <a:spLocks noChangeArrowheads="1"/>
          </p:cNvSpPr>
          <p:nvPr/>
        </p:nvSpPr>
        <p:spPr bwMode="auto">
          <a:xfrm>
            <a:off x="1120379" y="1380723"/>
            <a:ext cx="1231106" cy="117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微软雅黑" pitchFamily="34" charset="-122"/>
                <a:ea typeface="微软雅黑" pitchFamily="34" charset="-122"/>
              </a:defRPr>
            </a:lvl1pPr>
            <a:lvl2pPr>
              <a:defRPr>
                <a:solidFill>
                  <a:schemeClr val="tx1"/>
                </a:solidFill>
                <a:latin typeface="微软雅黑" pitchFamily="34" charset="-122"/>
                <a:ea typeface="微软雅黑" pitchFamily="34" charset="-122"/>
              </a:defRPr>
            </a:lvl2pPr>
            <a:lvl3pPr>
              <a:defRPr>
                <a:solidFill>
                  <a:schemeClr val="tx1"/>
                </a:solidFill>
                <a:latin typeface="微软雅黑" pitchFamily="34" charset="-122"/>
                <a:ea typeface="微软雅黑" pitchFamily="34" charset="-122"/>
              </a:defRPr>
            </a:lvl3pPr>
            <a:lvl4pPr>
              <a:defRPr>
                <a:solidFill>
                  <a:schemeClr val="tx1"/>
                </a:solidFill>
                <a:latin typeface="微软雅黑" pitchFamily="34" charset="-122"/>
                <a:ea typeface="微软雅黑" pitchFamily="34" charset="-122"/>
              </a:defRPr>
            </a:lvl4pPr>
            <a:lvl5pPr>
              <a:defRPr>
                <a:solidFill>
                  <a:schemeClr val="tx1"/>
                </a:solidFill>
                <a:latin typeface="微软雅黑" pitchFamily="34" charset="-122"/>
                <a:ea typeface="微软雅黑" pitchFamily="34" charset="-122"/>
              </a:defRPr>
            </a:lvl5pPr>
            <a:lvl6pPr fontAlgn="base">
              <a:spcBef>
                <a:spcPct val="0"/>
              </a:spcBef>
              <a:spcAft>
                <a:spcPct val="0"/>
              </a:spcAft>
              <a:defRPr>
                <a:solidFill>
                  <a:schemeClr val="tx1"/>
                </a:solidFill>
                <a:latin typeface="微软雅黑" pitchFamily="34" charset="-122"/>
                <a:ea typeface="微软雅黑" pitchFamily="34" charset="-122"/>
              </a:defRPr>
            </a:lvl6pPr>
            <a:lvl7pPr fontAlgn="base">
              <a:spcBef>
                <a:spcPct val="0"/>
              </a:spcBef>
              <a:spcAft>
                <a:spcPct val="0"/>
              </a:spcAft>
              <a:defRPr>
                <a:solidFill>
                  <a:schemeClr val="tx1"/>
                </a:solidFill>
                <a:latin typeface="微软雅黑" pitchFamily="34" charset="-122"/>
                <a:ea typeface="微软雅黑" pitchFamily="34" charset="-122"/>
              </a:defRPr>
            </a:lvl7pPr>
            <a:lvl8pPr fontAlgn="base">
              <a:spcBef>
                <a:spcPct val="0"/>
              </a:spcBef>
              <a:spcAft>
                <a:spcPct val="0"/>
              </a:spcAft>
              <a:defRPr>
                <a:solidFill>
                  <a:schemeClr val="tx1"/>
                </a:solidFill>
                <a:latin typeface="微软雅黑" pitchFamily="34" charset="-122"/>
                <a:ea typeface="微软雅黑" pitchFamily="34" charset="-122"/>
              </a:defRPr>
            </a:lvl8pPr>
            <a:lvl9pPr fontAlgn="base">
              <a:spcBef>
                <a:spcPct val="0"/>
              </a:spcBef>
              <a:spcAft>
                <a:spcPct val="0"/>
              </a:spcAft>
              <a:defRPr>
                <a:solidFill>
                  <a:schemeClr val="tx1"/>
                </a:solidFill>
                <a:latin typeface="微软雅黑" pitchFamily="34" charset="-122"/>
                <a:ea typeface="微软雅黑" pitchFamily="34" charset="-122"/>
              </a:defRPr>
            </a:lvl9pPr>
          </a:lstStyle>
          <a:p>
            <a:pPr algn="ctr">
              <a:spcBef>
                <a:spcPct val="20000"/>
              </a:spcBef>
            </a:pPr>
            <a:r>
              <a:rPr lang="en-US" altLang="en-US" sz="8625" b="1" i="1" dirty="0">
                <a:solidFill>
                  <a:srgbClr val="197519"/>
                </a:solidFill>
              </a:rPr>
              <a:t>03</a:t>
            </a:r>
          </a:p>
        </p:txBody>
      </p:sp>
      <p:sp>
        <p:nvSpPr>
          <p:cNvPr id="3" name="文本框 4"/>
          <p:cNvSpPr txBox="1">
            <a:spLocks noChangeArrowheads="1"/>
          </p:cNvSpPr>
          <p:nvPr/>
        </p:nvSpPr>
        <p:spPr bwMode="auto">
          <a:xfrm>
            <a:off x="2749154" y="1979607"/>
            <a:ext cx="39802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97519"/>
                </a:solidFill>
              </a:rPr>
              <a:t>请添加相关文字标题</a:t>
            </a:r>
          </a:p>
        </p:txBody>
      </p:sp>
      <p:sp>
        <p:nvSpPr>
          <p:cNvPr id="4" name="文本框 5"/>
          <p:cNvSpPr txBox="1">
            <a:spLocks noChangeArrowheads="1"/>
          </p:cNvSpPr>
          <p:nvPr/>
        </p:nvSpPr>
        <p:spPr bwMode="auto">
          <a:xfrm>
            <a:off x="2737247" y="1549792"/>
            <a:ext cx="15159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i="1" dirty="0">
                <a:solidFill>
                  <a:srgbClr val="197519"/>
                </a:solidFill>
              </a:rPr>
              <a:t>Part Three</a:t>
            </a:r>
            <a:endParaRPr lang="zh-CN" altLang="en-US" sz="2400" b="1" i="1" dirty="0">
              <a:solidFill>
                <a:srgbClr val="197519"/>
              </a:solidFill>
              <a:ea typeface="Meiryo UI" pitchFamily="34" charset="-128"/>
              <a:cs typeface="Meiryo UI" pitchFamily="34" charset="-128"/>
            </a:endParaRPr>
          </a:p>
        </p:txBody>
      </p:sp>
      <p:sp>
        <p:nvSpPr>
          <p:cNvPr id="5" name="等腰三角形 4"/>
          <p:cNvSpPr>
            <a:spLocks noChangeArrowheads="1"/>
          </p:cNvSpPr>
          <p:nvPr/>
        </p:nvSpPr>
        <p:spPr bwMode="auto">
          <a:xfrm rot="9233090">
            <a:off x="7131844" y="1310475"/>
            <a:ext cx="200025" cy="172641"/>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6" name="等腰三角形 5"/>
          <p:cNvSpPr>
            <a:spLocks noChangeArrowheads="1"/>
          </p:cNvSpPr>
          <p:nvPr/>
        </p:nvSpPr>
        <p:spPr bwMode="auto">
          <a:xfrm rot="-6030424">
            <a:off x="6867526" y="1816491"/>
            <a:ext cx="297656" cy="257175"/>
          </a:xfrm>
          <a:prstGeom prst="triangle">
            <a:avLst>
              <a:gd name="adj" fmla="val 50000"/>
            </a:avLst>
          </a:prstGeom>
          <a:solidFill>
            <a:srgbClr val="30903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7" name="等腰三角形 6"/>
          <p:cNvSpPr>
            <a:spLocks noChangeArrowheads="1"/>
          </p:cNvSpPr>
          <p:nvPr/>
        </p:nvSpPr>
        <p:spPr bwMode="auto">
          <a:xfrm rot="-228606">
            <a:off x="6768704" y="823511"/>
            <a:ext cx="200025" cy="172640"/>
          </a:xfrm>
          <a:prstGeom prst="triangle">
            <a:avLst>
              <a:gd name="adj" fmla="val 50000"/>
            </a:avLst>
          </a:prstGeom>
          <a:solidFill>
            <a:srgbClr val="2B7E2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8" name="组合 7"/>
          <p:cNvGrpSpPr>
            <a:grpSpLocks/>
          </p:cNvGrpSpPr>
          <p:nvPr/>
        </p:nvGrpSpPr>
        <p:grpSpPr bwMode="auto">
          <a:xfrm>
            <a:off x="7450931" y="1818873"/>
            <a:ext cx="1076325" cy="982265"/>
            <a:chOff x="9933940" y="3132138"/>
            <a:chExt cx="1435100" cy="1309686"/>
          </a:xfrm>
        </p:grpSpPr>
        <p:sp>
          <p:nvSpPr>
            <p:cNvPr id="9" name="等腰三角形 22"/>
            <p:cNvSpPr>
              <a:spLocks noChangeArrowheads="1"/>
            </p:cNvSpPr>
            <p:nvPr/>
          </p:nvSpPr>
          <p:spPr bwMode="auto">
            <a:xfrm rot="-8687839">
              <a:off x="9933940" y="3427412"/>
              <a:ext cx="1176338"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0" name="组合 2"/>
            <p:cNvGrpSpPr>
              <a:grpSpLocks/>
            </p:cNvGrpSpPr>
            <p:nvPr/>
          </p:nvGrpSpPr>
          <p:grpSpPr bwMode="auto">
            <a:xfrm>
              <a:off x="10065703" y="3132138"/>
              <a:ext cx="1303337" cy="1279524"/>
              <a:chOff x="10065703" y="3132138"/>
              <a:chExt cx="1303337" cy="1279524"/>
            </a:xfrm>
          </p:grpSpPr>
          <p:sp>
            <p:nvSpPr>
              <p:cNvPr id="11" name="等腰三角形 21"/>
              <p:cNvSpPr>
                <a:spLocks noChangeArrowheads="1"/>
              </p:cNvSpPr>
              <p:nvPr/>
            </p:nvSpPr>
            <p:spPr bwMode="auto">
              <a:xfrm rot="-8687839">
                <a:off x="10065703" y="3487738"/>
                <a:ext cx="944562" cy="815975"/>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2" name="组合 1"/>
              <p:cNvGrpSpPr>
                <a:grpSpLocks/>
              </p:cNvGrpSpPr>
              <p:nvPr/>
            </p:nvGrpSpPr>
            <p:grpSpPr bwMode="auto">
              <a:xfrm>
                <a:off x="10165715" y="3132138"/>
                <a:ext cx="1203325" cy="1279524"/>
                <a:chOff x="10165715" y="3132138"/>
                <a:chExt cx="1203325" cy="1279524"/>
              </a:xfrm>
            </p:grpSpPr>
            <p:sp>
              <p:nvSpPr>
                <p:cNvPr id="13" name="椭圆 23"/>
                <p:cNvSpPr>
                  <a:spLocks noChangeArrowheads="1"/>
                </p:cNvSpPr>
                <p:nvPr/>
              </p:nvSpPr>
              <p:spPr bwMode="auto">
                <a:xfrm rot="9110320">
                  <a:off x="11254740" y="37925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4" name="椭圆 24"/>
                <p:cNvSpPr>
                  <a:spLocks noChangeArrowheads="1"/>
                </p:cNvSpPr>
                <p:nvPr/>
              </p:nvSpPr>
              <p:spPr bwMode="auto">
                <a:xfrm rot="9110320">
                  <a:off x="10165715" y="4295774"/>
                  <a:ext cx="115888"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5" name="椭圆 25"/>
                <p:cNvSpPr>
                  <a:spLocks noChangeArrowheads="1"/>
                </p:cNvSpPr>
                <p:nvPr/>
              </p:nvSpPr>
              <p:spPr bwMode="auto">
                <a:xfrm rot="9110320">
                  <a:off x="10283190" y="31321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grpSp>
      <p:sp>
        <p:nvSpPr>
          <p:cNvPr id="16" name="等腰三角形 15"/>
          <p:cNvSpPr>
            <a:spLocks noChangeArrowheads="1"/>
          </p:cNvSpPr>
          <p:nvPr/>
        </p:nvSpPr>
        <p:spPr bwMode="auto">
          <a:xfrm rot="-3389783">
            <a:off x="6462118" y="1091996"/>
            <a:ext cx="95250" cy="82153"/>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17" name="等腰三角形 16"/>
          <p:cNvSpPr>
            <a:spLocks noChangeArrowheads="1"/>
          </p:cNvSpPr>
          <p:nvPr/>
        </p:nvSpPr>
        <p:spPr bwMode="auto">
          <a:xfrm rot="8748521">
            <a:off x="6730604" y="1205700"/>
            <a:ext cx="96440" cy="82154"/>
          </a:xfrm>
          <a:prstGeom prst="triangle">
            <a:avLst>
              <a:gd name="adj" fmla="val 50000"/>
            </a:avLst>
          </a:prstGeom>
          <a:solidFill>
            <a:srgbClr val="55955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cxnSp>
        <p:nvCxnSpPr>
          <p:cNvPr id="18" name="Straight Connector 13"/>
          <p:cNvCxnSpPr>
            <a:cxnSpLocks noChangeShapeType="1"/>
          </p:cNvCxnSpPr>
          <p:nvPr/>
        </p:nvCxnSpPr>
        <p:spPr bwMode="auto">
          <a:xfrm flipH="1">
            <a:off x="1063229" y="2552298"/>
            <a:ext cx="5406628" cy="0"/>
          </a:xfrm>
          <a:prstGeom prst="line">
            <a:avLst/>
          </a:prstGeom>
          <a:noFill/>
          <a:ln w="19050" cap="sq">
            <a:solidFill>
              <a:srgbClr val="197519"/>
            </a:solidFill>
            <a:miter lim="800000"/>
            <a:headEnd type="oval" w="med" len="me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2913680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8" presetClass="emph" presetSubtype="0" fill="hold" grpId="0" nodeType="withEffect">
                                  <p:stCondLst>
                                    <p:cond delay="0"/>
                                  </p:stCondLst>
                                  <p:childTnLst>
                                    <p:animRot by="21600000">
                                      <p:cBhvr>
                                        <p:cTn id="18" dur="1000" fill="hold"/>
                                        <p:tgtEl>
                                          <p:spTgt spid="5"/>
                                        </p:tgtEl>
                                        <p:attrNameLst>
                                          <p:attrName>r</p:attrName>
                                        </p:attrNameLst>
                                      </p:cBhvr>
                                    </p:animRot>
                                  </p:childTnLst>
                                </p:cTn>
                              </p:par>
                              <p:par>
                                <p:cTn id="19" presetID="8" presetClass="emph" presetSubtype="0" fill="hold" grpId="0" nodeType="withEffect">
                                  <p:stCondLst>
                                    <p:cond delay="0"/>
                                  </p:stCondLst>
                                  <p:childTnLst>
                                    <p:animRot by="21600000">
                                      <p:cBhvr>
                                        <p:cTn id="20" dur="1000" fill="hold"/>
                                        <p:tgtEl>
                                          <p:spTgt spid="6"/>
                                        </p:tgtEl>
                                        <p:attrNameLst>
                                          <p:attrName>r</p:attrName>
                                        </p:attrNameLst>
                                      </p:cBhvr>
                                    </p:animRot>
                                  </p:childTnLst>
                                </p:cTn>
                              </p:par>
                              <p:par>
                                <p:cTn id="21" presetID="8" presetClass="emph" presetSubtype="0" fill="hold" grpId="0" nodeType="withEffect">
                                  <p:stCondLst>
                                    <p:cond delay="0"/>
                                  </p:stCondLst>
                                  <p:childTnLst>
                                    <p:animRot by="21600000">
                                      <p:cBhvr>
                                        <p:cTn id="22" dur="1000" fill="hold"/>
                                        <p:tgtEl>
                                          <p:spTgt spid="7"/>
                                        </p:tgtEl>
                                        <p:attrNameLst>
                                          <p:attrName>r</p:attrName>
                                        </p:attrNameLst>
                                      </p:cBhvr>
                                    </p:animRot>
                                  </p:childTnLst>
                                </p:cTn>
                              </p:par>
                              <p:par>
                                <p:cTn id="23" presetID="8" presetClass="emph" presetSubtype="0" fill="hold" grpId="0" nodeType="withEffect">
                                  <p:stCondLst>
                                    <p:cond delay="0"/>
                                  </p:stCondLst>
                                  <p:childTnLst>
                                    <p:animRot by="21600000">
                                      <p:cBhvr>
                                        <p:cTn id="24" dur="1000" fill="hold"/>
                                        <p:tgtEl>
                                          <p:spTgt spid="16"/>
                                        </p:tgtEl>
                                        <p:attrNameLst>
                                          <p:attrName>r</p:attrName>
                                        </p:attrNameLst>
                                      </p:cBhvr>
                                    </p:animRot>
                                  </p:childTnLst>
                                </p:cTn>
                              </p:par>
                              <p:par>
                                <p:cTn id="25" presetID="8" presetClass="emph" presetSubtype="0" fill="hold" grpId="0" nodeType="withEffect">
                                  <p:stCondLst>
                                    <p:cond delay="0"/>
                                  </p:stCondLst>
                                  <p:childTnLst>
                                    <p:animRot by="21600000">
                                      <p:cBhvr>
                                        <p:cTn id="26" dur="1000" fill="hold"/>
                                        <p:tgtEl>
                                          <p:spTgt spid="17"/>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8"/>
                                        </p:tgtEl>
                                        <p:attrNameLst>
                                          <p:attrName>r</p:attrName>
                                        </p:attrNameLst>
                                      </p:cBhvr>
                                    </p:animRot>
                                  </p:childTnLst>
                                </p:cTn>
                              </p:par>
                              <p:par>
                                <p:cTn id="29" presetID="53" presetClass="entr" presetSubtype="16"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41" presetClass="entr" presetSubtype="0" fill="hold" grpId="0" nodeType="withEffect">
                                  <p:stCondLst>
                                    <p:cond delay="200"/>
                                  </p:stCondLst>
                                  <p:iterate type="lt">
                                    <p:tmPct val="10000"/>
                                  </p:iterate>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
                                        </p:tgtEl>
                                        <p:attrNameLst>
                                          <p:attrName>ppt_y</p:attrName>
                                        </p:attrNameLst>
                                      </p:cBhvr>
                                      <p:tavLst>
                                        <p:tav tm="0">
                                          <p:val>
                                            <p:strVal val="#ppt_y"/>
                                          </p:val>
                                        </p:tav>
                                        <p:tav tm="100000">
                                          <p:val>
                                            <p:strVal val="#ppt_y"/>
                                          </p:val>
                                        </p:tav>
                                      </p:tavLst>
                                    </p:anim>
                                    <p:anim calcmode="lin" valueType="num">
                                      <p:cBhvr>
                                        <p:cTn id="3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par>
                                <p:cTn id="44" presetID="22" presetClass="entr" presetSubtype="8" fill="hold" nodeType="withEffect">
                                  <p:stCondLst>
                                    <p:cond delay="3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5" grpId="1" animBg="1"/>
      <p:bldP spid="6" grpId="0" animBg="1"/>
      <p:bldP spid="6" grpId="1" animBg="1"/>
      <p:bldP spid="7" grpId="0" animBg="1"/>
      <p:bldP spid="7" grpId="1" animBg="1"/>
      <p:bldP spid="16" grpId="0" animBg="1"/>
      <p:bldP spid="16" grpId="1" animBg="1"/>
      <p:bldP spid="17" grpId="0" animBg="1"/>
      <p:bldP spid="17"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a:spLocks noChangeArrowheads="1"/>
          </p:cNvSpPr>
          <p:nvPr/>
        </p:nvSpPr>
        <p:spPr bwMode="auto">
          <a:xfrm>
            <a:off x="850335" y="409410"/>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29" name="等腰三角形 28"/>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 name="等腰三角形 29"/>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等腰三角形 30"/>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等腰三角形 31"/>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33" name="组合 32"/>
          <p:cNvGrpSpPr>
            <a:grpSpLocks/>
          </p:cNvGrpSpPr>
          <p:nvPr/>
        </p:nvGrpSpPr>
        <p:grpSpPr bwMode="auto">
          <a:xfrm>
            <a:off x="3177778" y="1460898"/>
            <a:ext cx="2633663" cy="2621756"/>
            <a:chOff x="4277618" y="1813081"/>
            <a:chExt cx="3512584" cy="3496242"/>
          </a:xfrm>
          <a:solidFill>
            <a:srgbClr val="197519"/>
          </a:solidFill>
        </p:grpSpPr>
        <p:grpSp>
          <p:nvGrpSpPr>
            <p:cNvPr id="34" name="组合 12"/>
            <p:cNvGrpSpPr>
              <a:grpSpLocks/>
            </p:cNvGrpSpPr>
            <p:nvPr/>
          </p:nvGrpSpPr>
          <p:grpSpPr bwMode="auto">
            <a:xfrm>
              <a:off x="4277618" y="3489753"/>
              <a:ext cx="1677196" cy="1819570"/>
              <a:chOff x="4277618" y="3489753"/>
              <a:chExt cx="1677196" cy="1819570"/>
            </a:xfrm>
            <a:grpFill/>
          </p:grpSpPr>
          <p:sp>
            <p:nvSpPr>
              <p:cNvPr id="44" name="等腰三角形 51"/>
              <p:cNvSpPr>
                <a:spLocks noChangeArrowheads="1"/>
              </p:cNvSpPr>
              <p:nvPr/>
            </p:nvSpPr>
            <p:spPr bwMode="auto">
              <a:xfrm>
                <a:off x="4277618" y="3489753"/>
                <a:ext cx="1676894" cy="1819570"/>
              </a:xfrm>
              <a:custGeom>
                <a:avLst/>
                <a:gdLst>
                  <a:gd name="T0" fmla="*/ 0 w 1260000"/>
                  <a:gd name="T1" fmla="*/ 0 h 1367762"/>
                  <a:gd name="T2" fmla="*/ 1260000 w 1260000"/>
                  <a:gd name="T3" fmla="*/ 1367762 h 1367762"/>
                </a:gdLst>
                <a:ahLst/>
                <a:cxnLst/>
                <a:rect l="T0" t="T1" r="T2" b="T3"/>
                <a:pathLst>
                  <a:path w="1260000" h="1367762">
                    <a:moveTo>
                      <a:pt x="216016" y="0"/>
                    </a:moveTo>
                    <a:lnTo>
                      <a:pt x="287857" y="107762"/>
                    </a:lnTo>
                    <a:lnTo>
                      <a:pt x="852738" y="107762"/>
                    </a:lnTo>
                    <a:cubicBezTo>
                      <a:pt x="874619" y="323286"/>
                      <a:pt x="1044854" y="494352"/>
                      <a:pt x="1260000" y="517549"/>
                    </a:cubicBezTo>
                    <a:lnTo>
                      <a:pt x="1260000" y="1043866"/>
                    </a:lnTo>
                    <a:lnTo>
                      <a:pt x="1152000" y="1115866"/>
                    </a:lnTo>
                    <a:lnTo>
                      <a:pt x="1260000" y="1187866"/>
                    </a:lnTo>
                    <a:lnTo>
                      <a:pt x="1260000" y="1367762"/>
                    </a:lnTo>
                    <a:lnTo>
                      <a:pt x="0" y="1367762"/>
                    </a:lnTo>
                    <a:lnTo>
                      <a:pt x="0" y="107762"/>
                    </a:lnTo>
                    <a:lnTo>
                      <a:pt x="144175" y="107762"/>
                    </a:lnTo>
                    <a:close/>
                  </a:path>
                </a:pathLst>
              </a:custGeom>
              <a:grpFill/>
              <a:ln>
                <a:noFill/>
              </a:ln>
              <a:extLst/>
            </p:spPr>
            <p:txBody>
              <a:bodyPr anchor="ctr"/>
              <a:lstStyle/>
              <a:p>
                <a:pPr algn="ctr" fontAlgn="auto">
                  <a:spcBef>
                    <a:spcPts val="0"/>
                  </a:spcBef>
                  <a:spcAft>
                    <a:spcPts val="0"/>
                  </a:spcAft>
                  <a:defRPr/>
                </a:pPr>
                <a:endParaRPr lang="zh-CN" altLang="zh-CN" sz="1727">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83"/>
              <p:cNvSpPr>
                <a:spLocks noChangeArrowheads="1"/>
              </p:cNvSpPr>
              <p:nvPr/>
            </p:nvSpPr>
            <p:spPr bwMode="auto">
              <a:xfrm>
                <a:off x="4277618" y="4255721"/>
                <a:ext cx="1677196" cy="5540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35" name="组合 13"/>
            <p:cNvGrpSpPr>
              <a:grpSpLocks/>
            </p:cNvGrpSpPr>
            <p:nvPr/>
          </p:nvGrpSpPr>
          <p:grpSpPr bwMode="auto">
            <a:xfrm>
              <a:off x="5954512" y="3632651"/>
              <a:ext cx="1821398" cy="1676672"/>
              <a:chOff x="5954512" y="3632651"/>
              <a:chExt cx="1821398" cy="1676672"/>
            </a:xfrm>
            <a:grpFill/>
          </p:grpSpPr>
          <p:sp>
            <p:nvSpPr>
              <p:cNvPr id="42" name="矩形 42"/>
              <p:cNvSpPr>
                <a:spLocks noChangeArrowheads="1"/>
              </p:cNvSpPr>
              <p:nvPr/>
            </p:nvSpPr>
            <p:spPr bwMode="auto">
              <a:xfrm>
                <a:off x="5954512" y="3632651"/>
                <a:ext cx="1821398" cy="1676672"/>
              </a:xfrm>
              <a:custGeom>
                <a:avLst/>
                <a:gdLst>
                  <a:gd name="T0" fmla="*/ 0 w 1368152"/>
                  <a:gd name="T1" fmla="*/ 0 h 1260000"/>
                  <a:gd name="T2" fmla="*/ 1368152 w 1368152"/>
                  <a:gd name="T3" fmla="*/ 1260000 h 1260000"/>
                </a:gdLst>
                <a:ahLst/>
                <a:cxnLst/>
                <a:rect l="T0" t="T1" r="T2" b="T3"/>
                <a:pathLst>
                  <a:path w="1368152" h="1260000">
                    <a:moveTo>
                      <a:pt x="108000" y="936104"/>
                    </a:moveTo>
                    <a:lnTo>
                      <a:pt x="108000" y="1080104"/>
                    </a:lnTo>
                    <a:lnTo>
                      <a:pt x="0" y="1008104"/>
                    </a:lnTo>
                    <a:close/>
                    <a:moveTo>
                      <a:pt x="518222" y="0"/>
                    </a:moveTo>
                    <a:lnTo>
                      <a:pt x="1075047" y="0"/>
                    </a:lnTo>
                    <a:lnTo>
                      <a:pt x="1145229" y="105273"/>
                    </a:lnTo>
                    <a:lnTo>
                      <a:pt x="1215411" y="0"/>
                    </a:lnTo>
                    <a:lnTo>
                      <a:pt x="1368152" y="0"/>
                    </a:lnTo>
                    <a:lnTo>
                      <a:pt x="1368152" y="1260000"/>
                    </a:lnTo>
                    <a:lnTo>
                      <a:pt x="108152" y="1260000"/>
                    </a:lnTo>
                    <a:lnTo>
                      <a:pt x="108152" y="410070"/>
                    </a:lnTo>
                    <a:cubicBezTo>
                      <a:pt x="324617" y="388083"/>
                      <a:pt x="496235" y="216464"/>
                      <a:pt x="518222" y="0"/>
                    </a:cubicBezTo>
                    <a:close/>
                  </a:path>
                </a:pathLst>
              </a:custGeom>
              <a:grpFill/>
              <a:ln>
                <a:noFill/>
              </a:ln>
              <a:extLst/>
            </p:spPr>
            <p:txBody>
              <a:bodyPr anchor="ctr"/>
              <a:lstStyle/>
              <a:p>
                <a:pPr algn="ctr" fontAlgn="auto">
                  <a:spcBef>
                    <a:spcPts val="0"/>
                  </a:spcBef>
                  <a:spcAft>
                    <a:spcPts val="0"/>
                  </a:spcAft>
                  <a:defRPr/>
                </a:pPr>
                <a:endParaRPr lang="zh-CN" altLang="zh-CN" sz="1727">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矩形 84"/>
              <p:cNvSpPr>
                <a:spLocks noChangeArrowheads="1"/>
              </p:cNvSpPr>
              <p:nvPr/>
            </p:nvSpPr>
            <p:spPr bwMode="auto">
              <a:xfrm>
                <a:off x="6098574" y="4208658"/>
                <a:ext cx="1677196" cy="5540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36" name="组合 14"/>
            <p:cNvGrpSpPr>
              <a:grpSpLocks/>
            </p:cNvGrpSpPr>
            <p:nvPr/>
          </p:nvGrpSpPr>
          <p:grpSpPr bwMode="auto">
            <a:xfrm>
              <a:off x="6099016" y="1813081"/>
              <a:ext cx="1691186" cy="1821157"/>
              <a:chOff x="6099016" y="1813081"/>
              <a:chExt cx="1691186" cy="1821157"/>
            </a:xfrm>
            <a:grpFill/>
          </p:grpSpPr>
          <p:sp>
            <p:nvSpPr>
              <p:cNvPr id="40" name="矩形 35"/>
              <p:cNvSpPr>
                <a:spLocks noChangeArrowheads="1"/>
              </p:cNvSpPr>
              <p:nvPr/>
            </p:nvSpPr>
            <p:spPr bwMode="auto">
              <a:xfrm>
                <a:off x="6099016" y="1813081"/>
                <a:ext cx="1676894" cy="1821157"/>
              </a:xfrm>
              <a:custGeom>
                <a:avLst/>
                <a:gdLst>
                  <a:gd name="T0" fmla="*/ 0 w 1260000"/>
                  <a:gd name="T1" fmla="*/ 0 h 1368389"/>
                  <a:gd name="T2" fmla="*/ 1260000 w 1260000"/>
                  <a:gd name="T3" fmla="*/ 1368389 h 1368389"/>
                </a:gdLst>
                <a:ahLst/>
                <a:cxnLst/>
                <a:rect l="T0" t="T1" r="T2" b="T3"/>
                <a:pathLst>
                  <a:path w="1260000" h="1368389">
                    <a:moveTo>
                      <a:pt x="965077" y="1260389"/>
                    </a:moveTo>
                    <a:lnTo>
                      <a:pt x="1109077" y="1260389"/>
                    </a:lnTo>
                    <a:lnTo>
                      <a:pt x="1037077" y="1368389"/>
                    </a:lnTo>
                    <a:close/>
                    <a:moveTo>
                      <a:pt x="0" y="0"/>
                    </a:moveTo>
                    <a:lnTo>
                      <a:pt x="1260000" y="0"/>
                    </a:lnTo>
                    <a:lnTo>
                      <a:pt x="1260000" y="1260000"/>
                    </a:lnTo>
                    <a:lnTo>
                      <a:pt x="409787" y="1260000"/>
                    </a:lnTo>
                    <a:cubicBezTo>
                      <a:pt x="386590" y="1044854"/>
                      <a:pt x="215525" y="874619"/>
                      <a:pt x="0" y="852738"/>
                    </a:cubicBezTo>
                    <a:lnTo>
                      <a:pt x="0" y="288016"/>
                    </a:lnTo>
                    <a:lnTo>
                      <a:pt x="108000" y="216016"/>
                    </a:lnTo>
                    <a:lnTo>
                      <a:pt x="0" y="144016"/>
                    </a:lnTo>
                    <a:close/>
                  </a:path>
                </a:pathLst>
              </a:custGeom>
              <a:grpFill/>
              <a:ln>
                <a:noFill/>
              </a:ln>
              <a:extLst/>
            </p:spPr>
            <p:txBody>
              <a:bodyPr anchor="ctr"/>
              <a:lstStyle/>
              <a:p>
                <a:pPr algn="ctr" fontAlgn="auto">
                  <a:spcBef>
                    <a:spcPts val="0"/>
                  </a:spcBef>
                  <a:spcAft>
                    <a:spcPts val="0"/>
                  </a:spcAft>
                  <a:defRPr/>
                </a:pPr>
                <a:endParaRPr lang="zh-CN" altLang="zh-CN" sz="1727">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85"/>
              <p:cNvSpPr>
                <a:spLocks noChangeArrowheads="1"/>
              </p:cNvSpPr>
              <p:nvPr/>
            </p:nvSpPr>
            <p:spPr bwMode="auto">
              <a:xfrm>
                <a:off x="6113005" y="2273106"/>
                <a:ext cx="1677197" cy="5540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37" name="组合 15"/>
            <p:cNvGrpSpPr>
              <a:grpSpLocks/>
            </p:cNvGrpSpPr>
            <p:nvPr/>
          </p:nvGrpSpPr>
          <p:grpSpPr bwMode="auto">
            <a:xfrm>
              <a:off x="4277618" y="1813081"/>
              <a:ext cx="1821398" cy="1676672"/>
              <a:chOff x="4277618" y="1813081"/>
              <a:chExt cx="1821398" cy="1676672"/>
            </a:xfrm>
            <a:grpFill/>
          </p:grpSpPr>
          <p:sp>
            <p:nvSpPr>
              <p:cNvPr id="38" name="等腰三角形 52"/>
              <p:cNvSpPr>
                <a:spLocks noChangeArrowheads="1"/>
              </p:cNvSpPr>
              <p:nvPr/>
            </p:nvSpPr>
            <p:spPr bwMode="auto">
              <a:xfrm rot="5400000">
                <a:off x="4349981" y="1740718"/>
                <a:ext cx="1676672" cy="1821398"/>
              </a:xfrm>
              <a:custGeom>
                <a:avLst/>
                <a:gdLst>
                  <a:gd name="T0" fmla="*/ 0 w 1260000"/>
                  <a:gd name="T1" fmla="*/ 0 h 1368000"/>
                  <a:gd name="T2" fmla="*/ 1260000 w 1260000"/>
                  <a:gd name="T3" fmla="*/ 1368000 h 1368000"/>
                </a:gdLst>
                <a:ahLst/>
                <a:cxnLst/>
                <a:rect l="T0" t="T1" r="T2" b="T3"/>
                <a:pathLst>
                  <a:path w="1260000" h="1368000">
                    <a:moveTo>
                      <a:pt x="0" y="1368000"/>
                    </a:moveTo>
                    <a:lnTo>
                      <a:pt x="0" y="108000"/>
                    </a:lnTo>
                    <a:lnTo>
                      <a:pt x="144016" y="108000"/>
                    </a:lnTo>
                    <a:lnTo>
                      <a:pt x="216016" y="0"/>
                    </a:lnTo>
                    <a:lnTo>
                      <a:pt x="288016" y="108000"/>
                    </a:lnTo>
                    <a:lnTo>
                      <a:pt x="853021" y="108000"/>
                    </a:lnTo>
                    <a:cubicBezTo>
                      <a:pt x="876107" y="322207"/>
                      <a:pt x="1045793" y="491893"/>
                      <a:pt x="1260000" y="514979"/>
                    </a:cubicBezTo>
                    <a:lnTo>
                      <a:pt x="1260000" y="1080069"/>
                    </a:lnTo>
                    <a:lnTo>
                      <a:pt x="1152128" y="1151984"/>
                    </a:lnTo>
                    <a:lnTo>
                      <a:pt x="1260000" y="1223899"/>
                    </a:lnTo>
                    <a:lnTo>
                      <a:pt x="1260000" y="1368000"/>
                    </a:lnTo>
                    <a:close/>
                  </a:path>
                </a:pathLst>
              </a:custGeom>
              <a:grpFill/>
              <a:ln>
                <a:noFill/>
              </a:ln>
              <a:extLst/>
            </p:spPr>
            <p:txBody>
              <a:bodyPr anchor="ctr"/>
              <a:lstStyle/>
              <a:p>
                <a:pPr algn="ctr" fontAlgn="auto">
                  <a:spcBef>
                    <a:spcPts val="0"/>
                  </a:spcBef>
                  <a:spcAft>
                    <a:spcPts val="0"/>
                  </a:spcAft>
                  <a:defRPr/>
                </a:pPr>
                <a:endParaRPr lang="zh-CN" altLang="zh-CN" sz="1727">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86"/>
              <p:cNvSpPr>
                <a:spLocks noChangeArrowheads="1"/>
              </p:cNvSpPr>
              <p:nvPr/>
            </p:nvSpPr>
            <p:spPr bwMode="auto">
              <a:xfrm>
                <a:off x="4277618" y="2279719"/>
                <a:ext cx="1677196" cy="5540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grpSp>
        <p:nvGrpSpPr>
          <p:cNvPr id="60" name="Group 21"/>
          <p:cNvGrpSpPr>
            <a:grpSpLocks/>
          </p:cNvGrpSpPr>
          <p:nvPr/>
        </p:nvGrpSpPr>
        <p:grpSpPr bwMode="auto">
          <a:xfrm>
            <a:off x="5869782" y="1419226"/>
            <a:ext cx="2683669" cy="794679"/>
            <a:chOff x="0" y="0"/>
            <a:chExt cx="2689320" cy="794703"/>
          </a:xfrm>
        </p:grpSpPr>
        <p:sp>
          <p:nvSpPr>
            <p:cNvPr id="61" name="TextBox 72"/>
            <p:cNvSpPr>
              <a:spLocks noChangeArrowheads="1"/>
            </p:cNvSpPr>
            <p:nvPr/>
          </p:nvSpPr>
          <p:spPr bwMode="auto">
            <a:xfrm>
              <a:off x="0" y="0"/>
              <a:ext cx="2213248" cy="253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050">
                <a:solidFill>
                  <a:srgbClr val="000000"/>
                </a:solidFill>
              </a:endParaRPr>
            </a:p>
          </p:txBody>
        </p:sp>
        <p:sp>
          <p:nvSpPr>
            <p:cNvPr id="62" name="TextBox 77"/>
            <p:cNvSpPr>
              <a:spLocks noChangeArrowheads="1"/>
            </p:cNvSpPr>
            <p:nvPr/>
          </p:nvSpPr>
          <p:spPr bwMode="auto">
            <a:xfrm>
              <a:off x="10694" y="217604"/>
              <a:ext cx="2678626" cy="577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endParaRPr lang="zh-CN" altLang="en-US" sz="105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63" name="Group 24"/>
          <p:cNvGrpSpPr>
            <a:grpSpLocks/>
          </p:cNvGrpSpPr>
          <p:nvPr/>
        </p:nvGrpSpPr>
        <p:grpSpPr bwMode="auto">
          <a:xfrm>
            <a:off x="5879307" y="2789635"/>
            <a:ext cx="2674144" cy="794170"/>
            <a:chOff x="0" y="0"/>
            <a:chExt cx="2678626" cy="796054"/>
          </a:xfrm>
        </p:grpSpPr>
        <p:sp>
          <p:nvSpPr>
            <p:cNvPr id="64" name="TextBox 79"/>
            <p:cNvSpPr>
              <a:spLocks noChangeArrowheads="1"/>
            </p:cNvSpPr>
            <p:nvPr/>
          </p:nvSpPr>
          <p:spPr bwMode="auto">
            <a:xfrm>
              <a:off x="0" y="0"/>
              <a:ext cx="2202554" cy="254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050">
                <a:solidFill>
                  <a:srgbClr val="000000"/>
                </a:solidFill>
              </a:endParaRPr>
            </a:p>
          </p:txBody>
        </p:sp>
        <p:sp>
          <p:nvSpPr>
            <p:cNvPr id="65" name="TextBox 80"/>
            <p:cNvSpPr>
              <a:spLocks noChangeArrowheads="1"/>
            </p:cNvSpPr>
            <p:nvPr/>
          </p:nvSpPr>
          <p:spPr bwMode="auto">
            <a:xfrm>
              <a:off x="10694" y="217604"/>
              <a:ext cx="2667932" cy="57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endParaRPr lang="zh-CN" altLang="en-US" sz="105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66" name="Group 27"/>
          <p:cNvGrpSpPr>
            <a:grpSpLocks/>
          </p:cNvGrpSpPr>
          <p:nvPr/>
        </p:nvGrpSpPr>
        <p:grpSpPr bwMode="auto">
          <a:xfrm>
            <a:off x="383382" y="1469231"/>
            <a:ext cx="2751535" cy="785370"/>
            <a:chOff x="32169" y="49844"/>
            <a:chExt cx="2757193" cy="785609"/>
          </a:xfrm>
        </p:grpSpPr>
        <p:sp>
          <p:nvSpPr>
            <p:cNvPr id="67" name="TextBox 82"/>
            <p:cNvSpPr>
              <a:spLocks noChangeArrowheads="1"/>
            </p:cNvSpPr>
            <p:nvPr/>
          </p:nvSpPr>
          <p:spPr bwMode="auto">
            <a:xfrm>
              <a:off x="1356525" y="49844"/>
              <a:ext cx="1432837" cy="27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200">
                <a:solidFill>
                  <a:srgbClr val="000000"/>
                </a:solidFill>
              </a:endParaRPr>
            </a:p>
          </p:txBody>
        </p:sp>
        <p:sp>
          <p:nvSpPr>
            <p:cNvPr id="68" name="TextBox 83"/>
            <p:cNvSpPr>
              <a:spLocks noChangeArrowheads="1"/>
            </p:cNvSpPr>
            <p:nvPr/>
          </p:nvSpPr>
          <p:spPr bwMode="auto">
            <a:xfrm>
              <a:off x="32169" y="258197"/>
              <a:ext cx="2721096" cy="577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endParaRPr lang="zh-CN" altLang="en-US" sz="105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69" name="Group 30"/>
          <p:cNvGrpSpPr>
            <a:grpSpLocks/>
          </p:cNvGrpSpPr>
          <p:nvPr/>
        </p:nvGrpSpPr>
        <p:grpSpPr bwMode="auto">
          <a:xfrm>
            <a:off x="447675" y="2887266"/>
            <a:ext cx="2690813" cy="934901"/>
            <a:chOff x="0" y="102119"/>
            <a:chExt cx="2696011" cy="935216"/>
          </a:xfrm>
        </p:grpSpPr>
        <p:sp>
          <p:nvSpPr>
            <p:cNvPr id="70" name="TextBox 89"/>
            <p:cNvSpPr>
              <a:spLocks noChangeArrowheads="1"/>
            </p:cNvSpPr>
            <p:nvPr/>
          </p:nvSpPr>
          <p:spPr bwMode="auto">
            <a:xfrm>
              <a:off x="1421063" y="102119"/>
              <a:ext cx="1274948" cy="25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050">
                <a:solidFill>
                  <a:srgbClr val="000000"/>
                </a:solidFill>
              </a:endParaRPr>
            </a:p>
          </p:txBody>
        </p:sp>
        <p:sp>
          <p:nvSpPr>
            <p:cNvPr id="71" name="TextBox 90"/>
            <p:cNvSpPr>
              <a:spLocks noChangeArrowheads="1"/>
            </p:cNvSpPr>
            <p:nvPr/>
          </p:nvSpPr>
          <p:spPr bwMode="auto">
            <a:xfrm>
              <a:off x="0" y="217604"/>
              <a:ext cx="2623790" cy="81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  </a:t>
              </a:r>
              <a:endParaRPr lang="zh-CN" altLang="en-US" sz="105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72" name="组合 71"/>
          <p:cNvGrpSpPr>
            <a:grpSpLocks/>
          </p:cNvGrpSpPr>
          <p:nvPr/>
        </p:nvGrpSpPr>
        <p:grpSpPr bwMode="auto">
          <a:xfrm>
            <a:off x="4010026" y="2358629"/>
            <a:ext cx="964406" cy="826294"/>
            <a:chOff x="5387199" y="3010872"/>
            <a:chExt cx="1286460" cy="1101492"/>
          </a:xfrm>
        </p:grpSpPr>
        <p:sp>
          <p:nvSpPr>
            <p:cNvPr id="73" name="椭圆 88"/>
            <p:cNvSpPr>
              <a:spLocks noChangeArrowheads="1"/>
            </p:cNvSpPr>
            <p:nvPr/>
          </p:nvSpPr>
          <p:spPr bwMode="auto">
            <a:xfrm>
              <a:off x="5479316" y="3010872"/>
              <a:ext cx="1102226" cy="1101492"/>
            </a:xfrm>
            <a:prstGeom prst="ellipse">
              <a:avLst/>
            </a:prstGeom>
            <a:solidFill>
              <a:srgbClr val="197519"/>
            </a:solidFill>
            <a:ln>
              <a:noFill/>
            </a:ln>
            <a:extLst/>
          </p:spPr>
          <p:txBody>
            <a:bodyPr anchor="ctr"/>
            <a:lstStyle/>
            <a:p>
              <a:pPr algn="ctr" fontAlgn="auto">
                <a:spcBef>
                  <a:spcPts val="0"/>
                </a:spcBef>
                <a:spcAft>
                  <a:spcPts val="0"/>
                </a:spcAft>
                <a:defRPr/>
              </a:pPr>
              <a:endParaRPr lang="zh-CN" altLang="zh-CN" sz="1727">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87"/>
            <p:cNvSpPr>
              <a:spLocks noChangeArrowheads="1"/>
            </p:cNvSpPr>
            <p:nvPr/>
          </p:nvSpPr>
          <p:spPr bwMode="auto">
            <a:xfrm>
              <a:off x="5387199" y="3248947"/>
              <a:ext cx="1286460" cy="779535"/>
            </a:xfrm>
            <a:prstGeom prst="rect">
              <a:avLst/>
            </a:prstGeom>
            <a:noFill/>
            <a:ln>
              <a:noFill/>
            </a:ln>
            <a:extLst/>
          </p:spPr>
          <p:txBody>
            <a:bodyPr>
              <a:spAutoFit/>
            </a:bodyPr>
            <a:lstStyle/>
            <a:p>
              <a:pPr algn="ctr" fontAlgn="auto">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0-#ppt_w/2"/>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ppt_x</p:attrName>
                                        </p:attrNameLst>
                                      </p:cBhvr>
                                      <p:tavLst>
                                        <p:tav tm="0">
                                          <p:val>
                                            <p:strVal val="0-#ppt_w/2"/>
                                          </p:val>
                                        </p:tav>
                                        <p:tav tm="100000">
                                          <p:val>
                                            <p:strVal val="#ppt_x"/>
                                          </p:val>
                                        </p:tav>
                                      </p:tavLst>
                                    </p:anim>
                                    <p:anim calcmode="lin" valueType="num">
                                      <p:cBhvr>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ppt_x</p:attrName>
                                        </p:attrNameLst>
                                      </p:cBhvr>
                                      <p:tavLst>
                                        <p:tav tm="0">
                                          <p:val>
                                            <p:strVal val="0-#ppt_w/2"/>
                                          </p:val>
                                        </p:tav>
                                        <p:tav tm="100000">
                                          <p:val>
                                            <p:strVal val="#ppt_x"/>
                                          </p:val>
                                        </p:tav>
                                      </p:tavLst>
                                    </p:anim>
                                    <p:anim calcmode="lin" valueType="num">
                                      <p:cBhvr>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ppt_x</p:attrName>
                                        </p:attrNameLst>
                                      </p:cBhvr>
                                      <p:tavLst>
                                        <p:tav tm="0">
                                          <p:val>
                                            <p:strVal val="0-#ppt_w/2"/>
                                          </p:val>
                                        </p:tav>
                                        <p:tav tm="100000">
                                          <p:val>
                                            <p:strVal val="#ppt_x"/>
                                          </p:val>
                                        </p:tav>
                                      </p:tavLst>
                                    </p:anim>
                                    <p:anim calcmode="lin" valueType="num">
                                      <p:cBhvr>
                                        <p:cTn id="20" dur="500" fill="hold"/>
                                        <p:tgtEl>
                                          <p:spTgt spid="32"/>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9"/>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0"/>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1"/>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2"/>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par>
                          <p:cTn id="32" fill="hold">
                            <p:stCondLst>
                              <p:cond delay="800"/>
                            </p:stCondLst>
                            <p:childTnLst>
                              <p:par>
                                <p:cTn id="33" presetID="53" presetClass="entr" presetSubtype="16" fill="hold" nodeType="after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p:cTn id="35" dur="500" fill="hold"/>
                                        <p:tgtEl>
                                          <p:spTgt spid="72"/>
                                        </p:tgtEl>
                                        <p:attrNameLst>
                                          <p:attrName>ppt_w</p:attrName>
                                        </p:attrNameLst>
                                      </p:cBhvr>
                                      <p:tavLst>
                                        <p:tav tm="0">
                                          <p:val>
                                            <p:fltVal val="0"/>
                                          </p:val>
                                        </p:tav>
                                        <p:tav tm="100000">
                                          <p:val>
                                            <p:strVal val="#ppt_w"/>
                                          </p:val>
                                        </p:tav>
                                      </p:tavLst>
                                    </p:anim>
                                    <p:anim calcmode="lin" valueType="num">
                                      <p:cBhvr>
                                        <p:cTn id="36" dur="500" fill="hold"/>
                                        <p:tgtEl>
                                          <p:spTgt spid="72"/>
                                        </p:tgtEl>
                                        <p:attrNameLst>
                                          <p:attrName>ppt_h</p:attrName>
                                        </p:attrNameLst>
                                      </p:cBhvr>
                                      <p:tavLst>
                                        <p:tav tm="0">
                                          <p:val>
                                            <p:fltVal val="0"/>
                                          </p:val>
                                        </p:tav>
                                        <p:tav tm="100000">
                                          <p:val>
                                            <p:strVal val="#ppt_h"/>
                                          </p:val>
                                        </p:tav>
                                      </p:tavLst>
                                    </p:anim>
                                    <p:animEffect transition="in" filter="fade">
                                      <p:cBhvr>
                                        <p:cTn id="37" dur="500"/>
                                        <p:tgtEl>
                                          <p:spTgt spid="72"/>
                                        </p:tgtEl>
                                      </p:cBhvr>
                                    </p:animEffect>
                                  </p:childTnLst>
                                </p:cTn>
                              </p:par>
                            </p:childTnLst>
                          </p:cTn>
                        </p:par>
                        <p:par>
                          <p:cTn id="38" fill="hold">
                            <p:stCondLst>
                              <p:cond delay="1300"/>
                            </p:stCondLst>
                            <p:childTnLst>
                              <p:par>
                                <p:cTn id="39" presetID="53" presetClass="entr" presetSubtype="16"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ppt_w</p:attrName>
                                        </p:attrNameLst>
                                      </p:cBhvr>
                                      <p:tavLst>
                                        <p:tav tm="0">
                                          <p:val>
                                            <p:fltVal val="0"/>
                                          </p:val>
                                        </p:tav>
                                        <p:tav tm="100000">
                                          <p:val>
                                            <p:strVal val="#ppt_w"/>
                                          </p:val>
                                        </p:tav>
                                      </p:tavLst>
                                    </p:anim>
                                    <p:anim calcmode="lin" valueType="num">
                                      <p:cBhvr>
                                        <p:cTn id="42" dur="500" fill="hold"/>
                                        <p:tgtEl>
                                          <p:spTgt spid="33"/>
                                        </p:tgtEl>
                                        <p:attrNameLst>
                                          <p:attrName>ppt_h</p:attrName>
                                        </p:attrNameLst>
                                      </p:cBhvr>
                                      <p:tavLst>
                                        <p:tav tm="0">
                                          <p:val>
                                            <p:fltVal val="0"/>
                                          </p:val>
                                        </p:tav>
                                        <p:tav tm="100000">
                                          <p:val>
                                            <p:strVal val="#ppt_h"/>
                                          </p:val>
                                        </p:tav>
                                      </p:tavLst>
                                    </p:anim>
                                    <p:animEffect transition="in" filter="fade">
                                      <p:cBhvr>
                                        <p:cTn id="43" dur="500"/>
                                        <p:tgtEl>
                                          <p:spTgt spid="33"/>
                                        </p:tgtEl>
                                      </p:cBhvr>
                                    </p:animEffect>
                                  </p:childTnLst>
                                </p:cTn>
                              </p:par>
                            </p:childTnLst>
                          </p:cTn>
                        </p:par>
                        <p:par>
                          <p:cTn id="44" fill="hold">
                            <p:stCondLst>
                              <p:cond delay="1800"/>
                            </p:stCondLst>
                            <p:childTnLst>
                              <p:par>
                                <p:cTn id="45" presetID="2" presetClass="entr" presetSubtype="8"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childTnLst>
                          </p:cTn>
                        </p:par>
                        <p:par>
                          <p:cTn id="49" fill="hold">
                            <p:stCondLst>
                              <p:cond delay="2300"/>
                            </p:stCondLst>
                            <p:childTnLst>
                              <p:par>
                                <p:cTn id="50" presetID="2" presetClass="entr" presetSubtype="2"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additive="base">
                                        <p:cTn id="52" dur="500" fill="hold"/>
                                        <p:tgtEl>
                                          <p:spTgt spid="60"/>
                                        </p:tgtEl>
                                        <p:attrNameLst>
                                          <p:attrName>ppt_x</p:attrName>
                                        </p:attrNameLst>
                                      </p:cBhvr>
                                      <p:tavLst>
                                        <p:tav tm="0">
                                          <p:val>
                                            <p:strVal val="1+#ppt_w/2"/>
                                          </p:val>
                                        </p:tav>
                                        <p:tav tm="100000">
                                          <p:val>
                                            <p:strVal val="#ppt_x"/>
                                          </p:val>
                                        </p:tav>
                                      </p:tavLst>
                                    </p:anim>
                                    <p:anim calcmode="lin" valueType="num">
                                      <p:cBhvr additive="base">
                                        <p:cTn id="53" dur="500" fill="hold"/>
                                        <p:tgtEl>
                                          <p:spTgt spid="60"/>
                                        </p:tgtEl>
                                        <p:attrNameLst>
                                          <p:attrName>ppt_y</p:attrName>
                                        </p:attrNameLst>
                                      </p:cBhvr>
                                      <p:tavLst>
                                        <p:tav tm="0">
                                          <p:val>
                                            <p:strVal val="#ppt_y"/>
                                          </p:val>
                                        </p:tav>
                                        <p:tav tm="100000">
                                          <p:val>
                                            <p:strVal val="#ppt_y"/>
                                          </p:val>
                                        </p:tav>
                                      </p:tavLst>
                                    </p:anim>
                                  </p:childTnLst>
                                </p:cTn>
                              </p:par>
                            </p:childTnLst>
                          </p:cTn>
                        </p:par>
                        <p:par>
                          <p:cTn id="54" fill="hold">
                            <p:stCondLst>
                              <p:cond delay="2800"/>
                            </p:stCondLst>
                            <p:childTnLst>
                              <p:par>
                                <p:cTn id="55" presetID="2" presetClass="entr" presetSubtype="8" fill="hold" nodeType="afterEffect">
                                  <p:stCondLst>
                                    <p:cond delay="0"/>
                                  </p:stCondLst>
                                  <p:childTnLst>
                                    <p:set>
                                      <p:cBhvr>
                                        <p:cTn id="56" dur="1" fill="hold">
                                          <p:stCondLst>
                                            <p:cond delay="0"/>
                                          </p:stCondLst>
                                        </p:cTn>
                                        <p:tgtEl>
                                          <p:spTgt spid="69"/>
                                        </p:tgtEl>
                                        <p:attrNameLst>
                                          <p:attrName>style.visibility</p:attrName>
                                        </p:attrNameLst>
                                      </p:cBhvr>
                                      <p:to>
                                        <p:strVal val="visible"/>
                                      </p:to>
                                    </p:set>
                                    <p:anim calcmode="lin" valueType="num">
                                      <p:cBhvr additive="base">
                                        <p:cTn id="57" dur="500" fill="hold"/>
                                        <p:tgtEl>
                                          <p:spTgt spid="69"/>
                                        </p:tgtEl>
                                        <p:attrNameLst>
                                          <p:attrName>ppt_x</p:attrName>
                                        </p:attrNameLst>
                                      </p:cBhvr>
                                      <p:tavLst>
                                        <p:tav tm="0">
                                          <p:val>
                                            <p:strVal val="0-#ppt_w/2"/>
                                          </p:val>
                                        </p:tav>
                                        <p:tav tm="100000">
                                          <p:val>
                                            <p:strVal val="#ppt_x"/>
                                          </p:val>
                                        </p:tav>
                                      </p:tavLst>
                                    </p:anim>
                                    <p:anim calcmode="lin" valueType="num">
                                      <p:cBhvr additive="base">
                                        <p:cTn id="58" dur="500" fill="hold"/>
                                        <p:tgtEl>
                                          <p:spTgt spid="69"/>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 calcmode="lin" valueType="num">
                                      <p:cBhvr additive="base">
                                        <p:cTn id="62" dur="500" fill="hold"/>
                                        <p:tgtEl>
                                          <p:spTgt spid="63"/>
                                        </p:tgtEl>
                                        <p:attrNameLst>
                                          <p:attrName>ppt_x</p:attrName>
                                        </p:attrNameLst>
                                      </p:cBhvr>
                                      <p:tavLst>
                                        <p:tav tm="0">
                                          <p:val>
                                            <p:strVal val="1+#ppt_w/2"/>
                                          </p:val>
                                        </p:tav>
                                        <p:tav tm="100000">
                                          <p:val>
                                            <p:strVal val="#ppt_x"/>
                                          </p:val>
                                        </p:tav>
                                      </p:tavLst>
                                    </p:anim>
                                    <p:anim calcmode="lin" valueType="num">
                                      <p:cBhvr additive="base">
                                        <p:cTn id="63"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9" grpId="1" animBg="1"/>
      <p:bldP spid="30" grpId="0" animBg="1"/>
      <p:bldP spid="30" grpId="1" animBg="1"/>
      <p:bldP spid="31" grpId="0" animBg="1"/>
      <p:bldP spid="31" grpId="1" animBg="1"/>
      <p:bldP spid="32" grpId="0" animBg="1"/>
      <p:bldP spid="32"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a:spLocks noChangeArrowheads="1"/>
          </p:cNvSpPr>
          <p:nvPr/>
        </p:nvSpPr>
        <p:spPr bwMode="auto">
          <a:xfrm>
            <a:off x="850335" y="409410"/>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15" name="等腰三角形 14"/>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 name="等腰三角形 15"/>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 name="等腰三角形 16"/>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 name="等腰三角形 17"/>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 name="Shape 344"/>
          <p:cNvSpPr/>
          <p:nvPr/>
        </p:nvSpPr>
        <p:spPr>
          <a:xfrm>
            <a:off x="2538481" y="1593032"/>
            <a:ext cx="636310" cy="973096"/>
          </a:xfrm>
          <a:prstGeom prst="rect">
            <a:avLst/>
          </a:prstGeom>
          <a:solidFill>
            <a:schemeClr val="accent3"/>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25" name="Shape 347"/>
          <p:cNvSpPr/>
          <p:nvPr/>
        </p:nvSpPr>
        <p:spPr>
          <a:xfrm>
            <a:off x="3257964" y="1593032"/>
            <a:ext cx="636310" cy="973095"/>
          </a:xfrm>
          <a:prstGeom prst="rect">
            <a:avLst/>
          </a:prstGeom>
          <a:solidFill>
            <a:schemeClr val="accent3"/>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27" name="Shape 356"/>
          <p:cNvSpPr/>
          <p:nvPr/>
        </p:nvSpPr>
        <p:spPr>
          <a:xfrm>
            <a:off x="5416413" y="1593032"/>
            <a:ext cx="636310" cy="973095"/>
          </a:xfrm>
          <a:prstGeom prst="rect">
            <a:avLst/>
          </a:prstGeom>
          <a:solidFill>
            <a:schemeClr val="accent3"/>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30" name="Shape 359"/>
          <p:cNvSpPr/>
          <p:nvPr/>
        </p:nvSpPr>
        <p:spPr>
          <a:xfrm>
            <a:off x="6135896" y="1593032"/>
            <a:ext cx="636310" cy="973095"/>
          </a:xfrm>
          <a:prstGeom prst="rect">
            <a:avLst/>
          </a:prstGeom>
          <a:solidFill>
            <a:schemeClr val="accent3"/>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31" name="Shape 365"/>
          <p:cNvSpPr/>
          <p:nvPr/>
        </p:nvSpPr>
        <p:spPr>
          <a:xfrm>
            <a:off x="969331" y="2565318"/>
            <a:ext cx="2201536" cy="499221"/>
          </a:xfrm>
          <a:custGeom>
            <a:avLst/>
            <a:gdLst/>
            <a:ahLst/>
            <a:cxnLst>
              <a:cxn ang="0">
                <a:pos x="wd2" y="hd2"/>
              </a:cxn>
              <a:cxn ang="5400000">
                <a:pos x="wd2" y="hd2"/>
              </a:cxn>
              <a:cxn ang="10800000">
                <a:pos x="wd2" y="hd2"/>
              </a:cxn>
              <a:cxn ang="16200000">
                <a:pos x="wd2" y="hd2"/>
              </a:cxn>
            </a:cxnLst>
            <a:rect l="0" t="0" r="r" b="b"/>
            <a:pathLst>
              <a:path w="21600" h="21600" extrusionOk="0">
                <a:moveTo>
                  <a:pt x="15384" y="164"/>
                </a:moveTo>
                <a:lnTo>
                  <a:pt x="21600" y="0"/>
                </a:lnTo>
                <a:lnTo>
                  <a:pt x="11101" y="21592"/>
                </a:lnTo>
                <a:lnTo>
                  <a:pt x="0" y="21600"/>
                </a:lnTo>
                <a:lnTo>
                  <a:pt x="15384"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33" name="Shape 366"/>
          <p:cNvSpPr/>
          <p:nvPr/>
        </p:nvSpPr>
        <p:spPr>
          <a:xfrm>
            <a:off x="2264653" y="2565318"/>
            <a:ext cx="1629620" cy="499221"/>
          </a:xfrm>
          <a:custGeom>
            <a:avLst/>
            <a:gdLst/>
            <a:ahLst/>
            <a:cxnLst>
              <a:cxn ang="0">
                <a:pos x="wd2" y="hd2"/>
              </a:cxn>
              <a:cxn ang="5400000">
                <a:pos x="wd2" y="hd2"/>
              </a:cxn>
              <a:cxn ang="10800000">
                <a:pos x="wd2" y="hd2"/>
              </a:cxn>
              <a:cxn ang="16200000">
                <a:pos x="wd2" y="hd2"/>
              </a:cxn>
            </a:cxnLst>
            <a:rect l="0" t="0" r="r" b="b"/>
            <a:pathLst>
              <a:path w="21600" h="21600" extrusionOk="0">
                <a:moveTo>
                  <a:pt x="13203" y="164"/>
                </a:moveTo>
                <a:lnTo>
                  <a:pt x="21600" y="0"/>
                </a:lnTo>
                <a:lnTo>
                  <a:pt x="14996" y="21592"/>
                </a:lnTo>
                <a:lnTo>
                  <a:pt x="0" y="21600"/>
                </a:lnTo>
                <a:lnTo>
                  <a:pt x="13203"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36" name="Shape 370"/>
          <p:cNvSpPr/>
          <p:nvPr/>
        </p:nvSpPr>
        <p:spPr>
          <a:xfrm>
            <a:off x="3484635" y="2565318"/>
            <a:ext cx="1131406" cy="499221"/>
          </a:xfrm>
          <a:custGeom>
            <a:avLst/>
            <a:gdLst/>
            <a:ahLst/>
            <a:cxnLst>
              <a:cxn ang="0">
                <a:pos x="wd2" y="hd2"/>
              </a:cxn>
              <a:cxn ang="5400000">
                <a:pos x="wd2" y="hd2"/>
              </a:cxn>
              <a:cxn ang="10800000">
                <a:pos x="wd2" y="hd2"/>
              </a:cxn>
              <a:cxn ang="16200000">
                <a:pos x="wd2" y="hd2"/>
              </a:cxn>
            </a:cxnLst>
            <a:rect l="0" t="0" r="r" b="b"/>
            <a:pathLst>
              <a:path w="21600" h="21600" extrusionOk="0">
                <a:moveTo>
                  <a:pt x="9461" y="164"/>
                </a:moveTo>
                <a:lnTo>
                  <a:pt x="21556" y="0"/>
                </a:lnTo>
                <a:lnTo>
                  <a:pt x="21600" y="21592"/>
                </a:lnTo>
                <a:lnTo>
                  <a:pt x="0" y="21600"/>
                </a:lnTo>
                <a:lnTo>
                  <a:pt x="9461"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37" name="Shape 374"/>
          <p:cNvSpPr/>
          <p:nvPr/>
        </p:nvSpPr>
        <p:spPr>
          <a:xfrm flipH="1">
            <a:off x="6142104" y="2565318"/>
            <a:ext cx="2201536" cy="499221"/>
          </a:xfrm>
          <a:custGeom>
            <a:avLst/>
            <a:gdLst/>
            <a:ahLst/>
            <a:cxnLst>
              <a:cxn ang="0">
                <a:pos x="wd2" y="hd2"/>
              </a:cxn>
              <a:cxn ang="5400000">
                <a:pos x="wd2" y="hd2"/>
              </a:cxn>
              <a:cxn ang="10800000">
                <a:pos x="wd2" y="hd2"/>
              </a:cxn>
              <a:cxn ang="16200000">
                <a:pos x="wd2" y="hd2"/>
              </a:cxn>
            </a:cxnLst>
            <a:rect l="0" t="0" r="r" b="b"/>
            <a:pathLst>
              <a:path w="21600" h="21600" extrusionOk="0">
                <a:moveTo>
                  <a:pt x="15384" y="164"/>
                </a:moveTo>
                <a:lnTo>
                  <a:pt x="21600" y="0"/>
                </a:lnTo>
                <a:lnTo>
                  <a:pt x="11101" y="21592"/>
                </a:lnTo>
                <a:lnTo>
                  <a:pt x="0" y="21600"/>
                </a:lnTo>
                <a:lnTo>
                  <a:pt x="15384"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39" name="Shape 375"/>
          <p:cNvSpPr/>
          <p:nvPr/>
        </p:nvSpPr>
        <p:spPr>
          <a:xfrm flipH="1">
            <a:off x="5418698" y="2565318"/>
            <a:ext cx="1629620" cy="499221"/>
          </a:xfrm>
          <a:custGeom>
            <a:avLst/>
            <a:gdLst/>
            <a:ahLst/>
            <a:cxnLst>
              <a:cxn ang="0">
                <a:pos x="wd2" y="hd2"/>
              </a:cxn>
              <a:cxn ang="5400000">
                <a:pos x="wd2" y="hd2"/>
              </a:cxn>
              <a:cxn ang="10800000">
                <a:pos x="wd2" y="hd2"/>
              </a:cxn>
              <a:cxn ang="16200000">
                <a:pos x="wd2" y="hd2"/>
              </a:cxn>
            </a:cxnLst>
            <a:rect l="0" t="0" r="r" b="b"/>
            <a:pathLst>
              <a:path w="21600" h="21600" extrusionOk="0">
                <a:moveTo>
                  <a:pt x="13203" y="164"/>
                </a:moveTo>
                <a:lnTo>
                  <a:pt x="21600" y="0"/>
                </a:lnTo>
                <a:lnTo>
                  <a:pt x="14996" y="21592"/>
                </a:lnTo>
                <a:lnTo>
                  <a:pt x="0" y="21600"/>
                </a:lnTo>
                <a:lnTo>
                  <a:pt x="13203"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40" name="Shape 376"/>
          <p:cNvSpPr/>
          <p:nvPr/>
        </p:nvSpPr>
        <p:spPr>
          <a:xfrm flipH="1">
            <a:off x="4696930" y="2565318"/>
            <a:ext cx="1131406" cy="499221"/>
          </a:xfrm>
          <a:custGeom>
            <a:avLst/>
            <a:gdLst/>
            <a:ahLst/>
            <a:cxnLst>
              <a:cxn ang="0">
                <a:pos x="wd2" y="hd2"/>
              </a:cxn>
              <a:cxn ang="5400000">
                <a:pos x="wd2" y="hd2"/>
              </a:cxn>
              <a:cxn ang="10800000">
                <a:pos x="wd2" y="hd2"/>
              </a:cxn>
              <a:cxn ang="16200000">
                <a:pos x="wd2" y="hd2"/>
              </a:cxn>
            </a:cxnLst>
            <a:rect l="0" t="0" r="r" b="b"/>
            <a:pathLst>
              <a:path w="21600" h="21600" extrusionOk="0">
                <a:moveTo>
                  <a:pt x="9461" y="164"/>
                </a:moveTo>
                <a:lnTo>
                  <a:pt x="21556" y="0"/>
                </a:lnTo>
                <a:lnTo>
                  <a:pt x="21600" y="21592"/>
                </a:lnTo>
                <a:lnTo>
                  <a:pt x="0" y="21600"/>
                </a:lnTo>
                <a:lnTo>
                  <a:pt x="9461"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41" name="Text Placeholder 2"/>
          <p:cNvSpPr txBox="1">
            <a:spLocks/>
          </p:cNvSpPr>
          <p:nvPr/>
        </p:nvSpPr>
        <p:spPr>
          <a:xfrm>
            <a:off x="2538481" y="1592058"/>
            <a:ext cx="632387" cy="972285"/>
          </a:xfrm>
          <a:prstGeom prst="rect">
            <a:avLst/>
          </a:prstGeom>
          <a:solidFill>
            <a:srgbClr val="009900"/>
          </a:solid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2" name="Text Placeholder 2"/>
          <p:cNvSpPr txBox="1">
            <a:spLocks/>
          </p:cNvSpPr>
          <p:nvPr/>
        </p:nvSpPr>
        <p:spPr>
          <a:xfrm>
            <a:off x="3259133" y="1592743"/>
            <a:ext cx="632387" cy="972285"/>
          </a:xfrm>
          <a:prstGeom prst="rect">
            <a:avLst/>
          </a:prstGeom>
          <a:solidFill>
            <a:srgbClr val="009900"/>
          </a:solid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3" name="Text Placeholder 2"/>
          <p:cNvSpPr txBox="1">
            <a:spLocks/>
          </p:cNvSpPr>
          <p:nvPr/>
        </p:nvSpPr>
        <p:spPr>
          <a:xfrm>
            <a:off x="3979940" y="1587169"/>
            <a:ext cx="632387" cy="972285"/>
          </a:xfrm>
          <a:prstGeom prst="rect">
            <a:avLst/>
          </a:prstGeom>
          <a:solidFill>
            <a:srgbClr val="009900"/>
          </a:solid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4" name="Text Placeholder 2"/>
          <p:cNvSpPr txBox="1">
            <a:spLocks/>
          </p:cNvSpPr>
          <p:nvPr/>
        </p:nvSpPr>
        <p:spPr>
          <a:xfrm>
            <a:off x="4700592" y="1581970"/>
            <a:ext cx="632387" cy="972285"/>
          </a:xfrm>
          <a:prstGeom prst="rect">
            <a:avLst/>
          </a:prstGeom>
          <a:solidFill>
            <a:srgbClr val="009900"/>
          </a:solid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5" name="Text Placeholder 2"/>
          <p:cNvSpPr txBox="1">
            <a:spLocks/>
          </p:cNvSpPr>
          <p:nvPr/>
        </p:nvSpPr>
        <p:spPr>
          <a:xfrm>
            <a:off x="5414457" y="1581970"/>
            <a:ext cx="632387" cy="972285"/>
          </a:xfrm>
          <a:prstGeom prst="rect">
            <a:avLst/>
          </a:prstGeom>
          <a:solidFill>
            <a:srgbClr val="009900"/>
          </a:solid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6" name="Text Placeholder 2"/>
          <p:cNvSpPr txBox="1">
            <a:spLocks/>
          </p:cNvSpPr>
          <p:nvPr/>
        </p:nvSpPr>
        <p:spPr>
          <a:xfrm>
            <a:off x="6135109" y="1582655"/>
            <a:ext cx="632387" cy="972285"/>
          </a:xfrm>
          <a:prstGeom prst="rect">
            <a:avLst/>
          </a:prstGeom>
          <a:solidFill>
            <a:srgbClr val="009900"/>
          </a:solidFill>
          <a:ln>
            <a:noFill/>
          </a:ln>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7" name="TextBox 46"/>
          <p:cNvSpPr txBox="1"/>
          <p:nvPr/>
        </p:nvSpPr>
        <p:spPr>
          <a:xfrm>
            <a:off x="1043775" y="3440005"/>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sz="833" dirty="0">
              <a:solidFill>
                <a:srgbClr val="7F7F7F"/>
              </a:solidFill>
              <a:latin typeface="微软雅黑"/>
              <a:ea typeface="微软雅黑"/>
            </a:endParaRPr>
          </a:p>
        </p:txBody>
      </p:sp>
      <p:sp>
        <p:nvSpPr>
          <p:cNvPr id="48" name="TextBox 47"/>
          <p:cNvSpPr txBox="1"/>
          <p:nvPr/>
        </p:nvSpPr>
        <p:spPr>
          <a:xfrm>
            <a:off x="1043775" y="3238386"/>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sz="952" b="1" dirty="0">
              <a:solidFill>
                <a:srgbClr val="474747"/>
              </a:solidFill>
              <a:latin typeface="微软雅黑"/>
              <a:ea typeface="微软雅黑"/>
            </a:endParaRPr>
          </a:p>
        </p:txBody>
      </p:sp>
      <p:sp>
        <p:nvSpPr>
          <p:cNvPr id="49" name="TextBox 48"/>
          <p:cNvSpPr txBox="1"/>
          <p:nvPr/>
        </p:nvSpPr>
        <p:spPr>
          <a:xfrm>
            <a:off x="2264654" y="3440005"/>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altLang="zh-CN" sz="833" dirty="0">
              <a:solidFill>
                <a:srgbClr val="7F7F7F"/>
              </a:solidFill>
              <a:latin typeface="微软雅黑"/>
              <a:ea typeface="微软雅黑"/>
            </a:endParaRPr>
          </a:p>
        </p:txBody>
      </p:sp>
      <p:sp>
        <p:nvSpPr>
          <p:cNvPr id="50" name="TextBox 49"/>
          <p:cNvSpPr txBox="1"/>
          <p:nvPr/>
        </p:nvSpPr>
        <p:spPr>
          <a:xfrm>
            <a:off x="2264654" y="3238386"/>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altLang="zh-CN" sz="952" b="1" dirty="0">
              <a:solidFill>
                <a:srgbClr val="474747"/>
              </a:solidFill>
              <a:latin typeface="微软雅黑"/>
              <a:ea typeface="微软雅黑"/>
            </a:endParaRPr>
          </a:p>
        </p:txBody>
      </p:sp>
      <p:sp>
        <p:nvSpPr>
          <p:cNvPr id="51" name="TextBox 50"/>
          <p:cNvSpPr txBox="1"/>
          <p:nvPr/>
        </p:nvSpPr>
        <p:spPr>
          <a:xfrm>
            <a:off x="3499754" y="3461231"/>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altLang="zh-CN" sz="833" dirty="0">
              <a:solidFill>
                <a:srgbClr val="7F7F7F"/>
              </a:solidFill>
              <a:latin typeface="微软雅黑"/>
              <a:ea typeface="微软雅黑"/>
            </a:endParaRPr>
          </a:p>
        </p:txBody>
      </p:sp>
      <p:sp>
        <p:nvSpPr>
          <p:cNvPr id="52" name="TextBox 51"/>
          <p:cNvSpPr txBox="1"/>
          <p:nvPr/>
        </p:nvSpPr>
        <p:spPr>
          <a:xfrm>
            <a:off x="3499754" y="3259613"/>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altLang="zh-CN" sz="952" b="1" dirty="0">
              <a:solidFill>
                <a:srgbClr val="474747"/>
              </a:solidFill>
              <a:latin typeface="微软雅黑"/>
              <a:ea typeface="微软雅黑"/>
            </a:endParaRPr>
          </a:p>
        </p:txBody>
      </p:sp>
      <p:sp>
        <p:nvSpPr>
          <p:cNvPr id="53" name="TextBox 52"/>
          <p:cNvSpPr txBox="1"/>
          <p:nvPr/>
        </p:nvSpPr>
        <p:spPr>
          <a:xfrm>
            <a:off x="4705514" y="3461231"/>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altLang="zh-CN" sz="833" dirty="0">
              <a:solidFill>
                <a:srgbClr val="7F7F7F"/>
              </a:solidFill>
              <a:latin typeface="微软雅黑"/>
              <a:ea typeface="微软雅黑"/>
            </a:endParaRPr>
          </a:p>
        </p:txBody>
      </p:sp>
      <p:sp>
        <p:nvSpPr>
          <p:cNvPr id="54" name="TextBox 53"/>
          <p:cNvSpPr txBox="1"/>
          <p:nvPr/>
        </p:nvSpPr>
        <p:spPr>
          <a:xfrm>
            <a:off x="4705514" y="3259613"/>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altLang="zh-CN" sz="952" b="1" dirty="0">
              <a:solidFill>
                <a:srgbClr val="474747"/>
              </a:solidFill>
              <a:latin typeface="微软雅黑"/>
              <a:ea typeface="微软雅黑"/>
            </a:endParaRPr>
          </a:p>
        </p:txBody>
      </p:sp>
      <p:sp>
        <p:nvSpPr>
          <p:cNvPr id="55" name="TextBox 54"/>
          <p:cNvSpPr txBox="1"/>
          <p:nvPr/>
        </p:nvSpPr>
        <p:spPr>
          <a:xfrm>
            <a:off x="6013961" y="3461231"/>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altLang="zh-CN" sz="833" dirty="0">
              <a:solidFill>
                <a:srgbClr val="7F7F7F"/>
              </a:solidFill>
              <a:latin typeface="微软雅黑"/>
              <a:ea typeface="微软雅黑"/>
            </a:endParaRPr>
          </a:p>
        </p:txBody>
      </p:sp>
      <p:sp>
        <p:nvSpPr>
          <p:cNvPr id="56" name="TextBox 55"/>
          <p:cNvSpPr txBox="1"/>
          <p:nvPr/>
        </p:nvSpPr>
        <p:spPr>
          <a:xfrm>
            <a:off x="6013961" y="3259613"/>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altLang="zh-CN" sz="952" b="1" dirty="0">
              <a:solidFill>
                <a:srgbClr val="474747"/>
              </a:solidFill>
              <a:latin typeface="微软雅黑"/>
              <a:ea typeface="微软雅黑"/>
            </a:endParaRPr>
          </a:p>
        </p:txBody>
      </p:sp>
      <p:sp>
        <p:nvSpPr>
          <p:cNvPr id="57" name="TextBox 56"/>
          <p:cNvSpPr txBox="1"/>
          <p:nvPr/>
        </p:nvSpPr>
        <p:spPr>
          <a:xfrm>
            <a:off x="7260036" y="3461231"/>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altLang="zh-CN" sz="833" dirty="0">
              <a:solidFill>
                <a:srgbClr val="7F7F7F"/>
              </a:solidFill>
              <a:latin typeface="微软雅黑"/>
              <a:ea typeface="微软雅黑"/>
            </a:endParaRPr>
          </a:p>
        </p:txBody>
      </p:sp>
      <p:sp>
        <p:nvSpPr>
          <p:cNvPr id="58" name="TextBox 57"/>
          <p:cNvSpPr txBox="1"/>
          <p:nvPr/>
        </p:nvSpPr>
        <p:spPr>
          <a:xfrm>
            <a:off x="7260036" y="3259613"/>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altLang="zh-CN" sz="952" b="1" dirty="0">
              <a:solidFill>
                <a:srgbClr val="474747"/>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0-#ppt_w/2"/>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ppt_x</p:attrName>
                                        </p:attrNameLst>
                                      </p:cBhvr>
                                      <p:tavLst>
                                        <p:tav tm="0">
                                          <p:val>
                                            <p:strVal val="0-#ppt_w/2"/>
                                          </p:val>
                                        </p:tav>
                                        <p:tav tm="100000">
                                          <p:val>
                                            <p:strVal val="#ppt_x"/>
                                          </p:val>
                                        </p:tav>
                                      </p:tavLst>
                                    </p:anim>
                                    <p:anim calcmode="lin" valueType="num">
                                      <p:cBhvr>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ppt_x</p:attrName>
                                        </p:attrNameLst>
                                      </p:cBhvr>
                                      <p:tavLst>
                                        <p:tav tm="0">
                                          <p:val>
                                            <p:strVal val="0-#ppt_w/2"/>
                                          </p:val>
                                        </p:tav>
                                        <p:tav tm="100000">
                                          <p:val>
                                            <p:strVal val="#ppt_x"/>
                                          </p:val>
                                        </p:tav>
                                      </p:tavLst>
                                    </p:anim>
                                    <p:anim calcmode="lin" valueType="num">
                                      <p:cBhvr>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0-#ppt_w/2"/>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1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1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80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
                                        <p:tgtEl>
                                          <p:spTgt spid="24"/>
                                        </p:tgtEl>
                                      </p:cBhvr>
                                    </p:animEffect>
                                  </p:childTnLst>
                                </p:cTn>
                              </p:par>
                            </p:childTnLst>
                          </p:cTn>
                        </p:par>
                        <p:par>
                          <p:cTn id="36" fill="hold">
                            <p:stCondLst>
                              <p:cond delay="900"/>
                            </p:stCondLst>
                            <p:childTnLst>
                              <p:par>
                                <p:cTn id="37" presetID="10" presetClass="entr" presetSubtype="0" fill="hold" grpId="0" nodeType="afterEffect">
                                  <p:stCondLst>
                                    <p:cond delay="0"/>
                                  </p:stCondLst>
                                  <p:childTnLst>
                                    <p:set>
                                      <p:cBhvr>
                                        <p:cTn id="38" dur="1" fill="hold">
                                          <p:stCondLst>
                                            <p:cond delay="0"/>
                                          </p:stCondLst>
                                        </p:cTn>
                                        <p:tgtEl>
                                          <p:spTgt spid="41">
                                            <p:bg/>
                                          </p:spTgt>
                                        </p:tgtEl>
                                        <p:attrNameLst>
                                          <p:attrName>style.visibility</p:attrName>
                                        </p:attrNameLst>
                                      </p:cBhvr>
                                      <p:to>
                                        <p:strVal val="visible"/>
                                      </p:to>
                                    </p:set>
                                    <p:animEffect transition="in" filter="fade">
                                      <p:cBhvr>
                                        <p:cTn id="39" dur="100"/>
                                        <p:tgtEl>
                                          <p:spTgt spid="41">
                                            <p:bg/>
                                          </p:spTgt>
                                        </p:tgtEl>
                                      </p:cBhvr>
                                    </p:animEffect>
                                  </p:childTnLst>
                                </p:cTn>
                              </p:par>
                            </p:childTnLst>
                          </p:cTn>
                        </p:par>
                        <p:par>
                          <p:cTn id="40" fill="hold">
                            <p:stCondLst>
                              <p:cond delay="1000"/>
                            </p:stCondLst>
                            <p:childTnLst>
                              <p:par>
                                <p:cTn id="41" presetID="10" presetClass="entr" presetSubtype="0" fill="hold" grpId="0" nodeType="afterEffect" nodePh="1">
                                  <p:stCondLst>
                                    <p:cond delay="0"/>
                                  </p:stCondLst>
                                  <p:endCondLst>
                                    <p:cond evt="begin" delay="0">
                                      <p:tn val="41"/>
                                    </p:cond>
                                  </p:endCondLst>
                                  <p:childTnLst>
                                    <p:set>
                                      <p:cBhvr>
                                        <p:cTn id="42" dur="1" fill="hold">
                                          <p:stCondLst>
                                            <p:cond delay="0"/>
                                          </p:stCondLst>
                                        </p:cTn>
                                        <p:tgtEl>
                                          <p:spTgt spid="41">
                                            <p:txEl>
                                              <p:pRg st="0" end="0"/>
                                            </p:txEl>
                                          </p:spTgt>
                                        </p:tgtEl>
                                        <p:attrNameLst>
                                          <p:attrName>style.visibility</p:attrName>
                                        </p:attrNameLst>
                                      </p:cBhvr>
                                      <p:to>
                                        <p:strVal val="visible"/>
                                      </p:to>
                                    </p:set>
                                    <p:animEffect transition="in" filter="fade">
                                      <p:cBhvr>
                                        <p:cTn id="43" dur="100"/>
                                        <p:tgtEl>
                                          <p:spTgt spid="41">
                                            <p:txEl>
                                              <p:pRg st="0" end="0"/>
                                            </p:txEl>
                                          </p:spTgt>
                                        </p:tgtEl>
                                      </p:cBhvr>
                                    </p:animEffect>
                                  </p:childTnLst>
                                </p:cTn>
                              </p:par>
                            </p:childTnLst>
                          </p:cTn>
                        </p:par>
                        <p:par>
                          <p:cTn id="44" fill="hold">
                            <p:stCondLst>
                              <p:cond delay="1100"/>
                            </p:stCondLst>
                            <p:childTnLst>
                              <p:par>
                                <p:cTn id="45" presetID="18" presetClass="entr" presetSubtype="12"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strips(downLeft)">
                                      <p:cBhvr>
                                        <p:cTn id="47" dur="100"/>
                                        <p:tgtEl>
                                          <p:spTgt spid="31"/>
                                        </p:tgtEl>
                                      </p:cBhvr>
                                    </p:animEffect>
                                  </p:childTnLst>
                                </p:cTn>
                              </p:par>
                            </p:childTnLst>
                          </p:cTn>
                        </p:par>
                        <p:par>
                          <p:cTn id="48" fill="hold">
                            <p:stCondLst>
                              <p:cond delay="1200"/>
                            </p:stCondLst>
                            <p:childTnLst>
                              <p:par>
                                <p:cTn id="49" presetID="10" presetClass="entr" presetSubtype="0"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100"/>
                                        <p:tgtEl>
                                          <p:spTgt spid="48"/>
                                        </p:tgtEl>
                                      </p:cBhvr>
                                    </p:animEffect>
                                  </p:childTnLst>
                                </p:cTn>
                              </p:par>
                            </p:childTnLst>
                          </p:cTn>
                        </p:par>
                        <p:par>
                          <p:cTn id="52" fill="hold">
                            <p:stCondLst>
                              <p:cond delay="1300"/>
                            </p:stCondLst>
                            <p:childTnLst>
                              <p:par>
                                <p:cTn id="53" presetID="18" presetClass="entr" presetSubtype="6"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strips(downRight)">
                                      <p:cBhvr>
                                        <p:cTn id="55" dur="100"/>
                                        <p:tgtEl>
                                          <p:spTgt spid="47"/>
                                        </p:tgtEl>
                                      </p:cBhvr>
                                    </p:animEffect>
                                  </p:childTnLst>
                                </p:cTn>
                              </p:par>
                            </p:childTnLst>
                          </p:cTn>
                        </p:par>
                        <p:par>
                          <p:cTn id="56" fill="hold">
                            <p:stCondLst>
                              <p:cond delay="1400"/>
                            </p:stCondLst>
                            <p:childTnLst>
                              <p:par>
                                <p:cTn id="57" presetID="10"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
                                        <p:tgtEl>
                                          <p:spTgt spid="25"/>
                                        </p:tgtEl>
                                      </p:cBhvr>
                                    </p:animEffect>
                                  </p:childTnLst>
                                </p:cTn>
                              </p:par>
                            </p:childTnLst>
                          </p:cTn>
                        </p:par>
                        <p:par>
                          <p:cTn id="60" fill="hold">
                            <p:stCondLst>
                              <p:cond delay="1500"/>
                            </p:stCondLst>
                            <p:childTnLst>
                              <p:par>
                                <p:cTn id="61" presetID="10" presetClass="entr" presetSubtype="0" fill="hold" grpId="0" nodeType="afterEffect">
                                  <p:stCondLst>
                                    <p:cond delay="0"/>
                                  </p:stCondLst>
                                  <p:childTnLst>
                                    <p:set>
                                      <p:cBhvr>
                                        <p:cTn id="62" dur="1" fill="hold">
                                          <p:stCondLst>
                                            <p:cond delay="0"/>
                                          </p:stCondLst>
                                        </p:cTn>
                                        <p:tgtEl>
                                          <p:spTgt spid="42">
                                            <p:bg/>
                                          </p:spTgt>
                                        </p:tgtEl>
                                        <p:attrNameLst>
                                          <p:attrName>style.visibility</p:attrName>
                                        </p:attrNameLst>
                                      </p:cBhvr>
                                      <p:to>
                                        <p:strVal val="visible"/>
                                      </p:to>
                                    </p:set>
                                    <p:animEffect transition="in" filter="fade">
                                      <p:cBhvr>
                                        <p:cTn id="63" dur="100"/>
                                        <p:tgtEl>
                                          <p:spTgt spid="42">
                                            <p:bg/>
                                          </p:spTgt>
                                        </p:tgtEl>
                                      </p:cBhvr>
                                    </p:animEffect>
                                  </p:childTnLst>
                                </p:cTn>
                              </p:par>
                            </p:childTnLst>
                          </p:cTn>
                        </p:par>
                        <p:par>
                          <p:cTn id="64" fill="hold">
                            <p:stCondLst>
                              <p:cond delay="1600"/>
                            </p:stCondLst>
                            <p:childTnLst>
                              <p:par>
                                <p:cTn id="65" presetID="10" presetClass="entr" presetSubtype="0" fill="hold" grpId="0" nodeType="afterEffect" nodePh="1">
                                  <p:stCondLst>
                                    <p:cond delay="0"/>
                                  </p:stCondLst>
                                  <p:endCondLst>
                                    <p:cond evt="begin" delay="0">
                                      <p:tn val="65"/>
                                    </p:cond>
                                  </p:endCondLst>
                                  <p:childTnLst>
                                    <p:set>
                                      <p:cBhvr>
                                        <p:cTn id="66" dur="1" fill="hold">
                                          <p:stCondLst>
                                            <p:cond delay="0"/>
                                          </p:stCondLst>
                                        </p:cTn>
                                        <p:tgtEl>
                                          <p:spTgt spid="42">
                                            <p:txEl>
                                              <p:pRg st="0" end="0"/>
                                            </p:txEl>
                                          </p:spTgt>
                                        </p:tgtEl>
                                        <p:attrNameLst>
                                          <p:attrName>style.visibility</p:attrName>
                                        </p:attrNameLst>
                                      </p:cBhvr>
                                      <p:to>
                                        <p:strVal val="visible"/>
                                      </p:to>
                                    </p:set>
                                    <p:animEffect transition="in" filter="fade">
                                      <p:cBhvr>
                                        <p:cTn id="67" dur="100"/>
                                        <p:tgtEl>
                                          <p:spTgt spid="42">
                                            <p:txEl>
                                              <p:pRg st="0" end="0"/>
                                            </p:txEl>
                                          </p:spTgt>
                                        </p:tgtEl>
                                      </p:cBhvr>
                                    </p:animEffect>
                                  </p:childTnLst>
                                </p:cTn>
                              </p:par>
                            </p:childTnLst>
                          </p:cTn>
                        </p:par>
                        <p:par>
                          <p:cTn id="68" fill="hold">
                            <p:stCondLst>
                              <p:cond delay="1700"/>
                            </p:stCondLst>
                            <p:childTnLst>
                              <p:par>
                                <p:cTn id="69" presetID="18" presetClass="entr" presetSubtype="12"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strips(downLeft)">
                                      <p:cBhvr>
                                        <p:cTn id="71" dur="100"/>
                                        <p:tgtEl>
                                          <p:spTgt spid="33"/>
                                        </p:tgtEl>
                                      </p:cBhvr>
                                    </p:animEffect>
                                  </p:childTnLst>
                                </p:cTn>
                              </p:par>
                            </p:childTnLst>
                          </p:cTn>
                        </p:par>
                        <p:par>
                          <p:cTn id="72" fill="hold">
                            <p:stCondLst>
                              <p:cond delay="1800"/>
                            </p:stCondLst>
                            <p:childTnLst>
                              <p:par>
                                <p:cTn id="73" presetID="10"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100"/>
                                        <p:tgtEl>
                                          <p:spTgt spid="50"/>
                                        </p:tgtEl>
                                      </p:cBhvr>
                                    </p:animEffect>
                                  </p:childTnLst>
                                </p:cTn>
                              </p:par>
                            </p:childTnLst>
                          </p:cTn>
                        </p:par>
                        <p:par>
                          <p:cTn id="76" fill="hold">
                            <p:stCondLst>
                              <p:cond delay="1900"/>
                            </p:stCondLst>
                            <p:childTnLst>
                              <p:par>
                                <p:cTn id="77" presetID="18" presetClass="entr" presetSubtype="6"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strips(downRight)">
                                      <p:cBhvr>
                                        <p:cTn id="79" dur="100"/>
                                        <p:tgtEl>
                                          <p:spTgt spid="49"/>
                                        </p:tgtEl>
                                      </p:cBhvr>
                                    </p:animEffect>
                                  </p:childTnLst>
                                </p:cTn>
                              </p:par>
                            </p:childTnLst>
                          </p:cTn>
                        </p:par>
                        <p:par>
                          <p:cTn id="80" fill="hold">
                            <p:stCondLst>
                              <p:cond delay="2000"/>
                            </p:stCondLst>
                            <p:childTnLst>
                              <p:par>
                                <p:cTn id="81" presetID="10" presetClass="entr" presetSubtype="0" fill="hold" grpId="0" nodeType="afterEffect">
                                  <p:stCondLst>
                                    <p:cond delay="0"/>
                                  </p:stCondLst>
                                  <p:childTnLst>
                                    <p:set>
                                      <p:cBhvr>
                                        <p:cTn id="82" dur="1" fill="hold">
                                          <p:stCondLst>
                                            <p:cond delay="0"/>
                                          </p:stCondLst>
                                        </p:cTn>
                                        <p:tgtEl>
                                          <p:spTgt spid="43">
                                            <p:bg/>
                                          </p:spTgt>
                                        </p:tgtEl>
                                        <p:attrNameLst>
                                          <p:attrName>style.visibility</p:attrName>
                                        </p:attrNameLst>
                                      </p:cBhvr>
                                      <p:to>
                                        <p:strVal val="visible"/>
                                      </p:to>
                                    </p:set>
                                    <p:animEffect transition="in" filter="fade">
                                      <p:cBhvr>
                                        <p:cTn id="83" dur="100"/>
                                        <p:tgtEl>
                                          <p:spTgt spid="43">
                                            <p:bg/>
                                          </p:spTgt>
                                        </p:tgtEl>
                                      </p:cBhvr>
                                    </p:animEffect>
                                  </p:childTnLst>
                                </p:cTn>
                              </p:par>
                            </p:childTnLst>
                          </p:cTn>
                        </p:par>
                        <p:par>
                          <p:cTn id="84" fill="hold">
                            <p:stCondLst>
                              <p:cond delay="2100"/>
                            </p:stCondLst>
                            <p:childTnLst>
                              <p:par>
                                <p:cTn id="85" presetID="10" presetClass="entr" presetSubtype="0" fill="hold" grpId="0" nodeType="afterEffect" nodePh="1">
                                  <p:stCondLst>
                                    <p:cond delay="0"/>
                                  </p:stCondLst>
                                  <p:endCondLst>
                                    <p:cond evt="begin" delay="0">
                                      <p:tn val="85"/>
                                    </p:cond>
                                  </p:endCondLst>
                                  <p:childTnLst>
                                    <p:set>
                                      <p:cBhvr>
                                        <p:cTn id="86" dur="1" fill="hold">
                                          <p:stCondLst>
                                            <p:cond delay="0"/>
                                          </p:stCondLst>
                                        </p:cTn>
                                        <p:tgtEl>
                                          <p:spTgt spid="43">
                                            <p:txEl>
                                              <p:pRg st="0" end="0"/>
                                            </p:txEl>
                                          </p:spTgt>
                                        </p:tgtEl>
                                        <p:attrNameLst>
                                          <p:attrName>style.visibility</p:attrName>
                                        </p:attrNameLst>
                                      </p:cBhvr>
                                      <p:to>
                                        <p:strVal val="visible"/>
                                      </p:to>
                                    </p:set>
                                    <p:animEffect transition="in" filter="fade">
                                      <p:cBhvr>
                                        <p:cTn id="87" dur="100"/>
                                        <p:tgtEl>
                                          <p:spTgt spid="43">
                                            <p:txEl>
                                              <p:pRg st="0" end="0"/>
                                            </p:txEl>
                                          </p:spTgt>
                                        </p:tgtEl>
                                      </p:cBhvr>
                                    </p:animEffect>
                                  </p:childTnLst>
                                </p:cTn>
                              </p:par>
                            </p:childTnLst>
                          </p:cTn>
                        </p:par>
                        <p:par>
                          <p:cTn id="88" fill="hold">
                            <p:stCondLst>
                              <p:cond delay="2200"/>
                            </p:stCondLst>
                            <p:childTnLst>
                              <p:par>
                                <p:cTn id="89" presetID="18" presetClass="entr" presetSubtype="12" fill="hold" grpId="0"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strips(downLeft)">
                                      <p:cBhvr>
                                        <p:cTn id="91" dur="100"/>
                                        <p:tgtEl>
                                          <p:spTgt spid="36"/>
                                        </p:tgtEl>
                                      </p:cBhvr>
                                    </p:animEffect>
                                  </p:childTnLst>
                                </p:cTn>
                              </p:par>
                            </p:childTnLst>
                          </p:cTn>
                        </p:par>
                        <p:par>
                          <p:cTn id="92" fill="hold">
                            <p:stCondLst>
                              <p:cond delay="2300"/>
                            </p:stCondLst>
                            <p:childTnLst>
                              <p:par>
                                <p:cTn id="93" presetID="10" presetClass="entr" presetSubtype="0" fill="hold" grpId="0" nodeType="afterEffect">
                                  <p:stCondLst>
                                    <p:cond delay="0"/>
                                  </p:stCondLst>
                                  <p:childTnLst>
                                    <p:set>
                                      <p:cBhvr>
                                        <p:cTn id="94" dur="1" fill="hold">
                                          <p:stCondLst>
                                            <p:cond delay="0"/>
                                          </p:stCondLst>
                                        </p:cTn>
                                        <p:tgtEl>
                                          <p:spTgt spid="52"/>
                                        </p:tgtEl>
                                        <p:attrNameLst>
                                          <p:attrName>style.visibility</p:attrName>
                                        </p:attrNameLst>
                                      </p:cBhvr>
                                      <p:to>
                                        <p:strVal val="visible"/>
                                      </p:to>
                                    </p:set>
                                    <p:animEffect transition="in" filter="fade">
                                      <p:cBhvr>
                                        <p:cTn id="95" dur="100"/>
                                        <p:tgtEl>
                                          <p:spTgt spid="52"/>
                                        </p:tgtEl>
                                      </p:cBhvr>
                                    </p:animEffect>
                                  </p:childTnLst>
                                </p:cTn>
                              </p:par>
                            </p:childTnLst>
                          </p:cTn>
                        </p:par>
                        <p:par>
                          <p:cTn id="96" fill="hold">
                            <p:stCondLst>
                              <p:cond delay="2400"/>
                            </p:stCondLst>
                            <p:childTnLst>
                              <p:par>
                                <p:cTn id="97" presetID="18" presetClass="entr" presetSubtype="6" fill="hold" grpId="0" nodeType="afterEffect">
                                  <p:stCondLst>
                                    <p:cond delay="0"/>
                                  </p:stCondLst>
                                  <p:childTnLst>
                                    <p:set>
                                      <p:cBhvr>
                                        <p:cTn id="98" dur="1" fill="hold">
                                          <p:stCondLst>
                                            <p:cond delay="0"/>
                                          </p:stCondLst>
                                        </p:cTn>
                                        <p:tgtEl>
                                          <p:spTgt spid="51"/>
                                        </p:tgtEl>
                                        <p:attrNameLst>
                                          <p:attrName>style.visibility</p:attrName>
                                        </p:attrNameLst>
                                      </p:cBhvr>
                                      <p:to>
                                        <p:strVal val="visible"/>
                                      </p:to>
                                    </p:set>
                                    <p:animEffect transition="in" filter="strips(downRight)">
                                      <p:cBhvr>
                                        <p:cTn id="99" dur="100"/>
                                        <p:tgtEl>
                                          <p:spTgt spid="51"/>
                                        </p:tgtEl>
                                      </p:cBhvr>
                                    </p:animEffect>
                                  </p:childTnLst>
                                </p:cTn>
                              </p:par>
                            </p:childTnLst>
                          </p:cTn>
                        </p:par>
                        <p:par>
                          <p:cTn id="100" fill="hold">
                            <p:stCondLst>
                              <p:cond delay="2500"/>
                            </p:stCondLst>
                            <p:childTnLst>
                              <p:par>
                                <p:cTn id="101" presetID="10" presetClass="entr" presetSubtype="0" fill="hold" grpId="0" nodeType="afterEffect">
                                  <p:stCondLst>
                                    <p:cond delay="0"/>
                                  </p:stCondLst>
                                  <p:childTnLst>
                                    <p:set>
                                      <p:cBhvr>
                                        <p:cTn id="102" dur="1" fill="hold">
                                          <p:stCondLst>
                                            <p:cond delay="0"/>
                                          </p:stCondLst>
                                        </p:cTn>
                                        <p:tgtEl>
                                          <p:spTgt spid="44">
                                            <p:bg/>
                                          </p:spTgt>
                                        </p:tgtEl>
                                        <p:attrNameLst>
                                          <p:attrName>style.visibility</p:attrName>
                                        </p:attrNameLst>
                                      </p:cBhvr>
                                      <p:to>
                                        <p:strVal val="visible"/>
                                      </p:to>
                                    </p:set>
                                    <p:animEffect transition="in" filter="fade">
                                      <p:cBhvr>
                                        <p:cTn id="103" dur="100"/>
                                        <p:tgtEl>
                                          <p:spTgt spid="44">
                                            <p:bg/>
                                          </p:spTgt>
                                        </p:tgtEl>
                                      </p:cBhvr>
                                    </p:animEffect>
                                  </p:childTnLst>
                                </p:cTn>
                              </p:par>
                            </p:childTnLst>
                          </p:cTn>
                        </p:par>
                        <p:par>
                          <p:cTn id="104" fill="hold">
                            <p:stCondLst>
                              <p:cond delay="2600"/>
                            </p:stCondLst>
                            <p:childTnLst>
                              <p:par>
                                <p:cTn id="105" presetID="10" presetClass="entr" presetSubtype="0" fill="hold" grpId="0" nodeType="afterEffect" nodePh="1">
                                  <p:stCondLst>
                                    <p:cond delay="0"/>
                                  </p:stCondLst>
                                  <p:endCondLst>
                                    <p:cond evt="begin" delay="0">
                                      <p:tn val="105"/>
                                    </p:cond>
                                  </p:endCondLst>
                                  <p:childTnLst>
                                    <p:set>
                                      <p:cBhvr>
                                        <p:cTn id="106" dur="1" fill="hold">
                                          <p:stCondLst>
                                            <p:cond delay="0"/>
                                          </p:stCondLst>
                                        </p:cTn>
                                        <p:tgtEl>
                                          <p:spTgt spid="44">
                                            <p:txEl>
                                              <p:pRg st="0" end="0"/>
                                            </p:txEl>
                                          </p:spTgt>
                                        </p:tgtEl>
                                        <p:attrNameLst>
                                          <p:attrName>style.visibility</p:attrName>
                                        </p:attrNameLst>
                                      </p:cBhvr>
                                      <p:to>
                                        <p:strVal val="visible"/>
                                      </p:to>
                                    </p:set>
                                    <p:animEffect transition="in" filter="fade">
                                      <p:cBhvr>
                                        <p:cTn id="107" dur="100"/>
                                        <p:tgtEl>
                                          <p:spTgt spid="44">
                                            <p:txEl>
                                              <p:pRg st="0" end="0"/>
                                            </p:txEl>
                                          </p:spTgt>
                                        </p:tgtEl>
                                      </p:cBhvr>
                                    </p:animEffect>
                                  </p:childTnLst>
                                </p:cTn>
                              </p:par>
                            </p:childTnLst>
                          </p:cTn>
                        </p:par>
                        <p:par>
                          <p:cTn id="108" fill="hold">
                            <p:stCondLst>
                              <p:cond delay="2700"/>
                            </p:stCondLst>
                            <p:childTnLst>
                              <p:par>
                                <p:cTn id="109" presetID="18" presetClass="entr" presetSubtype="6" fill="hold" grpId="0" nodeType="after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strips(downRight)">
                                      <p:cBhvr>
                                        <p:cTn id="111" dur="100"/>
                                        <p:tgtEl>
                                          <p:spTgt spid="40"/>
                                        </p:tgtEl>
                                      </p:cBhvr>
                                    </p:animEffect>
                                  </p:childTnLst>
                                </p:cTn>
                              </p:par>
                            </p:childTnLst>
                          </p:cTn>
                        </p:par>
                        <p:par>
                          <p:cTn id="112" fill="hold">
                            <p:stCondLst>
                              <p:cond delay="2800"/>
                            </p:stCondLst>
                            <p:childTnLst>
                              <p:par>
                                <p:cTn id="113" presetID="10" presetClass="entr" presetSubtype="0" fill="hold" grpId="0" nodeType="afterEffect">
                                  <p:stCondLst>
                                    <p:cond delay="0"/>
                                  </p:stCondLst>
                                  <p:childTnLst>
                                    <p:set>
                                      <p:cBhvr>
                                        <p:cTn id="114" dur="1" fill="hold">
                                          <p:stCondLst>
                                            <p:cond delay="0"/>
                                          </p:stCondLst>
                                        </p:cTn>
                                        <p:tgtEl>
                                          <p:spTgt spid="54"/>
                                        </p:tgtEl>
                                        <p:attrNameLst>
                                          <p:attrName>style.visibility</p:attrName>
                                        </p:attrNameLst>
                                      </p:cBhvr>
                                      <p:to>
                                        <p:strVal val="visible"/>
                                      </p:to>
                                    </p:set>
                                    <p:animEffect transition="in" filter="fade">
                                      <p:cBhvr>
                                        <p:cTn id="115" dur="100"/>
                                        <p:tgtEl>
                                          <p:spTgt spid="54"/>
                                        </p:tgtEl>
                                      </p:cBhvr>
                                    </p:animEffect>
                                  </p:childTnLst>
                                </p:cTn>
                              </p:par>
                            </p:childTnLst>
                          </p:cTn>
                        </p:par>
                        <p:par>
                          <p:cTn id="116" fill="hold">
                            <p:stCondLst>
                              <p:cond delay="2900"/>
                            </p:stCondLst>
                            <p:childTnLst>
                              <p:par>
                                <p:cTn id="117" presetID="18" presetClass="entr" presetSubtype="6" fill="hold" grpId="0" nodeType="afterEffect">
                                  <p:stCondLst>
                                    <p:cond delay="0"/>
                                  </p:stCondLst>
                                  <p:childTnLst>
                                    <p:set>
                                      <p:cBhvr>
                                        <p:cTn id="118" dur="1" fill="hold">
                                          <p:stCondLst>
                                            <p:cond delay="0"/>
                                          </p:stCondLst>
                                        </p:cTn>
                                        <p:tgtEl>
                                          <p:spTgt spid="53"/>
                                        </p:tgtEl>
                                        <p:attrNameLst>
                                          <p:attrName>style.visibility</p:attrName>
                                        </p:attrNameLst>
                                      </p:cBhvr>
                                      <p:to>
                                        <p:strVal val="visible"/>
                                      </p:to>
                                    </p:set>
                                    <p:animEffect transition="in" filter="strips(downRight)">
                                      <p:cBhvr>
                                        <p:cTn id="119" dur="100"/>
                                        <p:tgtEl>
                                          <p:spTgt spid="53"/>
                                        </p:tgtEl>
                                      </p:cBhvr>
                                    </p:animEffect>
                                  </p:childTnLst>
                                </p:cTn>
                              </p:par>
                            </p:childTnLst>
                          </p:cTn>
                        </p:par>
                        <p:par>
                          <p:cTn id="120" fill="hold">
                            <p:stCondLst>
                              <p:cond delay="3000"/>
                            </p:stCondLst>
                            <p:childTnLst>
                              <p:par>
                                <p:cTn id="121" presetID="10" presetClass="entr" presetSubtype="0" fill="hold" grpId="0" nodeType="afterEffect">
                                  <p:stCondLst>
                                    <p:cond delay="0"/>
                                  </p:stCondLst>
                                  <p:childTnLst>
                                    <p:set>
                                      <p:cBhvr>
                                        <p:cTn id="122" dur="1" fill="hold">
                                          <p:stCondLst>
                                            <p:cond delay="0"/>
                                          </p:stCondLst>
                                        </p:cTn>
                                        <p:tgtEl>
                                          <p:spTgt spid="27"/>
                                        </p:tgtEl>
                                        <p:attrNameLst>
                                          <p:attrName>style.visibility</p:attrName>
                                        </p:attrNameLst>
                                      </p:cBhvr>
                                      <p:to>
                                        <p:strVal val="visible"/>
                                      </p:to>
                                    </p:set>
                                    <p:animEffect transition="in" filter="fade">
                                      <p:cBhvr>
                                        <p:cTn id="123" dur="100"/>
                                        <p:tgtEl>
                                          <p:spTgt spid="27"/>
                                        </p:tgtEl>
                                      </p:cBhvr>
                                    </p:animEffect>
                                  </p:childTnLst>
                                </p:cTn>
                              </p:par>
                            </p:childTnLst>
                          </p:cTn>
                        </p:par>
                        <p:par>
                          <p:cTn id="124" fill="hold">
                            <p:stCondLst>
                              <p:cond delay="3100"/>
                            </p:stCondLst>
                            <p:childTnLst>
                              <p:par>
                                <p:cTn id="125" presetID="10" presetClass="entr" presetSubtype="0" fill="hold" grpId="0" nodeType="afterEffect">
                                  <p:stCondLst>
                                    <p:cond delay="0"/>
                                  </p:stCondLst>
                                  <p:childTnLst>
                                    <p:set>
                                      <p:cBhvr>
                                        <p:cTn id="126" dur="1" fill="hold">
                                          <p:stCondLst>
                                            <p:cond delay="0"/>
                                          </p:stCondLst>
                                        </p:cTn>
                                        <p:tgtEl>
                                          <p:spTgt spid="45">
                                            <p:bg/>
                                          </p:spTgt>
                                        </p:tgtEl>
                                        <p:attrNameLst>
                                          <p:attrName>style.visibility</p:attrName>
                                        </p:attrNameLst>
                                      </p:cBhvr>
                                      <p:to>
                                        <p:strVal val="visible"/>
                                      </p:to>
                                    </p:set>
                                    <p:animEffect transition="in" filter="fade">
                                      <p:cBhvr>
                                        <p:cTn id="127" dur="100"/>
                                        <p:tgtEl>
                                          <p:spTgt spid="45">
                                            <p:bg/>
                                          </p:spTgt>
                                        </p:tgtEl>
                                      </p:cBhvr>
                                    </p:animEffect>
                                  </p:childTnLst>
                                </p:cTn>
                              </p:par>
                            </p:childTnLst>
                          </p:cTn>
                        </p:par>
                        <p:par>
                          <p:cTn id="128" fill="hold">
                            <p:stCondLst>
                              <p:cond delay="3200"/>
                            </p:stCondLst>
                            <p:childTnLst>
                              <p:par>
                                <p:cTn id="129" presetID="10" presetClass="entr" presetSubtype="0" fill="hold" grpId="0" nodeType="afterEffect" nodePh="1">
                                  <p:stCondLst>
                                    <p:cond delay="0"/>
                                  </p:stCondLst>
                                  <p:endCondLst>
                                    <p:cond evt="begin" delay="0">
                                      <p:tn val="129"/>
                                    </p:cond>
                                  </p:endCondLst>
                                  <p:childTnLst>
                                    <p:set>
                                      <p:cBhvr>
                                        <p:cTn id="130" dur="1" fill="hold">
                                          <p:stCondLst>
                                            <p:cond delay="0"/>
                                          </p:stCondLst>
                                        </p:cTn>
                                        <p:tgtEl>
                                          <p:spTgt spid="45">
                                            <p:txEl>
                                              <p:pRg st="0" end="0"/>
                                            </p:txEl>
                                          </p:spTgt>
                                        </p:tgtEl>
                                        <p:attrNameLst>
                                          <p:attrName>style.visibility</p:attrName>
                                        </p:attrNameLst>
                                      </p:cBhvr>
                                      <p:to>
                                        <p:strVal val="visible"/>
                                      </p:to>
                                    </p:set>
                                    <p:animEffect transition="in" filter="fade">
                                      <p:cBhvr>
                                        <p:cTn id="131" dur="100"/>
                                        <p:tgtEl>
                                          <p:spTgt spid="45">
                                            <p:txEl>
                                              <p:pRg st="0" end="0"/>
                                            </p:txEl>
                                          </p:spTgt>
                                        </p:tgtEl>
                                      </p:cBhvr>
                                    </p:animEffect>
                                  </p:childTnLst>
                                </p:cTn>
                              </p:par>
                            </p:childTnLst>
                          </p:cTn>
                        </p:par>
                        <p:par>
                          <p:cTn id="132" fill="hold">
                            <p:stCondLst>
                              <p:cond delay="3300"/>
                            </p:stCondLst>
                            <p:childTnLst>
                              <p:par>
                                <p:cTn id="133" presetID="18" presetClass="entr" presetSubtype="6" fill="hold" grpId="0" nodeType="afterEffect">
                                  <p:stCondLst>
                                    <p:cond delay="0"/>
                                  </p:stCondLst>
                                  <p:childTnLst>
                                    <p:set>
                                      <p:cBhvr>
                                        <p:cTn id="134" dur="1" fill="hold">
                                          <p:stCondLst>
                                            <p:cond delay="0"/>
                                          </p:stCondLst>
                                        </p:cTn>
                                        <p:tgtEl>
                                          <p:spTgt spid="39"/>
                                        </p:tgtEl>
                                        <p:attrNameLst>
                                          <p:attrName>style.visibility</p:attrName>
                                        </p:attrNameLst>
                                      </p:cBhvr>
                                      <p:to>
                                        <p:strVal val="visible"/>
                                      </p:to>
                                    </p:set>
                                    <p:animEffect transition="in" filter="strips(downRight)">
                                      <p:cBhvr>
                                        <p:cTn id="135" dur="100"/>
                                        <p:tgtEl>
                                          <p:spTgt spid="39"/>
                                        </p:tgtEl>
                                      </p:cBhvr>
                                    </p:animEffect>
                                  </p:childTnLst>
                                </p:cTn>
                              </p:par>
                            </p:childTnLst>
                          </p:cTn>
                        </p:par>
                        <p:par>
                          <p:cTn id="136" fill="hold">
                            <p:stCondLst>
                              <p:cond delay="3400"/>
                            </p:stCondLst>
                            <p:childTnLst>
                              <p:par>
                                <p:cTn id="137" presetID="10" presetClass="entr" presetSubtype="0" fill="hold" grpId="0" nodeType="afterEffect">
                                  <p:stCondLst>
                                    <p:cond delay="0"/>
                                  </p:stCondLst>
                                  <p:childTnLst>
                                    <p:set>
                                      <p:cBhvr>
                                        <p:cTn id="138" dur="1" fill="hold">
                                          <p:stCondLst>
                                            <p:cond delay="0"/>
                                          </p:stCondLst>
                                        </p:cTn>
                                        <p:tgtEl>
                                          <p:spTgt spid="56"/>
                                        </p:tgtEl>
                                        <p:attrNameLst>
                                          <p:attrName>style.visibility</p:attrName>
                                        </p:attrNameLst>
                                      </p:cBhvr>
                                      <p:to>
                                        <p:strVal val="visible"/>
                                      </p:to>
                                    </p:set>
                                    <p:animEffect transition="in" filter="fade">
                                      <p:cBhvr>
                                        <p:cTn id="139" dur="100"/>
                                        <p:tgtEl>
                                          <p:spTgt spid="56"/>
                                        </p:tgtEl>
                                      </p:cBhvr>
                                    </p:animEffect>
                                  </p:childTnLst>
                                </p:cTn>
                              </p:par>
                            </p:childTnLst>
                          </p:cTn>
                        </p:par>
                        <p:par>
                          <p:cTn id="140" fill="hold">
                            <p:stCondLst>
                              <p:cond delay="3500"/>
                            </p:stCondLst>
                            <p:childTnLst>
                              <p:par>
                                <p:cTn id="141" presetID="18" presetClass="entr" presetSubtype="6" fill="hold" grpId="0" nodeType="afterEffect">
                                  <p:stCondLst>
                                    <p:cond delay="0"/>
                                  </p:stCondLst>
                                  <p:childTnLst>
                                    <p:set>
                                      <p:cBhvr>
                                        <p:cTn id="142" dur="1" fill="hold">
                                          <p:stCondLst>
                                            <p:cond delay="0"/>
                                          </p:stCondLst>
                                        </p:cTn>
                                        <p:tgtEl>
                                          <p:spTgt spid="55"/>
                                        </p:tgtEl>
                                        <p:attrNameLst>
                                          <p:attrName>style.visibility</p:attrName>
                                        </p:attrNameLst>
                                      </p:cBhvr>
                                      <p:to>
                                        <p:strVal val="visible"/>
                                      </p:to>
                                    </p:set>
                                    <p:animEffect transition="in" filter="strips(downRight)">
                                      <p:cBhvr>
                                        <p:cTn id="143" dur="100"/>
                                        <p:tgtEl>
                                          <p:spTgt spid="55"/>
                                        </p:tgtEl>
                                      </p:cBhvr>
                                    </p:animEffect>
                                  </p:childTnLst>
                                </p:cTn>
                              </p:par>
                            </p:childTnLst>
                          </p:cTn>
                        </p:par>
                        <p:par>
                          <p:cTn id="144" fill="hold">
                            <p:stCondLst>
                              <p:cond delay="3600"/>
                            </p:stCondLst>
                            <p:childTnLst>
                              <p:par>
                                <p:cTn id="145" presetID="10" presetClass="entr" presetSubtype="0" fill="hold" grpId="0" nodeType="afterEffect">
                                  <p:stCondLst>
                                    <p:cond delay="0"/>
                                  </p:stCondLst>
                                  <p:childTnLst>
                                    <p:set>
                                      <p:cBhvr>
                                        <p:cTn id="146" dur="1" fill="hold">
                                          <p:stCondLst>
                                            <p:cond delay="0"/>
                                          </p:stCondLst>
                                        </p:cTn>
                                        <p:tgtEl>
                                          <p:spTgt spid="30"/>
                                        </p:tgtEl>
                                        <p:attrNameLst>
                                          <p:attrName>style.visibility</p:attrName>
                                        </p:attrNameLst>
                                      </p:cBhvr>
                                      <p:to>
                                        <p:strVal val="visible"/>
                                      </p:to>
                                    </p:set>
                                    <p:animEffect transition="in" filter="fade">
                                      <p:cBhvr>
                                        <p:cTn id="147" dur="100"/>
                                        <p:tgtEl>
                                          <p:spTgt spid="30"/>
                                        </p:tgtEl>
                                      </p:cBhvr>
                                    </p:animEffect>
                                  </p:childTnLst>
                                </p:cTn>
                              </p:par>
                            </p:childTnLst>
                          </p:cTn>
                        </p:par>
                        <p:par>
                          <p:cTn id="148" fill="hold">
                            <p:stCondLst>
                              <p:cond delay="3700"/>
                            </p:stCondLst>
                            <p:childTnLst>
                              <p:par>
                                <p:cTn id="149" presetID="10" presetClass="entr" presetSubtype="0" fill="hold" grpId="0" nodeType="afterEffect">
                                  <p:stCondLst>
                                    <p:cond delay="0"/>
                                  </p:stCondLst>
                                  <p:childTnLst>
                                    <p:set>
                                      <p:cBhvr>
                                        <p:cTn id="150" dur="1" fill="hold">
                                          <p:stCondLst>
                                            <p:cond delay="0"/>
                                          </p:stCondLst>
                                        </p:cTn>
                                        <p:tgtEl>
                                          <p:spTgt spid="46">
                                            <p:bg/>
                                          </p:spTgt>
                                        </p:tgtEl>
                                        <p:attrNameLst>
                                          <p:attrName>style.visibility</p:attrName>
                                        </p:attrNameLst>
                                      </p:cBhvr>
                                      <p:to>
                                        <p:strVal val="visible"/>
                                      </p:to>
                                    </p:set>
                                    <p:animEffect transition="in" filter="fade">
                                      <p:cBhvr>
                                        <p:cTn id="151" dur="100"/>
                                        <p:tgtEl>
                                          <p:spTgt spid="46">
                                            <p:bg/>
                                          </p:spTgt>
                                        </p:tgtEl>
                                      </p:cBhvr>
                                    </p:animEffect>
                                  </p:childTnLst>
                                </p:cTn>
                              </p:par>
                            </p:childTnLst>
                          </p:cTn>
                        </p:par>
                        <p:par>
                          <p:cTn id="152" fill="hold">
                            <p:stCondLst>
                              <p:cond delay="3800"/>
                            </p:stCondLst>
                            <p:childTnLst>
                              <p:par>
                                <p:cTn id="153" presetID="10" presetClass="entr" presetSubtype="0" fill="hold" grpId="0" nodeType="afterEffect" nodePh="1">
                                  <p:stCondLst>
                                    <p:cond delay="0"/>
                                  </p:stCondLst>
                                  <p:endCondLst>
                                    <p:cond evt="begin" delay="0">
                                      <p:tn val="153"/>
                                    </p:cond>
                                  </p:endCondLst>
                                  <p:childTnLst>
                                    <p:set>
                                      <p:cBhvr>
                                        <p:cTn id="154" dur="1" fill="hold">
                                          <p:stCondLst>
                                            <p:cond delay="0"/>
                                          </p:stCondLst>
                                        </p:cTn>
                                        <p:tgtEl>
                                          <p:spTgt spid="46">
                                            <p:txEl>
                                              <p:pRg st="0" end="0"/>
                                            </p:txEl>
                                          </p:spTgt>
                                        </p:tgtEl>
                                        <p:attrNameLst>
                                          <p:attrName>style.visibility</p:attrName>
                                        </p:attrNameLst>
                                      </p:cBhvr>
                                      <p:to>
                                        <p:strVal val="visible"/>
                                      </p:to>
                                    </p:set>
                                    <p:animEffect transition="in" filter="fade">
                                      <p:cBhvr>
                                        <p:cTn id="155" dur="100"/>
                                        <p:tgtEl>
                                          <p:spTgt spid="46">
                                            <p:txEl>
                                              <p:pRg st="0" end="0"/>
                                            </p:txEl>
                                          </p:spTgt>
                                        </p:tgtEl>
                                      </p:cBhvr>
                                    </p:animEffect>
                                  </p:childTnLst>
                                </p:cTn>
                              </p:par>
                            </p:childTnLst>
                          </p:cTn>
                        </p:par>
                        <p:par>
                          <p:cTn id="156" fill="hold">
                            <p:stCondLst>
                              <p:cond delay="3900"/>
                            </p:stCondLst>
                            <p:childTnLst>
                              <p:par>
                                <p:cTn id="157" presetID="18" presetClass="entr" presetSubtype="6" fill="hold" grpId="0" nodeType="afterEffect">
                                  <p:stCondLst>
                                    <p:cond delay="0"/>
                                  </p:stCondLst>
                                  <p:childTnLst>
                                    <p:set>
                                      <p:cBhvr>
                                        <p:cTn id="158" dur="1" fill="hold">
                                          <p:stCondLst>
                                            <p:cond delay="0"/>
                                          </p:stCondLst>
                                        </p:cTn>
                                        <p:tgtEl>
                                          <p:spTgt spid="37"/>
                                        </p:tgtEl>
                                        <p:attrNameLst>
                                          <p:attrName>style.visibility</p:attrName>
                                        </p:attrNameLst>
                                      </p:cBhvr>
                                      <p:to>
                                        <p:strVal val="visible"/>
                                      </p:to>
                                    </p:set>
                                    <p:animEffect transition="in" filter="strips(downRight)">
                                      <p:cBhvr>
                                        <p:cTn id="159" dur="100"/>
                                        <p:tgtEl>
                                          <p:spTgt spid="37"/>
                                        </p:tgtEl>
                                      </p:cBhvr>
                                    </p:animEffect>
                                  </p:childTnLst>
                                </p:cTn>
                              </p:par>
                            </p:childTnLst>
                          </p:cTn>
                        </p:par>
                        <p:par>
                          <p:cTn id="160" fill="hold">
                            <p:stCondLst>
                              <p:cond delay="4000"/>
                            </p:stCondLst>
                            <p:childTnLst>
                              <p:par>
                                <p:cTn id="161" presetID="10" presetClass="entr" presetSubtype="0" fill="hold" grpId="0" nodeType="afterEffect">
                                  <p:stCondLst>
                                    <p:cond delay="0"/>
                                  </p:stCondLst>
                                  <p:childTnLst>
                                    <p:set>
                                      <p:cBhvr>
                                        <p:cTn id="162" dur="1" fill="hold">
                                          <p:stCondLst>
                                            <p:cond delay="0"/>
                                          </p:stCondLst>
                                        </p:cTn>
                                        <p:tgtEl>
                                          <p:spTgt spid="58"/>
                                        </p:tgtEl>
                                        <p:attrNameLst>
                                          <p:attrName>style.visibility</p:attrName>
                                        </p:attrNameLst>
                                      </p:cBhvr>
                                      <p:to>
                                        <p:strVal val="visible"/>
                                      </p:to>
                                    </p:set>
                                    <p:animEffect transition="in" filter="fade">
                                      <p:cBhvr>
                                        <p:cTn id="163" dur="100"/>
                                        <p:tgtEl>
                                          <p:spTgt spid="58"/>
                                        </p:tgtEl>
                                      </p:cBhvr>
                                    </p:animEffect>
                                  </p:childTnLst>
                                </p:cTn>
                              </p:par>
                            </p:childTnLst>
                          </p:cTn>
                        </p:par>
                        <p:par>
                          <p:cTn id="164" fill="hold">
                            <p:stCondLst>
                              <p:cond delay="4100"/>
                            </p:stCondLst>
                            <p:childTnLst>
                              <p:par>
                                <p:cTn id="165" presetID="18" presetClass="entr" presetSubtype="6" fill="hold" grpId="0" nodeType="afterEffect">
                                  <p:stCondLst>
                                    <p:cond delay="0"/>
                                  </p:stCondLst>
                                  <p:childTnLst>
                                    <p:set>
                                      <p:cBhvr>
                                        <p:cTn id="166" dur="1" fill="hold">
                                          <p:stCondLst>
                                            <p:cond delay="0"/>
                                          </p:stCondLst>
                                        </p:cTn>
                                        <p:tgtEl>
                                          <p:spTgt spid="57"/>
                                        </p:tgtEl>
                                        <p:attrNameLst>
                                          <p:attrName>style.visibility</p:attrName>
                                        </p:attrNameLst>
                                      </p:cBhvr>
                                      <p:to>
                                        <p:strVal val="visible"/>
                                      </p:to>
                                    </p:set>
                                    <p:animEffect transition="in" filter="strips(downRight)">
                                      <p:cBhvr>
                                        <p:cTn id="167" dur="1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5" grpId="1" animBg="1"/>
      <p:bldP spid="16" grpId="0" animBg="1"/>
      <p:bldP spid="16" grpId="1" animBg="1"/>
      <p:bldP spid="17" grpId="0" animBg="1"/>
      <p:bldP spid="17" grpId="1" animBg="1"/>
      <p:bldP spid="18" grpId="0" animBg="1"/>
      <p:bldP spid="18" grpId="1" animBg="1"/>
      <p:bldP spid="24" grpId="0" animBg="1"/>
      <p:bldP spid="25" grpId="0" animBg="1"/>
      <p:bldP spid="27" grpId="0" animBg="1"/>
      <p:bldP spid="30" grpId="0" animBg="1"/>
      <p:bldP spid="31" grpId="0" animBg="1"/>
      <p:bldP spid="33" grpId="0" animBg="1"/>
      <p:bldP spid="36" grpId="0" animBg="1"/>
      <p:bldP spid="37" grpId="0" animBg="1"/>
      <p:bldP spid="39" grpId="0" animBg="1"/>
      <p:bldP spid="40" grpId="0" animBg="1"/>
      <p:bldP spid="41" grpId="0" build="p" animBg="1"/>
      <p:bldP spid="42" grpId="0" build="p" animBg="1"/>
      <p:bldP spid="43" grpId="0" build="p" animBg="1"/>
      <p:bldP spid="44" grpId="0" build="p" animBg="1"/>
      <p:bldP spid="45" grpId="0" build="p" animBg="1"/>
      <p:bldP spid="46" grpId="0" build="p" animBg="1"/>
      <p:bldP spid="47" grpId="0"/>
      <p:bldP spid="48" grpId="0"/>
      <p:bldP spid="49" grpId="0"/>
      <p:bldP spid="50" grpId="0"/>
      <p:bldP spid="51" grpId="0"/>
      <p:bldP spid="52" grpId="0"/>
      <p:bldP spid="53" grpId="0"/>
      <p:bldP spid="54" grpId="0"/>
      <p:bldP spid="55" grpId="0"/>
      <p:bldP spid="56" grpId="0"/>
      <p:bldP spid="57"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a:spLocks noChangeArrowheads="1"/>
          </p:cNvSpPr>
          <p:nvPr/>
        </p:nvSpPr>
        <p:spPr bwMode="auto">
          <a:xfrm>
            <a:off x="903751"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14" name="等腰三角形 13"/>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 name="等腰三角形 14"/>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 name="等腰三角形 15"/>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 name="等腰三角形 16"/>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 name="矩形 17"/>
          <p:cNvSpPr/>
          <p:nvPr/>
        </p:nvSpPr>
        <p:spPr>
          <a:xfrm>
            <a:off x="0" y="2392471"/>
            <a:ext cx="9144000" cy="2751029"/>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21" name="TextBox 35"/>
          <p:cNvSpPr txBox="1"/>
          <p:nvPr/>
        </p:nvSpPr>
        <p:spPr>
          <a:xfrm>
            <a:off x="897880" y="3144059"/>
            <a:ext cx="1338829" cy="615553"/>
          </a:xfrm>
          <a:prstGeom prst="rect">
            <a:avLst/>
          </a:prstGeom>
          <a:noFill/>
        </p:spPr>
        <p:txBody>
          <a:bodyPr wrap="none" rtlCol="0">
            <a:spAutoFit/>
          </a:bodyPr>
          <a:lstStyle/>
          <a:p>
            <a:pPr algn="ctr" defTabSz="914378"/>
            <a:r>
              <a:rPr lang="zh-CN" altLang="en-US" sz="1600" kern="0" dirty="0">
                <a:solidFill>
                  <a:schemeClr val="bg1"/>
                </a:solidFill>
                <a:latin typeface="微软雅黑" pitchFamily="34" charset="-122"/>
                <a:ea typeface="微软雅黑" pitchFamily="34" charset="-122"/>
              </a:rPr>
              <a:t>成员姓名</a:t>
            </a:r>
            <a:r>
              <a:rPr lang="en-US" altLang="zh-CN" sz="16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p:txBody>
      </p:sp>
      <p:sp>
        <p:nvSpPr>
          <p:cNvPr id="22" name="TextBox 36"/>
          <p:cNvSpPr txBox="1"/>
          <p:nvPr/>
        </p:nvSpPr>
        <p:spPr>
          <a:xfrm>
            <a:off x="2909300" y="3144059"/>
            <a:ext cx="1338829" cy="615553"/>
          </a:xfrm>
          <a:prstGeom prst="rect">
            <a:avLst/>
          </a:prstGeom>
          <a:noFill/>
        </p:spPr>
        <p:txBody>
          <a:bodyPr wrap="none" rtlCol="0">
            <a:spAutoFit/>
          </a:bodyPr>
          <a:lstStyle/>
          <a:p>
            <a:pPr algn="ctr" defTabSz="914378"/>
            <a:r>
              <a:rPr lang="zh-CN" altLang="en-US" sz="1600" kern="0" dirty="0">
                <a:solidFill>
                  <a:schemeClr val="bg1"/>
                </a:solidFill>
                <a:latin typeface="微软雅黑" pitchFamily="34" charset="-122"/>
                <a:ea typeface="微软雅黑" pitchFamily="34" charset="-122"/>
              </a:rPr>
              <a:t>成员姓名</a:t>
            </a:r>
            <a:r>
              <a:rPr lang="en-US" altLang="zh-CN" sz="1600" kern="0" dirty="0">
                <a:solidFill>
                  <a:schemeClr val="bg1"/>
                </a:solidFill>
                <a:latin typeface="微软雅黑" pitchFamily="34" charset="-122"/>
                <a:ea typeface="微软雅黑" pitchFamily="34" charset="-122"/>
              </a:rPr>
              <a:t>2</a:t>
            </a: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p:txBody>
      </p:sp>
      <p:sp>
        <p:nvSpPr>
          <p:cNvPr id="23" name="TextBox 37"/>
          <p:cNvSpPr txBox="1"/>
          <p:nvPr/>
        </p:nvSpPr>
        <p:spPr>
          <a:xfrm>
            <a:off x="4950872" y="3144059"/>
            <a:ext cx="1338829" cy="615553"/>
          </a:xfrm>
          <a:prstGeom prst="rect">
            <a:avLst/>
          </a:prstGeom>
          <a:noFill/>
        </p:spPr>
        <p:txBody>
          <a:bodyPr wrap="none" rtlCol="0">
            <a:spAutoFit/>
          </a:bodyPr>
          <a:lstStyle/>
          <a:p>
            <a:pPr algn="ctr" defTabSz="914378"/>
            <a:r>
              <a:rPr lang="zh-CN" altLang="en-US" sz="1600" kern="0" dirty="0">
                <a:solidFill>
                  <a:schemeClr val="bg1"/>
                </a:solidFill>
                <a:latin typeface="微软雅黑" pitchFamily="34" charset="-122"/>
                <a:ea typeface="微软雅黑" pitchFamily="34" charset="-122"/>
              </a:rPr>
              <a:t>成员姓名</a:t>
            </a:r>
            <a:r>
              <a:rPr lang="en-US" altLang="zh-CN" sz="1600" kern="0" dirty="0">
                <a:solidFill>
                  <a:schemeClr val="bg1"/>
                </a:solidFill>
                <a:latin typeface="微软雅黑" pitchFamily="34" charset="-122"/>
                <a:ea typeface="微软雅黑" pitchFamily="34" charset="-122"/>
              </a:rPr>
              <a:t>3</a:t>
            </a: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p:txBody>
      </p:sp>
      <p:sp>
        <p:nvSpPr>
          <p:cNvPr id="24" name="TextBox 42"/>
          <p:cNvSpPr txBox="1"/>
          <p:nvPr/>
        </p:nvSpPr>
        <p:spPr>
          <a:xfrm>
            <a:off x="6992444" y="3144059"/>
            <a:ext cx="1338829" cy="615553"/>
          </a:xfrm>
          <a:prstGeom prst="rect">
            <a:avLst/>
          </a:prstGeom>
          <a:noFill/>
        </p:spPr>
        <p:txBody>
          <a:bodyPr wrap="none" rtlCol="0">
            <a:spAutoFit/>
          </a:bodyPr>
          <a:lstStyle/>
          <a:p>
            <a:pPr algn="ctr" defTabSz="914378"/>
            <a:r>
              <a:rPr lang="zh-CN" altLang="en-US" sz="1600" kern="0" dirty="0">
                <a:solidFill>
                  <a:schemeClr val="bg1"/>
                </a:solidFill>
                <a:latin typeface="微软雅黑" pitchFamily="34" charset="-122"/>
                <a:ea typeface="微软雅黑" pitchFamily="34" charset="-122"/>
              </a:rPr>
              <a:t>成员姓名</a:t>
            </a:r>
            <a:r>
              <a:rPr lang="en-US" altLang="zh-CN" sz="1600" kern="0" dirty="0">
                <a:solidFill>
                  <a:schemeClr val="bg1"/>
                </a:solidFill>
                <a:latin typeface="微软雅黑" pitchFamily="34" charset="-122"/>
                <a:ea typeface="微软雅黑" pitchFamily="34" charset="-122"/>
              </a:rPr>
              <a:t>4</a:t>
            </a: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p:txBody>
      </p:sp>
      <p:sp>
        <p:nvSpPr>
          <p:cNvPr id="25" name="KSO_Shape"/>
          <p:cNvSpPr/>
          <p:nvPr/>
        </p:nvSpPr>
        <p:spPr>
          <a:xfrm>
            <a:off x="764116" y="1360258"/>
            <a:ext cx="1546055" cy="1546055"/>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27" name="KSO_Shape"/>
          <p:cNvSpPr/>
          <p:nvPr/>
        </p:nvSpPr>
        <p:spPr>
          <a:xfrm>
            <a:off x="2805688" y="1375829"/>
            <a:ext cx="1546055" cy="1546055"/>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28" name="KSO_Shape"/>
          <p:cNvSpPr/>
          <p:nvPr/>
        </p:nvSpPr>
        <p:spPr>
          <a:xfrm>
            <a:off x="4847260" y="1375829"/>
            <a:ext cx="1546055" cy="1546055"/>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29" name="KSO_Shape"/>
          <p:cNvSpPr/>
          <p:nvPr/>
        </p:nvSpPr>
        <p:spPr>
          <a:xfrm>
            <a:off x="6888832" y="1375829"/>
            <a:ext cx="1546055" cy="1546055"/>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30" name="TextBox 10"/>
          <p:cNvSpPr txBox="1"/>
          <p:nvPr/>
        </p:nvSpPr>
        <p:spPr>
          <a:xfrm>
            <a:off x="1087468" y="4093742"/>
            <a:ext cx="6969065" cy="560025"/>
          </a:xfrm>
          <a:prstGeom prst="rect">
            <a:avLst/>
          </a:prstGeom>
          <a:noFill/>
        </p:spPr>
        <p:txBody>
          <a:bodyPr wrap="square" rtlCol="0">
            <a:spAutoFit/>
          </a:bodyPr>
          <a:lstStyle/>
          <a:p>
            <a:pPr defTabSz="914378">
              <a:lnSpc>
                <a:spcPct val="150000"/>
              </a:lnSpc>
            </a:pPr>
            <a:r>
              <a:rPr lang="zh-CN" altLang="en-US" sz="1013" kern="0" dirty="0">
                <a:solidFill>
                  <a:schemeClr val="bg1"/>
                </a:solidFill>
                <a:latin typeface="微软雅黑" pitchFamily="34" charset="-122"/>
                <a:ea typeface="微软雅黑" pitchFamily="34" charset="-122"/>
              </a:rPr>
              <a:t>此处添加详细文本描述，建议与标题相关并符合整体语言风格，语言描述尽量简洁生动。此处添加详细文本描述，建议与标题相关并符合整体语言风格，语言描述尽量简洁生动。</a:t>
            </a:r>
          </a:p>
        </p:txBody>
      </p:sp>
      <p:sp>
        <p:nvSpPr>
          <p:cNvPr id="31" name="椭圆 30"/>
          <p:cNvSpPr/>
          <p:nvPr/>
        </p:nvSpPr>
        <p:spPr>
          <a:xfrm>
            <a:off x="1087468" y="1843831"/>
            <a:ext cx="746760" cy="578911"/>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3083908" y="1630696"/>
            <a:ext cx="746760" cy="578911"/>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246907" y="1904822"/>
            <a:ext cx="746760" cy="578911"/>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391401" y="1554182"/>
            <a:ext cx="746760" cy="578911"/>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0-#ppt_w/2"/>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ppt_x</p:attrName>
                                            </p:attrNameLst>
                                          </p:cBhvr>
                                          <p:tavLst>
                                            <p:tav tm="0">
                                              <p:val>
                                                <p:strVal val="0-#ppt_w/2"/>
                                              </p:val>
                                            </p:tav>
                                            <p:tav tm="100000">
                                              <p:val>
                                                <p:strVal val="#ppt_x"/>
                                              </p:val>
                                            </p:tav>
                                          </p:tavLst>
                                        </p:anim>
                                        <p:anim calcmode="lin" valueType="num">
                                          <p:cBhvr>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0-#ppt_w/2"/>
                                              </p:val>
                                            </p:tav>
                                            <p:tav tm="100000">
                                              <p:val>
                                                <p:strVal val="#ppt_x"/>
                                              </p:val>
                                            </p:tav>
                                          </p:tavLst>
                                        </p:anim>
                                        <p:anim calcmode="lin" valueType="num">
                                          <p:cBhvr>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ppt_x</p:attrName>
                                            </p:attrNameLst>
                                          </p:cBhvr>
                                          <p:tavLst>
                                            <p:tav tm="0">
                                              <p:val>
                                                <p:strVal val="0-#ppt_w/2"/>
                                              </p:val>
                                            </p:tav>
                                            <p:tav tm="100000">
                                              <p:val>
                                                <p:strVal val="#ppt_x"/>
                                              </p:val>
                                            </p:tav>
                                          </p:tavLst>
                                        </p:anim>
                                        <p:anim calcmode="lin" valueType="num">
                                          <p:cBhvr>
                                            <p:cTn id="20" dur="500" fill="hold"/>
                                            <p:tgtEl>
                                              <p:spTgt spid="17"/>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4"/>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5"/>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16"/>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17"/>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childTnLst>
                              </p:cTn>
                            </p:par>
                            <p:par>
                              <p:cTn id="55" fill="hold">
                                <p:stCondLst>
                                  <p:cond delay="500"/>
                                </p:stCondLst>
                                <p:childTnLst>
                                  <p:par>
                                    <p:cTn id="56" presetID="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500" fill="hold"/>
                                            <p:tgtEl>
                                              <p:spTgt spid="25"/>
                                            </p:tgtEl>
                                            <p:attrNameLst>
                                              <p:attrName>ppt_x</p:attrName>
                                            </p:attrNameLst>
                                          </p:cBhvr>
                                          <p:tavLst>
                                            <p:tav tm="0">
                                              <p:val>
                                                <p:strVal val="1+#ppt_w/2"/>
                                              </p:val>
                                            </p:tav>
                                            <p:tav tm="100000">
                                              <p:val>
                                                <p:strVal val="#ppt_x"/>
                                              </p:val>
                                            </p:tav>
                                          </p:tavLst>
                                        </p:anim>
                                        <p:anim calcmode="lin" valueType="num">
                                          <p:cBhvr additive="base">
                                            <p:cTn id="59" dur="5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1000"/>
                                </p:stCondLst>
                                <p:childTnLst>
                                  <p:par>
                                    <p:cTn id="61" presetID="2" presetClass="entr" presetSubtype="2"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2" presetClass="entr" presetSubtype="2"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1+#ppt_w/2"/>
                                              </p:val>
                                            </p:tav>
                                            <p:tav tm="100000">
                                              <p:val>
                                                <p:strVal val="#ppt_x"/>
                                              </p:val>
                                            </p:tav>
                                          </p:tavLst>
                                        </p:anim>
                                        <p:anim calcmode="lin" valueType="num">
                                          <p:cBhvr additive="base">
                                            <p:cTn id="69" dur="500" fill="hold"/>
                                            <p:tgtEl>
                                              <p:spTgt spid="28"/>
                                            </p:tgtEl>
                                            <p:attrNameLst>
                                              <p:attrName>ppt_y</p:attrName>
                                            </p:attrNameLst>
                                          </p:cBhvr>
                                          <p:tavLst>
                                            <p:tav tm="0">
                                              <p:val>
                                                <p:strVal val="#ppt_y"/>
                                              </p:val>
                                            </p:tav>
                                            <p:tav tm="100000">
                                              <p:val>
                                                <p:strVal val="#ppt_y"/>
                                              </p:val>
                                            </p:tav>
                                          </p:tavLst>
                                        </p:anim>
                                      </p:childTnLst>
                                    </p:cTn>
                                  </p:par>
                                </p:childTnLst>
                              </p:cTn>
                            </p:par>
                            <p:par>
                              <p:cTn id="70" fill="hold">
                                <p:stCondLst>
                                  <p:cond delay="2000"/>
                                </p:stCondLst>
                                <p:childTnLst>
                                  <p:par>
                                    <p:cTn id="71" presetID="2" presetClass="entr" presetSubtype="2"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1+#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14:presetBounceEnd="48000">
                                      <p:stCondLst>
                                        <p:cond delay="500"/>
                                      </p:stCondLst>
                                      <p:childTnLst>
                                        <p:set>
                                          <p:cBhvr>
                                            <p:cTn id="76" dur="1" fill="hold">
                                              <p:stCondLst>
                                                <p:cond delay="0"/>
                                              </p:stCondLst>
                                            </p:cTn>
                                            <p:tgtEl>
                                              <p:spTgt spid="21"/>
                                            </p:tgtEl>
                                            <p:attrNameLst>
                                              <p:attrName>style.visibility</p:attrName>
                                            </p:attrNameLst>
                                          </p:cBhvr>
                                          <p:to>
                                            <p:strVal val="visible"/>
                                          </p:to>
                                        </p:set>
                                        <p:anim calcmode="lin" valueType="num" p14:bounceEnd="48000">
                                          <p:cBhvr additive="base">
                                            <p:cTn id="77" dur="500" fill="hold"/>
                                            <p:tgtEl>
                                              <p:spTgt spid="21"/>
                                            </p:tgtEl>
                                            <p:attrNameLst>
                                              <p:attrName>ppt_x</p:attrName>
                                            </p:attrNameLst>
                                          </p:cBhvr>
                                          <p:tavLst>
                                            <p:tav tm="0">
                                              <p:val>
                                                <p:strVal val="1+#ppt_w/2"/>
                                              </p:val>
                                            </p:tav>
                                            <p:tav tm="100000">
                                              <p:val>
                                                <p:strVal val="#ppt_x"/>
                                              </p:val>
                                            </p:tav>
                                          </p:tavLst>
                                        </p:anim>
                                        <p:anim calcmode="lin" valueType="num" p14:bounceEnd="48000">
                                          <p:cBhvr additive="base">
                                            <p:cTn id="78" dur="500" fill="hold"/>
                                            <p:tgtEl>
                                              <p:spTgt spid="21"/>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14:presetBounceEnd="48000">
                                      <p:stCondLst>
                                        <p:cond delay="1000"/>
                                      </p:stCondLst>
                                      <p:childTnLst>
                                        <p:set>
                                          <p:cBhvr>
                                            <p:cTn id="80" dur="1" fill="hold">
                                              <p:stCondLst>
                                                <p:cond delay="0"/>
                                              </p:stCondLst>
                                            </p:cTn>
                                            <p:tgtEl>
                                              <p:spTgt spid="22"/>
                                            </p:tgtEl>
                                            <p:attrNameLst>
                                              <p:attrName>style.visibility</p:attrName>
                                            </p:attrNameLst>
                                          </p:cBhvr>
                                          <p:to>
                                            <p:strVal val="visible"/>
                                          </p:to>
                                        </p:set>
                                        <p:anim calcmode="lin" valueType="num" p14:bounceEnd="48000">
                                          <p:cBhvr additive="base">
                                            <p:cTn id="81" dur="500" fill="hold"/>
                                            <p:tgtEl>
                                              <p:spTgt spid="22"/>
                                            </p:tgtEl>
                                            <p:attrNameLst>
                                              <p:attrName>ppt_x</p:attrName>
                                            </p:attrNameLst>
                                          </p:cBhvr>
                                          <p:tavLst>
                                            <p:tav tm="0">
                                              <p:val>
                                                <p:strVal val="1+#ppt_w/2"/>
                                              </p:val>
                                            </p:tav>
                                            <p:tav tm="100000">
                                              <p:val>
                                                <p:strVal val="#ppt_x"/>
                                              </p:val>
                                            </p:tav>
                                          </p:tavLst>
                                        </p:anim>
                                        <p:anim calcmode="lin" valueType="num" p14:bounceEnd="48000">
                                          <p:cBhvr additive="base">
                                            <p:cTn id="82" dur="500" fill="hold"/>
                                            <p:tgtEl>
                                              <p:spTgt spid="22"/>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14:presetBounceEnd="48000">
                                      <p:stCondLst>
                                        <p:cond delay="1500"/>
                                      </p:stCondLst>
                                      <p:childTnLst>
                                        <p:set>
                                          <p:cBhvr>
                                            <p:cTn id="84" dur="1" fill="hold">
                                              <p:stCondLst>
                                                <p:cond delay="0"/>
                                              </p:stCondLst>
                                            </p:cTn>
                                            <p:tgtEl>
                                              <p:spTgt spid="23"/>
                                            </p:tgtEl>
                                            <p:attrNameLst>
                                              <p:attrName>style.visibility</p:attrName>
                                            </p:attrNameLst>
                                          </p:cBhvr>
                                          <p:to>
                                            <p:strVal val="visible"/>
                                          </p:to>
                                        </p:set>
                                        <p:anim calcmode="lin" valueType="num" p14:bounceEnd="48000">
                                          <p:cBhvr additive="base">
                                            <p:cTn id="85"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86" dur="500" fill="hold"/>
                                            <p:tgtEl>
                                              <p:spTgt spid="23"/>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14:presetBounceEnd="48000">
                                      <p:stCondLst>
                                        <p:cond delay="2000"/>
                                      </p:stCondLst>
                                      <p:childTnLst>
                                        <p:set>
                                          <p:cBhvr>
                                            <p:cTn id="88" dur="1" fill="hold">
                                              <p:stCondLst>
                                                <p:cond delay="0"/>
                                              </p:stCondLst>
                                            </p:cTn>
                                            <p:tgtEl>
                                              <p:spTgt spid="24"/>
                                            </p:tgtEl>
                                            <p:attrNameLst>
                                              <p:attrName>style.visibility</p:attrName>
                                            </p:attrNameLst>
                                          </p:cBhvr>
                                          <p:to>
                                            <p:strVal val="visible"/>
                                          </p:to>
                                        </p:set>
                                        <p:anim calcmode="lin" valueType="num" p14:bounceEnd="48000">
                                          <p:cBhvr additive="base">
                                            <p:cTn id="89" dur="500" fill="hold"/>
                                            <p:tgtEl>
                                              <p:spTgt spid="24"/>
                                            </p:tgtEl>
                                            <p:attrNameLst>
                                              <p:attrName>ppt_x</p:attrName>
                                            </p:attrNameLst>
                                          </p:cBhvr>
                                          <p:tavLst>
                                            <p:tav tm="0">
                                              <p:val>
                                                <p:strVal val="1+#ppt_w/2"/>
                                              </p:val>
                                            </p:tav>
                                            <p:tav tm="100000">
                                              <p:val>
                                                <p:strVal val="#ppt_x"/>
                                              </p:val>
                                            </p:tav>
                                          </p:tavLst>
                                        </p:anim>
                                        <p:anim calcmode="lin" valueType="num" p14:bounceEnd="48000">
                                          <p:cBhvr additive="base">
                                            <p:cTn id="90" dur="500" fill="hold"/>
                                            <p:tgtEl>
                                              <p:spTgt spid="24"/>
                                            </p:tgtEl>
                                            <p:attrNameLst>
                                              <p:attrName>ppt_y</p:attrName>
                                            </p:attrNameLst>
                                          </p:cBhvr>
                                          <p:tavLst>
                                            <p:tav tm="0">
                                              <p:val>
                                                <p:strVal val="#ppt_y"/>
                                              </p:val>
                                            </p:tav>
                                            <p:tav tm="100000">
                                              <p:val>
                                                <p:strVal val="#ppt_y"/>
                                              </p:val>
                                            </p:tav>
                                          </p:tavLst>
                                        </p:anim>
                                      </p:childTnLst>
                                    </p:cTn>
                                  </p:par>
                                  <p:par>
                                    <p:cTn id="91" presetID="22" presetClass="entr" presetSubtype="1" fill="hold" grpId="0" nodeType="withEffect">
                                      <p:stCondLst>
                                        <p:cond delay="1100"/>
                                      </p:stCondLst>
                                      <p:childTnLst>
                                        <p:set>
                                          <p:cBhvr>
                                            <p:cTn id="92" dur="1" fill="hold">
                                              <p:stCondLst>
                                                <p:cond delay="0"/>
                                              </p:stCondLst>
                                            </p:cTn>
                                            <p:tgtEl>
                                              <p:spTgt spid="30"/>
                                            </p:tgtEl>
                                            <p:attrNameLst>
                                              <p:attrName>style.visibility</p:attrName>
                                            </p:attrNameLst>
                                          </p:cBhvr>
                                          <p:to>
                                            <p:strVal val="visible"/>
                                          </p:to>
                                        </p:set>
                                        <p:animEffect transition="in" filter="wipe(up)">
                                          <p:cBhvr>
                                            <p:cTn id="93"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4" grpId="1" animBg="1"/>
          <p:bldP spid="15" grpId="0" animBg="1"/>
          <p:bldP spid="15" grpId="1" animBg="1"/>
          <p:bldP spid="16" grpId="0" animBg="1"/>
          <p:bldP spid="16" grpId="1" animBg="1"/>
          <p:bldP spid="17" grpId="0" animBg="1"/>
          <p:bldP spid="17" grpId="1" animBg="1"/>
          <p:bldP spid="18" grpId="0" animBg="1"/>
          <p:bldP spid="21" grpId="0"/>
          <p:bldP spid="22" grpId="0"/>
          <p:bldP spid="23" grpId="0"/>
          <p:bldP spid="24" grpId="0"/>
          <p:bldP spid="25" grpId="0" animBg="1"/>
          <p:bldP spid="27" grpId="0" animBg="1"/>
          <p:bldP spid="28" grpId="0" animBg="1"/>
          <p:bldP spid="29" grpId="0" animBg="1"/>
          <p:bldP spid="30" grpId="0"/>
          <p:bldP spid="31" grpId="0" animBg="1"/>
          <p:bldP spid="32" grpId="0" animBg="1"/>
          <p:bldP spid="33"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0-#ppt_w/2"/>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ppt_x</p:attrName>
                                            </p:attrNameLst>
                                          </p:cBhvr>
                                          <p:tavLst>
                                            <p:tav tm="0">
                                              <p:val>
                                                <p:strVal val="0-#ppt_w/2"/>
                                              </p:val>
                                            </p:tav>
                                            <p:tav tm="100000">
                                              <p:val>
                                                <p:strVal val="#ppt_x"/>
                                              </p:val>
                                            </p:tav>
                                          </p:tavLst>
                                        </p:anim>
                                        <p:anim calcmode="lin" valueType="num">
                                          <p:cBhvr>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0-#ppt_w/2"/>
                                              </p:val>
                                            </p:tav>
                                            <p:tav tm="100000">
                                              <p:val>
                                                <p:strVal val="#ppt_x"/>
                                              </p:val>
                                            </p:tav>
                                          </p:tavLst>
                                        </p:anim>
                                        <p:anim calcmode="lin" valueType="num">
                                          <p:cBhvr>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ppt_x</p:attrName>
                                            </p:attrNameLst>
                                          </p:cBhvr>
                                          <p:tavLst>
                                            <p:tav tm="0">
                                              <p:val>
                                                <p:strVal val="0-#ppt_w/2"/>
                                              </p:val>
                                            </p:tav>
                                            <p:tav tm="100000">
                                              <p:val>
                                                <p:strVal val="#ppt_x"/>
                                              </p:val>
                                            </p:tav>
                                          </p:tavLst>
                                        </p:anim>
                                        <p:anim calcmode="lin" valueType="num">
                                          <p:cBhvr>
                                            <p:cTn id="20" dur="500" fill="hold"/>
                                            <p:tgtEl>
                                              <p:spTgt spid="17"/>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4"/>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5"/>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16"/>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17"/>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childTnLst>
                              </p:cTn>
                            </p:par>
                            <p:par>
                              <p:cTn id="55" fill="hold">
                                <p:stCondLst>
                                  <p:cond delay="500"/>
                                </p:stCondLst>
                                <p:childTnLst>
                                  <p:par>
                                    <p:cTn id="56" presetID="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500" fill="hold"/>
                                            <p:tgtEl>
                                              <p:spTgt spid="25"/>
                                            </p:tgtEl>
                                            <p:attrNameLst>
                                              <p:attrName>ppt_x</p:attrName>
                                            </p:attrNameLst>
                                          </p:cBhvr>
                                          <p:tavLst>
                                            <p:tav tm="0">
                                              <p:val>
                                                <p:strVal val="1+#ppt_w/2"/>
                                              </p:val>
                                            </p:tav>
                                            <p:tav tm="100000">
                                              <p:val>
                                                <p:strVal val="#ppt_x"/>
                                              </p:val>
                                            </p:tav>
                                          </p:tavLst>
                                        </p:anim>
                                        <p:anim calcmode="lin" valueType="num">
                                          <p:cBhvr additive="base">
                                            <p:cTn id="59" dur="5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1000"/>
                                </p:stCondLst>
                                <p:childTnLst>
                                  <p:par>
                                    <p:cTn id="61" presetID="2" presetClass="entr" presetSubtype="2"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2" presetClass="entr" presetSubtype="2"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1+#ppt_w/2"/>
                                              </p:val>
                                            </p:tav>
                                            <p:tav tm="100000">
                                              <p:val>
                                                <p:strVal val="#ppt_x"/>
                                              </p:val>
                                            </p:tav>
                                          </p:tavLst>
                                        </p:anim>
                                        <p:anim calcmode="lin" valueType="num">
                                          <p:cBhvr additive="base">
                                            <p:cTn id="69" dur="500" fill="hold"/>
                                            <p:tgtEl>
                                              <p:spTgt spid="28"/>
                                            </p:tgtEl>
                                            <p:attrNameLst>
                                              <p:attrName>ppt_y</p:attrName>
                                            </p:attrNameLst>
                                          </p:cBhvr>
                                          <p:tavLst>
                                            <p:tav tm="0">
                                              <p:val>
                                                <p:strVal val="#ppt_y"/>
                                              </p:val>
                                            </p:tav>
                                            <p:tav tm="100000">
                                              <p:val>
                                                <p:strVal val="#ppt_y"/>
                                              </p:val>
                                            </p:tav>
                                          </p:tavLst>
                                        </p:anim>
                                      </p:childTnLst>
                                    </p:cTn>
                                  </p:par>
                                </p:childTnLst>
                              </p:cTn>
                            </p:par>
                            <p:par>
                              <p:cTn id="70" fill="hold">
                                <p:stCondLst>
                                  <p:cond delay="2000"/>
                                </p:stCondLst>
                                <p:childTnLst>
                                  <p:par>
                                    <p:cTn id="71" presetID="2" presetClass="entr" presetSubtype="2"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1+#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50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1+#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100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1+#ppt_w/2"/>
                                              </p:val>
                                            </p:tav>
                                            <p:tav tm="100000">
                                              <p:val>
                                                <p:strVal val="#ppt_x"/>
                                              </p:val>
                                            </p:tav>
                                          </p:tavLst>
                                        </p:anim>
                                        <p:anim calcmode="lin" valueType="num">
                                          <p:cBhvr additive="base">
                                            <p:cTn id="82" dur="500" fill="hold"/>
                                            <p:tgtEl>
                                              <p:spTgt spid="22"/>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150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1+#ppt_w/2"/>
                                              </p:val>
                                            </p:tav>
                                            <p:tav tm="100000">
                                              <p:val>
                                                <p:strVal val="#ppt_x"/>
                                              </p:val>
                                            </p:tav>
                                          </p:tavLst>
                                        </p:anim>
                                        <p:anim calcmode="lin" valueType="num">
                                          <p:cBhvr additive="base">
                                            <p:cTn id="86" dur="500" fill="hold"/>
                                            <p:tgtEl>
                                              <p:spTgt spid="23"/>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200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1+#ppt_w/2"/>
                                              </p:val>
                                            </p:tav>
                                            <p:tav tm="100000">
                                              <p:val>
                                                <p:strVal val="#ppt_x"/>
                                              </p:val>
                                            </p:tav>
                                          </p:tavLst>
                                        </p:anim>
                                        <p:anim calcmode="lin" valueType="num">
                                          <p:cBhvr additive="base">
                                            <p:cTn id="90" dur="500" fill="hold"/>
                                            <p:tgtEl>
                                              <p:spTgt spid="24"/>
                                            </p:tgtEl>
                                            <p:attrNameLst>
                                              <p:attrName>ppt_y</p:attrName>
                                            </p:attrNameLst>
                                          </p:cBhvr>
                                          <p:tavLst>
                                            <p:tav tm="0">
                                              <p:val>
                                                <p:strVal val="#ppt_y"/>
                                              </p:val>
                                            </p:tav>
                                            <p:tav tm="100000">
                                              <p:val>
                                                <p:strVal val="#ppt_y"/>
                                              </p:val>
                                            </p:tav>
                                          </p:tavLst>
                                        </p:anim>
                                      </p:childTnLst>
                                    </p:cTn>
                                  </p:par>
                                  <p:par>
                                    <p:cTn id="91" presetID="22" presetClass="entr" presetSubtype="1" fill="hold" grpId="0" nodeType="withEffect">
                                      <p:stCondLst>
                                        <p:cond delay="1100"/>
                                      </p:stCondLst>
                                      <p:childTnLst>
                                        <p:set>
                                          <p:cBhvr>
                                            <p:cTn id="92" dur="1" fill="hold">
                                              <p:stCondLst>
                                                <p:cond delay="0"/>
                                              </p:stCondLst>
                                            </p:cTn>
                                            <p:tgtEl>
                                              <p:spTgt spid="30"/>
                                            </p:tgtEl>
                                            <p:attrNameLst>
                                              <p:attrName>style.visibility</p:attrName>
                                            </p:attrNameLst>
                                          </p:cBhvr>
                                          <p:to>
                                            <p:strVal val="visible"/>
                                          </p:to>
                                        </p:set>
                                        <p:animEffect transition="in" filter="wipe(up)">
                                          <p:cBhvr>
                                            <p:cTn id="93"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4" grpId="1" animBg="1"/>
          <p:bldP spid="15" grpId="0" animBg="1"/>
          <p:bldP spid="15" grpId="1" animBg="1"/>
          <p:bldP spid="16" grpId="0" animBg="1"/>
          <p:bldP spid="16" grpId="1" animBg="1"/>
          <p:bldP spid="17" grpId="0" animBg="1"/>
          <p:bldP spid="17" grpId="1" animBg="1"/>
          <p:bldP spid="18" grpId="0" animBg="1"/>
          <p:bldP spid="21" grpId="0"/>
          <p:bldP spid="22" grpId="0"/>
          <p:bldP spid="23" grpId="0"/>
          <p:bldP spid="24" grpId="0"/>
          <p:bldP spid="25" grpId="0" animBg="1"/>
          <p:bldP spid="27" grpId="0" animBg="1"/>
          <p:bldP spid="28" grpId="0" animBg="1"/>
          <p:bldP spid="29" grpId="0" animBg="1"/>
          <p:bldP spid="30" grpId="0"/>
          <p:bldP spid="31" grpId="0" animBg="1"/>
          <p:bldP spid="32" grpId="0" animBg="1"/>
          <p:bldP spid="33" grpId="0" animBg="1"/>
          <p:bldP spid="34"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a:spLocks noChangeArrowheads="1"/>
          </p:cNvSpPr>
          <p:nvPr/>
        </p:nvSpPr>
        <p:spPr bwMode="auto">
          <a:xfrm>
            <a:off x="903751"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6" name="等腰三角形 25"/>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 name="等腰三角形 26"/>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 name="等腰三角形 27"/>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9" name="等腰三角形 28"/>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Shape 2717"/>
          <p:cNvSpPr/>
          <p:nvPr/>
        </p:nvSpPr>
        <p:spPr>
          <a:xfrm rot="5400000">
            <a:off x="6077318" y="2943144"/>
            <a:ext cx="641457" cy="482287"/>
          </a:xfrm>
          <a:prstGeom prst="rightArrow">
            <a:avLst>
              <a:gd name="adj1" fmla="val 32000"/>
              <a:gd name="adj2" fmla="val 64000"/>
            </a:avLst>
          </a:prstGeom>
          <a:solidFill>
            <a:srgbClr val="009900"/>
          </a:solidFill>
          <a:ln w="12700">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35" name="Shape 2721"/>
          <p:cNvSpPr/>
          <p:nvPr/>
        </p:nvSpPr>
        <p:spPr>
          <a:xfrm rot="5400000">
            <a:off x="4234093" y="2943144"/>
            <a:ext cx="641457" cy="482287"/>
          </a:xfrm>
          <a:prstGeom prst="rightArrow">
            <a:avLst>
              <a:gd name="adj1" fmla="val 32000"/>
              <a:gd name="adj2" fmla="val 64000"/>
            </a:avLst>
          </a:prstGeom>
          <a:solidFill>
            <a:srgbClr val="009900"/>
          </a:solidFill>
          <a:ln w="12700">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36" name="Shape 2725"/>
          <p:cNvSpPr/>
          <p:nvPr/>
        </p:nvSpPr>
        <p:spPr>
          <a:xfrm rot="5400000">
            <a:off x="2380948" y="2943144"/>
            <a:ext cx="641457" cy="482287"/>
          </a:xfrm>
          <a:prstGeom prst="rightArrow">
            <a:avLst>
              <a:gd name="adj1" fmla="val 32000"/>
              <a:gd name="adj2" fmla="val 64000"/>
            </a:avLst>
          </a:prstGeom>
          <a:solidFill>
            <a:srgbClr val="009900"/>
          </a:solidFill>
          <a:ln w="12700">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37" name="Shape 2729"/>
          <p:cNvSpPr/>
          <p:nvPr/>
        </p:nvSpPr>
        <p:spPr>
          <a:xfrm>
            <a:off x="917596" y="2348472"/>
            <a:ext cx="1704251" cy="872070"/>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8" name="Shape 2730"/>
          <p:cNvSpPr/>
          <p:nvPr/>
        </p:nvSpPr>
        <p:spPr>
          <a:xfrm>
            <a:off x="2770743" y="2348472"/>
            <a:ext cx="1704251" cy="872070"/>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9" name="Shape 2731"/>
          <p:cNvSpPr/>
          <p:nvPr/>
        </p:nvSpPr>
        <p:spPr>
          <a:xfrm>
            <a:off x="4623891" y="2348472"/>
            <a:ext cx="1704246" cy="872070"/>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0" name="Shape 2732"/>
          <p:cNvSpPr/>
          <p:nvPr/>
        </p:nvSpPr>
        <p:spPr>
          <a:xfrm>
            <a:off x="6467956" y="2348472"/>
            <a:ext cx="1704246" cy="872070"/>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1" name="Shape 2733"/>
          <p:cNvSpPr/>
          <p:nvPr/>
        </p:nvSpPr>
        <p:spPr>
          <a:xfrm>
            <a:off x="2025852" y="2666414"/>
            <a:ext cx="1351649" cy="2271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2">
              <a:alpha val="50000"/>
            </a:schemeClr>
          </a:solidFill>
          <a:ln w="63500">
            <a:solidFill>
              <a:srgbClr val="FFFFFF">
                <a:alpha val="50000"/>
              </a:srgbClr>
            </a:solidFill>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2" name="Shape 2734"/>
          <p:cNvSpPr/>
          <p:nvPr/>
        </p:nvSpPr>
        <p:spPr>
          <a:xfrm>
            <a:off x="3878999" y="2666414"/>
            <a:ext cx="1351645" cy="2271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2">
              <a:alpha val="50000"/>
            </a:schemeClr>
          </a:solidFill>
          <a:ln w="63500">
            <a:solidFill>
              <a:srgbClr val="FFFFFF">
                <a:alpha val="50000"/>
              </a:srgbClr>
            </a:solidFill>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3" name="Shape 2735"/>
          <p:cNvSpPr/>
          <p:nvPr/>
        </p:nvSpPr>
        <p:spPr>
          <a:xfrm>
            <a:off x="5723063" y="2666414"/>
            <a:ext cx="1351645" cy="2271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2">
              <a:alpha val="50000"/>
            </a:schemeClr>
          </a:solidFill>
          <a:ln w="63500">
            <a:solidFill>
              <a:srgbClr val="FFFFFF">
                <a:alpha val="50000"/>
              </a:srgbClr>
            </a:solidFill>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4" name="TextBox 43"/>
          <p:cNvSpPr txBox="1"/>
          <p:nvPr/>
        </p:nvSpPr>
        <p:spPr>
          <a:xfrm>
            <a:off x="1004264" y="1643850"/>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45" name="Text Placeholder 2"/>
          <p:cNvSpPr txBox="1">
            <a:spLocks/>
          </p:cNvSpPr>
          <p:nvPr/>
        </p:nvSpPr>
        <p:spPr>
          <a:xfrm>
            <a:off x="914653" y="1356544"/>
            <a:ext cx="1564034"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46" name="TextBox 45"/>
          <p:cNvSpPr txBox="1"/>
          <p:nvPr/>
        </p:nvSpPr>
        <p:spPr>
          <a:xfrm>
            <a:off x="2910961" y="1643850"/>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47" name="Text Placeholder 2"/>
          <p:cNvSpPr txBox="1">
            <a:spLocks/>
          </p:cNvSpPr>
          <p:nvPr/>
        </p:nvSpPr>
        <p:spPr>
          <a:xfrm>
            <a:off x="2821350" y="1356544"/>
            <a:ext cx="1564034"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48" name="TextBox 47"/>
          <p:cNvSpPr txBox="1"/>
          <p:nvPr/>
        </p:nvSpPr>
        <p:spPr>
          <a:xfrm>
            <a:off x="4723279" y="1640682"/>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49" name="Text Placeholder 2"/>
          <p:cNvSpPr txBox="1">
            <a:spLocks/>
          </p:cNvSpPr>
          <p:nvPr/>
        </p:nvSpPr>
        <p:spPr>
          <a:xfrm>
            <a:off x="4633668" y="1353376"/>
            <a:ext cx="1564034"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50" name="TextBox 49"/>
          <p:cNvSpPr txBox="1"/>
          <p:nvPr/>
        </p:nvSpPr>
        <p:spPr>
          <a:xfrm>
            <a:off x="6637536" y="1640682"/>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51" name="Text Placeholder 2"/>
          <p:cNvSpPr txBox="1">
            <a:spLocks/>
          </p:cNvSpPr>
          <p:nvPr/>
        </p:nvSpPr>
        <p:spPr>
          <a:xfrm>
            <a:off x="6547925" y="1353376"/>
            <a:ext cx="1564034"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52" name="TextBox 51"/>
          <p:cNvSpPr txBox="1"/>
          <p:nvPr/>
        </p:nvSpPr>
        <p:spPr>
          <a:xfrm>
            <a:off x="2122887" y="3649804"/>
            <a:ext cx="1174767" cy="128177"/>
          </a:xfrm>
          <a:prstGeom prst="rect">
            <a:avLst/>
          </a:prstGeom>
          <a:noFill/>
        </p:spPr>
        <p:txBody>
          <a:bodyPr wrap="square" lIns="0" tIns="0" rIns="0" bIns="0" rtlCol="0">
            <a:spAutoFit/>
          </a:bodyPr>
          <a:lstStyle/>
          <a:p>
            <a:pPr algn="ctr" defTabSz="934007"/>
            <a:r>
              <a:rPr lang="zh-CN" altLang="en-US" sz="833" dirty="0">
                <a:solidFill>
                  <a:srgbClr val="008000"/>
                </a:solidFill>
                <a:latin typeface="微软雅黑"/>
                <a:ea typeface="微软雅黑"/>
              </a:rPr>
              <a:t>添加标题</a:t>
            </a:r>
            <a:endParaRPr lang="en-GB" altLang="zh-CN" sz="833" dirty="0">
              <a:solidFill>
                <a:srgbClr val="008000"/>
              </a:solidFill>
              <a:latin typeface="微软雅黑"/>
              <a:ea typeface="微软雅黑"/>
            </a:endParaRPr>
          </a:p>
        </p:txBody>
      </p:sp>
      <p:sp>
        <p:nvSpPr>
          <p:cNvPr id="53" name="TextBox 52"/>
          <p:cNvSpPr txBox="1"/>
          <p:nvPr/>
        </p:nvSpPr>
        <p:spPr>
          <a:xfrm>
            <a:off x="1974920" y="3858687"/>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54" name="TextBox 53"/>
          <p:cNvSpPr txBox="1"/>
          <p:nvPr/>
        </p:nvSpPr>
        <p:spPr>
          <a:xfrm>
            <a:off x="3968852" y="3649804"/>
            <a:ext cx="1174767" cy="128177"/>
          </a:xfrm>
          <a:prstGeom prst="rect">
            <a:avLst/>
          </a:prstGeom>
          <a:noFill/>
        </p:spPr>
        <p:txBody>
          <a:bodyPr wrap="square" lIns="0" tIns="0" rIns="0" bIns="0" rtlCol="0">
            <a:spAutoFit/>
          </a:bodyPr>
          <a:lstStyle/>
          <a:p>
            <a:pPr algn="ctr" defTabSz="934007"/>
            <a:r>
              <a:rPr lang="zh-CN" altLang="en-US" sz="833" dirty="0">
                <a:solidFill>
                  <a:srgbClr val="008000"/>
                </a:solidFill>
                <a:latin typeface="微软雅黑"/>
                <a:ea typeface="微软雅黑"/>
              </a:rPr>
              <a:t>添加标题</a:t>
            </a:r>
            <a:endParaRPr lang="en-GB" altLang="zh-CN" sz="833" dirty="0">
              <a:solidFill>
                <a:srgbClr val="008000"/>
              </a:solidFill>
              <a:latin typeface="微软雅黑"/>
              <a:ea typeface="微软雅黑"/>
            </a:endParaRPr>
          </a:p>
        </p:txBody>
      </p:sp>
      <p:sp>
        <p:nvSpPr>
          <p:cNvPr id="55" name="TextBox 54"/>
          <p:cNvSpPr txBox="1"/>
          <p:nvPr/>
        </p:nvSpPr>
        <p:spPr>
          <a:xfrm>
            <a:off x="3820885" y="3858687"/>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56" name="TextBox 55"/>
          <p:cNvSpPr txBox="1"/>
          <p:nvPr/>
        </p:nvSpPr>
        <p:spPr>
          <a:xfrm>
            <a:off x="5820007" y="3649804"/>
            <a:ext cx="1174767" cy="128177"/>
          </a:xfrm>
          <a:prstGeom prst="rect">
            <a:avLst/>
          </a:prstGeom>
          <a:noFill/>
        </p:spPr>
        <p:txBody>
          <a:bodyPr wrap="square" lIns="0" tIns="0" rIns="0" bIns="0" rtlCol="0">
            <a:spAutoFit/>
          </a:bodyPr>
          <a:lstStyle/>
          <a:p>
            <a:pPr algn="ctr" defTabSz="934007"/>
            <a:r>
              <a:rPr lang="zh-CN" altLang="en-US" sz="833" dirty="0">
                <a:solidFill>
                  <a:srgbClr val="008000"/>
                </a:solidFill>
                <a:latin typeface="微软雅黑"/>
                <a:ea typeface="微软雅黑"/>
              </a:rPr>
              <a:t>添加标题</a:t>
            </a:r>
            <a:endParaRPr lang="en-GB" altLang="zh-CN" sz="833" dirty="0">
              <a:solidFill>
                <a:srgbClr val="008000"/>
              </a:solidFill>
              <a:latin typeface="微软雅黑"/>
              <a:ea typeface="微软雅黑"/>
            </a:endParaRPr>
          </a:p>
        </p:txBody>
      </p:sp>
      <p:sp>
        <p:nvSpPr>
          <p:cNvPr id="57" name="TextBox 56"/>
          <p:cNvSpPr txBox="1"/>
          <p:nvPr/>
        </p:nvSpPr>
        <p:spPr>
          <a:xfrm>
            <a:off x="5672040" y="3858687"/>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ppt_x</p:attrName>
                                        </p:attrNameLst>
                                      </p:cBhvr>
                                      <p:tavLst>
                                        <p:tav tm="0">
                                          <p:val>
                                            <p:strVal val="0-#ppt_w/2"/>
                                          </p:val>
                                        </p:tav>
                                        <p:tav tm="100000">
                                          <p:val>
                                            <p:strVal val="#ppt_x"/>
                                          </p:val>
                                        </p:tav>
                                      </p:tavLst>
                                    </p:anim>
                                    <p:anim calcmode="lin" valueType="num">
                                      <p:cBhvr>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ppt_x</p:attrName>
                                        </p:attrNameLst>
                                      </p:cBhvr>
                                      <p:tavLst>
                                        <p:tav tm="0">
                                          <p:val>
                                            <p:strVal val="0-#ppt_w/2"/>
                                          </p:val>
                                        </p:tav>
                                        <p:tav tm="100000">
                                          <p:val>
                                            <p:strVal val="#ppt_x"/>
                                          </p:val>
                                        </p:tav>
                                      </p:tavLst>
                                    </p:anim>
                                    <p:anim calcmode="lin" valueType="num">
                                      <p:cBhvr>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ppt_x</p:attrName>
                                        </p:attrNameLst>
                                      </p:cBhvr>
                                      <p:tavLst>
                                        <p:tav tm="0">
                                          <p:val>
                                            <p:strVal val="0-#ppt_w/2"/>
                                          </p:val>
                                        </p:tav>
                                        <p:tav tm="100000">
                                          <p:val>
                                            <p:strVal val="#ppt_x"/>
                                          </p:val>
                                        </p:tav>
                                      </p:tavLst>
                                    </p:anim>
                                    <p:anim calcmode="lin" valueType="num">
                                      <p:cBhvr>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0-#ppt_w/2"/>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6"/>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7"/>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28"/>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29"/>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800"/>
                            </p:stCondLst>
                            <p:childTnLst>
                              <p:par>
                                <p:cTn id="33" presetID="22" presetClass="entr" presetSubtype="8"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200"/>
                                        <p:tgtEl>
                                          <p:spTgt spid="37"/>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45">
                                            <p:txEl>
                                              <p:pRg st="0" end="0"/>
                                            </p:txEl>
                                          </p:spTgt>
                                        </p:tgtEl>
                                        <p:attrNameLst>
                                          <p:attrName>style.visibility</p:attrName>
                                        </p:attrNameLst>
                                      </p:cBhvr>
                                      <p:to>
                                        <p:strVal val="visible"/>
                                      </p:to>
                                    </p:set>
                                    <p:animEffect transition="in" filter="fade">
                                      <p:cBhvr>
                                        <p:cTn id="39" dur="200"/>
                                        <p:tgtEl>
                                          <p:spTgt spid="45">
                                            <p:txEl>
                                              <p:pRg st="0" end="0"/>
                                            </p:txEl>
                                          </p:spTgt>
                                        </p:tgtEl>
                                      </p:cBhvr>
                                    </p:animEffect>
                                  </p:childTnLst>
                                </p:cTn>
                              </p:par>
                            </p:childTnLst>
                          </p:cTn>
                        </p:par>
                        <p:par>
                          <p:cTn id="40" fill="hold">
                            <p:stCondLst>
                              <p:cond delay="1200"/>
                            </p:stCondLst>
                            <p:childTnLst>
                              <p:par>
                                <p:cTn id="41" presetID="22" presetClass="entr" presetSubtype="1"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up)">
                                      <p:cBhvr>
                                        <p:cTn id="43" dur="200"/>
                                        <p:tgtEl>
                                          <p:spTgt spid="44"/>
                                        </p:tgtEl>
                                      </p:cBhvr>
                                    </p:animEffect>
                                  </p:childTnLst>
                                </p:cTn>
                              </p:par>
                            </p:childTnLst>
                          </p:cTn>
                        </p:par>
                        <p:par>
                          <p:cTn id="44" fill="hold">
                            <p:stCondLst>
                              <p:cond delay="1400"/>
                            </p:stCondLst>
                            <p:childTnLst>
                              <p:par>
                                <p:cTn id="45" presetID="22" presetClass="entr" presetSubtype="8"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left)">
                                      <p:cBhvr>
                                        <p:cTn id="47" dur="200"/>
                                        <p:tgtEl>
                                          <p:spTgt spid="41"/>
                                        </p:tgtEl>
                                      </p:cBhvr>
                                    </p:animEffect>
                                  </p:childTnLst>
                                </p:cTn>
                              </p:par>
                            </p:childTnLst>
                          </p:cTn>
                        </p:par>
                        <p:par>
                          <p:cTn id="48" fill="hold">
                            <p:stCondLst>
                              <p:cond delay="1600"/>
                            </p:stCondLst>
                            <p:childTnLst>
                              <p:par>
                                <p:cTn id="49" presetID="22" presetClass="entr" presetSubtype="8"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200"/>
                                        <p:tgtEl>
                                          <p:spTgt spid="38"/>
                                        </p:tgtEl>
                                      </p:cBhvr>
                                    </p:animEffect>
                                  </p:childTnLst>
                                </p:cTn>
                              </p:par>
                            </p:childTnLst>
                          </p:cTn>
                        </p:par>
                        <p:par>
                          <p:cTn id="52" fill="hold">
                            <p:stCondLst>
                              <p:cond delay="1800"/>
                            </p:stCondLst>
                            <p:childTnLst>
                              <p:par>
                                <p:cTn id="53" presetID="10" presetClass="entr" presetSubtype="0" fill="hold" grpId="0" nodeType="afterEffect">
                                  <p:stCondLst>
                                    <p:cond delay="0"/>
                                  </p:stCondLst>
                                  <p:childTnLst>
                                    <p:set>
                                      <p:cBhvr>
                                        <p:cTn id="54" dur="1" fill="hold">
                                          <p:stCondLst>
                                            <p:cond delay="0"/>
                                          </p:stCondLst>
                                        </p:cTn>
                                        <p:tgtEl>
                                          <p:spTgt spid="47">
                                            <p:txEl>
                                              <p:pRg st="0" end="0"/>
                                            </p:txEl>
                                          </p:spTgt>
                                        </p:tgtEl>
                                        <p:attrNameLst>
                                          <p:attrName>style.visibility</p:attrName>
                                        </p:attrNameLst>
                                      </p:cBhvr>
                                      <p:to>
                                        <p:strVal val="visible"/>
                                      </p:to>
                                    </p:set>
                                    <p:animEffect transition="in" filter="fade">
                                      <p:cBhvr>
                                        <p:cTn id="55" dur="200"/>
                                        <p:tgtEl>
                                          <p:spTgt spid="47">
                                            <p:txEl>
                                              <p:pRg st="0" end="0"/>
                                            </p:txEl>
                                          </p:spTgt>
                                        </p:tgtEl>
                                      </p:cBhvr>
                                    </p:animEffect>
                                  </p:childTnLst>
                                </p:cTn>
                              </p:par>
                            </p:childTnLst>
                          </p:cTn>
                        </p:par>
                        <p:par>
                          <p:cTn id="56" fill="hold">
                            <p:stCondLst>
                              <p:cond delay="2000"/>
                            </p:stCondLst>
                            <p:childTnLst>
                              <p:par>
                                <p:cTn id="57" presetID="22" presetClass="entr" presetSubtype="1"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up)">
                                      <p:cBhvr>
                                        <p:cTn id="59" dur="200"/>
                                        <p:tgtEl>
                                          <p:spTgt spid="46"/>
                                        </p:tgtEl>
                                      </p:cBhvr>
                                    </p:animEffect>
                                  </p:childTnLst>
                                </p:cTn>
                              </p:par>
                            </p:childTnLst>
                          </p:cTn>
                        </p:par>
                        <p:par>
                          <p:cTn id="60" fill="hold">
                            <p:stCondLst>
                              <p:cond delay="2200"/>
                            </p:stCondLst>
                            <p:childTnLst>
                              <p:par>
                                <p:cTn id="61" presetID="22" presetClass="entr" presetSubtype="1"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up)">
                                      <p:cBhvr>
                                        <p:cTn id="63" dur="200"/>
                                        <p:tgtEl>
                                          <p:spTgt spid="36"/>
                                        </p:tgtEl>
                                      </p:cBhvr>
                                    </p:animEffect>
                                  </p:childTnLst>
                                </p:cTn>
                              </p:par>
                            </p:childTnLst>
                          </p:cTn>
                        </p:par>
                        <p:par>
                          <p:cTn id="64" fill="hold">
                            <p:stCondLst>
                              <p:cond delay="24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200"/>
                                        <p:tgtEl>
                                          <p:spTgt spid="52"/>
                                        </p:tgtEl>
                                      </p:cBhvr>
                                    </p:animEffect>
                                  </p:childTnLst>
                                </p:cTn>
                              </p:par>
                            </p:childTnLst>
                          </p:cTn>
                        </p:par>
                        <p:par>
                          <p:cTn id="68" fill="hold">
                            <p:stCondLst>
                              <p:cond delay="2600"/>
                            </p:stCondLst>
                            <p:childTnLst>
                              <p:par>
                                <p:cTn id="69" presetID="22" presetClass="entr" presetSubtype="1"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up)">
                                      <p:cBhvr>
                                        <p:cTn id="71" dur="200"/>
                                        <p:tgtEl>
                                          <p:spTgt spid="53"/>
                                        </p:tgtEl>
                                      </p:cBhvr>
                                    </p:animEffect>
                                  </p:childTnLst>
                                </p:cTn>
                              </p:par>
                            </p:childTnLst>
                          </p:cTn>
                        </p:par>
                        <p:par>
                          <p:cTn id="72" fill="hold">
                            <p:stCondLst>
                              <p:cond delay="2800"/>
                            </p:stCondLst>
                            <p:childTnLst>
                              <p:par>
                                <p:cTn id="73" presetID="22" presetClass="entr" presetSubtype="8"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200"/>
                                        <p:tgtEl>
                                          <p:spTgt spid="42"/>
                                        </p:tgtEl>
                                      </p:cBhvr>
                                    </p:animEffect>
                                  </p:childTnLst>
                                </p:cTn>
                              </p:par>
                            </p:childTnLst>
                          </p:cTn>
                        </p:par>
                        <p:par>
                          <p:cTn id="76" fill="hold">
                            <p:stCondLst>
                              <p:cond delay="3000"/>
                            </p:stCondLst>
                            <p:childTnLst>
                              <p:par>
                                <p:cTn id="77" presetID="22" presetClass="entr" presetSubtype="8"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200"/>
                                        <p:tgtEl>
                                          <p:spTgt spid="39"/>
                                        </p:tgtEl>
                                      </p:cBhvr>
                                    </p:animEffect>
                                  </p:childTnLst>
                                </p:cTn>
                              </p:par>
                            </p:childTnLst>
                          </p:cTn>
                        </p:par>
                        <p:par>
                          <p:cTn id="80" fill="hold">
                            <p:stCondLst>
                              <p:cond delay="3200"/>
                            </p:stCondLst>
                            <p:childTnLst>
                              <p:par>
                                <p:cTn id="81" presetID="10" presetClass="entr" presetSubtype="0" fill="hold" grpId="0" nodeType="afterEffect">
                                  <p:stCondLst>
                                    <p:cond delay="0"/>
                                  </p:stCondLst>
                                  <p:childTnLst>
                                    <p:set>
                                      <p:cBhvr>
                                        <p:cTn id="82" dur="1" fill="hold">
                                          <p:stCondLst>
                                            <p:cond delay="0"/>
                                          </p:stCondLst>
                                        </p:cTn>
                                        <p:tgtEl>
                                          <p:spTgt spid="49">
                                            <p:txEl>
                                              <p:pRg st="0" end="0"/>
                                            </p:txEl>
                                          </p:spTgt>
                                        </p:tgtEl>
                                        <p:attrNameLst>
                                          <p:attrName>style.visibility</p:attrName>
                                        </p:attrNameLst>
                                      </p:cBhvr>
                                      <p:to>
                                        <p:strVal val="visible"/>
                                      </p:to>
                                    </p:set>
                                    <p:animEffect transition="in" filter="fade">
                                      <p:cBhvr>
                                        <p:cTn id="83" dur="200"/>
                                        <p:tgtEl>
                                          <p:spTgt spid="49">
                                            <p:txEl>
                                              <p:pRg st="0" end="0"/>
                                            </p:txEl>
                                          </p:spTgt>
                                        </p:tgtEl>
                                      </p:cBhvr>
                                    </p:animEffect>
                                  </p:childTnLst>
                                </p:cTn>
                              </p:par>
                            </p:childTnLst>
                          </p:cTn>
                        </p:par>
                        <p:par>
                          <p:cTn id="84" fill="hold">
                            <p:stCondLst>
                              <p:cond delay="3400"/>
                            </p:stCondLst>
                            <p:childTnLst>
                              <p:par>
                                <p:cTn id="85" presetID="22" presetClass="entr" presetSubtype="1"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up)">
                                      <p:cBhvr>
                                        <p:cTn id="87" dur="200"/>
                                        <p:tgtEl>
                                          <p:spTgt spid="48"/>
                                        </p:tgtEl>
                                      </p:cBhvr>
                                    </p:animEffect>
                                  </p:childTnLst>
                                </p:cTn>
                              </p:par>
                            </p:childTnLst>
                          </p:cTn>
                        </p:par>
                        <p:par>
                          <p:cTn id="88" fill="hold">
                            <p:stCondLst>
                              <p:cond delay="3600"/>
                            </p:stCondLst>
                            <p:childTnLst>
                              <p:par>
                                <p:cTn id="89" presetID="22" presetClass="entr" presetSubtype="1" fill="hold" grpId="0" nodeType="after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up)">
                                      <p:cBhvr>
                                        <p:cTn id="91" dur="200"/>
                                        <p:tgtEl>
                                          <p:spTgt spid="35"/>
                                        </p:tgtEl>
                                      </p:cBhvr>
                                    </p:animEffect>
                                  </p:childTnLst>
                                </p:cTn>
                              </p:par>
                            </p:childTnLst>
                          </p:cTn>
                        </p:par>
                        <p:par>
                          <p:cTn id="92" fill="hold">
                            <p:stCondLst>
                              <p:cond delay="3800"/>
                            </p:stCondLst>
                            <p:childTnLst>
                              <p:par>
                                <p:cTn id="93" presetID="10" presetClass="entr" presetSubtype="0" fill="hold" grpId="0" nodeType="afterEffect">
                                  <p:stCondLst>
                                    <p:cond delay="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200"/>
                                        <p:tgtEl>
                                          <p:spTgt spid="54"/>
                                        </p:tgtEl>
                                      </p:cBhvr>
                                    </p:animEffect>
                                  </p:childTnLst>
                                </p:cTn>
                              </p:par>
                            </p:childTnLst>
                          </p:cTn>
                        </p:par>
                        <p:par>
                          <p:cTn id="96" fill="hold">
                            <p:stCondLst>
                              <p:cond delay="4000"/>
                            </p:stCondLst>
                            <p:childTnLst>
                              <p:par>
                                <p:cTn id="97" presetID="22" presetClass="entr" presetSubtype="1" fill="hold" grpId="0" nodeType="afterEffect">
                                  <p:stCondLst>
                                    <p:cond delay="0"/>
                                  </p:stCondLst>
                                  <p:childTnLst>
                                    <p:set>
                                      <p:cBhvr>
                                        <p:cTn id="98" dur="1" fill="hold">
                                          <p:stCondLst>
                                            <p:cond delay="0"/>
                                          </p:stCondLst>
                                        </p:cTn>
                                        <p:tgtEl>
                                          <p:spTgt spid="55"/>
                                        </p:tgtEl>
                                        <p:attrNameLst>
                                          <p:attrName>style.visibility</p:attrName>
                                        </p:attrNameLst>
                                      </p:cBhvr>
                                      <p:to>
                                        <p:strVal val="visible"/>
                                      </p:to>
                                    </p:set>
                                    <p:animEffect transition="in" filter="wipe(up)">
                                      <p:cBhvr>
                                        <p:cTn id="99" dur="200"/>
                                        <p:tgtEl>
                                          <p:spTgt spid="55"/>
                                        </p:tgtEl>
                                      </p:cBhvr>
                                    </p:animEffect>
                                  </p:childTnLst>
                                </p:cTn>
                              </p:par>
                            </p:childTnLst>
                          </p:cTn>
                        </p:par>
                        <p:par>
                          <p:cTn id="100" fill="hold">
                            <p:stCondLst>
                              <p:cond delay="4200"/>
                            </p:stCondLst>
                            <p:childTnLst>
                              <p:par>
                                <p:cTn id="101" presetID="22" presetClass="entr" presetSubtype="8" fill="hold" grpId="0" nodeType="after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wipe(left)">
                                      <p:cBhvr>
                                        <p:cTn id="103" dur="200"/>
                                        <p:tgtEl>
                                          <p:spTgt spid="43"/>
                                        </p:tgtEl>
                                      </p:cBhvr>
                                    </p:animEffect>
                                  </p:childTnLst>
                                </p:cTn>
                              </p:par>
                            </p:childTnLst>
                          </p:cTn>
                        </p:par>
                        <p:par>
                          <p:cTn id="104" fill="hold">
                            <p:stCondLst>
                              <p:cond delay="4400"/>
                            </p:stCondLst>
                            <p:childTnLst>
                              <p:par>
                                <p:cTn id="105" presetID="22" presetClass="entr" presetSubtype="8" fill="hold" grpId="0" nodeType="afterEffect">
                                  <p:stCondLst>
                                    <p:cond delay="0"/>
                                  </p:stCondLst>
                                  <p:childTnLst>
                                    <p:set>
                                      <p:cBhvr>
                                        <p:cTn id="106" dur="1" fill="hold">
                                          <p:stCondLst>
                                            <p:cond delay="0"/>
                                          </p:stCondLst>
                                        </p:cTn>
                                        <p:tgtEl>
                                          <p:spTgt spid="40"/>
                                        </p:tgtEl>
                                        <p:attrNameLst>
                                          <p:attrName>style.visibility</p:attrName>
                                        </p:attrNameLst>
                                      </p:cBhvr>
                                      <p:to>
                                        <p:strVal val="visible"/>
                                      </p:to>
                                    </p:set>
                                    <p:animEffect transition="in" filter="wipe(left)">
                                      <p:cBhvr>
                                        <p:cTn id="107" dur="200"/>
                                        <p:tgtEl>
                                          <p:spTgt spid="40"/>
                                        </p:tgtEl>
                                      </p:cBhvr>
                                    </p:animEffect>
                                  </p:childTnLst>
                                </p:cTn>
                              </p:par>
                            </p:childTnLst>
                          </p:cTn>
                        </p:par>
                        <p:par>
                          <p:cTn id="108" fill="hold">
                            <p:stCondLst>
                              <p:cond delay="4600"/>
                            </p:stCondLst>
                            <p:childTnLst>
                              <p:par>
                                <p:cTn id="109" presetID="10" presetClass="entr" presetSubtype="0" fill="hold" grpId="0" nodeType="afterEffect">
                                  <p:stCondLst>
                                    <p:cond delay="0"/>
                                  </p:stCondLst>
                                  <p:childTnLst>
                                    <p:set>
                                      <p:cBhvr>
                                        <p:cTn id="110" dur="1" fill="hold">
                                          <p:stCondLst>
                                            <p:cond delay="0"/>
                                          </p:stCondLst>
                                        </p:cTn>
                                        <p:tgtEl>
                                          <p:spTgt spid="51">
                                            <p:txEl>
                                              <p:pRg st="0" end="0"/>
                                            </p:txEl>
                                          </p:spTgt>
                                        </p:tgtEl>
                                        <p:attrNameLst>
                                          <p:attrName>style.visibility</p:attrName>
                                        </p:attrNameLst>
                                      </p:cBhvr>
                                      <p:to>
                                        <p:strVal val="visible"/>
                                      </p:to>
                                    </p:set>
                                    <p:animEffect transition="in" filter="fade">
                                      <p:cBhvr>
                                        <p:cTn id="111" dur="200"/>
                                        <p:tgtEl>
                                          <p:spTgt spid="51">
                                            <p:txEl>
                                              <p:pRg st="0" end="0"/>
                                            </p:txEl>
                                          </p:spTgt>
                                        </p:tgtEl>
                                      </p:cBhvr>
                                    </p:animEffect>
                                  </p:childTnLst>
                                </p:cTn>
                              </p:par>
                            </p:childTnLst>
                          </p:cTn>
                        </p:par>
                        <p:par>
                          <p:cTn id="112" fill="hold">
                            <p:stCondLst>
                              <p:cond delay="4800"/>
                            </p:stCondLst>
                            <p:childTnLst>
                              <p:par>
                                <p:cTn id="113" presetID="22" presetClass="entr" presetSubtype="1"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wipe(up)">
                                      <p:cBhvr>
                                        <p:cTn id="115" dur="200"/>
                                        <p:tgtEl>
                                          <p:spTgt spid="50"/>
                                        </p:tgtEl>
                                      </p:cBhvr>
                                    </p:animEffect>
                                  </p:childTnLst>
                                </p:cTn>
                              </p:par>
                            </p:childTnLst>
                          </p:cTn>
                        </p:par>
                        <p:par>
                          <p:cTn id="116" fill="hold">
                            <p:stCondLst>
                              <p:cond delay="5000"/>
                            </p:stCondLst>
                            <p:childTnLst>
                              <p:par>
                                <p:cTn id="117" presetID="22" presetClass="entr" presetSubtype="1"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up)">
                                      <p:cBhvr>
                                        <p:cTn id="119" dur="200"/>
                                        <p:tgtEl>
                                          <p:spTgt spid="34"/>
                                        </p:tgtEl>
                                      </p:cBhvr>
                                    </p:animEffect>
                                  </p:childTnLst>
                                </p:cTn>
                              </p:par>
                            </p:childTnLst>
                          </p:cTn>
                        </p:par>
                        <p:par>
                          <p:cTn id="120" fill="hold">
                            <p:stCondLst>
                              <p:cond delay="5200"/>
                            </p:stCondLst>
                            <p:childTnLst>
                              <p:par>
                                <p:cTn id="121" presetID="10" presetClass="entr" presetSubtype="0" fill="hold" grpId="0" nodeType="afterEffect">
                                  <p:stCondLst>
                                    <p:cond delay="0"/>
                                  </p:stCondLst>
                                  <p:childTnLst>
                                    <p:set>
                                      <p:cBhvr>
                                        <p:cTn id="122" dur="1" fill="hold">
                                          <p:stCondLst>
                                            <p:cond delay="0"/>
                                          </p:stCondLst>
                                        </p:cTn>
                                        <p:tgtEl>
                                          <p:spTgt spid="56"/>
                                        </p:tgtEl>
                                        <p:attrNameLst>
                                          <p:attrName>style.visibility</p:attrName>
                                        </p:attrNameLst>
                                      </p:cBhvr>
                                      <p:to>
                                        <p:strVal val="visible"/>
                                      </p:to>
                                    </p:set>
                                    <p:animEffect transition="in" filter="fade">
                                      <p:cBhvr>
                                        <p:cTn id="123" dur="200"/>
                                        <p:tgtEl>
                                          <p:spTgt spid="56"/>
                                        </p:tgtEl>
                                      </p:cBhvr>
                                    </p:animEffect>
                                  </p:childTnLst>
                                </p:cTn>
                              </p:par>
                            </p:childTnLst>
                          </p:cTn>
                        </p:par>
                        <p:par>
                          <p:cTn id="124" fill="hold">
                            <p:stCondLst>
                              <p:cond delay="5400"/>
                            </p:stCondLst>
                            <p:childTnLst>
                              <p:par>
                                <p:cTn id="125" presetID="22" presetClass="entr" presetSubtype="1" fill="hold" grpId="0" nodeType="after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wipe(up)">
                                      <p:cBhvr>
                                        <p:cTn id="127" dur="2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6" grpId="1" animBg="1"/>
      <p:bldP spid="27" grpId="0" animBg="1"/>
      <p:bldP spid="27" grpId="1" animBg="1"/>
      <p:bldP spid="28" grpId="0" animBg="1"/>
      <p:bldP spid="28" grpId="1" animBg="1"/>
      <p:bldP spid="29" grpId="0" animBg="1"/>
      <p:bldP spid="29" grpId="1"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build="p"/>
      <p:bldP spid="46" grpId="0"/>
      <p:bldP spid="47" grpId="0" build="p"/>
      <p:bldP spid="48" grpId="0"/>
      <p:bldP spid="49" grpId="0" build="p"/>
      <p:bldP spid="50" grpId="0"/>
      <p:bldP spid="51" grpId="0" build="p"/>
      <p:bldP spid="52" grpId="0"/>
      <p:bldP spid="53" grpId="0"/>
      <p:bldP spid="54" grpId="0"/>
      <p:bldP spid="55" grpId="0"/>
      <p:bldP spid="56"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a:spLocks noChangeArrowheads="1"/>
          </p:cNvSpPr>
          <p:nvPr/>
        </p:nvSpPr>
        <p:spPr bwMode="auto">
          <a:xfrm>
            <a:off x="914496" y="36264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17" name="等腰三角形 16"/>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等腰三角形 31"/>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等腰三角形 32"/>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等腰三角形 33"/>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35" name="组合 34"/>
          <p:cNvGrpSpPr/>
          <p:nvPr/>
        </p:nvGrpSpPr>
        <p:grpSpPr>
          <a:xfrm>
            <a:off x="5538813" y="1536444"/>
            <a:ext cx="2796076" cy="2835506"/>
            <a:chOff x="1331640" y="1707654"/>
            <a:chExt cx="2796076" cy="2835506"/>
          </a:xfrm>
          <a:solidFill>
            <a:srgbClr val="197519"/>
          </a:solidFill>
        </p:grpSpPr>
        <p:sp>
          <p:nvSpPr>
            <p:cNvPr id="36"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2" name="矩形 1"/>
          <p:cNvSpPr>
            <a:spLocks noChangeArrowheads="1"/>
          </p:cNvSpPr>
          <p:nvPr/>
        </p:nvSpPr>
        <p:spPr bwMode="auto">
          <a:xfrm>
            <a:off x="1043608" y="1682322"/>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43" name="矩形 1"/>
          <p:cNvSpPr>
            <a:spLocks noChangeArrowheads="1"/>
          </p:cNvSpPr>
          <p:nvPr/>
        </p:nvSpPr>
        <p:spPr bwMode="auto">
          <a:xfrm>
            <a:off x="1043608" y="2414417"/>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44" name="矩形 1"/>
          <p:cNvSpPr>
            <a:spLocks noChangeArrowheads="1"/>
          </p:cNvSpPr>
          <p:nvPr/>
        </p:nvSpPr>
        <p:spPr bwMode="auto">
          <a:xfrm>
            <a:off x="1043608" y="3146512"/>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45" name="矩形 1"/>
          <p:cNvSpPr>
            <a:spLocks noChangeArrowheads="1"/>
          </p:cNvSpPr>
          <p:nvPr/>
        </p:nvSpPr>
        <p:spPr bwMode="auto">
          <a:xfrm>
            <a:off x="1043608" y="3878608"/>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cxnSp>
        <p:nvCxnSpPr>
          <p:cNvPr id="46" name="直接连接符 45"/>
          <p:cNvCxnSpPr/>
          <p:nvPr/>
        </p:nvCxnSpPr>
        <p:spPr>
          <a:xfrm flipH="1">
            <a:off x="4662482" y="1897626"/>
            <a:ext cx="792087" cy="0"/>
          </a:xfrm>
          <a:prstGeom prst="line">
            <a:avLst/>
          </a:prstGeom>
          <a:ln w="6350">
            <a:solidFill>
              <a:srgbClr val="19751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4662482" y="2624638"/>
            <a:ext cx="792087" cy="0"/>
          </a:xfrm>
          <a:prstGeom prst="line">
            <a:avLst/>
          </a:prstGeom>
          <a:ln w="6350">
            <a:solidFill>
              <a:srgbClr val="19751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4662482" y="3351650"/>
            <a:ext cx="792087" cy="0"/>
          </a:xfrm>
          <a:prstGeom prst="line">
            <a:avLst/>
          </a:prstGeom>
          <a:ln w="6350">
            <a:solidFill>
              <a:srgbClr val="19751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4662482" y="4078663"/>
            <a:ext cx="792087" cy="0"/>
          </a:xfrm>
          <a:prstGeom prst="line">
            <a:avLst/>
          </a:prstGeom>
          <a:ln w="6350">
            <a:solidFill>
              <a:srgbClr val="19751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0-#ppt_w/2"/>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ppt_x</p:attrName>
                                            </p:attrNameLst>
                                          </p:cBhvr>
                                          <p:tavLst>
                                            <p:tav tm="0">
                                              <p:val>
                                                <p:strVal val="0-#ppt_w/2"/>
                                              </p:val>
                                            </p:tav>
                                            <p:tav tm="100000">
                                              <p:val>
                                                <p:strVal val="#ppt_x"/>
                                              </p:val>
                                            </p:tav>
                                          </p:tavLst>
                                        </p:anim>
                                        <p:anim calcmode="lin" valueType="num">
                                          <p:cBhvr>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ppt_x</p:attrName>
                                            </p:attrNameLst>
                                          </p:cBhvr>
                                          <p:tavLst>
                                            <p:tav tm="0">
                                              <p:val>
                                                <p:strVal val="0-#ppt_w/2"/>
                                              </p:val>
                                            </p:tav>
                                            <p:tav tm="100000">
                                              <p:val>
                                                <p:strVal val="#ppt_x"/>
                                              </p:val>
                                            </p:tav>
                                          </p:tavLst>
                                        </p:anim>
                                        <p:anim calcmode="lin" valueType="num">
                                          <p:cBhvr>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ppt_x</p:attrName>
                                            </p:attrNameLst>
                                          </p:cBhvr>
                                          <p:tavLst>
                                            <p:tav tm="0">
                                              <p:val>
                                                <p:strVal val="0-#ppt_w/2"/>
                                              </p:val>
                                            </p:tav>
                                            <p:tav tm="100000">
                                              <p:val>
                                                <p:strVal val="#ppt_x"/>
                                              </p:val>
                                            </p:tav>
                                          </p:tavLst>
                                        </p:anim>
                                        <p:anim calcmode="lin" valueType="num">
                                          <p:cBhvr>
                                            <p:cTn id="20" dur="500" fill="hold"/>
                                            <p:tgtEl>
                                              <p:spTgt spid="34"/>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7"/>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2"/>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3"/>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4"/>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800"/>
                                </p:stCondLst>
                                <p:childTnLst>
                                  <p:par>
                                    <p:cTn id="33" presetID="2" presetClass="entr" presetSubtype="2"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1+#ppt_w/2"/>
                                              </p:val>
                                            </p:tav>
                                            <p:tav tm="100000">
                                              <p:val>
                                                <p:strVal val="#ppt_x"/>
                                              </p:val>
                                            </p:tav>
                                          </p:tavLst>
                                        </p:anim>
                                        <p:anim calcmode="lin" valueType="num">
                                          <p:cBhvr additive="base">
                                            <p:cTn id="36" dur="500" fill="hold"/>
                                            <p:tgtEl>
                                              <p:spTgt spid="35"/>
                                            </p:tgtEl>
                                            <p:attrNameLst>
                                              <p:attrName>ppt_y</p:attrName>
                                            </p:attrNameLst>
                                          </p:cBhvr>
                                          <p:tavLst>
                                            <p:tav tm="0">
                                              <p:val>
                                                <p:strVal val="#ppt_y"/>
                                              </p:val>
                                            </p:tav>
                                            <p:tav tm="100000">
                                              <p:val>
                                                <p:strVal val="#ppt_y"/>
                                              </p:val>
                                            </p:tav>
                                          </p:tavLst>
                                        </p:anim>
                                      </p:childTnLst>
                                    </p:cTn>
                                  </p:par>
                                </p:childTnLst>
                              </p:cTn>
                            </p:par>
                            <p:par>
                              <p:cTn id="37" fill="hold">
                                <p:stCondLst>
                                  <p:cond delay="1300"/>
                                </p:stCondLst>
                                <p:childTnLst>
                                  <p:par>
                                    <p:cTn id="38" presetID="22" presetClass="entr" presetSubtype="2"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right)">
                                          <p:cBhvr>
                                            <p:cTn id="40" dur="500"/>
                                            <p:tgtEl>
                                              <p:spTgt spid="46"/>
                                            </p:tgtEl>
                                          </p:cBhvr>
                                        </p:animEffect>
                                      </p:childTnLst>
                                    </p:cTn>
                                  </p:par>
                                  <p:par>
                                    <p:cTn id="41" presetID="2" presetClass="entr" presetSubtype="8" fill="hold" grpId="0" nodeType="withEffect" p14:presetBounceEnd="50000">
                                      <p:stCondLst>
                                        <p:cond delay="300"/>
                                      </p:stCondLst>
                                      <p:childTnLst>
                                        <p:set>
                                          <p:cBhvr>
                                            <p:cTn id="42" dur="1" fill="hold">
                                              <p:stCondLst>
                                                <p:cond delay="0"/>
                                              </p:stCondLst>
                                            </p:cTn>
                                            <p:tgtEl>
                                              <p:spTgt spid="42"/>
                                            </p:tgtEl>
                                            <p:attrNameLst>
                                              <p:attrName>style.visibility</p:attrName>
                                            </p:attrNameLst>
                                          </p:cBhvr>
                                          <p:to>
                                            <p:strVal val="visible"/>
                                          </p:to>
                                        </p:set>
                                        <p:anim calcmode="lin" valueType="num" p14:bounceEnd="50000">
                                          <p:cBhvr additive="base">
                                            <p:cTn id="43" dur="300" fill="hold"/>
                                            <p:tgtEl>
                                              <p:spTgt spid="42"/>
                                            </p:tgtEl>
                                            <p:attrNameLst>
                                              <p:attrName>ppt_x</p:attrName>
                                            </p:attrNameLst>
                                          </p:cBhvr>
                                          <p:tavLst>
                                            <p:tav tm="0">
                                              <p:val>
                                                <p:strVal val="0-#ppt_w/2"/>
                                              </p:val>
                                            </p:tav>
                                            <p:tav tm="100000">
                                              <p:val>
                                                <p:strVal val="#ppt_x"/>
                                              </p:val>
                                            </p:tav>
                                          </p:tavLst>
                                        </p:anim>
                                        <p:anim calcmode="lin" valueType="num" p14:bounceEnd="50000">
                                          <p:cBhvr additive="base">
                                            <p:cTn id="44" dur="300" fill="hold"/>
                                            <p:tgtEl>
                                              <p:spTgt spid="42"/>
                                            </p:tgtEl>
                                            <p:attrNameLst>
                                              <p:attrName>ppt_y</p:attrName>
                                            </p:attrNameLst>
                                          </p:cBhvr>
                                          <p:tavLst>
                                            <p:tav tm="0">
                                              <p:val>
                                                <p:strVal val="#ppt_y"/>
                                              </p:val>
                                            </p:tav>
                                            <p:tav tm="100000">
                                              <p:val>
                                                <p:strVal val="#ppt_y"/>
                                              </p:val>
                                            </p:tav>
                                          </p:tavLst>
                                        </p:anim>
                                      </p:childTnLst>
                                    </p:cTn>
                                  </p:par>
                                </p:childTnLst>
                              </p:cTn>
                            </p:par>
                            <p:par>
                              <p:cTn id="45" fill="hold">
                                <p:stCondLst>
                                  <p:cond delay="1900"/>
                                </p:stCondLst>
                                <p:childTnLst>
                                  <p:par>
                                    <p:cTn id="46" presetID="22" presetClass="entr" presetSubtype="2"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right)">
                                          <p:cBhvr>
                                            <p:cTn id="48" dur="500"/>
                                            <p:tgtEl>
                                              <p:spTgt spid="47"/>
                                            </p:tgtEl>
                                          </p:cBhvr>
                                        </p:animEffect>
                                      </p:childTnLst>
                                    </p:cTn>
                                  </p:par>
                                  <p:par>
                                    <p:cTn id="49" presetID="2" presetClass="entr" presetSubtype="8" fill="hold" grpId="0" nodeType="withEffect" p14:presetBounceEnd="50000">
                                      <p:stCondLst>
                                        <p:cond delay="300"/>
                                      </p:stCondLst>
                                      <p:childTnLst>
                                        <p:set>
                                          <p:cBhvr>
                                            <p:cTn id="50" dur="1" fill="hold">
                                              <p:stCondLst>
                                                <p:cond delay="0"/>
                                              </p:stCondLst>
                                            </p:cTn>
                                            <p:tgtEl>
                                              <p:spTgt spid="43"/>
                                            </p:tgtEl>
                                            <p:attrNameLst>
                                              <p:attrName>style.visibility</p:attrName>
                                            </p:attrNameLst>
                                          </p:cBhvr>
                                          <p:to>
                                            <p:strVal val="visible"/>
                                          </p:to>
                                        </p:set>
                                        <p:anim calcmode="lin" valueType="num" p14:bounceEnd="50000">
                                          <p:cBhvr additive="base">
                                            <p:cTn id="51" dur="300" fill="hold"/>
                                            <p:tgtEl>
                                              <p:spTgt spid="43"/>
                                            </p:tgtEl>
                                            <p:attrNameLst>
                                              <p:attrName>ppt_x</p:attrName>
                                            </p:attrNameLst>
                                          </p:cBhvr>
                                          <p:tavLst>
                                            <p:tav tm="0">
                                              <p:val>
                                                <p:strVal val="0-#ppt_w/2"/>
                                              </p:val>
                                            </p:tav>
                                            <p:tav tm="100000">
                                              <p:val>
                                                <p:strVal val="#ppt_x"/>
                                              </p:val>
                                            </p:tav>
                                          </p:tavLst>
                                        </p:anim>
                                        <p:anim calcmode="lin" valueType="num" p14:bounceEnd="50000">
                                          <p:cBhvr additive="base">
                                            <p:cTn id="52" dur="300" fill="hold"/>
                                            <p:tgtEl>
                                              <p:spTgt spid="4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22" presetClass="entr" presetSubtype="2" fill="hold"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right)">
                                          <p:cBhvr>
                                            <p:cTn id="56" dur="500"/>
                                            <p:tgtEl>
                                              <p:spTgt spid="48"/>
                                            </p:tgtEl>
                                          </p:cBhvr>
                                        </p:animEffect>
                                      </p:childTnLst>
                                    </p:cTn>
                                  </p:par>
                                  <p:par>
                                    <p:cTn id="57" presetID="2" presetClass="entr" presetSubtype="8" fill="hold" grpId="0" nodeType="withEffect" p14:presetBounceEnd="50000">
                                      <p:stCondLst>
                                        <p:cond delay="300"/>
                                      </p:stCondLst>
                                      <p:childTnLst>
                                        <p:set>
                                          <p:cBhvr>
                                            <p:cTn id="58" dur="1" fill="hold">
                                              <p:stCondLst>
                                                <p:cond delay="0"/>
                                              </p:stCondLst>
                                            </p:cTn>
                                            <p:tgtEl>
                                              <p:spTgt spid="44"/>
                                            </p:tgtEl>
                                            <p:attrNameLst>
                                              <p:attrName>style.visibility</p:attrName>
                                            </p:attrNameLst>
                                          </p:cBhvr>
                                          <p:to>
                                            <p:strVal val="visible"/>
                                          </p:to>
                                        </p:set>
                                        <p:anim calcmode="lin" valueType="num" p14:bounceEnd="50000">
                                          <p:cBhvr additive="base">
                                            <p:cTn id="59" dur="300" fill="hold"/>
                                            <p:tgtEl>
                                              <p:spTgt spid="44"/>
                                            </p:tgtEl>
                                            <p:attrNameLst>
                                              <p:attrName>ppt_x</p:attrName>
                                            </p:attrNameLst>
                                          </p:cBhvr>
                                          <p:tavLst>
                                            <p:tav tm="0">
                                              <p:val>
                                                <p:strVal val="0-#ppt_w/2"/>
                                              </p:val>
                                            </p:tav>
                                            <p:tav tm="100000">
                                              <p:val>
                                                <p:strVal val="#ppt_x"/>
                                              </p:val>
                                            </p:tav>
                                          </p:tavLst>
                                        </p:anim>
                                        <p:anim calcmode="lin" valueType="num" p14:bounceEnd="50000">
                                          <p:cBhvr additive="base">
                                            <p:cTn id="60" dur="300" fill="hold"/>
                                            <p:tgtEl>
                                              <p:spTgt spid="44"/>
                                            </p:tgtEl>
                                            <p:attrNameLst>
                                              <p:attrName>ppt_y</p:attrName>
                                            </p:attrNameLst>
                                          </p:cBhvr>
                                          <p:tavLst>
                                            <p:tav tm="0">
                                              <p:val>
                                                <p:strVal val="#ppt_y"/>
                                              </p:val>
                                            </p:tav>
                                            <p:tav tm="100000">
                                              <p:val>
                                                <p:strVal val="#ppt_y"/>
                                              </p:val>
                                            </p:tav>
                                          </p:tavLst>
                                        </p:anim>
                                      </p:childTnLst>
                                    </p:cTn>
                                  </p:par>
                                </p:childTnLst>
                              </p:cTn>
                            </p:par>
                            <p:par>
                              <p:cTn id="61" fill="hold">
                                <p:stCondLst>
                                  <p:cond delay="3100"/>
                                </p:stCondLst>
                                <p:childTnLst>
                                  <p:par>
                                    <p:cTn id="62" presetID="22" presetClass="entr" presetSubtype="2"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right)">
                                          <p:cBhvr>
                                            <p:cTn id="64" dur="500"/>
                                            <p:tgtEl>
                                              <p:spTgt spid="49"/>
                                            </p:tgtEl>
                                          </p:cBhvr>
                                        </p:animEffect>
                                      </p:childTnLst>
                                    </p:cTn>
                                  </p:par>
                                  <p:par>
                                    <p:cTn id="65" presetID="2" presetClass="entr" presetSubtype="8" fill="hold" grpId="0" nodeType="withEffect" p14:presetBounceEnd="50000">
                                      <p:stCondLst>
                                        <p:cond delay="300"/>
                                      </p:stCondLst>
                                      <p:childTnLst>
                                        <p:set>
                                          <p:cBhvr>
                                            <p:cTn id="66" dur="1" fill="hold">
                                              <p:stCondLst>
                                                <p:cond delay="0"/>
                                              </p:stCondLst>
                                            </p:cTn>
                                            <p:tgtEl>
                                              <p:spTgt spid="45"/>
                                            </p:tgtEl>
                                            <p:attrNameLst>
                                              <p:attrName>style.visibility</p:attrName>
                                            </p:attrNameLst>
                                          </p:cBhvr>
                                          <p:to>
                                            <p:strVal val="visible"/>
                                          </p:to>
                                        </p:set>
                                        <p:anim calcmode="lin" valueType="num" p14:bounceEnd="50000">
                                          <p:cBhvr additive="base">
                                            <p:cTn id="67" dur="300" fill="hold"/>
                                            <p:tgtEl>
                                              <p:spTgt spid="45"/>
                                            </p:tgtEl>
                                            <p:attrNameLst>
                                              <p:attrName>ppt_x</p:attrName>
                                            </p:attrNameLst>
                                          </p:cBhvr>
                                          <p:tavLst>
                                            <p:tav tm="0">
                                              <p:val>
                                                <p:strVal val="0-#ppt_w/2"/>
                                              </p:val>
                                            </p:tav>
                                            <p:tav tm="100000">
                                              <p:val>
                                                <p:strVal val="#ppt_x"/>
                                              </p:val>
                                            </p:tav>
                                          </p:tavLst>
                                        </p:anim>
                                        <p:anim calcmode="lin" valueType="num" p14:bounceEnd="50000">
                                          <p:cBhvr additive="base">
                                            <p:cTn id="68"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7" grpId="1" animBg="1"/>
          <p:bldP spid="32" grpId="0" animBg="1"/>
          <p:bldP spid="32" grpId="1" animBg="1"/>
          <p:bldP spid="33" grpId="0" animBg="1"/>
          <p:bldP spid="33" grpId="1" animBg="1"/>
          <p:bldP spid="34" grpId="0" animBg="1"/>
          <p:bldP spid="34" grpId="1" animBg="1"/>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0-#ppt_w/2"/>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ppt_x</p:attrName>
                                            </p:attrNameLst>
                                          </p:cBhvr>
                                          <p:tavLst>
                                            <p:tav tm="0">
                                              <p:val>
                                                <p:strVal val="0-#ppt_w/2"/>
                                              </p:val>
                                            </p:tav>
                                            <p:tav tm="100000">
                                              <p:val>
                                                <p:strVal val="#ppt_x"/>
                                              </p:val>
                                            </p:tav>
                                          </p:tavLst>
                                        </p:anim>
                                        <p:anim calcmode="lin" valueType="num">
                                          <p:cBhvr>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ppt_x</p:attrName>
                                            </p:attrNameLst>
                                          </p:cBhvr>
                                          <p:tavLst>
                                            <p:tav tm="0">
                                              <p:val>
                                                <p:strVal val="0-#ppt_w/2"/>
                                              </p:val>
                                            </p:tav>
                                            <p:tav tm="100000">
                                              <p:val>
                                                <p:strVal val="#ppt_x"/>
                                              </p:val>
                                            </p:tav>
                                          </p:tavLst>
                                        </p:anim>
                                        <p:anim calcmode="lin" valueType="num">
                                          <p:cBhvr>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ppt_x</p:attrName>
                                            </p:attrNameLst>
                                          </p:cBhvr>
                                          <p:tavLst>
                                            <p:tav tm="0">
                                              <p:val>
                                                <p:strVal val="0-#ppt_w/2"/>
                                              </p:val>
                                            </p:tav>
                                            <p:tav tm="100000">
                                              <p:val>
                                                <p:strVal val="#ppt_x"/>
                                              </p:val>
                                            </p:tav>
                                          </p:tavLst>
                                        </p:anim>
                                        <p:anim calcmode="lin" valueType="num">
                                          <p:cBhvr>
                                            <p:cTn id="20" dur="500" fill="hold"/>
                                            <p:tgtEl>
                                              <p:spTgt spid="34"/>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7"/>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2"/>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3"/>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4"/>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800"/>
                                </p:stCondLst>
                                <p:childTnLst>
                                  <p:par>
                                    <p:cTn id="33" presetID="2" presetClass="entr" presetSubtype="2"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1+#ppt_w/2"/>
                                              </p:val>
                                            </p:tav>
                                            <p:tav tm="100000">
                                              <p:val>
                                                <p:strVal val="#ppt_x"/>
                                              </p:val>
                                            </p:tav>
                                          </p:tavLst>
                                        </p:anim>
                                        <p:anim calcmode="lin" valueType="num">
                                          <p:cBhvr additive="base">
                                            <p:cTn id="36" dur="500" fill="hold"/>
                                            <p:tgtEl>
                                              <p:spTgt spid="35"/>
                                            </p:tgtEl>
                                            <p:attrNameLst>
                                              <p:attrName>ppt_y</p:attrName>
                                            </p:attrNameLst>
                                          </p:cBhvr>
                                          <p:tavLst>
                                            <p:tav tm="0">
                                              <p:val>
                                                <p:strVal val="#ppt_y"/>
                                              </p:val>
                                            </p:tav>
                                            <p:tav tm="100000">
                                              <p:val>
                                                <p:strVal val="#ppt_y"/>
                                              </p:val>
                                            </p:tav>
                                          </p:tavLst>
                                        </p:anim>
                                      </p:childTnLst>
                                    </p:cTn>
                                  </p:par>
                                </p:childTnLst>
                              </p:cTn>
                            </p:par>
                            <p:par>
                              <p:cTn id="37" fill="hold">
                                <p:stCondLst>
                                  <p:cond delay="1300"/>
                                </p:stCondLst>
                                <p:childTnLst>
                                  <p:par>
                                    <p:cTn id="38" presetID="22" presetClass="entr" presetSubtype="2"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right)">
                                          <p:cBhvr>
                                            <p:cTn id="40" dur="500"/>
                                            <p:tgtEl>
                                              <p:spTgt spid="46"/>
                                            </p:tgtEl>
                                          </p:cBhvr>
                                        </p:animEffect>
                                      </p:childTnLst>
                                    </p:cTn>
                                  </p:par>
                                  <p:par>
                                    <p:cTn id="41" presetID="2" presetClass="entr" presetSubtype="8" fill="hold" grpId="0" nodeType="withEffect">
                                      <p:stCondLst>
                                        <p:cond delay="30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300" fill="hold"/>
                                            <p:tgtEl>
                                              <p:spTgt spid="42"/>
                                            </p:tgtEl>
                                            <p:attrNameLst>
                                              <p:attrName>ppt_x</p:attrName>
                                            </p:attrNameLst>
                                          </p:cBhvr>
                                          <p:tavLst>
                                            <p:tav tm="0">
                                              <p:val>
                                                <p:strVal val="0-#ppt_w/2"/>
                                              </p:val>
                                            </p:tav>
                                            <p:tav tm="100000">
                                              <p:val>
                                                <p:strVal val="#ppt_x"/>
                                              </p:val>
                                            </p:tav>
                                          </p:tavLst>
                                        </p:anim>
                                        <p:anim calcmode="lin" valueType="num">
                                          <p:cBhvr additive="base">
                                            <p:cTn id="44" dur="300" fill="hold"/>
                                            <p:tgtEl>
                                              <p:spTgt spid="42"/>
                                            </p:tgtEl>
                                            <p:attrNameLst>
                                              <p:attrName>ppt_y</p:attrName>
                                            </p:attrNameLst>
                                          </p:cBhvr>
                                          <p:tavLst>
                                            <p:tav tm="0">
                                              <p:val>
                                                <p:strVal val="#ppt_y"/>
                                              </p:val>
                                            </p:tav>
                                            <p:tav tm="100000">
                                              <p:val>
                                                <p:strVal val="#ppt_y"/>
                                              </p:val>
                                            </p:tav>
                                          </p:tavLst>
                                        </p:anim>
                                      </p:childTnLst>
                                    </p:cTn>
                                  </p:par>
                                </p:childTnLst>
                              </p:cTn>
                            </p:par>
                            <p:par>
                              <p:cTn id="45" fill="hold">
                                <p:stCondLst>
                                  <p:cond delay="1900"/>
                                </p:stCondLst>
                                <p:childTnLst>
                                  <p:par>
                                    <p:cTn id="46" presetID="22" presetClass="entr" presetSubtype="2"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right)">
                                          <p:cBhvr>
                                            <p:cTn id="48" dur="500"/>
                                            <p:tgtEl>
                                              <p:spTgt spid="47"/>
                                            </p:tgtEl>
                                          </p:cBhvr>
                                        </p:animEffect>
                                      </p:childTnLst>
                                    </p:cTn>
                                  </p:par>
                                  <p:par>
                                    <p:cTn id="49" presetID="2" presetClass="entr" presetSubtype="8" fill="hold" grpId="0" nodeType="withEffect">
                                      <p:stCondLst>
                                        <p:cond delay="30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300" fill="hold"/>
                                            <p:tgtEl>
                                              <p:spTgt spid="43"/>
                                            </p:tgtEl>
                                            <p:attrNameLst>
                                              <p:attrName>ppt_x</p:attrName>
                                            </p:attrNameLst>
                                          </p:cBhvr>
                                          <p:tavLst>
                                            <p:tav tm="0">
                                              <p:val>
                                                <p:strVal val="0-#ppt_w/2"/>
                                              </p:val>
                                            </p:tav>
                                            <p:tav tm="100000">
                                              <p:val>
                                                <p:strVal val="#ppt_x"/>
                                              </p:val>
                                            </p:tav>
                                          </p:tavLst>
                                        </p:anim>
                                        <p:anim calcmode="lin" valueType="num">
                                          <p:cBhvr additive="base">
                                            <p:cTn id="52" dur="300" fill="hold"/>
                                            <p:tgtEl>
                                              <p:spTgt spid="4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22" presetClass="entr" presetSubtype="2" fill="hold"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right)">
                                          <p:cBhvr>
                                            <p:cTn id="56" dur="500"/>
                                            <p:tgtEl>
                                              <p:spTgt spid="48"/>
                                            </p:tgtEl>
                                          </p:cBhvr>
                                        </p:animEffect>
                                      </p:childTnLst>
                                    </p:cTn>
                                  </p:par>
                                  <p:par>
                                    <p:cTn id="57" presetID="2" presetClass="entr" presetSubtype="8" fill="hold" grpId="0" nodeType="withEffect">
                                      <p:stCondLst>
                                        <p:cond delay="30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300" fill="hold"/>
                                            <p:tgtEl>
                                              <p:spTgt spid="44"/>
                                            </p:tgtEl>
                                            <p:attrNameLst>
                                              <p:attrName>ppt_x</p:attrName>
                                            </p:attrNameLst>
                                          </p:cBhvr>
                                          <p:tavLst>
                                            <p:tav tm="0">
                                              <p:val>
                                                <p:strVal val="0-#ppt_w/2"/>
                                              </p:val>
                                            </p:tav>
                                            <p:tav tm="100000">
                                              <p:val>
                                                <p:strVal val="#ppt_x"/>
                                              </p:val>
                                            </p:tav>
                                          </p:tavLst>
                                        </p:anim>
                                        <p:anim calcmode="lin" valueType="num">
                                          <p:cBhvr additive="base">
                                            <p:cTn id="60" dur="300" fill="hold"/>
                                            <p:tgtEl>
                                              <p:spTgt spid="44"/>
                                            </p:tgtEl>
                                            <p:attrNameLst>
                                              <p:attrName>ppt_y</p:attrName>
                                            </p:attrNameLst>
                                          </p:cBhvr>
                                          <p:tavLst>
                                            <p:tav tm="0">
                                              <p:val>
                                                <p:strVal val="#ppt_y"/>
                                              </p:val>
                                            </p:tav>
                                            <p:tav tm="100000">
                                              <p:val>
                                                <p:strVal val="#ppt_y"/>
                                              </p:val>
                                            </p:tav>
                                          </p:tavLst>
                                        </p:anim>
                                      </p:childTnLst>
                                    </p:cTn>
                                  </p:par>
                                </p:childTnLst>
                              </p:cTn>
                            </p:par>
                            <p:par>
                              <p:cTn id="61" fill="hold">
                                <p:stCondLst>
                                  <p:cond delay="3100"/>
                                </p:stCondLst>
                                <p:childTnLst>
                                  <p:par>
                                    <p:cTn id="62" presetID="22" presetClass="entr" presetSubtype="2"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right)">
                                          <p:cBhvr>
                                            <p:cTn id="64" dur="500"/>
                                            <p:tgtEl>
                                              <p:spTgt spid="49"/>
                                            </p:tgtEl>
                                          </p:cBhvr>
                                        </p:animEffect>
                                      </p:childTnLst>
                                    </p:cTn>
                                  </p:par>
                                  <p:par>
                                    <p:cTn id="65" presetID="2" presetClass="entr" presetSubtype="8" fill="hold" grpId="0" nodeType="withEffect">
                                      <p:stCondLst>
                                        <p:cond delay="30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300" fill="hold"/>
                                            <p:tgtEl>
                                              <p:spTgt spid="45"/>
                                            </p:tgtEl>
                                            <p:attrNameLst>
                                              <p:attrName>ppt_x</p:attrName>
                                            </p:attrNameLst>
                                          </p:cBhvr>
                                          <p:tavLst>
                                            <p:tav tm="0">
                                              <p:val>
                                                <p:strVal val="0-#ppt_w/2"/>
                                              </p:val>
                                            </p:tav>
                                            <p:tav tm="100000">
                                              <p:val>
                                                <p:strVal val="#ppt_x"/>
                                              </p:val>
                                            </p:tav>
                                          </p:tavLst>
                                        </p:anim>
                                        <p:anim calcmode="lin" valueType="num">
                                          <p:cBhvr additive="base">
                                            <p:cTn id="68"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7" grpId="1" animBg="1"/>
          <p:bldP spid="32" grpId="0" animBg="1"/>
          <p:bldP spid="32" grpId="1" animBg="1"/>
          <p:bldP spid="33" grpId="0" animBg="1"/>
          <p:bldP spid="33" grpId="1" animBg="1"/>
          <p:bldP spid="34" grpId="0" animBg="1"/>
          <p:bldP spid="34" grpId="1" animBg="1"/>
          <p:bldP spid="42" grpId="0"/>
          <p:bldP spid="43" grpId="0"/>
          <p:bldP spid="44" grpId="0"/>
          <p:bldP spid="4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a:spLocks noChangeArrowheads="1"/>
          </p:cNvSpPr>
          <p:nvPr/>
        </p:nvSpPr>
        <p:spPr bwMode="auto">
          <a:xfrm>
            <a:off x="914496" y="36264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32" name="等腰三角形 31"/>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等腰三角形 32"/>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等腰三角形 33"/>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等腰三角形 34"/>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圆角右箭头 35"/>
          <p:cNvSpPr/>
          <p:nvPr/>
        </p:nvSpPr>
        <p:spPr>
          <a:xfrm>
            <a:off x="3404650" y="1470388"/>
            <a:ext cx="1080248" cy="1226498"/>
          </a:xfrm>
          <a:prstGeom prst="bentArrow">
            <a:avLst/>
          </a:prstGeom>
          <a:solidFill>
            <a:srgbClr val="19751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sp>
        <p:nvSpPr>
          <p:cNvPr id="37" name="圆角右箭头 36"/>
          <p:cNvSpPr/>
          <p:nvPr/>
        </p:nvSpPr>
        <p:spPr>
          <a:xfrm rot="5400000">
            <a:off x="4822793" y="1552485"/>
            <a:ext cx="1073185" cy="1234570"/>
          </a:xfrm>
          <a:prstGeom prst="bentArrow">
            <a:avLst/>
          </a:prstGeom>
          <a:solidFill>
            <a:srgbClr val="19751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sp>
        <p:nvSpPr>
          <p:cNvPr id="38" name="圆角右箭头 37"/>
          <p:cNvSpPr/>
          <p:nvPr/>
        </p:nvSpPr>
        <p:spPr>
          <a:xfrm rot="16200000">
            <a:off x="3350300" y="2871714"/>
            <a:ext cx="1073185" cy="1234570"/>
          </a:xfrm>
          <a:prstGeom prst="bentArrow">
            <a:avLst/>
          </a:prstGeom>
          <a:solidFill>
            <a:srgbClr val="19751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sp>
        <p:nvSpPr>
          <p:cNvPr id="39" name="圆角右箭头 38"/>
          <p:cNvSpPr/>
          <p:nvPr/>
        </p:nvSpPr>
        <p:spPr>
          <a:xfrm flipH="1" flipV="1">
            <a:off x="4767821" y="2944191"/>
            <a:ext cx="1080248" cy="1226498"/>
          </a:xfrm>
          <a:prstGeom prst="bentArrow">
            <a:avLst/>
          </a:prstGeom>
          <a:solidFill>
            <a:srgbClr val="19751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grpSp>
        <p:nvGrpSpPr>
          <p:cNvPr id="40" name="组合 39"/>
          <p:cNvGrpSpPr/>
          <p:nvPr/>
        </p:nvGrpSpPr>
        <p:grpSpPr>
          <a:xfrm>
            <a:off x="3738933" y="2125999"/>
            <a:ext cx="1800200" cy="1501897"/>
            <a:chOff x="3666054" y="2607295"/>
            <a:chExt cx="1924896" cy="2002530"/>
          </a:xfrm>
        </p:grpSpPr>
        <p:sp>
          <p:nvSpPr>
            <p:cNvPr id="41" name="TextBox 28"/>
            <p:cNvSpPr txBox="1"/>
            <p:nvPr/>
          </p:nvSpPr>
          <p:spPr>
            <a:xfrm>
              <a:off x="3753141" y="2607295"/>
              <a:ext cx="1750723" cy="615554"/>
            </a:xfrm>
            <a:prstGeom prst="rect">
              <a:avLst/>
            </a:prstGeom>
            <a:noFill/>
          </p:spPr>
          <p:txBody>
            <a:bodyPr wrap="square" rtlCol="0">
              <a:spAutoFit/>
            </a:bodyPr>
            <a:lstStyle/>
            <a:p>
              <a:pPr algn="ctr"/>
              <a:r>
                <a:rPr lang="zh-CN" altLang="en-US" sz="2400" b="0" dirty="0">
                  <a:solidFill>
                    <a:schemeClr val="tx1">
                      <a:lumMod val="65000"/>
                      <a:lumOff val="35000"/>
                    </a:schemeClr>
                  </a:solidFill>
                  <a:latin typeface="微软雅黑" pitchFamily="34" charset="-122"/>
                </a:rPr>
                <a:t>添加标题</a:t>
              </a:r>
            </a:p>
          </p:txBody>
        </p:sp>
        <p:sp>
          <p:nvSpPr>
            <p:cNvPr id="42" name="TextBox 29"/>
            <p:cNvSpPr txBox="1"/>
            <p:nvPr/>
          </p:nvSpPr>
          <p:spPr>
            <a:xfrm>
              <a:off x="3666054" y="3206363"/>
              <a:ext cx="1924896" cy="1403462"/>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43" name="组合 42"/>
          <p:cNvGrpSpPr/>
          <p:nvPr/>
        </p:nvGrpSpPr>
        <p:grpSpPr>
          <a:xfrm>
            <a:off x="6071064" y="1403878"/>
            <a:ext cx="1800200" cy="1280909"/>
            <a:chOff x="6391520" y="1772816"/>
            <a:chExt cx="1924896" cy="1707878"/>
          </a:xfrm>
        </p:grpSpPr>
        <p:sp>
          <p:nvSpPr>
            <p:cNvPr id="44" name="TextBox 31"/>
            <p:cNvSpPr txBox="1"/>
            <p:nvPr/>
          </p:nvSpPr>
          <p:spPr>
            <a:xfrm>
              <a:off x="6622623" y="1772816"/>
              <a:ext cx="1462691" cy="451405"/>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45" name="TextBox 32"/>
            <p:cNvSpPr txBox="1"/>
            <p:nvPr/>
          </p:nvSpPr>
          <p:spPr>
            <a:xfrm>
              <a:off x="6391520" y="2077233"/>
              <a:ext cx="1924896" cy="1403461"/>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46" name="组合 45"/>
          <p:cNvGrpSpPr/>
          <p:nvPr/>
        </p:nvGrpSpPr>
        <p:grpSpPr>
          <a:xfrm>
            <a:off x="6071064" y="2973718"/>
            <a:ext cx="1800200" cy="1300039"/>
            <a:chOff x="6391520" y="3692218"/>
            <a:chExt cx="1924896" cy="1733386"/>
          </a:xfrm>
        </p:grpSpPr>
        <p:sp>
          <p:nvSpPr>
            <p:cNvPr id="47" name="TextBox 34"/>
            <p:cNvSpPr txBox="1"/>
            <p:nvPr/>
          </p:nvSpPr>
          <p:spPr>
            <a:xfrm>
              <a:off x="6622623" y="3692218"/>
              <a:ext cx="1462691" cy="451406"/>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48" name="TextBox 35"/>
            <p:cNvSpPr txBox="1"/>
            <p:nvPr/>
          </p:nvSpPr>
          <p:spPr>
            <a:xfrm>
              <a:off x="6391520" y="4022142"/>
              <a:ext cx="1924896" cy="1403462"/>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49" name="组合 48"/>
          <p:cNvGrpSpPr/>
          <p:nvPr/>
        </p:nvGrpSpPr>
        <p:grpSpPr>
          <a:xfrm>
            <a:off x="1246528" y="1392128"/>
            <a:ext cx="1800200" cy="1269861"/>
            <a:chOff x="918912" y="1844824"/>
            <a:chExt cx="1924896" cy="1693146"/>
          </a:xfrm>
        </p:grpSpPr>
        <p:sp>
          <p:nvSpPr>
            <p:cNvPr id="50" name="TextBox 37"/>
            <p:cNvSpPr txBox="1"/>
            <p:nvPr/>
          </p:nvSpPr>
          <p:spPr>
            <a:xfrm>
              <a:off x="1150015" y="1844824"/>
              <a:ext cx="1462691" cy="451405"/>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51" name="TextBox 38"/>
            <p:cNvSpPr txBox="1"/>
            <p:nvPr/>
          </p:nvSpPr>
          <p:spPr>
            <a:xfrm>
              <a:off x="918912" y="2134510"/>
              <a:ext cx="1924896" cy="1403460"/>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52" name="组合 51"/>
          <p:cNvGrpSpPr/>
          <p:nvPr/>
        </p:nvGrpSpPr>
        <p:grpSpPr>
          <a:xfrm>
            <a:off x="1246528" y="3047032"/>
            <a:ext cx="1800200" cy="1308273"/>
            <a:chOff x="918912" y="3738518"/>
            <a:chExt cx="1924896" cy="1744364"/>
          </a:xfrm>
        </p:grpSpPr>
        <p:sp>
          <p:nvSpPr>
            <p:cNvPr id="53" name="TextBox 40"/>
            <p:cNvSpPr txBox="1"/>
            <p:nvPr/>
          </p:nvSpPr>
          <p:spPr>
            <a:xfrm>
              <a:off x="1150015" y="3738518"/>
              <a:ext cx="1462691" cy="451405"/>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54" name="TextBox 41"/>
            <p:cNvSpPr txBox="1"/>
            <p:nvPr/>
          </p:nvSpPr>
          <p:spPr>
            <a:xfrm>
              <a:off x="918912" y="4079421"/>
              <a:ext cx="1924896" cy="1403461"/>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0-#ppt_w/2"/>
                                          </p:val>
                                        </p:tav>
                                        <p:tav tm="100000">
                                          <p:val>
                                            <p:strVal val="#ppt_x"/>
                                          </p:val>
                                        </p:tav>
                                      </p:tavLst>
                                    </p:anim>
                                    <p:anim calcmode="lin" valueType="num">
                                      <p:cBhvr>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ppt_x</p:attrName>
                                        </p:attrNameLst>
                                      </p:cBhvr>
                                      <p:tavLst>
                                        <p:tav tm="0">
                                          <p:val>
                                            <p:strVal val="0-#ppt_w/2"/>
                                          </p:val>
                                        </p:tav>
                                        <p:tav tm="100000">
                                          <p:val>
                                            <p:strVal val="#ppt_x"/>
                                          </p:val>
                                        </p:tav>
                                      </p:tavLst>
                                    </p:anim>
                                    <p:anim calcmode="lin" valueType="num">
                                      <p:cBhvr>
                                        <p:cTn id="12" dur="5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ppt_x</p:attrName>
                                        </p:attrNameLst>
                                      </p:cBhvr>
                                      <p:tavLst>
                                        <p:tav tm="0">
                                          <p:val>
                                            <p:strVal val="0-#ppt_w/2"/>
                                          </p:val>
                                        </p:tav>
                                        <p:tav tm="100000">
                                          <p:val>
                                            <p:strVal val="#ppt_x"/>
                                          </p:val>
                                        </p:tav>
                                      </p:tavLst>
                                    </p:anim>
                                    <p:anim calcmode="lin" valueType="num">
                                      <p:cBhvr>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ppt_x</p:attrName>
                                        </p:attrNameLst>
                                      </p:cBhvr>
                                      <p:tavLst>
                                        <p:tav tm="0">
                                          <p:val>
                                            <p:strVal val="0-#ppt_w/2"/>
                                          </p:val>
                                        </p:tav>
                                        <p:tav tm="100000">
                                          <p:val>
                                            <p:strVal val="#ppt_x"/>
                                          </p:val>
                                        </p:tav>
                                      </p:tavLst>
                                    </p:anim>
                                    <p:anim calcmode="lin" valueType="num">
                                      <p:cBhvr>
                                        <p:cTn id="20" dur="500" fill="hold"/>
                                        <p:tgtEl>
                                          <p:spTgt spid="35"/>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32"/>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3"/>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4"/>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5"/>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par>
                          <p:cTn id="32" fill="hold">
                            <p:stCondLst>
                              <p:cond delay="800"/>
                            </p:stCondLst>
                            <p:childTnLst>
                              <p:par>
                                <p:cTn id="33" presetID="22" presetClass="entr" presetSubtype="4"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down)">
                                      <p:cBhvr>
                                        <p:cTn id="35" dur="500"/>
                                        <p:tgtEl>
                                          <p:spTgt spid="36"/>
                                        </p:tgtEl>
                                      </p:cBhvr>
                                    </p:animEffect>
                                  </p:childTnLst>
                                </p:cTn>
                              </p:par>
                              <p:par>
                                <p:cTn id="36" presetID="22" presetClass="entr" presetSubtype="1" fill="hold" grpId="0" nodeType="withEffect">
                                  <p:stCondLst>
                                    <p:cond delay="200"/>
                                  </p:stCondLst>
                                  <p:childTnLst>
                                    <p:set>
                                      <p:cBhvr>
                                        <p:cTn id="37" dur="1" fill="hold">
                                          <p:stCondLst>
                                            <p:cond delay="0"/>
                                          </p:stCondLst>
                                        </p:cTn>
                                        <p:tgtEl>
                                          <p:spTgt spid="37"/>
                                        </p:tgtEl>
                                        <p:attrNameLst>
                                          <p:attrName>style.visibility</p:attrName>
                                        </p:attrNameLst>
                                      </p:cBhvr>
                                      <p:to>
                                        <p:strVal val="visible"/>
                                      </p:to>
                                    </p:set>
                                    <p:animEffect transition="in" filter="wipe(up)">
                                      <p:cBhvr>
                                        <p:cTn id="38" dur="500"/>
                                        <p:tgtEl>
                                          <p:spTgt spid="37"/>
                                        </p:tgtEl>
                                      </p:cBhvr>
                                    </p:animEffect>
                                  </p:childTnLst>
                                </p:cTn>
                              </p:par>
                              <p:par>
                                <p:cTn id="39" presetID="22" presetClass="entr" presetSubtype="2" fill="hold" grpId="0" nodeType="withEffect">
                                  <p:stCondLst>
                                    <p:cond delay="500"/>
                                  </p:stCondLst>
                                  <p:childTnLst>
                                    <p:set>
                                      <p:cBhvr>
                                        <p:cTn id="40" dur="1" fill="hold">
                                          <p:stCondLst>
                                            <p:cond delay="0"/>
                                          </p:stCondLst>
                                        </p:cTn>
                                        <p:tgtEl>
                                          <p:spTgt spid="39"/>
                                        </p:tgtEl>
                                        <p:attrNameLst>
                                          <p:attrName>style.visibility</p:attrName>
                                        </p:attrNameLst>
                                      </p:cBhvr>
                                      <p:to>
                                        <p:strVal val="visible"/>
                                      </p:to>
                                    </p:set>
                                    <p:animEffect transition="in" filter="wipe(right)">
                                      <p:cBhvr>
                                        <p:cTn id="41" dur="500"/>
                                        <p:tgtEl>
                                          <p:spTgt spid="39"/>
                                        </p:tgtEl>
                                      </p:cBhvr>
                                    </p:animEffect>
                                  </p:childTnLst>
                                </p:cTn>
                              </p:par>
                              <p:par>
                                <p:cTn id="42" presetID="22" presetClass="entr" presetSubtype="4" fill="hold" grpId="0" nodeType="withEffect">
                                  <p:stCondLst>
                                    <p:cond delay="800"/>
                                  </p:stCondLst>
                                  <p:childTnLst>
                                    <p:set>
                                      <p:cBhvr>
                                        <p:cTn id="43" dur="1" fill="hold">
                                          <p:stCondLst>
                                            <p:cond delay="0"/>
                                          </p:stCondLst>
                                        </p:cTn>
                                        <p:tgtEl>
                                          <p:spTgt spid="38"/>
                                        </p:tgtEl>
                                        <p:attrNameLst>
                                          <p:attrName>style.visibility</p:attrName>
                                        </p:attrNameLst>
                                      </p:cBhvr>
                                      <p:to>
                                        <p:strVal val="visible"/>
                                      </p:to>
                                    </p:set>
                                    <p:animEffect transition="in" filter="wipe(down)">
                                      <p:cBhvr>
                                        <p:cTn id="44" dur="500"/>
                                        <p:tgtEl>
                                          <p:spTgt spid="38"/>
                                        </p:tgtEl>
                                      </p:cBhvr>
                                    </p:animEffect>
                                  </p:childTnLst>
                                </p:cTn>
                              </p:par>
                            </p:childTnLst>
                          </p:cTn>
                        </p:par>
                        <p:par>
                          <p:cTn id="45" fill="hold">
                            <p:stCondLst>
                              <p:cond delay="2100"/>
                            </p:stCondLst>
                            <p:childTnLst>
                              <p:par>
                                <p:cTn id="46" presetID="53" presetClass="entr" presetSubtype="16"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p:cTn id="48" dur="500" fill="hold"/>
                                        <p:tgtEl>
                                          <p:spTgt spid="40"/>
                                        </p:tgtEl>
                                        <p:attrNameLst>
                                          <p:attrName>ppt_w</p:attrName>
                                        </p:attrNameLst>
                                      </p:cBhvr>
                                      <p:tavLst>
                                        <p:tav tm="0">
                                          <p:val>
                                            <p:fltVal val="0"/>
                                          </p:val>
                                        </p:tav>
                                        <p:tav tm="100000">
                                          <p:val>
                                            <p:strVal val="#ppt_w"/>
                                          </p:val>
                                        </p:tav>
                                      </p:tavLst>
                                    </p:anim>
                                    <p:anim calcmode="lin" valueType="num">
                                      <p:cBhvr>
                                        <p:cTn id="49" dur="500" fill="hold"/>
                                        <p:tgtEl>
                                          <p:spTgt spid="40"/>
                                        </p:tgtEl>
                                        <p:attrNameLst>
                                          <p:attrName>ppt_h</p:attrName>
                                        </p:attrNameLst>
                                      </p:cBhvr>
                                      <p:tavLst>
                                        <p:tav tm="0">
                                          <p:val>
                                            <p:fltVal val="0"/>
                                          </p:val>
                                        </p:tav>
                                        <p:tav tm="100000">
                                          <p:val>
                                            <p:strVal val="#ppt_h"/>
                                          </p:val>
                                        </p:tav>
                                      </p:tavLst>
                                    </p:anim>
                                    <p:animEffect transition="in" filter="fade">
                                      <p:cBhvr>
                                        <p:cTn id="50" dur="500"/>
                                        <p:tgtEl>
                                          <p:spTgt spid="40"/>
                                        </p:tgtEl>
                                      </p:cBhvr>
                                    </p:animEffect>
                                  </p:childTnLst>
                                </p:cTn>
                              </p:par>
                            </p:childTnLst>
                          </p:cTn>
                        </p:par>
                        <p:par>
                          <p:cTn id="51" fill="hold">
                            <p:stCondLst>
                              <p:cond delay="2600"/>
                            </p:stCondLst>
                            <p:childTnLst>
                              <p:par>
                                <p:cTn id="52" presetID="22" presetClass="entr" presetSubtype="8" fill="hold"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par>
                                <p:cTn id="55" presetID="22" presetClass="entr" presetSubtype="8"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2" fill="hold"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right)">
                                      <p:cBhvr>
                                        <p:cTn id="60" dur="500"/>
                                        <p:tgtEl>
                                          <p:spTgt spid="52"/>
                                        </p:tgtEl>
                                      </p:cBhvr>
                                    </p:animEffect>
                                  </p:childTnLst>
                                </p:cTn>
                              </p:par>
                              <p:par>
                                <p:cTn id="61" presetID="22" presetClass="entr" presetSubtype="2" fill="hold" nodeType="with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right)">
                                      <p:cBhvr>
                                        <p:cTn id="6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2" grpId="1" animBg="1"/>
      <p:bldP spid="33" grpId="0" animBg="1"/>
      <p:bldP spid="33" grpId="1" animBg="1"/>
      <p:bldP spid="34" grpId="0" animBg="1"/>
      <p:bldP spid="34" grpId="1" animBg="1"/>
      <p:bldP spid="35" grpId="0" animBg="1"/>
      <p:bldP spid="35" grpId="1" animBg="1"/>
      <p:bldP spid="36" grpId="0" animBg="1"/>
      <p:bldP spid="37" grpId="0" animBg="1"/>
      <p:bldP spid="38" grpId="0" animBg="1"/>
      <p:bldP spid="3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a:spLocks noChangeArrowheads="1"/>
          </p:cNvSpPr>
          <p:nvPr/>
        </p:nvSpPr>
        <p:spPr bwMode="auto">
          <a:xfrm>
            <a:off x="892041" y="367904"/>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9" name="等腰三角形 8"/>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 name="等腰三角形 9"/>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 name="等腰三角形 10"/>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 name="等腰三角形 11"/>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cxnSp>
        <p:nvCxnSpPr>
          <p:cNvPr id="13" name="直接连接符 12"/>
          <p:cNvCxnSpPr/>
          <p:nvPr/>
        </p:nvCxnSpPr>
        <p:spPr>
          <a:xfrm>
            <a:off x="26997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4999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3001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880128" y="3039802"/>
            <a:ext cx="1819664" cy="1222885"/>
            <a:chOff x="880128" y="3075806"/>
            <a:chExt cx="1819664" cy="1222885"/>
          </a:xfrm>
        </p:grpSpPr>
        <p:sp>
          <p:nvSpPr>
            <p:cNvPr id="17" name="文本框 25"/>
            <p:cNvSpPr txBox="1"/>
            <p:nvPr/>
          </p:nvSpPr>
          <p:spPr>
            <a:xfrm>
              <a:off x="880128"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043602"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24" name="组合 23"/>
          <p:cNvGrpSpPr/>
          <p:nvPr/>
        </p:nvGrpSpPr>
        <p:grpSpPr>
          <a:xfrm>
            <a:off x="2699792" y="3039802"/>
            <a:ext cx="1819664" cy="1222885"/>
            <a:chOff x="2699792" y="3075806"/>
            <a:chExt cx="1819664" cy="1222885"/>
          </a:xfrm>
        </p:grpSpPr>
        <p:sp>
          <p:nvSpPr>
            <p:cNvPr id="25" name="文本框 15"/>
            <p:cNvSpPr txBox="1"/>
            <p:nvPr/>
          </p:nvSpPr>
          <p:spPr>
            <a:xfrm>
              <a:off x="26997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2863266"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28" name="组合 27"/>
          <p:cNvGrpSpPr/>
          <p:nvPr/>
        </p:nvGrpSpPr>
        <p:grpSpPr>
          <a:xfrm>
            <a:off x="4499992" y="3039802"/>
            <a:ext cx="1819664" cy="1222885"/>
            <a:chOff x="4499992" y="3075806"/>
            <a:chExt cx="1819664" cy="1222885"/>
          </a:xfrm>
        </p:grpSpPr>
        <p:sp>
          <p:nvSpPr>
            <p:cNvPr id="29" name="文本框 25"/>
            <p:cNvSpPr txBox="1"/>
            <p:nvPr/>
          </p:nvSpPr>
          <p:spPr>
            <a:xfrm>
              <a:off x="44999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4663466"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31" name="组合 30"/>
          <p:cNvGrpSpPr/>
          <p:nvPr/>
        </p:nvGrpSpPr>
        <p:grpSpPr>
          <a:xfrm>
            <a:off x="6372200" y="3039802"/>
            <a:ext cx="1819664" cy="1222885"/>
            <a:chOff x="6372200" y="3075806"/>
            <a:chExt cx="1819664" cy="1222885"/>
          </a:xfrm>
        </p:grpSpPr>
        <p:sp>
          <p:nvSpPr>
            <p:cNvPr id="32" name="文本框 25"/>
            <p:cNvSpPr txBox="1"/>
            <p:nvPr/>
          </p:nvSpPr>
          <p:spPr>
            <a:xfrm>
              <a:off x="6372200"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6535674"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34" name="组合 33"/>
          <p:cNvGrpSpPr/>
          <p:nvPr/>
        </p:nvGrpSpPr>
        <p:grpSpPr>
          <a:xfrm>
            <a:off x="4572000" y="1347615"/>
            <a:ext cx="1584176" cy="1440160"/>
            <a:chOff x="4572000" y="1347615"/>
            <a:chExt cx="1584176" cy="1440160"/>
          </a:xfrm>
        </p:grpSpPr>
        <p:sp>
          <p:nvSpPr>
            <p:cNvPr id="35" name="流程图: 手动操作 34"/>
            <p:cNvSpPr/>
            <p:nvPr/>
          </p:nvSpPr>
          <p:spPr>
            <a:xfrm rot="16200000">
              <a:off x="4644008" y="1275607"/>
              <a:ext cx="1440160" cy="1584176"/>
            </a:xfrm>
            <a:prstGeom prst="flowChartManualOperation">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KSO_Shape"/>
            <p:cNvSpPr>
              <a:spLocks/>
            </p:cNvSpPr>
            <p:nvPr/>
          </p:nvSpPr>
          <p:spPr bwMode="auto">
            <a:xfrm>
              <a:off x="5124222" y="1864334"/>
              <a:ext cx="479731" cy="471736"/>
            </a:xfrm>
            <a:custGeom>
              <a:avLst/>
              <a:gdLst>
                <a:gd name="T0" fmla="*/ 1840657 w 4293"/>
                <a:gd name="T1" fmla="*/ 1035711 h 4218"/>
                <a:gd name="T2" fmla="*/ 1891688 w 4293"/>
                <a:gd name="T3" fmla="*/ 969592 h 4218"/>
                <a:gd name="T4" fmla="*/ 1900119 w 4293"/>
                <a:gd name="T5" fmla="*/ 893267 h 4218"/>
                <a:gd name="T6" fmla="*/ 1886363 w 4293"/>
                <a:gd name="T7" fmla="*/ 838242 h 4218"/>
                <a:gd name="T8" fmla="*/ 1857075 w 4293"/>
                <a:gd name="T9" fmla="*/ 794311 h 4218"/>
                <a:gd name="T10" fmla="*/ 1814032 w 4293"/>
                <a:gd name="T11" fmla="*/ 763249 h 4218"/>
                <a:gd name="T12" fmla="*/ 1759895 w 4293"/>
                <a:gd name="T13" fmla="*/ 746386 h 4218"/>
                <a:gd name="T14" fmla="*/ 1644965 w 4293"/>
                <a:gd name="T15" fmla="*/ 734849 h 4218"/>
                <a:gd name="T16" fmla="*/ 1326356 w 4293"/>
                <a:gd name="T17" fmla="*/ 703342 h 4218"/>
                <a:gd name="T18" fmla="*/ 1318368 w 4293"/>
                <a:gd name="T19" fmla="*/ 626574 h 4218"/>
                <a:gd name="T20" fmla="*/ 1345881 w 4293"/>
                <a:gd name="T21" fmla="*/ 542261 h 4218"/>
                <a:gd name="T22" fmla="*/ 1429305 w 4293"/>
                <a:gd name="T23" fmla="*/ 433987 h 4218"/>
                <a:gd name="T24" fmla="*/ 1468354 w 4293"/>
                <a:gd name="T25" fmla="*/ 354112 h 4218"/>
                <a:gd name="T26" fmla="*/ 1489654 w 4293"/>
                <a:gd name="T27" fmla="*/ 267581 h 4218"/>
                <a:gd name="T28" fmla="*/ 1491429 w 4293"/>
                <a:gd name="T29" fmla="*/ 171287 h 4218"/>
                <a:gd name="T30" fmla="*/ 1472348 w 4293"/>
                <a:gd name="T31" fmla="*/ 96294 h 4218"/>
                <a:gd name="T32" fmla="*/ 1422648 w 4293"/>
                <a:gd name="T33" fmla="*/ 19969 h 4218"/>
                <a:gd name="T34" fmla="*/ 1390255 w 4293"/>
                <a:gd name="T35" fmla="*/ 887 h 4218"/>
                <a:gd name="T36" fmla="*/ 1350318 w 4293"/>
                <a:gd name="T37" fmla="*/ 3106 h 4218"/>
                <a:gd name="T38" fmla="*/ 1312600 w 4293"/>
                <a:gd name="T39" fmla="*/ 30175 h 4218"/>
                <a:gd name="T40" fmla="*/ 1249588 w 4293"/>
                <a:gd name="T41" fmla="*/ 130019 h 4218"/>
                <a:gd name="T42" fmla="*/ 1131551 w 4293"/>
                <a:gd name="T43" fmla="*/ 309293 h 4218"/>
                <a:gd name="T44" fmla="*/ 1049902 w 4293"/>
                <a:gd name="T45" fmla="*/ 440643 h 4218"/>
                <a:gd name="T46" fmla="*/ 922991 w 4293"/>
                <a:gd name="T47" fmla="*/ 556018 h 4218"/>
                <a:gd name="T48" fmla="*/ 753036 w 4293"/>
                <a:gd name="T49" fmla="*/ 679824 h 4218"/>
                <a:gd name="T50" fmla="*/ 608375 w 4293"/>
                <a:gd name="T51" fmla="*/ 799192 h 4218"/>
                <a:gd name="T52" fmla="*/ 531607 w 4293"/>
                <a:gd name="T53" fmla="*/ 838242 h 4218"/>
                <a:gd name="T54" fmla="*/ 410908 w 4293"/>
                <a:gd name="T55" fmla="*/ 868861 h 4218"/>
                <a:gd name="T56" fmla="*/ 219654 w 4293"/>
                <a:gd name="T57" fmla="*/ 893267 h 4218"/>
                <a:gd name="T58" fmla="*/ 71443 w 4293"/>
                <a:gd name="T59" fmla="*/ 898592 h 4218"/>
                <a:gd name="T60" fmla="*/ 46150 w 4293"/>
                <a:gd name="T61" fmla="*/ 917230 h 4218"/>
                <a:gd name="T62" fmla="*/ 24850 w 4293"/>
                <a:gd name="T63" fmla="*/ 970479 h 4218"/>
                <a:gd name="T64" fmla="*/ 1775 w 4293"/>
                <a:gd name="T65" fmla="*/ 1184367 h 4218"/>
                <a:gd name="T66" fmla="*/ 6212 w 4293"/>
                <a:gd name="T67" fmla="*/ 1471916 h 4218"/>
                <a:gd name="T68" fmla="*/ 30618 w 4293"/>
                <a:gd name="T69" fmla="*/ 1621016 h 4218"/>
                <a:gd name="T70" fmla="*/ 53249 w 4293"/>
                <a:gd name="T71" fmla="*/ 1663616 h 4218"/>
                <a:gd name="T72" fmla="*/ 75881 w 4293"/>
                <a:gd name="T73" fmla="*/ 1673378 h 4218"/>
                <a:gd name="T74" fmla="*/ 354109 w 4293"/>
                <a:gd name="T75" fmla="*/ 1683584 h 4218"/>
                <a:gd name="T76" fmla="*/ 513857 w 4293"/>
                <a:gd name="T77" fmla="*/ 1709766 h 4218"/>
                <a:gd name="T78" fmla="*/ 715318 w 4293"/>
                <a:gd name="T79" fmla="*/ 1778547 h 4218"/>
                <a:gd name="T80" fmla="*/ 956272 w 4293"/>
                <a:gd name="T81" fmla="*/ 1831353 h 4218"/>
                <a:gd name="T82" fmla="*/ 1241157 w 4293"/>
                <a:gd name="T83" fmla="*/ 1866853 h 4218"/>
                <a:gd name="T84" fmla="*/ 1461254 w 4293"/>
                <a:gd name="T85" fmla="*/ 1866409 h 4218"/>
                <a:gd name="T86" fmla="*/ 1561985 w 4293"/>
                <a:gd name="T87" fmla="*/ 1845997 h 4218"/>
                <a:gd name="T88" fmla="*/ 1617453 w 4293"/>
                <a:gd name="T89" fmla="*/ 1815378 h 4218"/>
                <a:gd name="T90" fmla="*/ 1654727 w 4293"/>
                <a:gd name="T91" fmla="*/ 1759909 h 4218"/>
                <a:gd name="T92" fmla="*/ 1668927 w 4293"/>
                <a:gd name="T93" fmla="*/ 1700891 h 4218"/>
                <a:gd name="T94" fmla="*/ 1660052 w 4293"/>
                <a:gd name="T95" fmla="*/ 1650747 h 4218"/>
                <a:gd name="T96" fmla="*/ 1664046 w 4293"/>
                <a:gd name="T97" fmla="*/ 1623234 h 4218"/>
                <a:gd name="T98" fmla="*/ 1754126 w 4293"/>
                <a:gd name="T99" fmla="*/ 1587291 h 4218"/>
                <a:gd name="T100" fmla="*/ 1788295 w 4293"/>
                <a:gd name="T101" fmla="*/ 1548241 h 4218"/>
                <a:gd name="T102" fmla="*/ 1806488 w 4293"/>
                <a:gd name="T103" fmla="*/ 1500760 h 4218"/>
                <a:gd name="T104" fmla="*/ 1810926 w 4293"/>
                <a:gd name="T105" fmla="*/ 1440854 h 4218"/>
                <a:gd name="T106" fmla="*/ 1791401 w 4293"/>
                <a:gd name="T107" fmla="*/ 1379172 h 4218"/>
                <a:gd name="T108" fmla="*/ 1753239 w 4293"/>
                <a:gd name="T109" fmla="*/ 1348997 h 4218"/>
                <a:gd name="T110" fmla="*/ 1836663 w 4293"/>
                <a:gd name="T111" fmla="*/ 1327698 h 4218"/>
                <a:gd name="T112" fmla="*/ 1870832 w 4293"/>
                <a:gd name="T113" fmla="*/ 1297966 h 4218"/>
                <a:gd name="T114" fmla="*/ 1894350 w 4293"/>
                <a:gd name="T115" fmla="*/ 1253148 h 4218"/>
                <a:gd name="T116" fmla="*/ 1904556 w 4293"/>
                <a:gd name="T117" fmla="*/ 1202117 h 4218"/>
                <a:gd name="T118" fmla="*/ 1900119 w 4293"/>
                <a:gd name="T119" fmla="*/ 1147979 h 4218"/>
                <a:gd name="T120" fmla="*/ 1880150 w 4293"/>
                <a:gd name="T121" fmla="*/ 1104935 h 4218"/>
                <a:gd name="T122" fmla="*/ 1847313 w 4293"/>
                <a:gd name="T123" fmla="*/ 1074317 h 4218"/>
                <a:gd name="T124" fmla="*/ 1803826 w 4293"/>
                <a:gd name="T125" fmla="*/ 1058342 h 42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3" h="4218">
                  <a:moveTo>
                    <a:pt x="4018" y="2379"/>
                  </a:moveTo>
                  <a:lnTo>
                    <a:pt x="4018" y="2379"/>
                  </a:lnTo>
                  <a:lnTo>
                    <a:pt x="4047" y="2374"/>
                  </a:lnTo>
                  <a:lnTo>
                    <a:pt x="4074" y="2367"/>
                  </a:lnTo>
                  <a:lnTo>
                    <a:pt x="4100" y="2359"/>
                  </a:lnTo>
                  <a:lnTo>
                    <a:pt x="4125" y="2347"/>
                  </a:lnTo>
                  <a:lnTo>
                    <a:pt x="4148" y="2334"/>
                  </a:lnTo>
                  <a:lnTo>
                    <a:pt x="4171" y="2320"/>
                  </a:lnTo>
                  <a:lnTo>
                    <a:pt x="4191" y="2302"/>
                  </a:lnTo>
                  <a:lnTo>
                    <a:pt x="4209" y="2283"/>
                  </a:lnTo>
                  <a:lnTo>
                    <a:pt x="4225" y="2262"/>
                  </a:lnTo>
                  <a:lnTo>
                    <a:pt x="4241" y="2238"/>
                  </a:lnTo>
                  <a:lnTo>
                    <a:pt x="4253" y="2213"/>
                  </a:lnTo>
                  <a:lnTo>
                    <a:pt x="4263" y="2185"/>
                  </a:lnTo>
                  <a:lnTo>
                    <a:pt x="4273" y="2155"/>
                  </a:lnTo>
                  <a:lnTo>
                    <a:pt x="4279" y="2123"/>
                  </a:lnTo>
                  <a:lnTo>
                    <a:pt x="4282" y="2089"/>
                  </a:lnTo>
                  <a:lnTo>
                    <a:pt x="4283" y="2053"/>
                  </a:lnTo>
                  <a:lnTo>
                    <a:pt x="4283" y="2033"/>
                  </a:lnTo>
                  <a:lnTo>
                    <a:pt x="4282" y="2013"/>
                  </a:lnTo>
                  <a:lnTo>
                    <a:pt x="4280" y="1993"/>
                  </a:lnTo>
                  <a:lnTo>
                    <a:pt x="4276" y="1975"/>
                  </a:lnTo>
                  <a:lnTo>
                    <a:pt x="4273" y="1956"/>
                  </a:lnTo>
                  <a:lnTo>
                    <a:pt x="4269" y="1938"/>
                  </a:lnTo>
                  <a:lnTo>
                    <a:pt x="4263" y="1920"/>
                  </a:lnTo>
                  <a:lnTo>
                    <a:pt x="4257" y="1904"/>
                  </a:lnTo>
                  <a:lnTo>
                    <a:pt x="4251" y="1889"/>
                  </a:lnTo>
                  <a:lnTo>
                    <a:pt x="4243" y="1872"/>
                  </a:lnTo>
                  <a:lnTo>
                    <a:pt x="4236" y="1858"/>
                  </a:lnTo>
                  <a:lnTo>
                    <a:pt x="4227" y="1842"/>
                  </a:lnTo>
                  <a:lnTo>
                    <a:pt x="4217" y="1828"/>
                  </a:lnTo>
                  <a:lnTo>
                    <a:pt x="4208" y="1815"/>
                  </a:lnTo>
                  <a:lnTo>
                    <a:pt x="4197" y="1802"/>
                  </a:lnTo>
                  <a:lnTo>
                    <a:pt x="4185" y="1790"/>
                  </a:lnTo>
                  <a:lnTo>
                    <a:pt x="4173" y="1778"/>
                  </a:lnTo>
                  <a:lnTo>
                    <a:pt x="4160" y="1768"/>
                  </a:lnTo>
                  <a:lnTo>
                    <a:pt x="4147" y="1757"/>
                  </a:lnTo>
                  <a:lnTo>
                    <a:pt x="4133" y="1746"/>
                  </a:lnTo>
                  <a:lnTo>
                    <a:pt x="4119" y="1737"/>
                  </a:lnTo>
                  <a:lnTo>
                    <a:pt x="4105" y="1729"/>
                  </a:lnTo>
                  <a:lnTo>
                    <a:pt x="4088" y="1720"/>
                  </a:lnTo>
                  <a:lnTo>
                    <a:pt x="4073" y="1713"/>
                  </a:lnTo>
                  <a:lnTo>
                    <a:pt x="4056" y="1706"/>
                  </a:lnTo>
                  <a:lnTo>
                    <a:pt x="4039" y="1700"/>
                  </a:lnTo>
                  <a:lnTo>
                    <a:pt x="4022" y="1695"/>
                  </a:lnTo>
                  <a:lnTo>
                    <a:pt x="4004" y="1690"/>
                  </a:lnTo>
                  <a:lnTo>
                    <a:pt x="3985" y="1686"/>
                  </a:lnTo>
                  <a:lnTo>
                    <a:pt x="3966" y="1682"/>
                  </a:lnTo>
                  <a:lnTo>
                    <a:pt x="3947" y="1680"/>
                  </a:lnTo>
                  <a:lnTo>
                    <a:pt x="3927" y="1678"/>
                  </a:lnTo>
                  <a:lnTo>
                    <a:pt x="3923" y="1678"/>
                  </a:lnTo>
                  <a:lnTo>
                    <a:pt x="3874" y="1672"/>
                  </a:lnTo>
                  <a:lnTo>
                    <a:pt x="3820" y="1666"/>
                  </a:lnTo>
                  <a:lnTo>
                    <a:pt x="3707" y="1656"/>
                  </a:lnTo>
                  <a:lnTo>
                    <a:pt x="3583" y="1647"/>
                  </a:lnTo>
                  <a:lnTo>
                    <a:pt x="3458" y="1640"/>
                  </a:lnTo>
                  <a:lnTo>
                    <a:pt x="3212" y="1628"/>
                  </a:lnTo>
                  <a:lnTo>
                    <a:pt x="3098" y="1622"/>
                  </a:lnTo>
                  <a:lnTo>
                    <a:pt x="2997" y="1617"/>
                  </a:lnTo>
                  <a:lnTo>
                    <a:pt x="2989" y="1585"/>
                  </a:lnTo>
                  <a:lnTo>
                    <a:pt x="2982" y="1556"/>
                  </a:lnTo>
                  <a:lnTo>
                    <a:pt x="2976" y="1529"/>
                  </a:lnTo>
                  <a:lnTo>
                    <a:pt x="2972" y="1504"/>
                  </a:lnTo>
                  <a:lnTo>
                    <a:pt x="2970" y="1479"/>
                  </a:lnTo>
                  <a:lnTo>
                    <a:pt x="2969" y="1456"/>
                  </a:lnTo>
                  <a:lnTo>
                    <a:pt x="2969" y="1434"/>
                  </a:lnTo>
                  <a:lnTo>
                    <a:pt x="2971" y="1412"/>
                  </a:lnTo>
                  <a:lnTo>
                    <a:pt x="2974" y="1391"/>
                  </a:lnTo>
                  <a:lnTo>
                    <a:pt x="2978" y="1369"/>
                  </a:lnTo>
                  <a:lnTo>
                    <a:pt x="2984" y="1347"/>
                  </a:lnTo>
                  <a:lnTo>
                    <a:pt x="2991" y="1325"/>
                  </a:lnTo>
                  <a:lnTo>
                    <a:pt x="3000" y="1301"/>
                  </a:lnTo>
                  <a:lnTo>
                    <a:pt x="3010" y="1276"/>
                  </a:lnTo>
                  <a:lnTo>
                    <a:pt x="3033" y="1222"/>
                  </a:lnTo>
                  <a:lnTo>
                    <a:pt x="3077" y="1173"/>
                  </a:lnTo>
                  <a:lnTo>
                    <a:pt x="3117" y="1125"/>
                  </a:lnTo>
                  <a:lnTo>
                    <a:pt x="3155" y="1077"/>
                  </a:lnTo>
                  <a:lnTo>
                    <a:pt x="3189" y="1028"/>
                  </a:lnTo>
                  <a:lnTo>
                    <a:pt x="3206" y="1003"/>
                  </a:lnTo>
                  <a:lnTo>
                    <a:pt x="3221" y="978"/>
                  </a:lnTo>
                  <a:lnTo>
                    <a:pt x="3237" y="953"/>
                  </a:lnTo>
                  <a:lnTo>
                    <a:pt x="3251" y="928"/>
                  </a:lnTo>
                  <a:lnTo>
                    <a:pt x="3264" y="902"/>
                  </a:lnTo>
                  <a:lnTo>
                    <a:pt x="3277" y="877"/>
                  </a:lnTo>
                  <a:lnTo>
                    <a:pt x="3287" y="851"/>
                  </a:lnTo>
                  <a:lnTo>
                    <a:pt x="3299" y="825"/>
                  </a:lnTo>
                  <a:lnTo>
                    <a:pt x="3309" y="798"/>
                  </a:lnTo>
                  <a:lnTo>
                    <a:pt x="3318" y="772"/>
                  </a:lnTo>
                  <a:lnTo>
                    <a:pt x="3327" y="745"/>
                  </a:lnTo>
                  <a:lnTo>
                    <a:pt x="3335" y="716"/>
                  </a:lnTo>
                  <a:lnTo>
                    <a:pt x="3342" y="689"/>
                  </a:lnTo>
                  <a:lnTo>
                    <a:pt x="3348" y="661"/>
                  </a:lnTo>
                  <a:lnTo>
                    <a:pt x="3353" y="632"/>
                  </a:lnTo>
                  <a:lnTo>
                    <a:pt x="3357" y="603"/>
                  </a:lnTo>
                  <a:lnTo>
                    <a:pt x="3360" y="573"/>
                  </a:lnTo>
                  <a:lnTo>
                    <a:pt x="3363" y="543"/>
                  </a:lnTo>
                  <a:lnTo>
                    <a:pt x="3364" y="513"/>
                  </a:lnTo>
                  <a:lnTo>
                    <a:pt x="3364" y="482"/>
                  </a:lnTo>
                  <a:lnTo>
                    <a:pt x="3364" y="450"/>
                  </a:lnTo>
                  <a:lnTo>
                    <a:pt x="3363" y="418"/>
                  </a:lnTo>
                  <a:lnTo>
                    <a:pt x="3361" y="386"/>
                  </a:lnTo>
                  <a:lnTo>
                    <a:pt x="3358" y="353"/>
                  </a:lnTo>
                  <a:lnTo>
                    <a:pt x="3355" y="328"/>
                  </a:lnTo>
                  <a:lnTo>
                    <a:pt x="3349" y="301"/>
                  </a:lnTo>
                  <a:lnTo>
                    <a:pt x="3341" y="273"/>
                  </a:lnTo>
                  <a:lnTo>
                    <a:pt x="3330" y="245"/>
                  </a:lnTo>
                  <a:lnTo>
                    <a:pt x="3318" y="217"/>
                  </a:lnTo>
                  <a:lnTo>
                    <a:pt x="3305" y="188"/>
                  </a:lnTo>
                  <a:lnTo>
                    <a:pt x="3291" y="161"/>
                  </a:lnTo>
                  <a:lnTo>
                    <a:pt x="3276" y="134"/>
                  </a:lnTo>
                  <a:lnTo>
                    <a:pt x="3258" y="109"/>
                  </a:lnTo>
                  <a:lnTo>
                    <a:pt x="3241" y="85"/>
                  </a:lnTo>
                  <a:lnTo>
                    <a:pt x="3223" y="64"/>
                  </a:lnTo>
                  <a:lnTo>
                    <a:pt x="3206" y="45"/>
                  </a:lnTo>
                  <a:lnTo>
                    <a:pt x="3187" y="29"/>
                  </a:lnTo>
                  <a:lnTo>
                    <a:pt x="3169" y="16"/>
                  </a:lnTo>
                  <a:lnTo>
                    <a:pt x="3160" y="12"/>
                  </a:lnTo>
                  <a:lnTo>
                    <a:pt x="3151" y="7"/>
                  </a:lnTo>
                  <a:lnTo>
                    <a:pt x="3142" y="5"/>
                  </a:lnTo>
                  <a:lnTo>
                    <a:pt x="3133" y="2"/>
                  </a:lnTo>
                  <a:lnTo>
                    <a:pt x="3119" y="1"/>
                  </a:lnTo>
                  <a:lnTo>
                    <a:pt x="3105" y="0"/>
                  </a:lnTo>
                  <a:lnTo>
                    <a:pt x="3092" y="0"/>
                  </a:lnTo>
                  <a:lnTo>
                    <a:pt x="3079" y="1"/>
                  </a:lnTo>
                  <a:lnTo>
                    <a:pt x="3067" y="2"/>
                  </a:lnTo>
                  <a:lnTo>
                    <a:pt x="3055" y="5"/>
                  </a:lnTo>
                  <a:lnTo>
                    <a:pt x="3043" y="7"/>
                  </a:lnTo>
                  <a:lnTo>
                    <a:pt x="3033" y="12"/>
                  </a:lnTo>
                  <a:lnTo>
                    <a:pt x="3022" y="16"/>
                  </a:lnTo>
                  <a:lnTo>
                    <a:pt x="3013" y="21"/>
                  </a:lnTo>
                  <a:lnTo>
                    <a:pt x="3003" y="27"/>
                  </a:lnTo>
                  <a:lnTo>
                    <a:pt x="2994" y="34"/>
                  </a:lnTo>
                  <a:lnTo>
                    <a:pt x="2975" y="50"/>
                  </a:lnTo>
                  <a:lnTo>
                    <a:pt x="2958" y="68"/>
                  </a:lnTo>
                  <a:lnTo>
                    <a:pt x="2940" y="89"/>
                  </a:lnTo>
                  <a:lnTo>
                    <a:pt x="2924" y="112"/>
                  </a:lnTo>
                  <a:lnTo>
                    <a:pt x="2907" y="137"/>
                  </a:lnTo>
                  <a:lnTo>
                    <a:pt x="2891" y="166"/>
                  </a:lnTo>
                  <a:lnTo>
                    <a:pt x="2855" y="226"/>
                  </a:lnTo>
                  <a:lnTo>
                    <a:pt x="2816" y="293"/>
                  </a:lnTo>
                  <a:lnTo>
                    <a:pt x="2775" y="361"/>
                  </a:lnTo>
                  <a:lnTo>
                    <a:pt x="2737" y="419"/>
                  </a:lnTo>
                  <a:lnTo>
                    <a:pt x="2701" y="471"/>
                  </a:lnTo>
                  <a:lnTo>
                    <a:pt x="2666" y="521"/>
                  </a:lnTo>
                  <a:lnTo>
                    <a:pt x="2630" y="572"/>
                  </a:lnTo>
                  <a:lnTo>
                    <a:pt x="2592" y="630"/>
                  </a:lnTo>
                  <a:lnTo>
                    <a:pt x="2550" y="697"/>
                  </a:lnTo>
                  <a:lnTo>
                    <a:pt x="2502" y="778"/>
                  </a:lnTo>
                  <a:lnTo>
                    <a:pt x="2455" y="859"/>
                  </a:lnTo>
                  <a:lnTo>
                    <a:pt x="2434" y="895"/>
                  </a:lnTo>
                  <a:lnTo>
                    <a:pt x="2412" y="929"/>
                  </a:lnTo>
                  <a:lnTo>
                    <a:pt x="2390" y="961"/>
                  </a:lnTo>
                  <a:lnTo>
                    <a:pt x="2366" y="993"/>
                  </a:lnTo>
                  <a:lnTo>
                    <a:pt x="2340" y="1025"/>
                  </a:lnTo>
                  <a:lnTo>
                    <a:pt x="2309" y="1057"/>
                  </a:lnTo>
                  <a:lnTo>
                    <a:pt x="2276" y="1090"/>
                  </a:lnTo>
                  <a:lnTo>
                    <a:pt x="2237" y="1127"/>
                  </a:lnTo>
                  <a:lnTo>
                    <a:pt x="2192" y="1165"/>
                  </a:lnTo>
                  <a:lnTo>
                    <a:pt x="2140" y="1206"/>
                  </a:lnTo>
                  <a:lnTo>
                    <a:pt x="2080" y="1253"/>
                  </a:lnTo>
                  <a:lnTo>
                    <a:pt x="2012" y="1304"/>
                  </a:lnTo>
                  <a:lnTo>
                    <a:pt x="1934" y="1359"/>
                  </a:lnTo>
                  <a:lnTo>
                    <a:pt x="1845" y="1422"/>
                  </a:lnTo>
                  <a:lnTo>
                    <a:pt x="1805" y="1450"/>
                  </a:lnTo>
                  <a:lnTo>
                    <a:pt x="1766" y="1479"/>
                  </a:lnTo>
                  <a:lnTo>
                    <a:pt x="1697" y="1532"/>
                  </a:lnTo>
                  <a:lnTo>
                    <a:pt x="1637" y="1581"/>
                  </a:lnTo>
                  <a:lnTo>
                    <a:pt x="1583" y="1626"/>
                  </a:lnTo>
                  <a:lnTo>
                    <a:pt x="1493" y="1705"/>
                  </a:lnTo>
                  <a:lnTo>
                    <a:pt x="1452" y="1739"/>
                  </a:lnTo>
                  <a:lnTo>
                    <a:pt x="1413" y="1772"/>
                  </a:lnTo>
                  <a:lnTo>
                    <a:pt x="1393" y="1787"/>
                  </a:lnTo>
                  <a:lnTo>
                    <a:pt x="1371" y="1801"/>
                  </a:lnTo>
                  <a:lnTo>
                    <a:pt x="1350" y="1815"/>
                  </a:lnTo>
                  <a:lnTo>
                    <a:pt x="1328" y="1828"/>
                  </a:lnTo>
                  <a:lnTo>
                    <a:pt x="1305" y="1841"/>
                  </a:lnTo>
                  <a:lnTo>
                    <a:pt x="1280" y="1854"/>
                  </a:lnTo>
                  <a:lnTo>
                    <a:pt x="1255" y="1866"/>
                  </a:lnTo>
                  <a:lnTo>
                    <a:pt x="1228" y="1878"/>
                  </a:lnTo>
                  <a:lnTo>
                    <a:pt x="1198" y="1889"/>
                  </a:lnTo>
                  <a:lnTo>
                    <a:pt x="1168" y="1899"/>
                  </a:lnTo>
                  <a:lnTo>
                    <a:pt x="1133" y="1910"/>
                  </a:lnTo>
                  <a:lnTo>
                    <a:pt x="1098" y="1920"/>
                  </a:lnTo>
                  <a:lnTo>
                    <a:pt x="1060" y="1930"/>
                  </a:lnTo>
                  <a:lnTo>
                    <a:pt x="1018" y="1939"/>
                  </a:lnTo>
                  <a:lnTo>
                    <a:pt x="973" y="1949"/>
                  </a:lnTo>
                  <a:lnTo>
                    <a:pt x="926" y="1958"/>
                  </a:lnTo>
                  <a:lnTo>
                    <a:pt x="882" y="1967"/>
                  </a:lnTo>
                  <a:lnTo>
                    <a:pt x="822" y="1976"/>
                  </a:lnTo>
                  <a:lnTo>
                    <a:pt x="746" y="1988"/>
                  </a:lnTo>
                  <a:lnTo>
                    <a:pt x="656" y="1999"/>
                  </a:lnTo>
                  <a:lnTo>
                    <a:pt x="552" y="2008"/>
                  </a:lnTo>
                  <a:lnTo>
                    <a:pt x="495" y="2013"/>
                  </a:lnTo>
                  <a:lnTo>
                    <a:pt x="436" y="2016"/>
                  </a:lnTo>
                  <a:lnTo>
                    <a:pt x="373" y="2020"/>
                  </a:lnTo>
                  <a:lnTo>
                    <a:pt x="308" y="2022"/>
                  </a:lnTo>
                  <a:lnTo>
                    <a:pt x="240" y="2024"/>
                  </a:lnTo>
                  <a:lnTo>
                    <a:pt x="171" y="2025"/>
                  </a:lnTo>
                  <a:lnTo>
                    <a:pt x="161" y="2025"/>
                  </a:lnTo>
                  <a:lnTo>
                    <a:pt x="153" y="2027"/>
                  </a:lnTo>
                  <a:lnTo>
                    <a:pt x="144" y="2031"/>
                  </a:lnTo>
                  <a:lnTo>
                    <a:pt x="136" y="2034"/>
                  </a:lnTo>
                  <a:lnTo>
                    <a:pt x="128" y="2040"/>
                  </a:lnTo>
                  <a:lnTo>
                    <a:pt x="120" y="2048"/>
                  </a:lnTo>
                  <a:lnTo>
                    <a:pt x="111" y="2057"/>
                  </a:lnTo>
                  <a:lnTo>
                    <a:pt x="104" y="2067"/>
                  </a:lnTo>
                  <a:lnTo>
                    <a:pt x="96" y="2079"/>
                  </a:lnTo>
                  <a:lnTo>
                    <a:pt x="89" y="2092"/>
                  </a:lnTo>
                  <a:lnTo>
                    <a:pt x="82" y="2108"/>
                  </a:lnTo>
                  <a:lnTo>
                    <a:pt x="75" y="2125"/>
                  </a:lnTo>
                  <a:lnTo>
                    <a:pt x="69" y="2144"/>
                  </a:lnTo>
                  <a:lnTo>
                    <a:pt x="62" y="2164"/>
                  </a:lnTo>
                  <a:lnTo>
                    <a:pt x="56" y="2187"/>
                  </a:lnTo>
                  <a:lnTo>
                    <a:pt x="50" y="2211"/>
                  </a:lnTo>
                  <a:lnTo>
                    <a:pt x="39" y="2266"/>
                  </a:lnTo>
                  <a:lnTo>
                    <a:pt x="30" y="2329"/>
                  </a:lnTo>
                  <a:lnTo>
                    <a:pt x="21" y="2400"/>
                  </a:lnTo>
                  <a:lnTo>
                    <a:pt x="14" y="2481"/>
                  </a:lnTo>
                  <a:lnTo>
                    <a:pt x="8" y="2569"/>
                  </a:lnTo>
                  <a:lnTo>
                    <a:pt x="4" y="2669"/>
                  </a:lnTo>
                  <a:lnTo>
                    <a:pt x="1" y="2779"/>
                  </a:lnTo>
                  <a:lnTo>
                    <a:pt x="0" y="2899"/>
                  </a:lnTo>
                  <a:lnTo>
                    <a:pt x="1" y="3018"/>
                  </a:lnTo>
                  <a:lnTo>
                    <a:pt x="4" y="3127"/>
                  </a:lnTo>
                  <a:lnTo>
                    <a:pt x="8" y="3227"/>
                  </a:lnTo>
                  <a:lnTo>
                    <a:pt x="14" y="3317"/>
                  </a:lnTo>
                  <a:lnTo>
                    <a:pt x="21" y="3397"/>
                  </a:lnTo>
                  <a:lnTo>
                    <a:pt x="30" y="3468"/>
                  </a:lnTo>
                  <a:lnTo>
                    <a:pt x="39" y="3531"/>
                  </a:lnTo>
                  <a:lnTo>
                    <a:pt x="50" y="3585"/>
                  </a:lnTo>
                  <a:lnTo>
                    <a:pt x="56" y="3609"/>
                  </a:lnTo>
                  <a:lnTo>
                    <a:pt x="62" y="3632"/>
                  </a:lnTo>
                  <a:lnTo>
                    <a:pt x="69" y="3653"/>
                  </a:lnTo>
                  <a:lnTo>
                    <a:pt x="75" y="3672"/>
                  </a:lnTo>
                  <a:lnTo>
                    <a:pt x="82" y="3688"/>
                  </a:lnTo>
                  <a:lnTo>
                    <a:pt x="89" y="3704"/>
                  </a:lnTo>
                  <a:lnTo>
                    <a:pt x="96" y="3717"/>
                  </a:lnTo>
                  <a:lnTo>
                    <a:pt x="104" y="3729"/>
                  </a:lnTo>
                  <a:lnTo>
                    <a:pt x="111" y="3739"/>
                  </a:lnTo>
                  <a:lnTo>
                    <a:pt x="120" y="3749"/>
                  </a:lnTo>
                  <a:lnTo>
                    <a:pt x="128" y="3756"/>
                  </a:lnTo>
                  <a:lnTo>
                    <a:pt x="136" y="3762"/>
                  </a:lnTo>
                  <a:lnTo>
                    <a:pt x="144" y="3767"/>
                  </a:lnTo>
                  <a:lnTo>
                    <a:pt x="153" y="3769"/>
                  </a:lnTo>
                  <a:lnTo>
                    <a:pt x="161" y="3771"/>
                  </a:lnTo>
                  <a:lnTo>
                    <a:pt x="171" y="3771"/>
                  </a:lnTo>
                  <a:lnTo>
                    <a:pt x="323" y="3772"/>
                  </a:lnTo>
                  <a:lnTo>
                    <a:pt x="470" y="3776"/>
                  </a:lnTo>
                  <a:lnTo>
                    <a:pt x="540" y="3778"/>
                  </a:lnTo>
                  <a:lnTo>
                    <a:pt x="608" y="3781"/>
                  </a:lnTo>
                  <a:lnTo>
                    <a:pt x="673" y="3784"/>
                  </a:lnTo>
                  <a:lnTo>
                    <a:pt x="737" y="3789"/>
                  </a:lnTo>
                  <a:lnTo>
                    <a:pt x="798" y="3794"/>
                  </a:lnTo>
                  <a:lnTo>
                    <a:pt x="857" y="3800"/>
                  </a:lnTo>
                  <a:lnTo>
                    <a:pt x="913" y="3807"/>
                  </a:lnTo>
                  <a:lnTo>
                    <a:pt x="968" y="3814"/>
                  </a:lnTo>
                  <a:lnTo>
                    <a:pt x="1020" y="3822"/>
                  </a:lnTo>
                  <a:lnTo>
                    <a:pt x="1068" y="3832"/>
                  </a:lnTo>
                  <a:lnTo>
                    <a:pt x="1114" y="3841"/>
                  </a:lnTo>
                  <a:lnTo>
                    <a:pt x="1158" y="3853"/>
                  </a:lnTo>
                  <a:lnTo>
                    <a:pt x="1229" y="3883"/>
                  </a:lnTo>
                  <a:lnTo>
                    <a:pt x="1303" y="3911"/>
                  </a:lnTo>
                  <a:lnTo>
                    <a:pt x="1378" y="3937"/>
                  </a:lnTo>
                  <a:lnTo>
                    <a:pt x="1455" y="3962"/>
                  </a:lnTo>
                  <a:lnTo>
                    <a:pt x="1534" y="3986"/>
                  </a:lnTo>
                  <a:lnTo>
                    <a:pt x="1612" y="4008"/>
                  </a:lnTo>
                  <a:lnTo>
                    <a:pt x="1691" y="4028"/>
                  </a:lnTo>
                  <a:lnTo>
                    <a:pt x="1770" y="4048"/>
                  </a:lnTo>
                  <a:lnTo>
                    <a:pt x="1850" y="4066"/>
                  </a:lnTo>
                  <a:lnTo>
                    <a:pt x="1928" y="4083"/>
                  </a:lnTo>
                  <a:lnTo>
                    <a:pt x="2005" y="4098"/>
                  </a:lnTo>
                  <a:lnTo>
                    <a:pt x="2081" y="4112"/>
                  </a:lnTo>
                  <a:lnTo>
                    <a:pt x="2155" y="4127"/>
                  </a:lnTo>
                  <a:lnTo>
                    <a:pt x="2228" y="4138"/>
                  </a:lnTo>
                  <a:lnTo>
                    <a:pt x="2365" y="4160"/>
                  </a:lnTo>
                  <a:lnTo>
                    <a:pt x="2485" y="4175"/>
                  </a:lnTo>
                  <a:lnTo>
                    <a:pt x="2597" y="4189"/>
                  </a:lnTo>
                  <a:lnTo>
                    <a:pt x="2700" y="4200"/>
                  </a:lnTo>
                  <a:lnTo>
                    <a:pt x="2797" y="4207"/>
                  </a:lnTo>
                  <a:lnTo>
                    <a:pt x="2886" y="4213"/>
                  </a:lnTo>
                  <a:lnTo>
                    <a:pt x="2968" y="4217"/>
                  </a:lnTo>
                  <a:lnTo>
                    <a:pt x="3043" y="4218"/>
                  </a:lnTo>
                  <a:lnTo>
                    <a:pt x="3113" y="4218"/>
                  </a:lnTo>
                  <a:lnTo>
                    <a:pt x="3178" y="4215"/>
                  </a:lnTo>
                  <a:lnTo>
                    <a:pt x="3238" y="4211"/>
                  </a:lnTo>
                  <a:lnTo>
                    <a:pt x="3293" y="4206"/>
                  </a:lnTo>
                  <a:lnTo>
                    <a:pt x="3345" y="4199"/>
                  </a:lnTo>
                  <a:lnTo>
                    <a:pt x="3393" y="4192"/>
                  </a:lnTo>
                  <a:lnTo>
                    <a:pt x="3438" y="4182"/>
                  </a:lnTo>
                  <a:lnTo>
                    <a:pt x="3479" y="4173"/>
                  </a:lnTo>
                  <a:lnTo>
                    <a:pt x="3520" y="4163"/>
                  </a:lnTo>
                  <a:lnTo>
                    <a:pt x="3520" y="4160"/>
                  </a:lnTo>
                  <a:lnTo>
                    <a:pt x="3540" y="4153"/>
                  </a:lnTo>
                  <a:lnTo>
                    <a:pt x="3560" y="4145"/>
                  </a:lnTo>
                  <a:lnTo>
                    <a:pt x="3578" y="4137"/>
                  </a:lnTo>
                  <a:lnTo>
                    <a:pt x="3595" y="4127"/>
                  </a:lnTo>
                  <a:lnTo>
                    <a:pt x="3613" y="4116"/>
                  </a:lnTo>
                  <a:lnTo>
                    <a:pt x="3630" y="4104"/>
                  </a:lnTo>
                  <a:lnTo>
                    <a:pt x="3645" y="4091"/>
                  </a:lnTo>
                  <a:lnTo>
                    <a:pt x="3659" y="4077"/>
                  </a:lnTo>
                  <a:lnTo>
                    <a:pt x="3673" y="4061"/>
                  </a:lnTo>
                  <a:lnTo>
                    <a:pt x="3687" y="4045"/>
                  </a:lnTo>
                  <a:lnTo>
                    <a:pt x="3698" y="4026"/>
                  </a:lnTo>
                  <a:lnTo>
                    <a:pt x="3710" y="4007"/>
                  </a:lnTo>
                  <a:lnTo>
                    <a:pt x="3720" y="3987"/>
                  </a:lnTo>
                  <a:lnTo>
                    <a:pt x="3729" y="3966"/>
                  </a:lnTo>
                  <a:lnTo>
                    <a:pt x="3737" y="3942"/>
                  </a:lnTo>
                  <a:lnTo>
                    <a:pt x="3746" y="3918"/>
                  </a:lnTo>
                  <a:lnTo>
                    <a:pt x="3752" y="3894"/>
                  </a:lnTo>
                  <a:lnTo>
                    <a:pt x="3756" y="3873"/>
                  </a:lnTo>
                  <a:lnTo>
                    <a:pt x="3760" y="3852"/>
                  </a:lnTo>
                  <a:lnTo>
                    <a:pt x="3761" y="3833"/>
                  </a:lnTo>
                  <a:lnTo>
                    <a:pt x="3762" y="3814"/>
                  </a:lnTo>
                  <a:lnTo>
                    <a:pt x="3762" y="3795"/>
                  </a:lnTo>
                  <a:lnTo>
                    <a:pt x="3760" y="3778"/>
                  </a:lnTo>
                  <a:lnTo>
                    <a:pt x="3758" y="3763"/>
                  </a:lnTo>
                  <a:lnTo>
                    <a:pt x="3753" y="3748"/>
                  </a:lnTo>
                  <a:lnTo>
                    <a:pt x="3747" y="3733"/>
                  </a:lnTo>
                  <a:lnTo>
                    <a:pt x="3741" y="3720"/>
                  </a:lnTo>
                  <a:lnTo>
                    <a:pt x="3733" y="3707"/>
                  </a:lnTo>
                  <a:lnTo>
                    <a:pt x="3724" y="3696"/>
                  </a:lnTo>
                  <a:lnTo>
                    <a:pt x="3714" y="3685"/>
                  </a:lnTo>
                  <a:lnTo>
                    <a:pt x="3702" y="3675"/>
                  </a:lnTo>
                  <a:lnTo>
                    <a:pt x="3689" y="3666"/>
                  </a:lnTo>
                  <a:lnTo>
                    <a:pt x="3750" y="3658"/>
                  </a:lnTo>
                  <a:lnTo>
                    <a:pt x="3784" y="3652"/>
                  </a:lnTo>
                  <a:lnTo>
                    <a:pt x="3816" y="3643"/>
                  </a:lnTo>
                  <a:lnTo>
                    <a:pt x="3846" y="3633"/>
                  </a:lnTo>
                  <a:lnTo>
                    <a:pt x="3875" y="3622"/>
                  </a:lnTo>
                  <a:lnTo>
                    <a:pt x="3902" y="3609"/>
                  </a:lnTo>
                  <a:lnTo>
                    <a:pt x="3928" y="3594"/>
                  </a:lnTo>
                  <a:lnTo>
                    <a:pt x="3953" y="3577"/>
                  </a:lnTo>
                  <a:lnTo>
                    <a:pt x="3974" y="3558"/>
                  </a:lnTo>
                  <a:lnTo>
                    <a:pt x="3985" y="3549"/>
                  </a:lnTo>
                  <a:lnTo>
                    <a:pt x="3996" y="3538"/>
                  </a:lnTo>
                  <a:lnTo>
                    <a:pt x="4005" y="3526"/>
                  </a:lnTo>
                  <a:lnTo>
                    <a:pt x="4013" y="3514"/>
                  </a:lnTo>
                  <a:lnTo>
                    <a:pt x="4023" y="3503"/>
                  </a:lnTo>
                  <a:lnTo>
                    <a:pt x="4030" y="3489"/>
                  </a:lnTo>
                  <a:lnTo>
                    <a:pt x="4038" y="3475"/>
                  </a:lnTo>
                  <a:lnTo>
                    <a:pt x="4045" y="3462"/>
                  </a:lnTo>
                  <a:lnTo>
                    <a:pt x="4051" y="3447"/>
                  </a:lnTo>
                  <a:lnTo>
                    <a:pt x="4057" y="3431"/>
                  </a:lnTo>
                  <a:lnTo>
                    <a:pt x="4062" y="3416"/>
                  </a:lnTo>
                  <a:lnTo>
                    <a:pt x="4067" y="3399"/>
                  </a:lnTo>
                  <a:lnTo>
                    <a:pt x="4071" y="3382"/>
                  </a:lnTo>
                  <a:lnTo>
                    <a:pt x="4074" y="3364"/>
                  </a:lnTo>
                  <a:lnTo>
                    <a:pt x="4077" y="3345"/>
                  </a:lnTo>
                  <a:lnTo>
                    <a:pt x="4080" y="3326"/>
                  </a:lnTo>
                  <a:lnTo>
                    <a:pt x="4081" y="3299"/>
                  </a:lnTo>
                  <a:lnTo>
                    <a:pt x="4082" y="3272"/>
                  </a:lnTo>
                  <a:lnTo>
                    <a:pt x="4081" y="3247"/>
                  </a:lnTo>
                  <a:lnTo>
                    <a:pt x="4078" y="3223"/>
                  </a:lnTo>
                  <a:lnTo>
                    <a:pt x="4075" y="3201"/>
                  </a:lnTo>
                  <a:lnTo>
                    <a:pt x="4070" y="3180"/>
                  </a:lnTo>
                  <a:lnTo>
                    <a:pt x="4064" y="3160"/>
                  </a:lnTo>
                  <a:lnTo>
                    <a:pt x="4056" y="3141"/>
                  </a:lnTo>
                  <a:lnTo>
                    <a:pt x="4048" y="3125"/>
                  </a:lnTo>
                  <a:lnTo>
                    <a:pt x="4037" y="3108"/>
                  </a:lnTo>
                  <a:lnTo>
                    <a:pt x="4025" y="3094"/>
                  </a:lnTo>
                  <a:lnTo>
                    <a:pt x="4013" y="3080"/>
                  </a:lnTo>
                  <a:lnTo>
                    <a:pt x="3999" y="3068"/>
                  </a:lnTo>
                  <a:lnTo>
                    <a:pt x="3984" y="3057"/>
                  </a:lnTo>
                  <a:lnTo>
                    <a:pt x="3967" y="3048"/>
                  </a:lnTo>
                  <a:lnTo>
                    <a:pt x="3951" y="3040"/>
                  </a:lnTo>
                  <a:lnTo>
                    <a:pt x="3983" y="3038"/>
                  </a:lnTo>
                  <a:lnTo>
                    <a:pt x="4013" y="3035"/>
                  </a:lnTo>
                  <a:lnTo>
                    <a:pt x="4044" y="3029"/>
                  </a:lnTo>
                  <a:lnTo>
                    <a:pt x="4073" y="3022"/>
                  </a:lnTo>
                  <a:lnTo>
                    <a:pt x="4100" y="3011"/>
                  </a:lnTo>
                  <a:lnTo>
                    <a:pt x="4127" y="2999"/>
                  </a:lnTo>
                  <a:lnTo>
                    <a:pt x="4139" y="2992"/>
                  </a:lnTo>
                  <a:lnTo>
                    <a:pt x="4152" y="2985"/>
                  </a:lnTo>
                  <a:lnTo>
                    <a:pt x="4164" y="2977"/>
                  </a:lnTo>
                  <a:lnTo>
                    <a:pt x="4174" y="2967"/>
                  </a:lnTo>
                  <a:lnTo>
                    <a:pt x="4185" y="2958"/>
                  </a:lnTo>
                  <a:lnTo>
                    <a:pt x="4196" y="2947"/>
                  </a:lnTo>
                  <a:lnTo>
                    <a:pt x="4206" y="2936"/>
                  </a:lnTo>
                  <a:lnTo>
                    <a:pt x="4216" y="2925"/>
                  </a:lnTo>
                  <a:lnTo>
                    <a:pt x="4225" y="2913"/>
                  </a:lnTo>
                  <a:lnTo>
                    <a:pt x="4234" y="2900"/>
                  </a:lnTo>
                  <a:lnTo>
                    <a:pt x="4242" y="2886"/>
                  </a:lnTo>
                  <a:lnTo>
                    <a:pt x="4249" y="2871"/>
                  </a:lnTo>
                  <a:lnTo>
                    <a:pt x="4256" y="2856"/>
                  </a:lnTo>
                  <a:lnTo>
                    <a:pt x="4263" y="2841"/>
                  </a:lnTo>
                  <a:lnTo>
                    <a:pt x="4269" y="2824"/>
                  </a:lnTo>
                  <a:lnTo>
                    <a:pt x="4274" y="2806"/>
                  </a:lnTo>
                  <a:lnTo>
                    <a:pt x="4279" y="2787"/>
                  </a:lnTo>
                  <a:lnTo>
                    <a:pt x="4283" y="2768"/>
                  </a:lnTo>
                  <a:lnTo>
                    <a:pt x="4287" y="2748"/>
                  </a:lnTo>
                  <a:lnTo>
                    <a:pt x="4289" y="2728"/>
                  </a:lnTo>
                  <a:lnTo>
                    <a:pt x="4292" y="2709"/>
                  </a:lnTo>
                  <a:lnTo>
                    <a:pt x="4293" y="2690"/>
                  </a:lnTo>
                  <a:lnTo>
                    <a:pt x="4293" y="2671"/>
                  </a:lnTo>
                  <a:lnTo>
                    <a:pt x="4293" y="2653"/>
                  </a:lnTo>
                  <a:lnTo>
                    <a:pt x="4292" y="2637"/>
                  </a:lnTo>
                  <a:lnTo>
                    <a:pt x="4289" y="2619"/>
                  </a:lnTo>
                  <a:lnTo>
                    <a:pt x="4286" y="2603"/>
                  </a:lnTo>
                  <a:lnTo>
                    <a:pt x="4282" y="2587"/>
                  </a:lnTo>
                  <a:lnTo>
                    <a:pt x="4277" y="2572"/>
                  </a:lnTo>
                  <a:lnTo>
                    <a:pt x="4273" y="2556"/>
                  </a:lnTo>
                  <a:lnTo>
                    <a:pt x="4267" y="2542"/>
                  </a:lnTo>
                  <a:lnTo>
                    <a:pt x="4261" y="2528"/>
                  </a:lnTo>
                  <a:lnTo>
                    <a:pt x="4254" y="2515"/>
                  </a:lnTo>
                  <a:lnTo>
                    <a:pt x="4245" y="2502"/>
                  </a:lnTo>
                  <a:lnTo>
                    <a:pt x="4237" y="2490"/>
                  </a:lnTo>
                  <a:lnTo>
                    <a:pt x="4228" y="2478"/>
                  </a:lnTo>
                  <a:lnTo>
                    <a:pt x="4218" y="2468"/>
                  </a:lnTo>
                  <a:lnTo>
                    <a:pt x="4209" y="2457"/>
                  </a:lnTo>
                  <a:lnTo>
                    <a:pt x="4197" y="2447"/>
                  </a:lnTo>
                  <a:lnTo>
                    <a:pt x="4186" y="2438"/>
                  </a:lnTo>
                  <a:lnTo>
                    <a:pt x="4174" y="2430"/>
                  </a:lnTo>
                  <a:lnTo>
                    <a:pt x="4163" y="2421"/>
                  </a:lnTo>
                  <a:lnTo>
                    <a:pt x="4150" y="2414"/>
                  </a:lnTo>
                  <a:lnTo>
                    <a:pt x="4137" y="2407"/>
                  </a:lnTo>
                  <a:lnTo>
                    <a:pt x="4123" y="2401"/>
                  </a:lnTo>
                  <a:lnTo>
                    <a:pt x="4109" y="2397"/>
                  </a:lnTo>
                  <a:lnTo>
                    <a:pt x="4095" y="2392"/>
                  </a:lnTo>
                  <a:lnTo>
                    <a:pt x="4080" y="2388"/>
                  </a:lnTo>
                  <a:lnTo>
                    <a:pt x="4065" y="2385"/>
                  </a:lnTo>
                  <a:lnTo>
                    <a:pt x="4050" y="2382"/>
                  </a:lnTo>
                  <a:lnTo>
                    <a:pt x="4033" y="2380"/>
                  </a:lnTo>
                  <a:lnTo>
                    <a:pt x="4018" y="2379"/>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300192" y="1347615"/>
            <a:ext cx="1584176" cy="1440160"/>
            <a:chOff x="6300192" y="1347615"/>
            <a:chExt cx="1584176" cy="1440160"/>
          </a:xfrm>
        </p:grpSpPr>
        <p:sp>
          <p:nvSpPr>
            <p:cNvPr id="38" name="流程图: 手动操作 37"/>
            <p:cNvSpPr/>
            <p:nvPr/>
          </p:nvSpPr>
          <p:spPr>
            <a:xfrm rot="16200000">
              <a:off x="6372200" y="1275607"/>
              <a:ext cx="1440160" cy="1584176"/>
            </a:xfrm>
            <a:prstGeom prst="flowChartManualOperation">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9" name="KSO_Shape"/>
            <p:cNvSpPr>
              <a:spLocks/>
            </p:cNvSpPr>
            <p:nvPr/>
          </p:nvSpPr>
          <p:spPr bwMode="auto">
            <a:xfrm>
              <a:off x="6781990" y="1826331"/>
              <a:ext cx="546830" cy="547743"/>
            </a:xfrm>
            <a:custGeom>
              <a:avLst/>
              <a:gdLst/>
              <a:ahLst/>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843808" y="1347615"/>
            <a:ext cx="1584176" cy="1440160"/>
            <a:chOff x="2843808" y="1347615"/>
            <a:chExt cx="1584176" cy="1440160"/>
          </a:xfrm>
        </p:grpSpPr>
        <p:sp>
          <p:nvSpPr>
            <p:cNvPr id="41" name="流程图: 手动操作 40"/>
            <p:cNvSpPr/>
            <p:nvPr/>
          </p:nvSpPr>
          <p:spPr>
            <a:xfrm rot="16200000">
              <a:off x="2915816" y="1275607"/>
              <a:ext cx="1440160" cy="1584176"/>
            </a:xfrm>
            <a:prstGeom prst="flowChartManualOperation">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KSO_Shape"/>
            <p:cNvSpPr>
              <a:spLocks/>
            </p:cNvSpPr>
            <p:nvPr/>
          </p:nvSpPr>
          <p:spPr bwMode="auto">
            <a:xfrm>
              <a:off x="3368163" y="1827365"/>
              <a:ext cx="482922" cy="545675"/>
            </a:xfrm>
            <a:custGeom>
              <a:avLst/>
              <a:gdLst>
                <a:gd name="T0" fmla="*/ 842889 w 4313"/>
                <a:gd name="T1" fmla="*/ 0 h 4874"/>
                <a:gd name="T2" fmla="*/ 74281 w 4313"/>
                <a:gd name="T3" fmla="*/ 443614 h 4874"/>
                <a:gd name="T4" fmla="*/ 848362 w 4313"/>
                <a:gd name="T5" fmla="*/ 890355 h 4874"/>
                <a:gd name="T6" fmla="*/ 1616971 w 4313"/>
                <a:gd name="T7" fmla="*/ 446741 h 4874"/>
                <a:gd name="T8" fmla="*/ 842889 w 4313"/>
                <a:gd name="T9" fmla="*/ 0 h 4874"/>
                <a:gd name="T10" fmla="*/ 0 w 4313"/>
                <a:gd name="T11" fmla="*/ 1459823 h 4874"/>
                <a:gd name="T12" fmla="*/ 771345 w 4313"/>
                <a:gd name="T13" fmla="*/ 1905000 h 4874"/>
                <a:gd name="T14" fmla="*/ 771345 w 4313"/>
                <a:gd name="T15" fmla="*/ 1011909 h 4874"/>
                <a:gd name="T16" fmla="*/ 0 w 4313"/>
                <a:gd name="T17" fmla="*/ 566732 h 4874"/>
                <a:gd name="T18" fmla="*/ 0 w 4313"/>
                <a:gd name="T19" fmla="*/ 1459823 h 4874"/>
                <a:gd name="T20" fmla="*/ 915215 w 4313"/>
                <a:gd name="T21" fmla="*/ 1017772 h 4874"/>
                <a:gd name="T22" fmla="*/ 915215 w 4313"/>
                <a:gd name="T23" fmla="*/ 1905000 h 4874"/>
                <a:gd name="T24" fmla="*/ 1686169 w 4313"/>
                <a:gd name="T25" fmla="*/ 1459823 h 4874"/>
                <a:gd name="T26" fmla="*/ 1686169 w 4313"/>
                <a:gd name="T27" fmla="*/ 572594 h 4874"/>
                <a:gd name="T28" fmla="*/ 915215 w 4313"/>
                <a:gd name="T29" fmla="*/ 1017772 h 48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13" h="4874">
                  <a:moveTo>
                    <a:pt x="2156" y="0"/>
                  </a:moveTo>
                  <a:lnTo>
                    <a:pt x="190" y="1135"/>
                  </a:lnTo>
                  <a:lnTo>
                    <a:pt x="2170" y="2278"/>
                  </a:lnTo>
                  <a:lnTo>
                    <a:pt x="4136" y="1143"/>
                  </a:lnTo>
                  <a:lnTo>
                    <a:pt x="2156" y="0"/>
                  </a:lnTo>
                  <a:close/>
                  <a:moveTo>
                    <a:pt x="0" y="3735"/>
                  </a:moveTo>
                  <a:lnTo>
                    <a:pt x="1973" y="4874"/>
                  </a:lnTo>
                  <a:lnTo>
                    <a:pt x="1973" y="2589"/>
                  </a:lnTo>
                  <a:lnTo>
                    <a:pt x="0" y="1450"/>
                  </a:lnTo>
                  <a:lnTo>
                    <a:pt x="0" y="3735"/>
                  </a:lnTo>
                  <a:close/>
                  <a:moveTo>
                    <a:pt x="2341" y="2604"/>
                  </a:moveTo>
                  <a:lnTo>
                    <a:pt x="2341" y="4874"/>
                  </a:lnTo>
                  <a:lnTo>
                    <a:pt x="4313" y="3735"/>
                  </a:lnTo>
                  <a:lnTo>
                    <a:pt x="4313" y="1465"/>
                  </a:lnTo>
                  <a:lnTo>
                    <a:pt x="2341" y="2604"/>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1115616" y="1347614"/>
            <a:ext cx="1584176" cy="1440160"/>
            <a:chOff x="1115616" y="1347614"/>
            <a:chExt cx="1584176" cy="1440160"/>
          </a:xfrm>
        </p:grpSpPr>
        <p:sp>
          <p:nvSpPr>
            <p:cNvPr id="44" name="流程图: 手动操作 43"/>
            <p:cNvSpPr/>
            <p:nvPr/>
          </p:nvSpPr>
          <p:spPr>
            <a:xfrm rot="16200000">
              <a:off x="1187624" y="1275606"/>
              <a:ext cx="1440160" cy="1584176"/>
            </a:xfrm>
            <a:prstGeom prst="flowChartManualOperation">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5" name="KSO_Shape"/>
            <p:cNvSpPr>
              <a:spLocks/>
            </p:cNvSpPr>
            <p:nvPr/>
          </p:nvSpPr>
          <p:spPr bwMode="auto">
            <a:xfrm>
              <a:off x="1683482" y="1890181"/>
              <a:ext cx="448444" cy="420043"/>
            </a:xfrm>
            <a:custGeom>
              <a:avLst/>
              <a:gdLst/>
              <a:ahLst/>
              <a:cxnLst/>
              <a:rect l="0" t="0" r="r" b="b"/>
              <a:pathLst>
                <a:path w="1298575" h="1216025">
                  <a:moveTo>
                    <a:pt x="836160" y="826558"/>
                  </a:moveTo>
                  <a:lnTo>
                    <a:pt x="1038913" y="1088496"/>
                  </a:lnTo>
                  <a:lnTo>
                    <a:pt x="1028590" y="1095640"/>
                  </a:lnTo>
                  <a:lnTo>
                    <a:pt x="1018002" y="1103313"/>
                  </a:lnTo>
                  <a:lnTo>
                    <a:pt x="1007415" y="1109927"/>
                  </a:lnTo>
                  <a:lnTo>
                    <a:pt x="996827" y="1116806"/>
                  </a:lnTo>
                  <a:lnTo>
                    <a:pt x="985975" y="1123421"/>
                  </a:lnTo>
                  <a:lnTo>
                    <a:pt x="974858" y="1129771"/>
                  </a:lnTo>
                  <a:lnTo>
                    <a:pt x="963741" y="1136121"/>
                  </a:lnTo>
                  <a:lnTo>
                    <a:pt x="952624" y="1141942"/>
                  </a:lnTo>
                  <a:lnTo>
                    <a:pt x="941507" y="1147763"/>
                  </a:lnTo>
                  <a:lnTo>
                    <a:pt x="929596" y="1153319"/>
                  </a:lnTo>
                  <a:lnTo>
                    <a:pt x="918214" y="1158611"/>
                  </a:lnTo>
                  <a:lnTo>
                    <a:pt x="906303" y="1163902"/>
                  </a:lnTo>
                  <a:lnTo>
                    <a:pt x="894656" y="1168665"/>
                  </a:lnTo>
                  <a:lnTo>
                    <a:pt x="882480" y="1173692"/>
                  </a:lnTo>
                  <a:lnTo>
                    <a:pt x="870305" y="1177925"/>
                  </a:lnTo>
                  <a:lnTo>
                    <a:pt x="858129" y="1182159"/>
                  </a:lnTo>
                  <a:lnTo>
                    <a:pt x="845953" y="1186127"/>
                  </a:lnTo>
                  <a:lnTo>
                    <a:pt x="833513" y="1190096"/>
                  </a:lnTo>
                  <a:lnTo>
                    <a:pt x="820807" y="1193536"/>
                  </a:lnTo>
                  <a:lnTo>
                    <a:pt x="808367" y="1196446"/>
                  </a:lnTo>
                  <a:lnTo>
                    <a:pt x="795662" y="1199621"/>
                  </a:lnTo>
                  <a:lnTo>
                    <a:pt x="782427" y="1202531"/>
                  </a:lnTo>
                  <a:lnTo>
                    <a:pt x="769722" y="1204913"/>
                  </a:lnTo>
                  <a:lnTo>
                    <a:pt x="756487" y="1207294"/>
                  </a:lnTo>
                  <a:lnTo>
                    <a:pt x="743518" y="1209146"/>
                  </a:lnTo>
                  <a:lnTo>
                    <a:pt x="730548" y="1211263"/>
                  </a:lnTo>
                  <a:lnTo>
                    <a:pt x="717048" y="1212586"/>
                  </a:lnTo>
                  <a:lnTo>
                    <a:pt x="703814" y="1213909"/>
                  </a:lnTo>
                  <a:lnTo>
                    <a:pt x="690050" y="1214967"/>
                  </a:lnTo>
                  <a:lnTo>
                    <a:pt x="676815" y="1215496"/>
                  </a:lnTo>
                  <a:lnTo>
                    <a:pt x="663051" y="1215761"/>
                  </a:lnTo>
                  <a:lnTo>
                    <a:pt x="649552" y="1216025"/>
                  </a:lnTo>
                  <a:lnTo>
                    <a:pt x="636053" y="1215761"/>
                  </a:lnTo>
                  <a:lnTo>
                    <a:pt x="622818" y="1215496"/>
                  </a:lnTo>
                  <a:lnTo>
                    <a:pt x="609848" y="1214967"/>
                  </a:lnTo>
                  <a:lnTo>
                    <a:pt x="596349" y="1213909"/>
                  </a:lnTo>
                  <a:lnTo>
                    <a:pt x="583379" y="1212586"/>
                  </a:lnTo>
                  <a:lnTo>
                    <a:pt x="570674" y="1211527"/>
                  </a:lnTo>
                  <a:lnTo>
                    <a:pt x="557704" y="1209675"/>
                  </a:lnTo>
                  <a:lnTo>
                    <a:pt x="544999" y="1207823"/>
                  </a:lnTo>
                  <a:lnTo>
                    <a:pt x="532029" y="1205442"/>
                  </a:lnTo>
                  <a:lnTo>
                    <a:pt x="519324" y="1203061"/>
                  </a:lnTo>
                  <a:lnTo>
                    <a:pt x="507148" y="1200679"/>
                  </a:lnTo>
                  <a:lnTo>
                    <a:pt x="494708" y="1197769"/>
                  </a:lnTo>
                  <a:lnTo>
                    <a:pt x="482267" y="1194594"/>
                  </a:lnTo>
                  <a:lnTo>
                    <a:pt x="469827" y="1191154"/>
                  </a:lnTo>
                  <a:lnTo>
                    <a:pt x="457651" y="1187450"/>
                  </a:lnTo>
                  <a:lnTo>
                    <a:pt x="445475" y="1183746"/>
                  </a:lnTo>
                  <a:lnTo>
                    <a:pt x="433829" y="1179777"/>
                  </a:lnTo>
                  <a:lnTo>
                    <a:pt x="421918" y="1175809"/>
                  </a:lnTo>
                  <a:lnTo>
                    <a:pt x="410272" y="1171046"/>
                  </a:lnTo>
                  <a:lnTo>
                    <a:pt x="398625" y="1166548"/>
                  </a:lnTo>
                  <a:lnTo>
                    <a:pt x="386979" y="1161786"/>
                  </a:lnTo>
                  <a:lnTo>
                    <a:pt x="375862" y="1156494"/>
                  </a:lnTo>
                  <a:lnTo>
                    <a:pt x="364215" y="1151202"/>
                  </a:lnTo>
                  <a:lnTo>
                    <a:pt x="353098" y="1145646"/>
                  </a:lnTo>
                  <a:lnTo>
                    <a:pt x="342246" y="1140090"/>
                  </a:lnTo>
                  <a:lnTo>
                    <a:pt x="331394" y="1134269"/>
                  </a:lnTo>
                  <a:lnTo>
                    <a:pt x="320541" y="1127919"/>
                  </a:lnTo>
                  <a:lnTo>
                    <a:pt x="309954" y="1121834"/>
                  </a:lnTo>
                  <a:lnTo>
                    <a:pt x="299366" y="1115219"/>
                  </a:lnTo>
                  <a:lnTo>
                    <a:pt x="288778" y="1108869"/>
                  </a:lnTo>
                  <a:lnTo>
                    <a:pt x="278720" y="1101990"/>
                  </a:lnTo>
                  <a:lnTo>
                    <a:pt x="268662" y="1094846"/>
                  </a:lnTo>
                  <a:lnTo>
                    <a:pt x="468239" y="830527"/>
                  </a:lnTo>
                  <a:lnTo>
                    <a:pt x="478032" y="837142"/>
                  </a:lnTo>
                  <a:lnTo>
                    <a:pt x="488091" y="843227"/>
                  </a:lnTo>
                  <a:lnTo>
                    <a:pt x="498414" y="849313"/>
                  </a:lnTo>
                  <a:lnTo>
                    <a:pt x="508472" y="854340"/>
                  </a:lnTo>
                  <a:lnTo>
                    <a:pt x="519324" y="859367"/>
                  </a:lnTo>
                  <a:lnTo>
                    <a:pt x="530176" y="864129"/>
                  </a:lnTo>
                  <a:lnTo>
                    <a:pt x="541558" y="868363"/>
                  </a:lnTo>
                  <a:lnTo>
                    <a:pt x="552675" y="872331"/>
                  </a:lnTo>
                  <a:lnTo>
                    <a:pt x="564057" y="875771"/>
                  </a:lnTo>
                  <a:lnTo>
                    <a:pt x="575968" y="878681"/>
                  </a:lnTo>
                  <a:lnTo>
                    <a:pt x="587614" y="881327"/>
                  </a:lnTo>
                  <a:lnTo>
                    <a:pt x="599790" y="883709"/>
                  </a:lnTo>
                  <a:lnTo>
                    <a:pt x="611966" y="885296"/>
                  </a:lnTo>
                  <a:lnTo>
                    <a:pt x="624406" y="886354"/>
                  </a:lnTo>
                  <a:lnTo>
                    <a:pt x="636847" y="887148"/>
                  </a:lnTo>
                  <a:lnTo>
                    <a:pt x="649552" y="887413"/>
                  </a:lnTo>
                  <a:lnTo>
                    <a:pt x="662522" y="887148"/>
                  </a:lnTo>
                  <a:lnTo>
                    <a:pt x="675492" y="886354"/>
                  </a:lnTo>
                  <a:lnTo>
                    <a:pt x="688197" y="884767"/>
                  </a:lnTo>
                  <a:lnTo>
                    <a:pt x="700902" y="883179"/>
                  </a:lnTo>
                  <a:lnTo>
                    <a:pt x="713343" y="880798"/>
                  </a:lnTo>
                  <a:lnTo>
                    <a:pt x="725519" y="878152"/>
                  </a:lnTo>
                  <a:lnTo>
                    <a:pt x="737430" y="874977"/>
                  </a:lnTo>
                  <a:lnTo>
                    <a:pt x="749605" y="871273"/>
                  </a:lnTo>
                  <a:lnTo>
                    <a:pt x="761252" y="866775"/>
                  </a:lnTo>
                  <a:lnTo>
                    <a:pt x="772634" y="862542"/>
                  </a:lnTo>
                  <a:lnTo>
                    <a:pt x="783751" y="857515"/>
                  </a:lnTo>
                  <a:lnTo>
                    <a:pt x="794868" y="851959"/>
                  </a:lnTo>
                  <a:lnTo>
                    <a:pt x="805455" y="846138"/>
                  </a:lnTo>
                  <a:lnTo>
                    <a:pt x="816043" y="839788"/>
                  </a:lnTo>
                  <a:lnTo>
                    <a:pt x="826366" y="833438"/>
                  </a:lnTo>
                  <a:lnTo>
                    <a:pt x="836160" y="826558"/>
                  </a:lnTo>
                  <a:close/>
                  <a:moveTo>
                    <a:pt x="649552" y="454025"/>
                  </a:moveTo>
                  <a:lnTo>
                    <a:pt x="656167" y="454290"/>
                  </a:lnTo>
                  <a:lnTo>
                    <a:pt x="662781" y="454555"/>
                  </a:lnTo>
                  <a:lnTo>
                    <a:pt x="669396" y="455349"/>
                  </a:lnTo>
                  <a:lnTo>
                    <a:pt x="675746" y="456674"/>
                  </a:lnTo>
                  <a:lnTo>
                    <a:pt x="682360" y="457998"/>
                  </a:lnTo>
                  <a:lnTo>
                    <a:pt x="688446" y="459852"/>
                  </a:lnTo>
                  <a:lnTo>
                    <a:pt x="694796" y="461706"/>
                  </a:lnTo>
                  <a:lnTo>
                    <a:pt x="700617" y="464090"/>
                  </a:lnTo>
                  <a:lnTo>
                    <a:pt x="706438" y="466738"/>
                  </a:lnTo>
                  <a:lnTo>
                    <a:pt x="711994" y="469387"/>
                  </a:lnTo>
                  <a:lnTo>
                    <a:pt x="717550" y="472565"/>
                  </a:lnTo>
                  <a:lnTo>
                    <a:pt x="722842" y="476008"/>
                  </a:lnTo>
                  <a:lnTo>
                    <a:pt x="728133" y="479716"/>
                  </a:lnTo>
                  <a:lnTo>
                    <a:pt x="733160" y="483424"/>
                  </a:lnTo>
                  <a:lnTo>
                    <a:pt x="737923" y="487397"/>
                  </a:lnTo>
                  <a:lnTo>
                    <a:pt x="742421" y="491900"/>
                  </a:lnTo>
                  <a:lnTo>
                    <a:pt x="746919" y="496137"/>
                  </a:lnTo>
                  <a:lnTo>
                    <a:pt x="750888" y="500905"/>
                  </a:lnTo>
                  <a:lnTo>
                    <a:pt x="754856" y="505672"/>
                  </a:lnTo>
                  <a:lnTo>
                    <a:pt x="758296" y="510704"/>
                  </a:lnTo>
                  <a:lnTo>
                    <a:pt x="761735" y="516001"/>
                  </a:lnTo>
                  <a:lnTo>
                    <a:pt x="765175" y="521299"/>
                  </a:lnTo>
                  <a:lnTo>
                    <a:pt x="767821" y="526860"/>
                  </a:lnTo>
                  <a:lnTo>
                    <a:pt x="770731" y="532687"/>
                  </a:lnTo>
                  <a:lnTo>
                    <a:pt x="772848" y="538249"/>
                  </a:lnTo>
                  <a:lnTo>
                    <a:pt x="774965" y="544606"/>
                  </a:lnTo>
                  <a:lnTo>
                    <a:pt x="776817" y="550433"/>
                  </a:lnTo>
                  <a:lnTo>
                    <a:pt x="778140" y="556789"/>
                  </a:lnTo>
                  <a:lnTo>
                    <a:pt x="779462" y="563146"/>
                  </a:lnTo>
                  <a:lnTo>
                    <a:pt x="780256" y="569767"/>
                  </a:lnTo>
                  <a:lnTo>
                    <a:pt x="780521" y="576124"/>
                  </a:lnTo>
                  <a:lnTo>
                    <a:pt x="781050" y="582745"/>
                  </a:lnTo>
                  <a:lnTo>
                    <a:pt x="780521" y="589366"/>
                  </a:lnTo>
                  <a:lnTo>
                    <a:pt x="780256" y="595723"/>
                  </a:lnTo>
                  <a:lnTo>
                    <a:pt x="779462" y="602344"/>
                  </a:lnTo>
                  <a:lnTo>
                    <a:pt x="778140" y="608436"/>
                  </a:lnTo>
                  <a:lnTo>
                    <a:pt x="776817" y="614793"/>
                  </a:lnTo>
                  <a:lnTo>
                    <a:pt x="774965" y="620884"/>
                  </a:lnTo>
                  <a:lnTo>
                    <a:pt x="772848" y="626976"/>
                  </a:lnTo>
                  <a:lnTo>
                    <a:pt x="770731" y="632803"/>
                  </a:lnTo>
                  <a:lnTo>
                    <a:pt x="767821" y="638630"/>
                  </a:lnTo>
                  <a:lnTo>
                    <a:pt x="765175" y="643927"/>
                  </a:lnTo>
                  <a:lnTo>
                    <a:pt x="761735" y="649489"/>
                  </a:lnTo>
                  <a:lnTo>
                    <a:pt x="758296" y="654786"/>
                  </a:lnTo>
                  <a:lnTo>
                    <a:pt x="754856" y="659818"/>
                  </a:lnTo>
                  <a:lnTo>
                    <a:pt x="750888" y="664850"/>
                  </a:lnTo>
                  <a:lnTo>
                    <a:pt x="746919" y="669353"/>
                  </a:lnTo>
                  <a:lnTo>
                    <a:pt x="742421" y="673855"/>
                  </a:lnTo>
                  <a:lnTo>
                    <a:pt x="737923" y="678093"/>
                  </a:lnTo>
                  <a:lnTo>
                    <a:pt x="733160" y="682066"/>
                  </a:lnTo>
                  <a:lnTo>
                    <a:pt x="728133" y="685774"/>
                  </a:lnTo>
                  <a:lnTo>
                    <a:pt x="722842" y="689482"/>
                  </a:lnTo>
                  <a:lnTo>
                    <a:pt x="717550" y="692660"/>
                  </a:lnTo>
                  <a:lnTo>
                    <a:pt x="711994" y="695838"/>
                  </a:lnTo>
                  <a:lnTo>
                    <a:pt x="706438" y="698487"/>
                  </a:lnTo>
                  <a:lnTo>
                    <a:pt x="700617" y="701400"/>
                  </a:lnTo>
                  <a:lnTo>
                    <a:pt x="694796" y="703519"/>
                  </a:lnTo>
                  <a:lnTo>
                    <a:pt x="688446" y="705638"/>
                  </a:lnTo>
                  <a:lnTo>
                    <a:pt x="682360" y="707227"/>
                  </a:lnTo>
                  <a:lnTo>
                    <a:pt x="675746" y="708816"/>
                  </a:lnTo>
                  <a:lnTo>
                    <a:pt x="669396" y="710141"/>
                  </a:lnTo>
                  <a:lnTo>
                    <a:pt x="662781" y="710670"/>
                  </a:lnTo>
                  <a:lnTo>
                    <a:pt x="656167" y="711200"/>
                  </a:lnTo>
                  <a:lnTo>
                    <a:pt x="649552" y="711200"/>
                  </a:lnTo>
                  <a:lnTo>
                    <a:pt x="642673" y="711200"/>
                  </a:lnTo>
                  <a:lnTo>
                    <a:pt x="635794" y="710670"/>
                  </a:lnTo>
                  <a:lnTo>
                    <a:pt x="629179" y="710141"/>
                  </a:lnTo>
                  <a:lnTo>
                    <a:pt x="622829" y="708816"/>
                  </a:lnTo>
                  <a:lnTo>
                    <a:pt x="616479" y="707227"/>
                  </a:lnTo>
                  <a:lnTo>
                    <a:pt x="610394" y="705638"/>
                  </a:lnTo>
                  <a:lnTo>
                    <a:pt x="604044" y="703519"/>
                  </a:lnTo>
                  <a:lnTo>
                    <a:pt x="598223" y="701400"/>
                  </a:lnTo>
                  <a:lnTo>
                    <a:pt x="592402" y="698487"/>
                  </a:lnTo>
                  <a:lnTo>
                    <a:pt x="586581" y="695838"/>
                  </a:lnTo>
                  <a:lnTo>
                    <a:pt x="581290" y="692660"/>
                  </a:lnTo>
                  <a:lnTo>
                    <a:pt x="575733" y="689482"/>
                  </a:lnTo>
                  <a:lnTo>
                    <a:pt x="570706" y="685774"/>
                  </a:lnTo>
                  <a:lnTo>
                    <a:pt x="565679" y="682066"/>
                  </a:lnTo>
                  <a:lnTo>
                    <a:pt x="560652" y="678093"/>
                  </a:lnTo>
                  <a:lnTo>
                    <a:pt x="556419" y="673855"/>
                  </a:lnTo>
                  <a:lnTo>
                    <a:pt x="551921" y="669353"/>
                  </a:lnTo>
                  <a:lnTo>
                    <a:pt x="547688" y="664850"/>
                  </a:lnTo>
                  <a:lnTo>
                    <a:pt x="543983" y="659818"/>
                  </a:lnTo>
                  <a:lnTo>
                    <a:pt x="540279" y="654786"/>
                  </a:lnTo>
                  <a:lnTo>
                    <a:pt x="536840" y="649489"/>
                  </a:lnTo>
                  <a:lnTo>
                    <a:pt x="533665" y="643927"/>
                  </a:lnTo>
                  <a:lnTo>
                    <a:pt x="530754" y="638630"/>
                  </a:lnTo>
                  <a:lnTo>
                    <a:pt x="528108" y="632803"/>
                  </a:lnTo>
                  <a:lnTo>
                    <a:pt x="525727" y="626976"/>
                  </a:lnTo>
                  <a:lnTo>
                    <a:pt x="523875" y="620884"/>
                  </a:lnTo>
                  <a:lnTo>
                    <a:pt x="522023" y="614793"/>
                  </a:lnTo>
                  <a:lnTo>
                    <a:pt x="520435" y="608436"/>
                  </a:lnTo>
                  <a:lnTo>
                    <a:pt x="519112" y="602344"/>
                  </a:lnTo>
                  <a:lnTo>
                    <a:pt x="518583" y="595723"/>
                  </a:lnTo>
                  <a:lnTo>
                    <a:pt x="518054" y="589366"/>
                  </a:lnTo>
                  <a:lnTo>
                    <a:pt x="517525" y="582745"/>
                  </a:lnTo>
                  <a:lnTo>
                    <a:pt x="518054" y="576124"/>
                  </a:lnTo>
                  <a:lnTo>
                    <a:pt x="518583" y="569767"/>
                  </a:lnTo>
                  <a:lnTo>
                    <a:pt x="519112" y="563146"/>
                  </a:lnTo>
                  <a:lnTo>
                    <a:pt x="520435" y="556789"/>
                  </a:lnTo>
                  <a:lnTo>
                    <a:pt x="522023" y="550433"/>
                  </a:lnTo>
                  <a:lnTo>
                    <a:pt x="523875" y="544606"/>
                  </a:lnTo>
                  <a:lnTo>
                    <a:pt x="525727" y="538249"/>
                  </a:lnTo>
                  <a:lnTo>
                    <a:pt x="528108" y="532687"/>
                  </a:lnTo>
                  <a:lnTo>
                    <a:pt x="530754" y="526860"/>
                  </a:lnTo>
                  <a:lnTo>
                    <a:pt x="533665" y="521299"/>
                  </a:lnTo>
                  <a:lnTo>
                    <a:pt x="536840" y="516001"/>
                  </a:lnTo>
                  <a:lnTo>
                    <a:pt x="540279" y="510704"/>
                  </a:lnTo>
                  <a:lnTo>
                    <a:pt x="543983" y="505672"/>
                  </a:lnTo>
                  <a:lnTo>
                    <a:pt x="547688" y="500905"/>
                  </a:lnTo>
                  <a:lnTo>
                    <a:pt x="551921" y="496137"/>
                  </a:lnTo>
                  <a:lnTo>
                    <a:pt x="556419" y="491900"/>
                  </a:lnTo>
                  <a:lnTo>
                    <a:pt x="560652" y="487397"/>
                  </a:lnTo>
                  <a:lnTo>
                    <a:pt x="565679" y="483424"/>
                  </a:lnTo>
                  <a:lnTo>
                    <a:pt x="570706" y="479716"/>
                  </a:lnTo>
                  <a:lnTo>
                    <a:pt x="575733" y="476008"/>
                  </a:lnTo>
                  <a:lnTo>
                    <a:pt x="581290" y="472565"/>
                  </a:lnTo>
                  <a:lnTo>
                    <a:pt x="586581" y="469387"/>
                  </a:lnTo>
                  <a:lnTo>
                    <a:pt x="592402" y="466738"/>
                  </a:lnTo>
                  <a:lnTo>
                    <a:pt x="598223" y="464090"/>
                  </a:lnTo>
                  <a:lnTo>
                    <a:pt x="604044" y="461706"/>
                  </a:lnTo>
                  <a:lnTo>
                    <a:pt x="610394" y="459852"/>
                  </a:lnTo>
                  <a:lnTo>
                    <a:pt x="616479" y="457998"/>
                  </a:lnTo>
                  <a:lnTo>
                    <a:pt x="622829" y="456674"/>
                  </a:lnTo>
                  <a:lnTo>
                    <a:pt x="629179" y="455349"/>
                  </a:lnTo>
                  <a:lnTo>
                    <a:pt x="635794" y="454555"/>
                  </a:lnTo>
                  <a:lnTo>
                    <a:pt x="642673" y="454290"/>
                  </a:lnTo>
                  <a:lnTo>
                    <a:pt x="649552" y="454025"/>
                  </a:lnTo>
                  <a:close/>
                  <a:moveTo>
                    <a:pt x="390155" y="529"/>
                  </a:moveTo>
                  <a:lnTo>
                    <a:pt x="524353" y="301890"/>
                  </a:lnTo>
                  <a:lnTo>
                    <a:pt x="514030" y="306388"/>
                  </a:lnTo>
                  <a:lnTo>
                    <a:pt x="503972" y="311415"/>
                  </a:lnTo>
                  <a:lnTo>
                    <a:pt x="494178" y="316706"/>
                  </a:lnTo>
                  <a:lnTo>
                    <a:pt x="484650" y="322263"/>
                  </a:lnTo>
                  <a:lnTo>
                    <a:pt x="475121" y="328083"/>
                  </a:lnTo>
                  <a:lnTo>
                    <a:pt x="466121" y="334698"/>
                  </a:lnTo>
                  <a:lnTo>
                    <a:pt x="457122" y="341048"/>
                  </a:lnTo>
                  <a:lnTo>
                    <a:pt x="448387" y="347927"/>
                  </a:lnTo>
                  <a:lnTo>
                    <a:pt x="439917" y="355071"/>
                  </a:lnTo>
                  <a:lnTo>
                    <a:pt x="431976" y="362479"/>
                  </a:lnTo>
                  <a:lnTo>
                    <a:pt x="423771" y="370417"/>
                  </a:lnTo>
                  <a:lnTo>
                    <a:pt x="416359" y="378090"/>
                  </a:lnTo>
                  <a:lnTo>
                    <a:pt x="408948" y="386556"/>
                  </a:lnTo>
                  <a:lnTo>
                    <a:pt x="402066" y="394758"/>
                  </a:lnTo>
                  <a:lnTo>
                    <a:pt x="395449" y="403490"/>
                  </a:lnTo>
                  <a:lnTo>
                    <a:pt x="389096" y="412486"/>
                  </a:lnTo>
                  <a:lnTo>
                    <a:pt x="383008" y="421746"/>
                  </a:lnTo>
                  <a:lnTo>
                    <a:pt x="377450" y="431006"/>
                  </a:lnTo>
                  <a:lnTo>
                    <a:pt x="372156" y="440796"/>
                  </a:lnTo>
                  <a:lnTo>
                    <a:pt x="366862" y="450586"/>
                  </a:lnTo>
                  <a:lnTo>
                    <a:pt x="362098" y="460640"/>
                  </a:lnTo>
                  <a:lnTo>
                    <a:pt x="357863" y="470694"/>
                  </a:lnTo>
                  <a:lnTo>
                    <a:pt x="354157" y="481277"/>
                  </a:lnTo>
                  <a:lnTo>
                    <a:pt x="350451" y="491861"/>
                  </a:lnTo>
                  <a:lnTo>
                    <a:pt x="347275" y="502708"/>
                  </a:lnTo>
                  <a:lnTo>
                    <a:pt x="344363" y="513556"/>
                  </a:lnTo>
                  <a:lnTo>
                    <a:pt x="341981" y="524404"/>
                  </a:lnTo>
                  <a:lnTo>
                    <a:pt x="340128" y="535517"/>
                  </a:lnTo>
                  <a:lnTo>
                    <a:pt x="338540" y="547158"/>
                  </a:lnTo>
                  <a:lnTo>
                    <a:pt x="337482" y="558536"/>
                  </a:lnTo>
                  <a:lnTo>
                    <a:pt x="336687" y="570177"/>
                  </a:lnTo>
                  <a:lnTo>
                    <a:pt x="336687" y="581819"/>
                  </a:lnTo>
                  <a:lnTo>
                    <a:pt x="336952" y="592931"/>
                  </a:lnTo>
                  <a:lnTo>
                    <a:pt x="337482" y="603779"/>
                  </a:lnTo>
                  <a:lnTo>
                    <a:pt x="338805" y="614627"/>
                  </a:lnTo>
                  <a:lnTo>
                    <a:pt x="340128" y="625211"/>
                  </a:lnTo>
                  <a:lnTo>
                    <a:pt x="6353" y="665692"/>
                  </a:lnTo>
                  <a:lnTo>
                    <a:pt x="3706" y="644790"/>
                  </a:lnTo>
                  <a:lnTo>
                    <a:pt x="1853" y="624152"/>
                  </a:lnTo>
                  <a:lnTo>
                    <a:pt x="1059" y="613569"/>
                  </a:lnTo>
                  <a:lnTo>
                    <a:pt x="530" y="602986"/>
                  </a:lnTo>
                  <a:lnTo>
                    <a:pt x="265" y="592402"/>
                  </a:lnTo>
                  <a:lnTo>
                    <a:pt x="0" y="581819"/>
                  </a:lnTo>
                  <a:lnTo>
                    <a:pt x="265" y="569648"/>
                  </a:lnTo>
                  <a:lnTo>
                    <a:pt x="530" y="557742"/>
                  </a:lnTo>
                  <a:lnTo>
                    <a:pt x="1324" y="545571"/>
                  </a:lnTo>
                  <a:lnTo>
                    <a:pt x="1853" y="533400"/>
                  </a:lnTo>
                  <a:lnTo>
                    <a:pt x="2912" y="521758"/>
                  </a:lnTo>
                  <a:lnTo>
                    <a:pt x="4235" y="509588"/>
                  </a:lnTo>
                  <a:lnTo>
                    <a:pt x="5559" y="497681"/>
                  </a:lnTo>
                  <a:lnTo>
                    <a:pt x="7412" y="486304"/>
                  </a:lnTo>
                  <a:lnTo>
                    <a:pt x="9264" y="474398"/>
                  </a:lnTo>
                  <a:lnTo>
                    <a:pt x="11382" y="463021"/>
                  </a:lnTo>
                  <a:lnTo>
                    <a:pt x="13764" y="451379"/>
                  </a:lnTo>
                  <a:lnTo>
                    <a:pt x="16411" y="440002"/>
                  </a:lnTo>
                  <a:lnTo>
                    <a:pt x="19323" y="428625"/>
                  </a:lnTo>
                  <a:lnTo>
                    <a:pt x="21970" y="417513"/>
                  </a:lnTo>
                  <a:lnTo>
                    <a:pt x="25411" y="405871"/>
                  </a:lnTo>
                  <a:lnTo>
                    <a:pt x="28587" y="395023"/>
                  </a:lnTo>
                  <a:lnTo>
                    <a:pt x="32293" y="383911"/>
                  </a:lnTo>
                  <a:lnTo>
                    <a:pt x="35998" y="373063"/>
                  </a:lnTo>
                  <a:lnTo>
                    <a:pt x="39969" y="362215"/>
                  </a:lnTo>
                  <a:lnTo>
                    <a:pt x="44468" y="351367"/>
                  </a:lnTo>
                  <a:lnTo>
                    <a:pt x="48703" y="340783"/>
                  </a:lnTo>
                  <a:lnTo>
                    <a:pt x="53203" y="330200"/>
                  </a:lnTo>
                  <a:lnTo>
                    <a:pt x="57968" y="319881"/>
                  </a:lnTo>
                  <a:lnTo>
                    <a:pt x="62997" y="309563"/>
                  </a:lnTo>
                  <a:lnTo>
                    <a:pt x="68026" y="298979"/>
                  </a:lnTo>
                  <a:lnTo>
                    <a:pt x="73320" y="289190"/>
                  </a:lnTo>
                  <a:lnTo>
                    <a:pt x="78878" y="278871"/>
                  </a:lnTo>
                  <a:lnTo>
                    <a:pt x="84437" y="268817"/>
                  </a:lnTo>
                  <a:lnTo>
                    <a:pt x="90260" y="259292"/>
                  </a:lnTo>
                  <a:lnTo>
                    <a:pt x="96613" y="249238"/>
                  </a:lnTo>
                  <a:lnTo>
                    <a:pt x="102700" y="239713"/>
                  </a:lnTo>
                  <a:lnTo>
                    <a:pt x="109053" y="230452"/>
                  </a:lnTo>
                  <a:lnTo>
                    <a:pt x="115406" y="220927"/>
                  </a:lnTo>
                  <a:lnTo>
                    <a:pt x="122288" y="211931"/>
                  </a:lnTo>
                  <a:lnTo>
                    <a:pt x="129170" y="202406"/>
                  </a:lnTo>
                  <a:lnTo>
                    <a:pt x="136316" y="193411"/>
                  </a:lnTo>
                  <a:lnTo>
                    <a:pt x="143463" y="184944"/>
                  </a:lnTo>
                  <a:lnTo>
                    <a:pt x="150610" y="175948"/>
                  </a:lnTo>
                  <a:lnTo>
                    <a:pt x="158021" y="167481"/>
                  </a:lnTo>
                  <a:lnTo>
                    <a:pt x="165697" y="158750"/>
                  </a:lnTo>
                  <a:lnTo>
                    <a:pt x="173373" y="150548"/>
                  </a:lnTo>
                  <a:lnTo>
                    <a:pt x="181578" y="142346"/>
                  </a:lnTo>
                  <a:lnTo>
                    <a:pt x="189519" y="134408"/>
                  </a:lnTo>
                  <a:lnTo>
                    <a:pt x="197989" y="126206"/>
                  </a:lnTo>
                  <a:lnTo>
                    <a:pt x="206459" y="118533"/>
                  </a:lnTo>
                  <a:lnTo>
                    <a:pt x="214665" y="111125"/>
                  </a:lnTo>
                  <a:lnTo>
                    <a:pt x="223400" y="103717"/>
                  </a:lnTo>
                  <a:lnTo>
                    <a:pt x="232134" y="96044"/>
                  </a:lnTo>
                  <a:lnTo>
                    <a:pt x="241134" y="88900"/>
                  </a:lnTo>
                  <a:lnTo>
                    <a:pt x="250133" y="81756"/>
                  </a:lnTo>
                  <a:lnTo>
                    <a:pt x="259398" y="75142"/>
                  </a:lnTo>
                  <a:lnTo>
                    <a:pt x="268662" y="68263"/>
                  </a:lnTo>
                  <a:lnTo>
                    <a:pt x="278455" y="61648"/>
                  </a:lnTo>
                  <a:lnTo>
                    <a:pt x="287720" y="55298"/>
                  </a:lnTo>
                  <a:lnTo>
                    <a:pt x="297513" y="48948"/>
                  </a:lnTo>
                  <a:lnTo>
                    <a:pt x="307307" y="43127"/>
                  </a:lnTo>
                  <a:lnTo>
                    <a:pt x="317100" y="37306"/>
                  </a:lnTo>
                  <a:lnTo>
                    <a:pt x="327423" y="31221"/>
                  </a:lnTo>
                  <a:lnTo>
                    <a:pt x="337217" y="25665"/>
                  </a:lnTo>
                  <a:lnTo>
                    <a:pt x="347804" y="20373"/>
                  </a:lnTo>
                  <a:lnTo>
                    <a:pt x="358127" y="15081"/>
                  </a:lnTo>
                  <a:lnTo>
                    <a:pt x="368715" y="10319"/>
                  </a:lnTo>
                  <a:lnTo>
                    <a:pt x="379303" y="5292"/>
                  </a:lnTo>
                  <a:lnTo>
                    <a:pt x="390155" y="529"/>
                  </a:lnTo>
                  <a:close/>
                  <a:moveTo>
                    <a:pt x="907361" y="0"/>
                  </a:moveTo>
                  <a:lnTo>
                    <a:pt x="917949" y="4763"/>
                  </a:lnTo>
                  <a:lnTo>
                    <a:pt x="928801" y="9261"/>
                  </a:lnTo>
                  <a:lnTo>
                    <a:pt x="939124" y="14288"/>
                  </a:lnTo>
                  <a:lnTo>
                    <a:pt x="949447" y="19579"/>
                  </a:lnTo>
                  <a:lnTo>
                    <a:pt x="959770" y="25136"/>
                  </a:lnTo>
                  <a:lnTo>
                    <a:pt x="969829" y="30427"/>
                  </a:lnTo>
                  <a:lnTo>
                    <a:pt x="980152" y="36248"/>
                  </a:lnTo>
                  <a:lnTo>
                    <a:pt x="990210" y="42069"/>
                  </a:lnTo>
                  <a:lnTo>
                    <a:pt x="1000003" y="48154"/>
                  </a:lnTo>
                  <a:lnTo>
                    <a:pt x="1009797" y="54504"/>
                  </a:lnTo>
                  <a:lnTo>
                    <a:pt x="1019326" y="60854"/>
                  </a:lnTo>
                  <a:lnTo>
                    <a:pt x="1028855" y="67204"/>
                  </a:lnTo>
                  <a:lnTo>
                    <a:pt x="1038119" y="74083"/>
                  </a:lnTo>
                  <a:lnTo>
                    <a:pt x="1047648" y="80963"/>
                  </a:lnTo>
                  <a:lnTo>
                    <a:pt x="1056647" y="88106"/>
                  </a:lnTo>
                  <a:lnTo>
                    <a:pt x="1065647" y="95250"/>
                  </a:lnTo>
                  <a:lnTo>
                    <a:pt x="1074117" y="102658"/>
                  </a:lnTo>
                  <a:lnTo>
                    <a:pt x="1082852" y="110067"/>
                  </a:lnTo>
                  <a:lnTo>
                    <a:pt x="1091586" y="117740"/>
                  </a:lnTo>
                  <a:lnTo>
                    <a:pt x="1100057" y="125677"/>
                  </a:lnTo>
                  <a:lnTo>
                    <a:pt x="1108262" y="133350"/>
                  </a:lnTo>
                  <a:lnTo>
                    <a:pt x="1116468" y="141552"/>
                  </a:lnTo>
                  <a:lnTo>
                    <a:pt x="1124408" y="149754"/>
                  </a:lnTo>
                  <a:lnTo>
                    <a:pt x="1132349" y="158221"/>
                  </a:lnTo>
                  <a:lnTo>
                    <a:pt x="1140025" y="166423"/>
                  </a:lnTo>
                  <a:lnTo>
                    <a:pt x="1147436" y="175154"/>
                  </a:lnTo>
                  <a:lnTo>
                    <a:pt x="1154848" y="183886"/>
                  </a:lnTo>
                  <a:lnTo>
                    <a:pt x="1161994" y="192881"/>
                  </a:lnTo>
                  <a:lnTo>
                    <a:pt x="1169141" y="201877"/>
                  </a:lnTo>
                  <a:lnTo>
                    <a:pt x="1176023" y="210873"/>
                  </a:lnTo>
                  <a:lnTo>
                    <a:pt x="1182905" y="220133"/>
                  </a:lnTo>
                  <a:lnTo>
                    <a:pt x="1189258" y="229394"/>
                  </a:lnTo>
                  <a:lnTo>
                    <a:pt x="1195610" y="239183"/>
                  </a:lnTo>
                  <a:lnTo>
                    <a:pt x="1201963" y="248708"/>
                  </a:lnTo>
                  <a:lnTo>
                    <a:pt x="1208051" y="258233"/>
                  </a:lnTo>
                  <a:lnTo>
                    <a:pt x="1213874" y="268288"/>
                  </a:lnTo>
                  <a:lnTo>
                    <a:pt x="1219432" y="278077"/>
                  </a:lnTo>
                  <a:lnTo>
                    <a:pt x="1224991" y="288396"/>
                  </a:lnTo>
                  <a:lnTo>
                    <a:pt x="1230285" y="298450"/>
                  </a:lnTo>
                  <a:lnTo>
                    <a:pt x="1235578" y="309033"/>
                  </a:lnTo>
                  <a:lnTo>
                    <a:pt x="1240608" y="319088"/>
                  </a:lnTo>
                  <a:lnTo>
                    <a:pt x="1245107" y="329671"/>
                  </a:lnTo>
                  <a:lnTo>
                    <a:pt x="1249872" y="340254"/>
                  </a:lnTo>
                  <a:lnTo>
                    <a:pt x="1254107" y="350838"/>
                  </a:lnTo>
                  <a:lnTo>
                    <a:pt x="1258607" y="361686"/>
                  </a:lnTo>
                  <a:lnTo>
                    <a:pt x="1262577" y="372533"/>
                  </a:lnTo>
                  <a:lnTo>
                    <a:pt x="1266283" y="383646"/>
                  </a:lnTo>
                  <a:lnTo>
                    <a:pt x="1269988" y="394494"/>
                  </a:lnTo>
                  <a:lnTo>
                    <a:pt x="1273429" y="405606"/>
                  </a:lnTo>
                  <a:lnTo>
                    <a:pt x="1276606" y="416719"/>
                  </a:lnTo>
                  <a:lnTo>
                    <a:pt x="1279517" y="428361"/>
                  </a:lnTo>
                  <a:lnTo>
                    <a:pt x="1282429" y="439473"/>
                  </a:lnTo>
                  <a:lnTo>
                    <a:pt x="1284811" y="450850"/>
                  </a:lnTo>
                  <a:lnTo>
                    <a:pt x="1287193" y="462756"/>
                  </a:lnTo>
                  <a:lnTo>
                    <a:pt x="1289311" y="474133"/>
                  </a:lnTo>
                  <a:lnTo>
                    <a:pt x="1291428" y="486040"/>
                  </a:lnTo>
                  <a:lnTo>
                    <a:pt x="1293016" y="497681"/>
                  </a:lnTo>
                  <a:lnTo>
                    <a:pt x="1294605" y="509588"/>
                  </a:lnTo>
                  <a:lnTo>
                    <a:pt x="1295663" y="521229"/>
                  </a:lnTo>
                  <a:lnTo>
                    <a:pt x="1296722" y="533400"/>
                  </a:lnTo>
                  <a:lnTo>
                    <a:pt x="1297516" y="545306"/>
                  </a:lnTo>
                  <a:lnTo>
                    <a:pt x="1298310" y="557213"/>
                  </a:lnTo>
                  <a:lnTo>
                    <a:pt x="1298575" y="569648"/>
                  </a:lnTo>
                  <a:lnTo>
                    <a:pt x="1298575" y="581819"/>
                  </a:lnTo>
                  <a:lnTo>
                    <a:pt x="1298310" y="601398"/>
                  </a:lnTo>
                  <a:lnTo>
                    <a:pt x="1297252" y="620713"/>
                  </a:lnTo>
                  <a:lnTo>
                    <a:pt x="1295399" y="639498"/>
                  </a:lnTo>
                  <a:lnTo>
                    <a:pt x="1293281" y="658548"/>
                  </a:lnTo>
                  <a:lnTo>
                    <a:pt x="958976" y="621506"/>
                  </a:lnTo>
                  <a:lnTo>
                    <a:pt x="960300" y="611981"/>
                  </a:lnTo>
                  <a:lnTo>
                    <a:pt x="961358" y="601927"/>
                  </a:lnTo>
                  <a:lnTo>
                    <a:pt x="961888" y="592138"/>
                  </a:lnTo>
                  <a:lnTo>
                    <a:pt x="962152" y="581819"/>
                  </a:lnTo>
                  <a:lnTo>
                    <a:pt x="961888" y="570177"/>
                  </a:lnTo>
                  <a:lnTo>
                    <a:pt x="961358" y="558536"/>
                  </a:lnTo>
                  <a:lnTo>
                    <a:pt x="960035" y="547158"/>
                  </a:lnTo>
                  <a:lnTo>
                    <a:pt x="958712" y="536046"/>
                  </a:lnTo>
                  <a:lnTo>
                    <a:pt x="956594" y="524669"/>
                  </a:lnTo>
                  <a:lnTo>
                    <a:pt x="954476" y="513821"/>
                  </a:lnTo>
                  <a:lnTo>
                    <a:pt x="951565" y="502973"/>
                  </a:lnTo>
                  <a:lnTo>
                    <a:pt x="948653" y="492125"/>
                  </a:lnTo>
                  <a:lnTo>
                    <a:pt x="944948" y="481542"/>
                  </a:lnTo>
                  <a:lnTo>
                    <a:pt x="940977" y="471488"/>
                  </a:lnTo>
                  <a:lnTo>
                    <a:pt x="936742" y="461169"/>
                  </a:lnTo>
                  <a:lnTo>
                    <a:pt x="931978" y="451379"/>
                  </a:lnTo>
                  <a:lnTo>
                    <a:pt x="927213" y="441325"/>
                  </a:lnTo>
                  <a:lnTo>
                    <a:pt x="921919" y="431800"/>
                  </a:lnTo>
                  <a:lnTo>
                    <a:pt x="916361" y="422540"/>
                  </a:lnTo>
                  <a:lnTo>
                    <a:pt x="910008" y="413015"/>
                  </a:lnTo>
                  <a:lnTo>
                    <a:pt x="903920" y="404019"/>
                  </a:lnTo>
                  <a:lnTo>
                    <a:pt x="897038" y="395552"/>
                  </a:lnTo>
                  <a:lnTo>
                    <a:pt x="890156" y="387086"/>
                  </a:lnTo>
                  <a:lnTo>
                    <a:pt x="883010" y="378883"/>
                  </a:lnTo>
                  <a:lnTo>
                    <a:pt x="875334" y="370946"/>
                  </a:lnTo>
                  <a:lnTo>
                    <a:pt x="867658" y="363273"/>
                  </a:lnTo>
                  <a:lnTo>
                    <a:pt x="859452" y="355865"/>
                  </a:lnTo>
                  <a:lnTo>
                    <a:pt x="851247" y="348721"/>
                  </a:lnTo>
                  <a:lnTo>
                    <a:pt x="842512" y="341842"/>
                  </a:lnTo>
                  <a:lnTo>
                    <a:pt x="833777" y="335227"/>
                  </a:lnTo>
                  <a:lnTo>
                    <a:pt x="824778" y="329142"/>
                  </a:lnTo>
                  <a:lnTo>
                    <a:pt x="815249" y="323056"/>
                  </a:lnTo>
                  <a:lnTo>
                    <a:pt x="805720" y="317500"/>
                  </a:lnTo>
                  <a:lnTo>
                    <a:pt x="795926" y="312208"/>
                  </a:lnTo>
                  <a:lnTo>
                    <a:pt x="785868" y="307446"/>
                  </a:lnTo>
                  <a:lnTo>
                    <a:pt x="775810" y="302683"/>
                  </a:lnTo>
                  <a:lnTo>
                    <a:pt x="907361" y="0"/>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0-#ppt_w/2"/>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0-#ppt_w/2"/>
                                          </p:val>
                                        </p:tav>
                                        <p:tav tm="100000">
                                          <p:val>
                                            <p:strVal val="#ppt_x"/>
                                          </p:val>
                                        </p:tav>
                                      </p:tavLst>
                                    </p:anim>
                                    <p:anim calcmode="lin" valueType="num">
                                      <p:cBhvr>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0-#ppt_w/2"/>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ppt_x</p:attrName>
                                        </p:attrNameLst>
                                      </p:cBhvr>
                                      <p:tavLst>
                                        <p:tav tm="0">
                                          <p:val>
                                            <p:strVal val="0-#ppt_w/2"/>
                                          </p:val>
                                        </p:tav>
                                        <p:tav tm="100000">
                                          <p:val>
                                            <p:strVal val="#ppt_x"/>
                                          </p:val>
                                        </p:tav>
                                      </p:tavLst>
                                    </p:anim>
                                    <p:anim calcmode="lin" valueType="num">
                                      <p:cBhvr>
                                        <p:cTn id="20" dur="500" fill="hold"/>
                                        <p:tgtEl>
                                          <p:spTgt spid="12"/>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9"/>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0"/>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11"/>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12"/>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800"/>
                            </p:stCondLst>
                            <p:childTnLst>
                              <p:par>
                                <p:cTn id="33" presetID="2" presetClass="entr" presetSubtype="2"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1+#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1300"/>
                            </p:stCondLst>
                            <p:childTnLst>
                              <p:par>
                                <p:cTn id="38" presetID="2" presetClass="entr" presetSubtype="2"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500" fill="hold"/>
                                        <p:tgtEl>
                                          <p:spTgt spid="40"/>
                                        </p:tgtEl>
                                        <p:attrNameLst>
                                          <p:attrName>ppt_x</p:attrName>
                                        </p:attrNameLst>
                                      </p:cBhvr>
                                      <p:tavLst>
                                        <p:tav tm="0">
                                          <p:val>
                                            <p:strVal val="1+#ppt_w/2"/>
                                          </p:val>
                                        </p:tav>
                                        <p:tav tm="100000">
                                          <p:val>
                                            <p:strVal val="#ppt_x"/>
                                          </p:val>
                                        </p:tav>
                                      </p:tavLst>
                                    </p:anim>
                                    <p:anim calcmode="lin" valueType="num">
                                      <p:cBhvr additive="base">
                                        <p:cTn id="41" dur="500" fill="hold"/>
                                        <p:tgtEl>
                                          <p:spTgt spid="40"/>
                                        </p:tgtEl>
                                        <p:attrNameLst>
                                          <p:attrName>ppt_y</p:attrName>
                                        </p:attrNameLst>
                                      </p:cBhvr>
                                      <p:tavLst>
                                        <p:tav tm="0">
                                          <p:val>
                                            <p:strVal val="#ppt_y"/>
                                          </p:val>
                                        </p:tav>
                                        <p:tav tm="100000">
                                          <p:val>
                                            <p:strVal val="#ppt_y"/>
                                          </p:val>
                                        </p:tav>
                                      </p:tavLst>
                                    </p:anim>
                                  </p:childTnLst>
                                </p:cTn>
                              </p:par>
                            </p:childTnLst>
                          </p:cTn>
                        </p:par>
                        <p:par>
                          <p:cTn id="42" fill="hold">
                            <p:stCondLst>
                              <p:cond delay="1800"/>
                            </p:stCondLst>
                            <p:childTnLst>
                              <p:par>
                                <p:cTn id="43" presetID="2" presetClass="entr" presetSubtype="2"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500" fill="hold"/>
                                        <p:tgtEl>
                                          <p:spTgt spid="34"/>
                                        </p:tgtEl>
                                        <p:attrNameLst>
                                          <p:attrName>ppt_x</p:attrName>
                                        </p:attrNameLst>
                                      </p:cBhvr>
                                      <p:tavLst>
                                        <p:tav tm="0">
                                          <p:val>
                                            <p:strVal val="1+#ppt_w/2"/>
                                          </p:val>
                                        </p:tav>
                                        <p:tav tm="100000">
                                          <p:val>
                                            <p:strVal val="#ppt_x"/>
                                          </p:val>
                                        </p:tav>
                                      </p:tavLst>
                                    </p:anim>
                                    <p:anim calcmode="lin" valueType="num">
                                      <p:cBhvr additive="base">
                                        <p:cTn id="46" dur="500" fill="hold"/>
                                        <p:tgtEl>
                                          <p:spTgt spid="34"/>
                                        </p:tgtEl>
                                        <p:attrNameLst>
                                          <p:attrName>ppt_y</p:attrName>
                                        </p:attrNameLst>
                                      </p:cBhvr>
                                      <p:tavLst>
                                        <p:tav tm="0">
                                          <p:val>
                                            <p:strVal val="#ppt_y"/>
                                          </p:val>
                                        </p:tav>
                                        <p:tav tm="100000">
                                          <p:val>
                                            <p:strVal val="#ppt_y"/>
                                          </p:val>
                                        </p:tav>
                                      </p:tavLst>
                                    </p:anim>
                                  </p:childTnLst>
                                </p:cTn>
                              </p:par>
                            </p:childTnLst>
                          </p:cTn>
                        </p:par>
                        <p:par>
                          <p:cTn id="47" fill="hold">
                            <p:stCondLst>
                              <p:cond delay="2300"/>
                            </p:stCondLst>
                            <p:childTnLst>
                              <p:par>
                                <p:cTn id="48" presetID="2" presetClass="entr" presetSubtype="2" fill="hold" nodeType="after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1+#ppt_w/2"/>
                                          </p:val>
                                        </p:tav>
                                        <p:tav tm="100000">
                                          <p:val>
                                            <p:strVal val="#ppt_x"/>
                                          </p:val>
                                        </p:tav>
                                      </p:tavLst>
                                    </p:anim>
                                    <p:anim calcmode="lin" valueType="num">
                                      <p:cBhvr additive="base">
                                        <p:cTn id="51" dur="500" fill="hold"/>
                                        <p:tgtEl>
                                          <p:spTgt spid="37"/>
                                        </p:tgtEl>
                                        <p:attrNameLst>
                                          <p:attrName>ppt_y</p:attrName>
                                        </p:attrNameLst>
                                      </p:cBhvr>
                                      <p:tavLst>
                                        <p:tav tm="0">
                                          <p:val>
                                            <p:strVal val="#ppt_y"/>
                                          </p:val>
                                        </p:tav>
                                        <p:tav tm="100000">
                                          <p:val>
                                            <p:strVal val="#ppt_y"/>
                                          </p:val>
                                        </p:tav>
                                      </p:tavLst>
                                    </p:anim>
                                  </p:childTnLst>
                                </p:cTn>
                              </p:par>
                            </p:childTnLst>
                          </p:cTn>
                        </p:par>
                        <p:par>
                          <p:cTn id="52" fill="hold">
                            <p:stCondLst>
                              <p:cond delay="2800"/>
                            </p:stCondLst>
                            <p:childTnLst>
                              <p:par>
                                <p:cTn id="53" presetID="22" presetClass="entr" presetSubtype="1"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3300"/>
                            </p:stCondLst>
                            <p:childTnLst>
                              <p:par>
                                <p:cTn id="57" presetID="22" presetClass="entr" presetSubtype="1"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up)">
                                      <p:cBhvr>
                                        <p:cTn id="59" dur="500"/>
                                        <p:tgtEl>
                                          <p:spTgt spid="13"/>
                                        </p:tgtEl>
                                      </p:cBhvr>
                                    </p:animEffect>
                                  </p:childTnLst>
                                </p:cTn>
                              </p:par>
                            </p:childTnLst>
                          </p:cTn>
                        </p:par>
                        <p:par>
                          <p:cTn id="60" fill="hold">
                            <p:stCondLst>
                              <p:cond delay="3800"/>
                            </p:stCondLst>
                            <p:childTnLst>
                              <p:par>
                                <p:cTn id="61" presetID="22" presetClass="entr" presetSubtype="1"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up)">
                                      <p:cBhvr>
                                        <p:cTn id="63" dur="500"/>
                                        <p:tgtEl>
                                          <p:spTgt spid="24"/>
                                        </p:tgtEl>
                                      </p:cBhvr>
                                    </p:animEffect>
                                  </p:childTnLst>
                                </p:cTn>
                              </p:par>
                            </p:childTnLst>
                          </p:cTn>
                        </p:par>
                        <p:par>
                          <p:cTn id="64" fill="hold">
                            <p:stCondLst>
                              <p:cond delay="4300"/>
                            </p:stCondLst>
                            <p:childTnLst>
                              <p:par>
                                <p:cTn id="65" presetID="22" presetClass="entr" presetSubtype="1"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up)">
                                      <p:cBhvr>
                                        <p:cTn id="67" dur="500"/>
                                        <p:tgtEl>
                                          <p:spTgt spid="14"/>
                                        </p:tgtEl>
                                      </p:cBhvr>
                                    </p:animEffect>
                                  </p:childTnLst>
                                </p:cTn>
                              </p:par>
                            </p:childTnLst>
                          </p:cTn>
                        </p:par>
                        <p:par>
                          <p:cTn id="68" fill="hold">
                            <p:stCondLst>
                              <p:cond delay="4800"/>
                            </p:stCondLst>
                            <p:childTnLst>
                              <p:par>
                                <p:cTn id="69" presetID="22"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5300"/>
                            </p:stCondLst>
                            <p:childTnLst>
                              <p:par>
                                <p:cTn id="73" presetID="22" presetClass="entr" presetSubtype="1"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up)">
                                      <p:cBhvr>
                                        <p:cTn id="75" dur="500"/>
                                        <p:tgtEl>
                                          <p:spTgt spid="15"/>
                                        </p:tgtEl>
                                      </p:cBhvr>
                                    </p:animEffect>
                                  </p:childTnLst>
                                </p:cTn>
                              </p:par>
                            </p:childTnLst>
                          </p:cTn>
                        </p:par>
                        <p:par>
                          <p:cTn id="76" fill="hold">
                            <p:stCondLst>
                              <p:cond delay="5800"/>
                            </p:stCondLst>
                            <p:childTnLst>
                              <p:par>
                                <p:cTn id="77" presetID="22" presetClass="entr" presetSubtype="1"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up)">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9" grpId="1" animBg="1"/>
      <p:bldP spid="10" grpId="0" animBg="1"/>
      <p:bldP spid="10" grpId="1" animBg="1"/>
      <p:bldP spid="11" grpId="0" animBg="1"/>
      <p:bldP spid="11" grpId="1" animBg="1"/>
      <p:bldP spid="12" grpId="0" animBg="1"/>
      <p:bldP spid="12"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3"/>
          <p:cNvSpPr txBox="1">
            <a:spLocks noChangeArrowheads="1"/>
          </p:cNvSpPr>
          <p:nvPr/>
        </p:nvSpPr>
        <p:spPr bwMode="auto">
          <a:xfrm>
            <a:off x="1120379" y="1383658"/>
            <a:ext cx="1231106" cy="117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微软雅黑" pitchFamily="34" charset="-122"/>
                <a:ea typeface="微软雅黑" pitchFamily="34" charset="-122"/>
              </a:defRPr>
            </a:lvl1pPr>
            <a:lvl2pPr>
              <a:defRPr>
                <a:solidFill>
                  <a:schemeClr val="tx1"/>
                </a:solidFill>
                <a:latin typeface="微软雅黑" pitchFamily="34" charset="-122"/>
                <a:ea typeface="微软雅黑" pitchFamily="34" charset="-122"/>
              </a:defRPr>
            </a:lvl2pPr>
            <a:lvl3pPr>
              <a:defRPr>
                <a:solidFill>
                  <a:schemeClr val="tx1"/>
                </a:solidFill>
                <a:latin typeface="微软雅黑" pitchFamily="34" charset="-122"/>
                <a:ea typeface="微软雅黑" pitchFamily="34" charset="-122"/>
              </a:defRPr>
            </a:lvl3pPr>
            <a:lvl4pPr>
              <a:defRPr>
                <a:solidFill>
                  <a:schemeClr val="tx1"/>
                </a:solidFill>
                <a:latin typeface="微软雅黑" pitchFamily="34" charset="-122"/>
                <a:ea typeface="微软雅黑" pitchFamily="34" charset="-122"/>
              </a:defRPr>
            </a:lvl4pPr>
            <a:lvl5pPr>
              <a:defRPr>
                <a:solidFill>
                  <a:schemeClr val="tx1"/>
                </a:solidFill>
                <a:latin typeface="微软雅黑" pitchFamily="34" charset="-122"/>
                <a:ea typeface="微软雅黑" pitchFamily="34" charset="-122"/>
              </a:defRPr>
            </a:lvl5pPr>
            <a:lvl6pPr fontAlgn="base">
              <a:spcBef>
                <a:spcPct val="0"/>
              </a:spcBef>
              <a:spcAft>
                <a:spcPct val="0"/>
              </a:spcAft>
              <a:defRPr>
                <a:solidFill>
                  <a:schemeClr val="tx1"/>
                </a:solidFill>
                <a:latin typeface="微软雅黑" pitchFamily="34" charset="-122"/>
                <a:ea typeface="微软雅黑" pitchFamily="34" charset="-122"/>
              </a:defRPr>
            </a:lvl6pPr>
            <a:lvl7pPr fontAlgn="base">
              <a:spcBef>
                <a:spcPct val="0"/>
              </a:spcBef>
              <a:spcAft>
                <a:spcPct val="0"/>
              </a:spcAft>
              <a:defRPr>
                <a:solidFill>
                  <a:schemeClr val="tx1"/>
                </a:solidFill>
                <a:latin typeface="微软雅黑" pitchFamily="34" charset="-122"/>
                <a:ea typeface="微软雅黑" pitchFamily="34" charset="-122"/>
              </a:defRPr>
            </a:lvl7pPr>
            <a:lvl8pPr fontAlgn="base">
              <a:spcBef>
                <a:spcPct val="0"/>
              </a:spcBef>
              <a:spcAft>
                <a:spcPct val="0"/>
              </a:spcAft>
              <a:defRPr>
                <a:solidFill>
                  <a:schemeClr val="tx1"/>
                </a:solidFill>
                <a:latin typeface="微软雅黑" pitchFamily="34" charset="-122"/>
                <a:ea typeface="微软雅黑" pitchFamily="34" charset="-122"/>
              </a:defRPr>
            </a:lvl8pPr>
            <a:lvl9pPr fontAlgn="base">
              <a:spcBef>
                <a:spcPct val="0"/>
              </a:spcBef>
              <a:spcAft>
                <a:spcPct val="0"/>
              </a:spcAft>
              <a:defRPr>
                <a:solidFill>
                  <a:schemeClr val="tx1"/>
                </a:solidFill>
                <a:latin typeface="微软雅黑" pitchFamily="34" charset="-122"/>
                <a:ea typeface="微软雅黑" pitchFamily="34" charset="-122"/>
              </a:defRPr>
            </a:lvl9pPr>
          </a:lstStyle>
          <a:p>
            <a:pPr algn="ctr">
              <a:spcBef>
                <a:spcPct val="20000"/>
              </a:spcBef>
            </a:pPr>
            <a:r>
              <a:rPr lang="en-US" altLang="en-US" sz="8625" b="1" i="1" dirty="0">
                <a:solidFill>
                  <a:srgbClr val="197519"/>
                </a:solidFill>
              </a:rPr>
              <a:t>04</a:t>
            </a:r>
          </a:p>
        </p:txBody>
      </p:sp>
      <p:sp>
        <p:nvSpPr>
          <p:cNvPr id="3" name="文本框 4"/>
          <p:cNvSpPr txBox="1">
            <a:spLocks noChangeArrowheads="1"/>
          </p:cNvSpPr>
          <p:nvPr/>
        </p:nvSpPr>
        <p:spPr bwMode="auto">
          <a:xfrm>
            <a:off x="2749154" y="1982542"/>
            <a:ext cx="39802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97519"/>
                </a:solidFill>
              </a:rPr>
              <a:t>请添加相关文字标题</a:t>
            </a:r>
          </a:p>
        </p:txBody>
      </p:sp>
      <p:sp>
        <p:nvSpPr>
          <p:cNvPr id="4" name="文本框 5"/>
          <p:cNvSpPr txBox="1">
            <a:spLocks noChangeArrowheads="1"/>
          </p:cNvSpPr>
          <p:nvPr/>
        </p:nvSpPr>
        <p:spPr bwMode="auto">
          <a:xfrm>
            <a:off x="2737247" y="1552727"/>
            <a:ext cx="13605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i="1" dirty="0">
                <a:solidFill>
                  <a:srgbClr val="197519"/>
                </a:solidFill>
              </a:rPr>
              <a:t>Part Four</a:t>
            </a:r>
            <a:endParaRPr lang="zh-CN" altLang="en-US" sz="2400" b="1" i="1" dirty="0">
              <a:solidFill>
                <a:srgbClr val="197519"/>
              </a:solidFill>
              <a:ea typeface="Meiryo UI" pitchFamily="34" charset="-128"/>
              <a:cs typeface="Meiryo UI" pitchFamily="34" charset="-128"/>
            </a:endParaRPr>
          </a:p>
        </p:txBody>
      </p:sp>
      <p:sp>
        <p:nvSpPr>
          <p:cNvPr id="5" name="等腰三角形 4"/>
          <p:cNvSpPr>
            <a:spLocks noChangeArrowheads="1"/>
          </p:cNvSpPr>
          <p:nvPr/>
        </p:nvSpPr>
        <p:spPr bwMode="auto">
          <a:xfrm rot="9233090">
            <a:off x="7131844" y="1313410"/>
            <a:ext cx="200025" cy="172641"/>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6" name="等腰三角形 5"/>
          <p:cNvSpPr>
            <a:spLocks noChangeArrowheads="1"/>
          </p:cNvSpPr>
          <p:nvPr/>
        </p:nvSpPr>
        <p:spPr bwMode="auto">
          <a:xfrm rot="-6030424">
            <a:off x="6867526" y="1819426"/>
            <a:ext cx="297656" cy="257175"/>
          </a:xfrm>
          <a:prstGeom prst="triangle">
            <a:avLst>
              <a:gd name="adj" fmla="val 50000"/>
            </a:avLst>
          </a:prstGeom>
          <a:solidFill>
            <a:srgbClr val="30903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7" name="等腰三角形 6"/>
          <p:cNvSpPr>
            <a:spLocks noChangeArrowheads="1"/>
          </p:cNvSpPr>
          <p:nvPr/>
        </p:nvSpPr>
        <p:spPr bwMode="auto">
          <a:xfrm rot="-228606">
            <a:off x="6768704" y="826446"/>
            <a:ext cx="200025" cy="172640"/>
          </a:xfrm>
          <a:prstGeom prst="triangle">
            <a:avLst>
              <a:gd name="adj" fmla="val 50000"/>
            </a:avLst>
          </a:prstGeom>
          <a:solidFill>
            <a:srgbClr val="2B7E2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8" name="组合 7"/>
          <p:cNvGrpSpPr>
            <a:grpSpLocks/>
          </p:cNvGrpSpPr>
          <p:nvPr/>
        </p:nvGrpSpPr>
        <p:grpSpPr bwMode="auto">
          <a:xfrm>
            <a:off x="7450931" y="1821808"/>
            <a:ext cx="1076325" cy="982265"/>
            <a:chOff x="9933940" y="3132138"/>
            <a:chExt cx="1435100" cy="1309686"/>
          </a:xfrm>
        </p:grpSpPr>
        <p:sp>
          <p:nvSpPr>
            <p:cNvPr id="9" name="等腰三角形 22"/>
            <p:cNvSpPr>
              <a:spLocks noChangeArrowheads="1"/>
            </p:cNvSpPr>
            <p:nvPr/>
          </p:nvSpPr>
          <p:spPr bwMode="auto">
            <a:xfrm rot="-8687839">
              <a:off x="9933940" y="3427412"/>
              <a:ext cx="1176338"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0" name="组合 2"/>
            <p:cNvGrpSpPr>
              <a:grpSpLocks/>
            </p:cNvGrpSpPr>
            <p:nvPr/>
          </p:nvGrpSpPr>
          <p:grpSpPr bwMode="auto">
            <a:xfrm>
              <a:off x="10065703" y="3132138"/>
              <a:ext cx="1303337" cy="1279524"/>
              <a:chOff x="10065703" y="3132138"/>
              <a:chExt cx="1303337" cy="1279524"/>
            </a:xfrm>
          </p:grpSpPr>
          <p:sp>
            <p:nvSpPr>
              <p:cNvPr id="11" name="等腰三角形 21"/>
              <p:cNvSpPr>
                <a:spLocks noChangeArrowheads="1"/>
              </p:cNvSpPr>
              <p:nvPr/>
            </p:nvSpPr>
            <p:spPr bwMode="auto">
              <a:xfrm rot="-8687839">
                <a:off x="10065703" y="3487738"/>
                <a:ext cx="944562" cy="815975"/>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2" name="组合 1"/>
              <p:cNvGrpSpPr>
                <a:grpSpLocks/>
              </p:cNvGrpSpPr>
              <p:nvPr/>
            </p:nvGrpSpPr>
            <p:grpSpPr bwMode="auto">
              <a:xfrm>
                <a:off x="10165715" y="3132138"/>
                <a:ext cx="1203325" cy="1279524"/>
                <a:chOff x="10165715" y="3132138"/>
                <a:chExt cx="1203325" cy="1279524"/>
              </a:xfrm>
            </p:grpSpPr>
            <p:sp>
              <p:nvSpPr>
                <p:cNvPr id="13" name="椭圆 23"/>
                <p:cNvSpPr>
                  <a:spLocks noChangeArrowheads="1"/>
                </p:cNvSpPr>
                <p:nvPr/>
              </p:nvSpPr>
              <p:spPr bwMode="auto">
                <a:xfrm rot="9110320">
                  <a:off x="11254740" y="37925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4" name="椭圆 24"/>
                <p:cNvSpPr>
                  <a:spLocks noChangeArrowheads="1"/>
                </p:cNvSpPr>
                <p:nvPr/>
              </p:nvSpPr>
              <p:spPr bwMode="auto">
                <a:xfrm rot="9110320">
                  <a:off x="10165715" y="4295774"/>
                  <a:ext cx="115888"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5" name="椭圆 25"/>
                <p:cNvSpPr>
                  <a:spLocks noChangeArrowheads="1"/>
                </p:cNvSpPr>
                <p:nvPr/>
              </p:nvSpPr>
              <p:spPr bwMode="auto">
                <a:xfrm rot="9110320">
                  <a:off x="10283190" y="31321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grpSp>
      <p:sp>
        <p:nvSpPr>
          <p:cNvPr id="16" name="等腰三角形 15"/>
          <p:cNvSpPr>
            <a:spLocks noChangeArrowheads="1"/>
          </p:cNvSpPr>
          <p:nvPr/>
        </p:nvSpPr>
        <p:spPr bwMode="auto">
          <a:xfrm rot="-3389783">
            <a:off x="6462118" y="1094931"/>
            <a:ext cx="95250" cy="82153"/>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17" name="等腰三角形 16"/>
          <p:cNvSpPr>
            <a:spLocks noChangeArrowheads="1"/>
          </p:cNvSpPr>
          <p:nvPr/>
        </p:nvSpPr>
        <p:spPr bwMode="auto">
          <a:xfrm rot="8748521">
            <a:off x="6730604" y="1208635"/>
            <a:ext cx="96440" cy="82154"/>
          </a:xfrm>
          <a:prstGeom prst="triangle">
            <a:avLst>
              <a:gd name="adj" fmla="val 50000"/>
            </a:avLst>
          </a:prstGeom>
          <a:solidFill>
            <a:srgbClr val="55955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cxnSp>
        <p:nvCxnSpPr>
          <p:cNvPr id="18" name="Straight Connector 13"/>
          <p:cNvCxnSpPr>
            <a:cxnSpLocks noChangeShapeType="1"/>
          </p:cNvCxnSpPr>
          <p:nvPr/>
        </p:nvCxnSpPr>
        <p:spPr bwMode="auto">
          <a:xfrm flipH="1">
            <a:off x="1063229" y="2555233"/>
            <a:ext cx="5406628" cy="0"/>
          </a:xfrm>
          <a:prstGeom prst="line">
            <a:avLst/>
          </a:prstGeom>
          <a:noFill/>
          <a:ln w="19050" cap="sq">
            <a:solidFill>
              <a:srgbClr val="197519"/>
            </a:solidFill>
            <a:miter lim="800000"/>
            <a:headEnd type="oval" w="med" len="me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74882521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8" presetClass="emph" presetSubtype="0" fill="hold" grpId="0" nodeType="withEffect">
                                  <p:stCondLst>
                                    <p:cond delay="0"/>
                                  </p:stCondLst>
                                  <p:childTnLst>
                                    <p:animRot by="21600000">
                                      <p:cBhvr>
                                        <p:cTn id="18" dur="1000" fill="hold"/>
                                        <p:tgtEl>
                                          <p:spTgt spid="5"/>
                                        </p:tgtEl>
                                        <p:attrNameLst>
                                          <p:attrName>r</p:attrName>
                                        </p:attrNameLst>
                                      </p:cBhvr>
                                    </p:animRot>
                                  </p:childTnLst>
                                </p:cTn>
                              </p:par>
                              <p:par>
                                <p:cTn id="19" presetID="8" presetClass="emph" presetSubtype="0" fill="hold" grpId="0" nodeType="withEffect">
                                  <p:stCondLst>
                                    <p:cond delay="0"/>
                                  </p:stCondLst>
                                  <p:childTnLst>
                                    <p:animRot by="21600000">
                                      <p:cBhvr>
                                        <p:cTn id="20" dur="1000" fill="hold"/>
                                        <p:tgtEl>
                                          <p:spTgt spid="6"/>
                                        </p:tgtEl>
                                        <p:attrNameLst>
                                          <p:attrName>r</p:attrName>
                                        </p:attrNameLst>
                                      </p:cBhvr>
                                    </p:animRot>
                                  </p:childTnLst>
                                </p:cTn>
                              </p:par>
                              <p:par>
                                <p:cTn id="21" presetID="8" presetClass="emph" presetSubtype="0" fill="hold" grpId="0" nodeType="withEffect">
                                  <p:stCondLst>
                                    <p:cond delay="0"/>
                                  </p:stCondLst>
                                  <p:childTnLst>
                                    <p:animRot by="21600000">
                                      <p:cBhvr>
                                        <p:cTn id="22" dur="1000" fill="hold"/>
                                        <p:tgtEl>
                                          <p:spTgt spid="7"/>
                                        </p:tgtEl>
                                        <p:attrNameLst>
                                          <p:attrName>r</p:attrName>
                                        </p:attrNameLst>
                                      </p:cBhvr>
                                    </p:animRot>
                                  </p:childTnLst>
                                </p:cTn>
                              </p:par>
                              <p:par>
                                <p:cTn id="23" presetID="8" presetClass="emph" presetSubtype="0" fill="hold" grpId="0" nodeType="withEffect">
                                  <p:stCondLst>
                                    <p:cond delay="0"/>
                                  </p:stCondLst>
                                  <p:childTnLst>
                                    <p:animRot by="21600000">
                                      <p:cBhvr>
                                        <p:cTn id="24" dur="1000" fill="hold"/>
                                        <p:tgtEl>
                                          <p:spTgt spid="16"/>
                                        </p:tgtEl>
                                        <p:attrNameLst>
                                          <p:attrName>r</p:attrName>
                                        </p:attrNameLst>
                                      </p:cBhvr>
                                    </p:animRot>
                                  </p:childTnLst>
                                </p:cTn>
                              </p:par>
                              <p:par>
                                <p:cTn id="25" presetID="8" presetClass="emph" presetSubtype="0" fill="hold" grpId="0" nodeType="withEffect">
                                  <p:stCondLst>
                                    <p:cond delay="0"/>
                                  </p:stCondLst>
                                  <p:childTnLst>
                                    <p:animRot by="21600000">
                                      <p:cBhvr>
                                        <p:cTn id="26" dur="1000" fill="hold"/>
                                        <p:tgtEl>
                                          <p:spTgt spid="17"/>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8"/>
                                        </p:tgtEl>
                                        <p:attrNameLst>
                                          <p:attrName>r</p:attrName>
                                        </p:attrNameLst>
                                      </p:cBhvr>
                                    </p:animRot>
                                  </p:childTnLst>
                                </p:cTn>
                              </p:par>
                              <p:par>
                                <p:cTn id="29" presetID="53" presetClass="entr" presetSubtype="16"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41" presetClass="entr" presetSubtype="0" fill="hold" grpId="0" nodeType="withEffect">
                                  <p:stCondLst>
                                    <p:cond delay="200"/>
                                  </p:stCondLst>
                                  <p:iterate type="lt">
                                    <p:tmPct val="10000"/>
                                  </p:iterate>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
                                        </p:tgtEl>
                                        <p:attrNameLst>
                                          <p:attrName>ppt_y</p:attrName>
                                        </p:attrNameLst>
                                      </p:cBhvr>
                                      <p:tavLst>
                                        <p:tav tm="0">
                                          <p:val>
                                            <p:strVal val="#ppt_y"/>
                                          </p:val>
                                        </p:tav>
                                        <p:tav tm="100000">
                                          <p:val>
                                            <p:strVal val="#ppt_y"/>
                                          </p:val>
                                        </p:tav>
                                      </p:tavLst>
                                    </p:anim>
                                    <p:anim calcmode="lin" valueType="num">
                                      <p:cBhvr>
                                        <p:cTn id="3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par>
                                <p:cTn id="44" presetID="22" presetClass="entr" presetSubtype="8" fill="hold" nodeType="withEffect">
                                  <p:stCondLst>
                                    <p:cond delay="3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5" grpId="1" animBg="1"/>
      <p:bldP spid="6" grpId="0" animBg="1"/>
      <p:bldP spid="6" grpId="1" animBg="1"/>
      <p:bldP spid="7" grpId="0" animBg="1"/>
      <p:bldP spid="7" grpId="1" animBg="1"/>
      <p:bldP spid="16" grpId="0" animBg="1"/>
      <p:bldP spid="16" grpId="1" animBg="1"/>
      <p:bldP spid="17" grpId="0" animBg="1"/>
      <p:bldP spid="17"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a:spLocks noChangeArrowheads="1"/>
          </p:cNvSpPr>
          <p:nvPr/>
        </p:nvSpPr>
        <p:spPr bwMode="auto">
          <a:xfrm>
            <a:off x="831905" y="400081"/>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31" name="等腰三角形 30"/>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等腰三角形 31"/>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等腰三角形 32"/>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等腰三角形 33"/>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任意多边形 4"/>
          <p:cNvSpPr>
            <a:spLocks/>
          </p:cNvSpPr>
          <p:nvPr/>
        </p:nvSpPr>
        <p:spPr bwMode="auto">
          <a:xfrm>
            <a:off x="831905" y="2324734"/>
            <a:ext cx="6861570" cy="1190"/>
          </a:xfrm>
          <a:custGeom>
            <a:avLst/>
            <a:gdLst>
              <a:gd name="T0" fmla="*/ 0 w 8374743"/>
              <a:gd name="T1" fmla="*/ 0 h 1349828"/>
              <a:gd name="T2" fmla="*/ 0 w 8374743"/>
              <a:gd name="T3" fmla="*/ 2 h 1349828"/>
              <a:gd name="T4" fmla="*/ 10004727 w 8374743"/>
              <a:gd name="T5" fmla="*/ 2 h 1349828"/>
              <a:gd name="T6" fmla="*/ 0 60000 65536"/>
              <a:gd name="T7" fmla="*/ 0 60000 65536"/>
              <a:gd name="T8" fmla="*/ 0 60000 65536"/>
              <a:gd name="T9" fmla="*/ 0 w 8374743"/>
              <a:gd name="T10" fmla="*/ 0 h 1349828"/>
              <a:gd name="T11" fmla="*/ 8374743 w 8374743"/>
              <a:gd name="T12" fmla="*/ 1349828 h 1349828"/>
            </a:gdLst>
            <a:ahLst/>
            <a:cxnLst>
              <a:cxn ang="T6">
                <a:pos x="T0" y="T1"/>
              </a:cxn>
              <a:cxn ang="T7">
                <a:pos x="T2" y="T3"/>
              </a:cxn>
              <a:cxn ang="T8">
                <a:pos x="T4" y="T5"/>
              </a:cxn>
            </a:cxnLst>
            <a:rect l="T9" t="T10" r="T11" b="T12"/>
            <a:pathLst>
              <a:path w="8374743" h="1349828">
                <a:moveTo>
                  <a:pt x="0" y="0"/>
                </a:moveTo>
                <a:lnTo>
                  <a:pt x="0" y="1349828"/>
                </a:lnTo>
                <a:lnTo>
                  <a:pt x="8374743" y="1349828"/>
                </a:lnTo>
              </a:path>
            </a:pathLst>
          </a:custGeom>
          <a:solidFill>
            <a:srgbClr val="197519"/>
          </a:solidFill>
          <a:ln w="25400" cap="flat" cmpd="sng">
            <a:solidFill>
              <a:srgbClr val="197519"/>
            </a:solidFill>
            <a:bevel/>
            <a:headEnd type="oval" w="med" len="med"/>
            <a:tailEnd type="oval" w="med" len="med"/>
          </a:ln>
        </p:spPr>
        <p:txBody>
          <a:bodyPr anchor="ctr"/>
          <a:lstStyle/>
          <a:p>
            <a:endParaRPr lang="zh-CN" altLang="en-US" sz="1180"/>
          </a:p>
        </p:txBody>
      </p:sp>
      <p:grpSp>
        <p:nvGrpSpPr>
          <p:cNvPr id="36" name="组合 5"/>
          <p:cNvGrpSpPr>
            <a:grpSpLocks/>
          </p:cNvGrpSpPr>
          <p:nvPr/>
        </p:nvGrpSpPr>
        <p:grpSpPr bwMode="auto">
          <a:xfrm>
            <a:off x="1246026" y="1690460"/>
            <a:ext cx="1330426" cy="2814363"/>
            <a:chOff x="0" y="0"/>
            <a:chExt cx="1774825" cy="3754438"/>
          </a:xfrm>
          <a:solidFill>
            <a:srgbClr val="197519"/>
          </a:solidFill>
        </p:grpSpPr>
        <p:sp>
          <p:nvSpPr>
            <p:cNvPr id="37" name="椭圆 6"/>
            <p:cNvSpPr>
              <a:spLocks noChangeArrowheads="1"/>
            </p:cNvSpPr>
            <p:nvPr/>
          </p:nvSpPr>
          <p:spPr bwMode="auto">
            <a:xfrm>
              <a:off x="1055687" y="750888"/>
              <a:ext cx="179388"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38" name="椭圆形标注 7"/>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01</a:t>
              </a:r>
              <a:endParaRPr lang="zh-CN" altLang="en-US" sz="1574"/>
            </a:p>
          </p:txBody>
        </p:sp>
        <p:sp>
          <p:nvSpPr>
            <p:cNvPr id="39" name="任意多边形 8"/>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dirty="0"/>
            </a:p>
          </p:txBody>
        </p:sp>
      </p:grpSp>
      <p:grpSp>
        <p:nvGrpSpPr>
          <p:cNvPr id="40" name="组合 9"/>
          <p:cNvGrpSpPr>
            <a:grpSpLocks/>
          </p:cNvGrpSpPr>
          <p:nvPr/>
        </p:nvGrpSpPr>
        <p:grpSpPr bwMode="auto">
          <a:xfrm>
            <a:off x="2858483" y="1690460"/>
            <a:ext cx="1330426" cy="2814363"/>
            <a:chOff x="0" y="0"/>
            <a:chExt cx="1774825" cy="3754438"/>
          </a:xfrm>
          <a:solidFill>
            <a:srgbClr val="197519"/>
          </a:solidFill>
        </p:grpSpPr>
        <p:sp>
          <p:nvSpPr>
            <p:cNvPr id="41" name="椭圆 10"/>
            <p:cNvSpPr>
              <a:spLocks noChangeArrowheads="1"/>
            </p:cNvSpPr>
            <p:nvPr/>
          </p:nvSpPr>
          <p:spPr bwMode="auto">
            <a:xfrm>
              <a:off x="1011238"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42" name="椭圆形标注 11"/>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02</a:t>
              </a:r>
              <a:endParaRPr lang="zh-CN" altLang="en-US" sz="1574"/>
            </a:p>
          </p:txBody>
        </p:sp>
        <p:sp>
          <p:nvSpPr>
            <p:cNvPr id="43" name="任意多边形 12"/>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dirty="0"/>
            </a:p>
          </p:txBody>
        </p:sp>
      </p:grpSp>
      <p:grpSp>
        <p:nvGrpSpPr>
          <p:cNvPr id="44" name="组合 13"/>
          <p:cNvGrpSpPr>
            <a:grpSpLocks/>
          </p:cNvGrpSpPr>
          <p:nvPr/>
        </p:nvGrpSpPr>
        <p:grpSpPr bwMode="auto">
          <a:xfrm>
            <a:off x="4455470" y="1690460"/>
            <a:ext cx="1331616" cy="2814363"/>
            <a:chOff x="0" y="0"/>
            <a:chExt cx="1776413" cy="3754438"/>
          </a:xfrm>
          <a:solidFill>
            <a:srgbClr val="197519"/>
          </a:solidFill>
        </p:grpSpPr>
        <p:sp>
          <p:nvSpPr>
            <p:cNvPr id="45" name="椭圆 14"/>
            <p:cNvSpPr>
              <a:spLocks noChangeArrowheads="1"/>
            </p:cNvSpPr>
            <p:nvPr/>
          </p:nvSpPr>
          <p:spPr bwMode="auto">
            <a:xfrm>
              <a:off x="1008063"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46" name="椭圆形标注 15"/>
            <p:cNvSpPr>
              <a:spLocks noChangeArrowheads="1"/>
            </p:cNvSpPr>
            <p:nvPr/>
          </p:nvSpPr>
          <p:spPr bwMode="auto">
            <a:xfrm flipH="1">
              <a:off x="528638" y="0"/>
              <a:ext cx="719137"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03</a:t>
              </a:r>
              <a:endParaRPr lang="zh-CN" altLang="en-US" sz="1574"/>
            </a:p>
          </p:txBody>
        </p:sp>
        <p:sp>
          <p:nvSpPr>
            <p:cNvPr id="47" name="任意多边形 16"/>
            <p:cNvSpPr>
              <a:spLocks noChangeArrowheads="1"/>
            </p:cNvSpPr>
            <p:nvPr/>
          </p:nvSpPr>
          <p:spPr bwMode="auto">
            <a:xfrm>
              <a:off x="0" y="1006475"/>
              <a:ext cx="1776413" cy="2747963"/>
            </a:xfrm>
            <a:custGeom>
              <a:avLst/>
              <a:gdLst>
                <a:gd name="T0" fmla="*/ 1573508 w 1293018"/>
                <a:gd name="T1" fmla="*/ 0 h 2000700"/>
                <a:gd name="T2" fmla="*/ 1717126 w 1293018"/>
                <a:gd name="T3" fmla="*/ 247494 h 2000700"/>
                <a:gd name="T4" fmla="*/ 2193250 w 1293018"/>
                <a:gd name="T5" fmla="*/ 247494 h 2000700"/>
                <a:gd name="T6" fmla="*/ 2440525 w 1293018"/>
                <a:gd name="T7" fmla="*/ 494643 h 2000700"/>
                <a:gd name="T8" fmla="*/ 2440525 w 1293018"/>
                <a:gd name="T9" fmla="*/ 3527180 h 2000700"/>
                <a:gd name="T10" fmla="*/ 2193250 w 1293018"/>
                <a:gd name="T11" fmla="*/ 3774329 h 2000700"/>
                <a:gd name="T12" fmla="*/ 247275 w 1293018"/>
                <a:gd name="T13" fmla="*/ 3774329 h 2000700"/>
                <a:gd name="T14" fmla="*/ 0 w 1293018"/>
                <a:gd name="T15" fmla="*/ 3527180 h 2000700"/>
                <a:gd name="T16" fmla="*/ 0 w 1293018"/>
                <a:gd name="T17" fmla="*/ 494643 h 2000700"/>
                <a:gd name="T18" fmla="*/ 247275 w 1293018"/>
                <a:gd name="T19" fmla="*/ 247494 h 2000700"/>
                <a:gd name="T20" fmla="*/ 1429887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a:p>
          </p:txBody>
        </p:sp>
      </p:grpSp>
      <p:grpSp>
        <p:nvGrpSpPr>
          <p:cNvPr id="48" name="组合 17"/>
          <p:cNvGrpSpPr>
            <a:grpSpLocks/>
          </p:cNvGrpSpPr>
          <p:nvPr/>
        </p:nvGrpSpPr>
        <p:grpSpPr bwMode="auto">
          <a:xfrm>
            <a:off x="6053647" y="1690460"/>
            <a:ext cx="1330426" cy="2814363"/>
            <a:chOff x="0" y="0"/>
            <a:chExt cx="1774825" cy="3754438"/>
          </a:xfrm>
          <a:solidFill>
            <a:srgbClr val="197519"/>
          </a:solidFill>
        </p:grpSpPr>
        <p:sp>
          <p:nvSpPr>
            <p:cNvPr id="49" name="椭圆 18"/>
            <p:cNvSpPr>
              <a:spLocks noChangeArrowheads="1"/>
            </p:cNvSpPr>
            <p:nvPr/>
          </p:nvSpPr>
          <p:spPr bwMode="auto">
            <a:xfrm>
              <a:off x="1006475"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50" name="椭圆形标注 19"/>
            <p:cNvSpPr>
              <a:spLocks noChangeArrowheads="1"/>
            </p:cNvSpPr>
            <p:nvPr/>
          </p:nvSpPr>
          <p:spPr bwMode="auto">
            <a:xfrm flipH="1">
              <a:off x="53340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04</a:t>
              </a:r>
              <a:endParaRPr lang="zh-CN" altLang="en-US" sz="1574"/>
            </a:p>
          </p:txBody>
        </p:sp>
        <p:sp>
          <p:nvSpPr>
            <p:cNvPr id="51" name="任意多边形 20"/>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ppt_x</p:attrName>
                                        </p:attrNameLst>
                                      </p:cBhvr>
                                      <p:tavLst>
                                        <p:tav tm="0">
                                          <p:val>
                                            <p:strVal val="0-#ppt_w/2"/>
                                          </p:val>
                                        </p:tav>
                                        <p:tav tm="100000">
                                          <p:val>
                                            <p:strVal val="#ppt_x"/>
                                          </p:val>
                                        </p:tav>
                                      </p:tavLst>
                                    </p:anim>
                                    <p:anim calcmode="lin" valueType="num">
                                      <p:cBhvr>
                                        <p:cTn id="8" dur="5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ppt_x</p:attrName>
                                        </p:attrNameLst>
                                      </p:cBhvr>
                                      <p:tavLst>
                                        <p:tav tm="0">
                                          <p:val>
                                            <p:strVal val="0-#ppt_w/2"/>
                                          </p:val>
                                        </p:tav>
                                        <p:tav tm="100000">
                                          <p:val>
                                            <p:strVal val="#ppt_x"/>
                                          </p:val>
                                        </p:tav>
                                      </p:tavLst>
                                    </p:anim>
                                    <p:anim calcmode="lin" valueType="num">
                                      <p:cBhvr>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ppt_x</p:attrName>
                                        </p:attrNameLst>
                                      </p:cBhvr>
                                      <p:tavLst>
                                        <p:tav tm="0">
                                          <p:val>
                                            <p:strVal val="0-#ppt_w/2"/>
                                          </p:val>
                                        </p:tav>
                                        <p:tav tm="100000">
                                          <p:val>
                                            <p:strVal val="#ppt_x"/>
                                          </p:val>
                                        </p:tav>
                                      </p:tavLst>
                                    </p:anim>
                                    <p:anim calcmode="lin" valueType="num">
                                      <p:cBhvr>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ppt_x</p:attrName>
                                        </p:attrNameLst>
                                      </p:cBhvr>
                                      <p:tavLst>
                                        <p:tav tm="0">
                                          <p:val>
                                            <p:strVal val="0-#ppt_w/2"/>
                                          </p:val>
                                        </p:tav>
                                        <p:tav tm="100000">
                                          <p:val>
                                            <p:strVal val="#ppt_x"/>
                                          </p:val>
                                        </p:tav>
                                      </p:tavLst>
                                    </p:anim>
                                    <p:anim calcmode="lin" valueType="num">
                                      <p:cBhvr>
                                        <p:cTn id="20" dur="500" fill="hold"/>
                                        <p:tgtEl>
                                          <p:spTgt spid="34"/>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31"/>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2"/>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3"/>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4"/>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ppt_x</p:attrName>
                                        </p:attrNameLst>
                                      </p:cBhvr>
                                      <p:tavLst>
                                        <p:tav tm="0">
                                          <p:val>
                                            <p:strVal val="0-#ppt_w/2"/>
                                          </p:val>
                                        </p:tav>
                                        <p:tav tm="100000">
                                          <p:val>
                                            <p:strVal val="#ppt_x"/>
                                          </p:val>
                                        </p:tav>
                                      </p:tavLst>
                                    </p:anim>
                                    <p:anim calcmode="lin" valueType="num">
                                      <p:cBhvr>
                                        <p:cTn id="37"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1000" fill="hold"/>
                                        <p:tgtEl>
                                          <p:spTgt spid="36"/>
                                        </p:tgtEl>
                                        <p:attrNameLst>
                                          <p:attrName>ppt_x</p:attrName>
                                        </p:attrNameLst>
                                      </p:cBhvr>
                                      <p:tavLst>
                                        <p:tav tm="0">
                                          <p:val>
                                            <p:strVal val="0-#ppt_w/2"/>
                                          </p:val>
                                        </p:tav>
                                        <p:tav tm="100000">
                                          <p:val>
                                            <p:strVal val="#ppt_x"/>
                                          </p:val>
                                        </p:tav>
                                      </p:tavLst>
                                    </p:anim>
                                    <p:anim calcmode="lin" valueType="num">
                                      <p:cBhvr>
                                        <p:cTn id="43" dur="1000" fill="hold"/>
                                        <p:tgtEl>
                                          <p:spTgt spid="36"/>
                                        </p:tgtEl>
                                        <p:attrNameLst>
                                          <p:attrName>ppt_y</p:attrName>
                                        </p:attrNameLst>
                                      </p:cBhvr>
                                      <p:tavLst>
                                        <p:tav tm="0">
                                          <p:val>
                                            <p:strVal val="#ppt_y"/>
                                          </p:val>
                                        </p:tav>
                                        <p:tav tm="100000">
                                          <p:val>
                                            <p:strVal val="#ppt_y"/>
                                          </p:val>
                                        </p:tav>
                                      </p:tavLst>
                                    </p:anim>
                                  </p:childTnLst>
                                </p:cTn>
                              </p:par>
                            </p:childTnLst>
                          </p:cTn>
                        </p:par>
                        <p:par>
                          <p:cTn id="44" fill="hold">
                            <p:stCondLst>
                              <p:cond delay="1000"/>
                            </p:stCondLst>
                            <p:childTnLst>
                              <p:par>
                                <p:cTn id="45" presetID="2" presetClass="entr" presetSubtype="8"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ppt_x</p:attrName>
                                        </p:attrNameLst>
                                      </p:cBhvr>
                                      <p:tavLst>
                                        <p:tav tm="0">
                                          <p:val>
                                            <p:strVal val="0-#ppt_w/2"/>
                                          </p:val>
                                        </p:tav>
                                        <p:tav tm="100000">
                                          <p:val>
                                            <p:strVal val="#ppt_x"/>
                                          </p:val>
                                        </p:tav>
                                      </p:tavLst>
                                    </p:anim>
                                    <p:anim calcmode="lin" valueType="num">
                                      <p:cBhvr>
                                        <p:cTn id="48" dur="1000" fill="hold"/>
                                        <p:tgtEl>
                                          <p:spTgt spid="40"/>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2" presetClass="entr" presetSubtype="8"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1000" fill="hold"/>
                                        <p:tgtEl>
                                          <p:spTgt spid="44"/>
                                        </p:tgtEl>
                                        <p:attrNameLst>
                                          <p:attrName>ppt_x</p:attrName>
                                        </p:attrNameLst>
                                      </p:cBhvr>
                                      <p:tavLst>
                                        <p:tav tm="0">
                                          <p:val>
                                            <p:strVal val="0-#ppt_w/2"/>
                                          </p:val>
                                        </p:tav>
                                        <p:tav tm="100000">
                                          <p:val>
                                            <p:strVal val="#ppt_x"/>
                                          </p:val>
                                        </p:tav>
                                      </p:tavLst>
                                    </p:anim>
                                    <p:anim calcmode="lin" valueType="num">
                                      <p:cBhvr>
                                        <p:cTn id="53" dur="1000" fill="hold"/>
                                        <p:tgtEl>
                                          <p:spTgt spid="44"/>
                                        </p:tgtEl>
                                        <p:attrNameLst>
                                          <p:attrName>ppt_y</p:attrName>
                                        </p:attrNameLst>
                                      </p:cBhvr>
                                      <p:tavLst>
                                        <p:tav tm="0">
                                          <p:val>
                                            <p:strVal val="#ppt_y"/>
                                          </p:val>
                                        </p:tav>
                                        <p:tav tm="100000">
                                          <p:val>
                                            <p:strVal val="#ppt_y"/>
                                          </p:val>
                                        </p:tav>
                                      </p:tavLst>
                                    </p:anim>
                                  </p:childTnLst>
                                </p:cTn>
                              </p:par>
                            </p:childTnLst>
                          </p:cTn>
                        </p:par>
                        <p:par>
                          <p:cTn id="54" fill="hold">
                            <p:stCondLst>
                              <p:cond delay="3000"/>
                            </p:stCondLst>
                            <p:childTnLst>
                              <p:par>
                                <p:cTn id="55" presetID="2" presetClass="entr" presetSubtype="8" fill="hold" nodeType="after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p:cTn id="57" dur="1000" fill="hold"/>
                                        <p:tgtEl>
                                          <p:spTgt spid="48"/>
                                        </p:tgtEl>
                                        <p:attrNameLst>
                                          <p:attrName>ppt_x</p:attrName>
                                        </p:attrNameLst>
                                      </p:cBhvr>
                                      <p:tavLst>
                                        <p:tav tm="0">
                                          <p:val>
                                            <p:strVal val="0-#ppt_w/2"/>
                                          </p:val>
                                        </p:tav>
                                        <p:tav tm="100000">
                                          <p:val>
                                            <p:strVal val="#ppt_x"/>
                                          </p:val>
                                        </p:tav>
                                      </p:tavLst>
                                    </p:anim>
                                    <p:anim calcmode="lin" valueType="num">
                                      <p:cBhvr>
                                        <p:cTn id="58"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1" grpId="1" animBg="1"/>
      <p:bldP spid="32" grpId="0" animBg="1"/>
      <p:bldP spid="32" grpId="1" animBg="1"/>
      <p:bldP spid="33" grpId="0" animBg="1"/>
      <p:bldP spid="33" grpId="1" animBg="1"/>
      <p:bldP spid="34" grpId="0" animBg="1"/>
      <p:bldP spid="34" grpId="1" animBg="1"/>
      <p:bldP spid="3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a:spLocks noChangeArrowheads="1"/>
          </p:cNvSpPr>
          <p:nvPr/>
        </p:nvSpPr>
        <p:spPr bwMode="auto">
          <a:xfrm>
            <a:off x="899592" y="381430"/>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0" name="等腰三角形 19"/>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 name="等腰三角形 20"/>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 name="等腰三角形 21"/>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 name="等腰三角形 22"/>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24" name="组合 23"/>
          <p:cNvGrpSpPr/>
          <p:nvPr/>
        </p:nvGrpSpPr>
        <p:grpSpPr>
          <a:xfrm flipV="1">
            <a:off x="2943557" y="1312665"/>
            <a:ext cx="3256886" cy="2762240"/>
            <a:chOff x="2501702" y="1313926"/>
            <a:chExt cx="3727202" cy="3161127"/>
          </a:xfrm>
          <a:solidFill>
            <a:srgbClr val="197519"/>
          </a:solidFill>
        </p:grpSpPr>
        <p:sp>
          <p:nvSpPr>
            <p:cNvPr id="25" name="等腰三角形 6"/>
            <p:cNvSpPr/>
            <p:nvPr/>
          </p:nvSpPr>
          <p:spPr>
            <a:xfrm>
              <a:off x="3470077" y="1313926"/>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等腰三角形 7"/>
            <p:cNvSpPr/>
            <p:nvPr/>
          </p:nvSpPr>
          <p:spPr>
            <a:xfrm>
              <a:off x="4463852" y="2974450"/>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等腰三角形 27"/>
            <p:cNvSpPr/>
            <p:nvPr/>
          </p:nvSpPr>
          <p:spPr>
            <a:xfrm rot="10800000">
              <a:off x="3458832" y="2871676"/>
              <a:ext cx="1822450" cy="15516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11"/>
            <p:cNvSpPr/>
            <p:nvPr/>
          </p:nvSpPr>
          <p:spPr>
            <a:xfrm>
              <a:off x="2501702" y="2974450"/>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0" name="TextBox 14"/>
          <p:cNvSpPr txBox="1"/>
          <p:nvPr/>
        </p:nvSpPr>
        <p:spPr>
          <a:xfrm>
            <a:off x="899592" y="2034486"/>
            <a:ext cx="2304256" cy="646331"/>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 </a:t>
            </a:r>
          </a:p>
        </p:txBody>
      </p:sp>
      <p:sp>
        <p:nvSpPr>
          <p:cNvPr id="31" name="矩形 30"/>
          <p:cNvSpPr/>
          <p:nvPr/>
        </p:nvSpPr>
        <p:spPr>
          <a:xfrm>
            <a:off x="1331640" y="1695932"/>
            <a:ext cx="1440160" cy="338554"/>
          </a:xfrm>
          <a:prstGeom prst="rect">
            <a:avLst/>
          </a:prstGeom>
          <a:noFill/>
          <a:ln>
            <a:noFill/>
          </a:ln>
        </p:spPr>
        <p:txBody>
          <a:bodyPr wrap="square">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这里添加标题</a:t>
            </a:r>
          </a:p>
        </p:txBody>
      </p:sp>
      <p:grpSp>
        <p:nvGrpSpPr>
          <p:cNvPr id="32" name="组合 31"/>
          <p:cNvGrpSpPr/>
          <p:nvPr/>
        </p:nvGrpSpPr>
        <p:grpSpPr>
          <a:xfrm>
            <a:off x="5441137" y="1312665"/>
            <a:ext cx="400409" cy="584775"/>
            <a:chOff x="5210487" y="1340290"/>
            <a:chExt cx="400409" cy="584775"/>
          </a:xfrm>
        </p:grpSpPr>
        <p:sp>
          <p:nvSpPr>
            <p:cNvPr id="33" name="椭圆 32"/>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TextBox 18"/>
            <p:cNvSpPr txBox="1"/>
            <p:nvPr/>
          </p:nvSpPr>
          <p:spPr>
            <a:xfrm>
              <a:off x="5219442" y="1340290"/>
              <a:ext cx="391454"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rPr>
                <a:t>2</a:t>
              </a:r>
              <a:endParaRPr lang="zh-CN" altLang="en-US" sz="3200" dirty="0">
                <a:solidFill>
                  <a:schemeClr val="bg1"/>
                </a:solidFill>
                <a:latin typeface="Impact" panose="020B0806030902050204" pitchFamily="34" charset="0"/>
              </a:endParaRPr>
            </a:p>
          </p:txBody>
        </p:sp>
      </p:grpSp>
      <p:grpSp>
        <p:nvGrpSpPr>
          <p:cNvPr id="35" name="组合 34"/>
          <p:cNvGrpSpPr/>
          <p:nvPr/>
        </p:nvGrpSpPr>
        <p:grpSpPr>
          <a:xfrm>
            <a:off x="3323903" y="1312665"/>
            <a:ext cx="390818" cy="584775"/>
            <a:chOff x="5210487" y="1340290"/>
            <a:chExt cx="390818" cy="584775"/>
          </a:xfrm>
        </p:grpSpPr>
        <p:sp>
          <p:nvSpPr>
            <p:cNvPr id="36" name="椭圆 35"/>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TextBox 21"/>
            <p:cNvSpPr txBox="1"/>
            <p:nvPr/>
          </p:nvSpPr>
          <p:spPr>
            <a:xfrm>
              <a:off x="5219442" y="1340290"/>
              <a:ext cx="341760"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rPr>
                <a:t>1</a:t>
              </a:r>
              <a:endParaRPr lang="zh-CN" altLang="en-US" sz="3200" dirty="0">
                <a:solidFill>
                  <a:schemeClr val="bg1"/>
                </a:solidFill>
                <a:latin typeface="Impact" panose="020B0806030902050204" pitchFamily="34" charset="0"/>
              </a:endParaRPr>
            </a:p>
          </p:txBody>
        </p:sp>
      </p:grpSp>
      <p:grpSp>
        <p:nvGrpSpPr>
          <p:cNvPr id="38" name="组合 37"/>
          <p:cNvGrpSpPr/>
          <p:nvPr/>
        </p:nvGrpSpPr>
        <p:grpSpPr>
          <a:xfrm>
            <a:off x="4359836" y="3140668"/>
            <a:ext cx="411629" cy="584775"/>
            <a:chOff x="5210487" y="1340290"/>
            <a:chExt cx="411629" cy="584775"/>
          </a:xfrm>
        </p:grpSpPr>
        <p:sp>
          <p:nvSpPr>
            <p:cNvPr id="39" name="椭圆 38"/>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TextBox 24"/>
            <p:cNvSpPr txBox="1"/>
            <p:nvPr/>
          </p:nvSpPr>
          <p:spPr>
            <a:xfrm>
              <a:off x="5219442" y="1340290"/>
              <a:ext cx="402674"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rPr>
                <a:t>3</a:t>
              </a:r>
              <a:endParaRPr lang="zh-CN" altLang="en-US" sz="3200" dirty="0">
                <a:solidFill>
                  <a:schemeClr val="bg1"/>
                </a:solidFill>
                <a:latin typeface="Impact" panose="020B0806030902050204" pitchFamily="34" charset="0"/>
              </a:endParaRPr>
            </a:p>
          </p:txBody>
        </p:sp>
      </p:grpSp>
      <p:sp>
        <p:nvSpPr>
          <p:cNvPr id="41" name="Freeform 18">
            <a:hlinkClick r:id="rId3"/>
          </p:cNvPr>
          <p:cNvSpPr>
            <a:spLocks noEditPoints="1"/>
          </p:cNvSpPr>
          <p:nvPr/>
        </p:nvSpPr>
        <p:spPr bwMode="auto">
          <a:xfrm>
            <a:off x="4269515" y="1929383"/>
            <a:ext cx="597156" cy="607418"/>
          </a:xfrm>
          <a:custGeom>
            <a:avLst/>
            <a:gdLst>
              <a:gd name="T0" fmla="*/ 60 w 120"/>
              <a:gd name="T1" fmla="*/ 62 h 122"/>
              <a:gd name="T2" fmla="*/ 91 w 120"/>
              <a:gd name="T3" fmla="*/ 31 h 122"/>
              <a:gd name="T4" fmla="*/ 60 w 120"/>
              <a:gd name="T5" fmla="*/ 0 h 122"/>
              <a:gd name="T6" fmla="*/ 29 w 120"/>
              <a:gd name="T7" fmla="*/ 31 h 122"/>
              <a:gd name="T8" fmla="*/ 60 w 120"/>
              <a:gd name="T9" fmla="*/ 62 h 122"/>
              <a:gd name="T10" fmla="*/ 75 w 120"/>
              <a:gd name="T11" fmla="*/ 64 h 122"/>
              <a:gd name="T12" fmla="*/ 60 w 120"/>
              <a:gd name="T13" fmla="*/ 83 h 122"/>
              <a:gd name="T14" fmla="*/ 44 w 120"/>
              <a:gd name="T15" fmla="*/ 64 h 122"/>
              <a:gd name="T16" fmla="*/ 0 w 120"/>
              <a:gd name="T17" fmla="*/ 122 h 122"/>
              <a:gd name="T18" fmla="*/ 59 w 120"/>
              <a:gd name="T19" fmla="*/ 122 h 122"/>
              <a:gd name="T20" fmla="*/ 60 w 120"/>
              <a:gd name="T21" fmla="*/ 122 h 122"/>
              <a:gd name="T22" fmla="*/ 120 w 120"/>
              <a:gd name="T23" fmla="*/ 122 h 122"/>
              <a:gd name="T24" fmla="*/ 75 w 120"/>
              <a:gd name="T25" fmla="*/ 6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2">
                <a:moveTo>
                  <a:pt x="60" y="62"/>
                </a:moveTo>
                <a:cubicBezTo>
                  <a:pt x="77" y="62"/>
                  <a:pt x="91" y="48"/>
                  <a:pt x="91" y="31"/>
                </a:cubicBezTo>
                <a:cubicBezTo>
                  <a:pt x="91" y="13"/>
                  <a:pt x="77" y="0"/>
                  <a:pt x="60" y="0"/>
                </a:cubicBezTo>
                <a:cubicBezTo>
                  <a:pt x="43" y="0"/>
                  <a:pt x="29" y="13"/>
                  <a:pt x="29" y="31"/>
                </a:cubicBezTo>
                <a:cubicBezTo>
                  <a:pt x="29" y="48"/>
                  <a:pt x="43" y="62"/>
                  <a:pt x="60" y="62"/>
                </a:cubicBezTo>
                <a:moveTo>
                  <a:pt x="75" y="64"/>
                </a:moveTo>
                <a:cubicBezTo>
                  <a:pt x="60" y="83"/>
                  <a:pt x="60" y="83"/>
                  <a:pt x="60" y="83"/>
                </a:cubicBezTo>
                <a:cubicBezTo>
                  <a:pt x="44" y="64"/>
                  <a:pt x="44" y="64"/>
                  <a:pt x="44" y="64"/>
                </a:cubicBezTo>
                <a:cubicBezTo>
                  <a:pt x="44" y="64"/>
                  <a:pt x="10" y="63"/>
                  <a:pt x="0" y="122"/>
                </a:cubicBezTo>
                <a:cubicBezTo>
                  <a:pt x="59" y="122"/>
                  <a:pt x="59" y="122"/>
                  <a:pt x="59" y="122"/>
                </a:cubicBezTo>
                <a:cubicBezTo>
                  <a:pt x="60" y="122"/>
                  <a:pt x="60" y="122"/>
                  <a:pt x="60" y="122"/>
                </a:cubicBezTo>
                <a:cubicBezTo>
                  <a:pt x="120" y="122"/>
                  <a:pt x="120" y="122"/>
                  <a:pt x="120" y="122"/>
                </a:cubicBezTo>
                <a:cubicBezTo>
                  <a:pt x="110" y="63"/>
                  <a:pt x="75" y="64"/>
                  <a:pt x="75" y="64"/>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zh-CN" altLang="en-US" sz="1013">
              <a:solidFill>
                <a:schemeClr val="tx1">
                  <a:lumMod val="65000"/>
                  <a:lumOff val="35000"/>
                </a:schemeClr>
              </a:solidFill>
            </a:endParaRPr>
          </a:p>
        </p:txBody>
      </p:sp>
      <p:sp>
        <p:nvSpPr>
          <p:cNvPr id="42" name="TextBox 26"/>
          <p:cNvSpPr txBox="1"/>
          <p:nvPr/>
        </p:nvSpPr>
        <p:spPr>
          <a:xfrm>
            <a:off x="5904280" y="2034486"/>
            <a:ext cx="2304256" cy="646331"/>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 </a:t>
            </a:r>
          </a:p>
        </p:txBody>
      </p:sp>
      <p:sp>
        <p:nvSpPr>
          <p:cNvPr id="43" name="矩形 42"/>
          <p:cNvSpPr/>
          <p:nvPr/>
        </p:nvSpPr>
        <p:spPr>
          <a:xfrm>
            <a:off x="6336328" y="1695932"/>
            <a:ext cx="1440160" cy="338554"/>
          </a:xfrm>
          <a:prstGeom prst="rect">
            <a:avLst/>
          </a:prstGeom>
          <a:noFill/>
          <a:ln>
            <a:noFill/>
          </a:ln>
        </p:spPr>
        <p:txBody>
          <a:bodyPr wrap="square">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这里添加标题</a:t>
            </a:r>
          </a:p>
        </p:txBody>
      </p:sp>
      <p:sp>
        <p:nvSpPr>
          <p:cNvPr id="44" name="TextBox 28"/>
          <p:cNvSpPr txBox="1"/>
          <p:nvPr/>
        </p:nvSpPr>
        <p:spPr>
          <a:xfrm>
            <a:off x="2483768" y="4126309"/>
            <a:ext cx="4176464" cy="461665"/>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输入你的文字输入你的文字输入你的文字 输入你的文字 输入</a:t>
            </a:r>
          </a:p>
        </p:txBody>
      </p:sp>
      <p:sp>
        <p:nvSpPr>
          <p:cNvPr id="45" name="矩形 44"/>
          <p:cNvSpPr/>
          <p:nvPr/>
        </p:nvSpPr>
        <p:spPr>
          <a:xfrm>
            <a:off x="5292080" y="3787755"/>
            <a:ext cx="1440160" cy="338554"/>
          </a:xfrm>
          <a:prstGeom prst="rect">
            <a:avLst/>
          </a:prstGeom>
          <a:noFill/>
          <a:ln>
            <a:noFill/>
          </a:ln>
        </p:spPr>
        <p:txBody>
          <a:bodyPr wrap="square">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这里添加标题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0-#ppt_w/2"/>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ppt_x</p:attrName>
                                        </p:attrNameLst>
                                      </p:cBhvr>
                                      <p:tavLst>
                                        <p:tav tm="0">
                                          <p:val>
                                            <p:strVal val="0-#ppt_w/2"/>
                                          </p:val>
                                        </p:tav>
                                        <p:tav tm="100000">
                                          <p:val>
                                            <p:strVal val="#ppt_x"/>
                                          </p:val>
                                        </p:tav>
                                      </p:tavLst>
                                    </p:anim>
                                    <p:anim calcmode="lin" valueType="num">
                                      <p:cBhvr>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ppt_x</p:attrName>
                                        </p:attrNameLst>
                                      </p:cBhvr>
                                      <p:tavLst>
                                        <p:tav tm="0">
                                          <p:val>
                                            <p:strVal val="0-#ppt_w/2"/>
                                          </p:val>
                                        </p:tav>
                                        <p:tav tm="100000">
                                          <p:val>
                                            <p:strVal val="#ppt_x"/>
                                          </p:val>
                                        </p:tav>
                                      </p:tavLst>
                                    </p:anim>
                                    <p:anim calcmode="lin" valueType="num">
                                      <p:cBhvr>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ppt_x</p:attrName>
                                        </p:attrNameLst>
                                      </p:cBhvr>
                                      <p:tavLst>
                                        <p:tav tm="0">
                                          <p:val>
                                            <p:strVal val="0-#ppt_w/2"/>
                                          </p:val>
                                        </p:tav>
                                        <p:tav tm="100000">
                                          <p:val>
                                            <p:strVal val="#ppt_x"/>
                                          </p:val>
                                        </p:tav>
                                      </p:tavLst>
                                    </p:anim>
                                    <p:anim calcmode="lin" valueType="num">
                                      <p:cBhvr>
                                        <p:cTn id="20" dur="500" fill="hold"/>
                                        <p:tgtEl>
                                          <p:spTgt spid="23"/>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0"/>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1"/>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22"/>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23"/>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31" presetClass="entr" presetSubtype="0" fill="hold" nodeType="withEffect">
                                  <p:stCondLst>
                                    <p:cond delay="750"/>
                                  </p:stCondLst>
                                  <p:childTnLst>
                                    <p:set>
                                      <p:cBhvr>
                                        <p:cTn id="33" dur="1" fill="hold">
                                          <p:stCondLst>
                                            <p:cond delay="0"/>
                                          </p:stCondLst>
                                        </p:cTn>
                                        <p:tgtEl>
                                          <p:spTgt spid="24"/>
                                        </p:tgtEl>
                                        <p:attrNameLst>
                                          <p:attrName>style.visibility</p:attrName>
                                        </p:attrNameLst>
                                      </p:cBhvr>
                                      <p:to>
                                        <p:strVal val="visible"/>
                                      </p:to>
                                    </p:set>
                                    <p:anim calcmode="lin" valueType="num">
                                      <p:cBhvr>
                                        <p:cTn id="34" dur="750" fill="hold"/>
                                        <p:tgtEl>
                                          <p:spTgt spid="24"/>
                                        </p:tgtEl>
                                        <p:attrNameLst>
                                          <p:attrName>ppt_w</p:attrName>
                                        </p:attrNameLst>
                                      </p:cBhvr>
                                      <p:tavLst>
                                        <p:tav tm="0">
                                          <p:val>
                                            <p:fltVal val="0"/>
                                          </p:val>
                                        </p:tav>
                                        <p:tav tm="100000">
                                          <p:val>
                                            <p:strVal val="#ppt_w"/>
                                          </p:val>
                                        </p:tav>
                                      </p:tavLst>
                                    </p:anim>
                                    <p:anim calcmode="lin" valueType="num">
                                      <p:cBhvr>
                                        <p:cTn id="35" dur="750" fill="hold"/>
                                        <p:tgtEl>
                                          <p:spTgt spid="24"/>
                                        </p:tgtEl>
                                        <p:attrNameLst>
                                          <p:attrName>ppt_h</p:attrName>
                                        </p:attrNameLst>
                                      </p:cBhvr>
                                      <p:tavLst>
                                        <p:tav tm="0">
                                          <p:val>
                                            <p:fltVal val="0"/>
                                          </p:val>
                                        </p:tav>
                                        <p:tav tm="100000">
                                          <p:val>
                                            <p:strVal val="#ppt_h"/>
                                          </p:val>
                                        </p:tav>
                                      </p:tavLst>
                                    </p:anim>
                                    <p:anim calcmode="lin" valueType="num">
                                      <p:cBhvr>
                                        <p:cTn id="36" dur="750" fill="hold"/>
                                        <p:tgtEl>
                                          <p:spTgt spid="24"/>
                                        </p:tgtEl>
                                        <p:attrNameLst>
                                          <p:attrName>style.rotation</p:attrName>
                                        </p:attrNameLst>
                                      </p:cBhvr>
                                      <p:tavLst>
                                        <p:tav tm="0">
                                          <p:val>
                                            <p:fltVal val="90"/>
                                          </p:val>
                                        </p:tav>
                                        <p:tav tm="100000">
                                          <p:val>
                                            <p:fltVal val="0"/>
                                          </p:val>
                                        </p:tav>
                                      </p:tavLst>
                                    </p:anim>
                                    <p:animEffect transition="in" filter="fade">
                                      <p:cBhvr>
                                        <p:cTn id="37" dur="750"/>
                                        <p:tgtEl>
                                          <p:spTgt spid="24"/>
                                        </p:tgtEl>
                                      </p:cBhvr>
                                    </p:animEffect>
                                  </p:childTnLst>
                                </p:cTn>
                              </p:par>
                              <p:par>
                                <p:cTn id="38" presetID="53" presetClass="entr" presetSubtype="16" fill="hold" grpId="0" nodeType="withEffect">
                                  <p:stCondLst>
                                    <p:cond delay="1500"/>
                                  </p:stCondLst>
                                  <p:childTnLst>
                                    <p:set>
                                      <p:cBhvr>
                                        <p:cTn id="39" dur="1" fill="hold">
                                          <p:stCondLst>
                                            <p:cond delay="0"/>
                                          </p:stCondLst>
                                        </p:cTn>
                                        <p:tgtEl>
                                          <p:spTgt spid="41"/>
                                        </p:tgtEl>
                                        <p:attrNameLst>
                                          <p:attrName>style.visibility</p:attrName>
                                        </p:attrNameLst>
                                      </p:cBhvr>
                                      <p:to>
                                        <p:strVal val="visible"/>
                                      </p:to>
                                    </p:set>
                                    <p:anim calcmode="lin" valueType="num">
                                      <p:cBhvr>
                                        <p:cTn id="40" dur="500" fill="hold"/>
                                        <p:tgtEl>
                                          <p:spTgt spid="41"/>
                                        </p:tgtEl>
                                        <p:attrNameLst>
                                          <p:attrName>ppt_w</p:attrName>
                                        </p:attrNameLst>
                                      </p:cBhvr>
                                      <p:tavLst>
                                        <p:tav tm="0">
                                          <p:val>
                                            <p:fltVal val="0"/>
                                          </p:val>
                                        </p:tav>
                                        <p:tav tm="100000">
                                          <p:val>
                                            <p:strVal val="#ppt_w"/>
                                          </p:val>
                                        </p:tav>
                                      </p:tavLst>
                                    </p:anim>
                                    <p:anim calcmode="lin" valueType="num">
                                      <p:cBhvr>
                                        <p:cTn id="41" dur="500" fill="hold"/>
                                        <p:tgtEl>
                                          <p:spTgt spid="41"/>
                                        </p:tgtEl>
                                        <p:attrNameLst>
                                          <p:attrName>ppt_h</p:attrName>
                                        </p:attrNameLst>
                                      </p:cBhvr>
                                      <p:tavLst>
                                        <p:tav tm="0">
                                          <p:val>
                                            <p:fltVal val="0"/>
                                          </p:val>
                                        </p:tav>
                                        <p:tav tm="100000">
                                          <p:val>
                                            <p:strVal val="#ppt_h"/>
                                          </p:val>
                                        </p:tav>
                                      </p:tavLst>
                                    </p:anim>
                                    <p:animEffect transition="in" filter="fade">
                                      <p:cBhvr>
                                        <p:cTn id="42" dur="500"/>
                                        <p:tgtEl>
                                          <p:spTgt spid="41"/>
                                        </p:tgtEl>
                                      </p:cBhvr>
                                    </p:animEffect>
                                  </p:childTnLst>
                                </p:cTn>
                              </p:par>
                              <p:par>
                                <p:cTn id="43" presetID="53" presetClass="entr" presetSubtype="16" fill="hold" nodeType="withEffect">
                                  <p:stCondLst>
                                    <p:cond delay="150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par>
                                <p:cTn id="48" presetID="53" presetClass="entr" presetSubtype="16" fill="hold" nodeType="withEffect">
                                  <p:stCondLst>
                                    <p:cond delay="150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Effect transition="in" filter="fade">
                                      <p:cBhvr>
                                        <p:cTn id="52" dur="500"/>
                                        <p:tgtEl>
                                          <p:spTgt spid="32"/>
                                        </p:tgtEl>
                                      </p:cBhvr>
                                    </p:animEffect>
                                  </p:childTnLst>
                                </p:cTn>
                              </p:par>
                              <p:par>
                                <p:cTn id="53" presetID="53" presetClass="entr" presetSubtype="16" fill="hold" nodeType="withEffect">
                                  <p:stCondLst>
                                    <p:cond delay="150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Effect transition="in" filter="fade">
                                      <p:cBhvr>
                                        <p:cTn id="57" dur="500"/>
                                        <p:tgtEl>
                                          <p:spTgt spid="38"/>
                                        </p:tgtEl>
                                      </p:cBhvr>
                                    </p:animEffect>
                                  </p:childTnLst>
                                </p:cTn>
                              </p:par>
                              <p:par>
                                <p:cTn id="58" presetID="53" presetClass="entr" presetSubtype="16" fill="hold" grpId="0" nodeType="withEffect">
                                  <p:stCondLst>
                                    <p:cond delay="2000"/>
                                  </p:stCondLst>
                                  <p:childTnLst>
                                    <p:set>
                                      <p:cBhvr>
                                        <p:cTn id="59" dur="1" fill="hold">
                                          <p:stCondLst>
                                            <p:cond delay="0"/>
                                          </p:stCondLst>
                                        </p:cTn>
                                        <p:tgtEl>
                                          <p:spTgt spid="42"/>
                                        </p:tgtEl>
                                        <p:attrNameLst>
                                          <p:attrName>style.visibility</p:attrName>
                                        </p:attrNameLst>
                                      </p:cBhvr>
                                      <p:to>
                                        <p:strVal val="visible"/>
                                      </p:to>
                                    </p:set>
                                    <p:anim calcmode="lin" valueType="num">
                                      <p:cBhvr>
                                        <p:cTn id="60" dur="750" fill="hold"/>
                                        <p:tgtEl>
                                          <p:spTgt spid="42"/>
                                        </p:tgtEl>
                                        <p:attrNameLst>
                                          <p:attrName>ppt_w</p:attrName>
                                        </p:attrNameLst>
                                      </p:cBhvr>
                                      <p:tavLst>
                                        <p:tav tm="0">
                                          <p:val>
                                            <p:fltVal val="0"/>
                                          </p:val>
                                        </p:tav>
                                        <p:tav tm="100000">
                                          <p:val>
                                            <p:strVal val="#ppt_w"/>
                                          </p:val>
                                        </p:tav>
                                      </p:tavLst>
                                    </p:anim>
                                    <p:anim calcmode="lin" valueType="num">
                                      <p:cBhvr>
                                        <p:cTn id="61" dur="750" fill="hold"/>
                                        <p:tgtEl>
                                          <p:spTgt spid="42"/>
                                        </p:tgtEl>
                                        <p:attrNameLst>
                                          <p:attrName>ppt_h</p:attrName>
                                        </p:attrNameLst>
                                      </p:cBhvr>
                                      <p:tavLst>
                                        <p:tav tm="0">
                                          <p:val>
                                            <p:fltVal val="0"/>
                                          </p:val>
                                        </p:tav>
                                        <p:tav tm="100000">
                                          <p:val>
                                            <p:strVal val="#ppt_h"/>
                                          </p:val>
                                        </p:tav>
                                      </p:tavLst>
                                    </p:anim>
                                    <p:animEffect transition="in" filter="fade">
                                      <p:cBhvr>
                                        <p:cTn id="62" dur="750"/>
                                        <p:tgtEl>
                                          <p:spTgt spid="42"/>
                                        </p:tgtEl>
                                      </p:cBhvr>
                                    </p:animEffect>
                                  </p:childTnLst>
                                </p:cTn>
                              </p:par>
                              <p:par>
                                <p:cTn id="63" presetID="53" presetClass="entr" presetSubtype="16" fill="hold" grpId="0" nodeType="withEffect">
                                  <p:stCondLst>
                                    <p:cond delay="2000"/>
                                  </p:stCondLst>
                                  <p:childTnLst>
                                    <p:set>
                                      <p:cBhvr>
                                        <p:cTn id="64" dur="1" fill="hold">
                                          <p:stCondLst>
                                            <p:cond delay="0"/>
                                          </p:stCondLst>
                                        </p:cTn>
                                        <p:tgtEl>
                                          <p:spTgt spid="43"/>
                                        </p:tgtEl>
                                        <p:attrNameLst>
                                          <p:attrName>style.visibility</p:attrName>
                                        </p:attrNameLst>
                                      </p:cBhvr>
                                      <p:to>
                                        <p:strVal val="visible"/>
                                      </p:to>
                                    </p:set>
                                    <p:anim calcmode="lin" valueType="num">
                                      <p:cBhvr>
                                        <p:cTn id="65" dur="750" fill="hold"/>
                                        <p:tgtEl>
                                          <p:spTgt spid="43"/>
                                        </p:tgtEl>
                                        <p:attrNameLst>
                                          <p:attrName>ppt_w</p:attrName>
                                        </p:attrNameLst>
                                      </p:cBhvr>
                                      <p:tavLst>
                                        <p:tav tm="0">
                                          <p:val>
                                            <p:fltVal val="0"/>
                                          </p:val>
                                        </p:tav>
                                        <p:tav tm="100000">
                                          <p:val>
                                            <p:strVal val="#ppt_w"/>
                                          </p:val>
                                        </p:tav>
                                      </p:tavLst>
                                    </p:anim>
                                    <p:anim calcmode="lin" valueType="num">
                                      <p:cBhvr>
                                        <p:cTn id="66" dur="750" fill="hold"/>
                                        <p:tgtEl>
                                          <p:spTgt spid="43"/>
                                        </p:tgtEl>
                                        <p:attrNameLst>
                                          <p:attrName>ppt_h</p:attrName>
                                        </p:attrNameLst>
                                      </p:cBhvr>
                                      <p:tavLst>
                                        <p:tav tm="0">
                                          <p:val>
                                            <p:fltVal val="0"/>
                                          </p:val>
                                        </p:tav>
                                        <p:tav tm="100000">
                                          <p:val>
                                            <p:strVal val="#ppt_h"/>
                                          </p:val>
                                        </p:tav>
                                      </p:tavLst>
                                    </p:anim>
                                    <p:animEffect transition="in" filter="fade">
                                      <p:cBhvr>
                                        <p:cTn id="67" dur="750"/>
                                        <p:tgtEl>
                                          <p:spTgt spid="43"/>
                                        </p:tgtEl>
                                      </p:cBhvr>
                                    </p:animEffect>
                                  </p:childTnLst>
                                </p:cTn>
                              </p:par>
                              <p:par>
                                <p:cTn id="68" presetID="53" presetClass="entr" presetSubtype="16" fill="hold" grpId="0" nodeType="withEffect">
                                  <p:stCondLst>
                                    <p:cond delay="2000"/>
                                  </p:stCondLst>
                                  <p:childTnLst>
                                    <p:set>
                                      <p:cBhvr>
                                        <p:cTn id="69" dur="1" fill="hold">
                                          <p:stCondLst>
                                            <p:cond delay="0"/>
                                          </p:stCondLst>
                                        </p:cTn>
                                        <p:tgtEl>
                                          <p:spTgt spid="45"/>
                                        </p:tgtEl>
                                        <p:attrNameLst>
                                          <p:attrName>style.visibility</p:attrName>
                                        </p:attrNameLst>
                                      </p:cBhvr>
                                      <p:to>
                                        <p:strVal val="visible"/>
                                      </p:to>
                                    </p:set>
                                    <p:anim calcmode="lin" valueType="num">
                                      <p:cBhvr>
                                        <p:cTn id="70" dur="750" fill="hold"/>
                                        <p:tgtEl>
                                          <p:spTgt spid="45"/>
                                        </p:tgtEl>
                                        <p:attrNameLst>
                                          <p:attrName>ppt_w</p:attrName>
                                        </p:attrNameLst>
                                      </p:cBhvr>
                                      <p:tavLst>
                                        <p:tav tm="0">
                                          <p:val>
                                            <p:fltVal val="0"/>
                                          </p:val>
                                        </p:tav>
                                        <p:tav tm="100000">
                                          <p:val>
                                            <p:strVal val="#ppt_w"/>
                                          </p:val>
                                        </p:tav>
                                      </p:tavLst>
                                    </p:anim>
                                    <p:anim calcmode="lin" valueType="num">
                                      <p:cBhvr>
                                        <p:cTn id="71" dur="750" fill="hold"/>
                                        <p:tgtEl>
                                          <p:spTgt spid="45"/>
                                        </p:tgtEl>
                                        <p:attrNameLst>
                                          <p:attrName>ppt_h</p:attrName>
                                        </p:attrNameLst>
                                      </p:cBhvr>
                                      <p:tavLst>
                                        <p:tav tm="0">
                                          <p:val>
                                            <p:fltVal val="0"/>
                                          </p:val>
                                        </p:tav>
                                        <p:tav tm="100000">
                                          <p:val>
                                            <p:strVal val="#ppt_h"/>
                                          </p:val>
                                        </p:tav>
                                      </p:tavLst>
                                    </p:anim>
                                    <p:animEffect transition="in" filter="fade">
                                      <p:cBhvr>
                                        <p:cTn id="72" dur="750"/>
                                        <p:tgtEl>
                                          <p:spTgt spid="45"/>
                                        </p:tgtEl>
                                      </p:cBhvr>
                                    </p:animEffect>
                                  </p:childTnLst>
                                </p:cTn>
                              </p:par>
                              <p:par>
                                <p:cTn id="73" presetID="53" presetClass="entr" presetSubtype="16" fill="hold" grpId="0" nodeType="withEffect">
                                  <p:stCondLst>
                                    <p:cond delay="2000"/>
                                  </p:stCondLst>
                                  <p:childTnLst>
                                    <p:set>
                                      <p:cBhvr>
                                        <p:cTn id="74" dur="1" fill="hold">
                                          <p:stCondLst>
                                            <p:cond delay="0"/>
                                          </p:stCondLst>
                                        </p:cTn>
                                        <p:tgtEl>
                                          <p:spTgt spid="30"/>
                                        </p:tgtEl>
                                        <p:attrNameLst>
                                          <p:attrName>style.visibility</p:attrName>
                                        </p:attrNameLst>
                                      </p:cBhvr>
                                      <p:to>
                                        <p:strVal val="visible"/>
                                      </p:to>
                                    </p:set>
                                    <p:anim calcmode="lin" valueType="num">
                                      <p:cBhvr>
                                        <p:cTn id="75" dur="750" fill="hold"/>
                                        <p:tgtEl>
                                          <p:spTgt spid="30"/>
                                        </p:tgtEl>
                                        <p:attrNameLst>
                                          <p:attrName>ppt_w</p:attrName>
                                        </p:attrNameLst>
                                      </p:cBhvr>
                                      <p:tavLst>
                                        <p:tav tm="0">
                                          <p:val>
                                            <p:fltVal val="0"/>
                                          </p:val>
                                        </p:tav>
                                        <p:tav tm="100000">
                                          <p:val>
                                            <p:strVal val="#ppt_w"/>
                                          </p:val>
                                        </p:tav>
                                      </p:tavLst>
                                    </p:anim>
                                    <p:anim calcmode="lin" valueType="num">
                                      <p:cBhvr>
                                        <p:cTn id="76" dur="750" fill="hold"/>
                                        <p:tgtEl>
                                          <p:spTgt spid="30"/>
                                        </p:tgtEl>
                                        <p:attrNameLst>
                                          <p:attrName>ppt_h</p:attrName>
                                        </p:attrNameLst>
                                      </p:cBhvr>
                                      <p:tavLst>
                                        <p:tav tm="0">
                                          <p:val>
                                            <p:fltVal val="0"/>
                                          </p:val>
                                        </p:tav>
                                        <p:tav tm="100000">
                                          <p:val>
                                            <p:strVal val="#ppt_h"/>
                                          </p:val>
                                        </p:tav>
                                      </p:tavLst>
                                    </p:anim>
                                    <p:animEffect transition="in" filter="fade">
                                      <p:cBhvr>
                                        <p:cTn id="77" dur="750"/>
                                        <p:tgtEl>
                                          <p:spTgt spid="30"/>
                                        </p:tgtEl>
                                      </p:cBhvr>
                                    </p:animEffect>
                                  </p:childTnLst>
                                </p:cTn>
                              </p:par>
                              <p:par>
                                <p:cTn id="78" presetID="53" presetClass="entr" presetSubtype="16" fill="hold" grpId="0" nodeType="withEffect">
                                  <p:stCondLst>
                                    <p:cond delay="2000"/>
                                  </p:stCondLst>
                                  <p:childTnLst>
                                    <p:set>
                                      <p:cBhvr>
                                        <p:cTn id="79" dur="1" fill="hold">
                                          <p:stCondLst>
                                            <p:cond delay="0"/>
                                          </p:stCondLst>
                                        </p:cTn>
                                        <p:tgtEl>
                                          <p:spTgt spid="31"/>
                                        </p:tgtEl>
                                        <p:attrNameLst>
                                          <p:attrName>style.visibility</p:attrName>
                                        </p:attrNameLst>
                                      </p:cBhvr>
                                      <p:to>
                                        <p:strVal val="visible"/>
                                      </p:to>
                                    </p:set>
                                    <p:anim calcmode="lin" valueType="num">
                                      <p:cBhvr>
                                        <p:cTn id="80" dur="750" fill="hold"/>
                                        <p:tgtEl>
                                          <p:spTgt spid="31"/>
                                        </p:tgtEl>
                                        <p:attrNameLst>
                                          <p:attrName>ppt_w</p:attrName>
                                        </p:attrNameLst>
                                      </p:cBhvr>
                                      <p:tavLst>
                                        <p:tav tm="0">
                                          <p:val>
                                            <p:fltVal val="0"/>
                                          </p:val>
                                        </p:tav>
                                        <p:tav tm="100000">
                                          <p:val>
                                            <p:strVal val="#ppt_w"/>
                                          </p:val>
                                        </p:tav>
                                      </p:tavLst>
                                    </p:anim>
                                    <p:anim calcmode="lin" valueType="num">
                                      <p:cBhvr>
                                        <p:cTn id="81" dur="750" fill="hold"/>
                                        <p:tgtEl>
                                          <p:spTgt spid="31"/>
                                        </p:tgtEl>
                                        <p:attrNameLst>
                                          <p:attrName>ppt_h</p:attrName>
                                        </p:attrNameLst>
                                      </p:cBhvr>
                                      <p:tavLst>
                                        <p:tav tm="0">
                                          <p:val>
                                            <p:fltVal val="0"/>
                                          </p:val>
                                        </p:tav>
                                        <p:tav tm="100000">
                                          <p:val>
                                            <p:strVal val="#ppt_h"/>
                                          </p:val>
                                        </p:tav>
                                      </p:tavLst>
                                    </p:anim>
                                    <p:animEffect transition="in" filter="fade">
                                      <p:cBhvr>
                                        <p:cTn id="82" dur="750"/>
                                        <p:tgtEl>
                                          <p:spTgt spid="31"/>
                                        </p:tgtEl>
                                      </p:cBhvr>
                                    </p:animEffect>
                                  </p:childTnLst>
                                </p:cTn>
                              </p:par>
                              <p:par>
                                <p:cTn id="83" presetID="53" presetClass="entr" presetSubtype="16" fill="hold" grpId="0" nodeType="withEffect">
                                  <p:stCondLst>
                                    <p:cond delay="2000"/>
                                  </p:stCondLst>
                                  <p:childTnLst>
                                    <p:set>
                                      <p:cBhvr>
                                        <p:cTn id="84" dur="1" fill="hold">
                                          <p:stCondLst>
                                            <p:cond delay="0"/>
                                          </p:stCondLst>
                                        </p:cTn>
                                        <p:tgtEl>
                                          <p:spTgt spid="44"/>
                                        </p:tgtEl>
                                        <p:attrNameLst>
                                          <p:attrName>style.visibility</p:attrName>
                                        </p:attrNameLst>
                                      </p:cBhvr>
                                      <p:to>
                                        <p:strVal val="visible"/>
                                      </p:to>
                                    </p:set>
                                    <p:anim calcmode="lin" valueType="num">
                                      <p:cBhvr>
                                        <p:cTn id="85" dur="750" fill="hold"/>
                                        <p:tgtEl>
                                          <p:spTgt spid="44"/>
                                        </p:tgtEl>
                                        <p:attrNameLst>
                                          <p:attrName>ppt_w</p:attrName>
                                        </p:attrNameLst>
                                      </p:cBhvr>
                                      <p:tavLst>
                                        <p:tav tm="0">
                                          <p:val>
                                            <p:fltVal val="0"/>
                                          </p:val>
                                        </p:tav>
                                        <p:tav tm="100000">
                                          <p:val>
                                            <p:strVal val="#ppt_w"/>
                                          </p:val>
                                        </p:tav>
                                      </p:tavLst>
                                    </p:anim>
                                    <p:anim calcmode="lin" valueType="num">
                                      <p:cBhvr>
                                        <p:cTn id="86" dur="750" fill="hold"/>
                                        <p:tgtEl>
                                          <p:spTgt spid="44"/>
                                        </p:tgtEl>
                                        <p:attrNameLst>
                                          <p:attrName>ppt_h</p:attrName>
                                        </p:attrNameLst>
                                      </p:cBhvr>
                                      <p:tavLst>
                                        <p:tav tm="0">
                                          <p:val>
                                            <p:fltVal val="0"/>
                                          </p:val>
                                        </p:tav>
                                        <p:tav tm="100000">
                                          <p:val>
                                            <p:strVal val="#ppt_h"/>
                                          </p:val>
                                        </p:tav>
                                      </p:tavLst>
                                    </p:anim>
                                    <p:animEffect transition="in" filter="fade">
                                      <p:cBhvr>
                                        <p:cTn id="87" dur="7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0" grpId="1" animBg="1"/>
      <p:bldP spid="21" grpId="0" animBg="1"/>
      <p:bldP spid="21" grpId="1" animBg="1"/>
      <p:bldP spid="22" grpId="0" animBg="1"/>
      <p:bldP spid="22" grpId="1" animBg="1"/>
      <p:bldP spid="23" grpId="0" animBg="1"/>
      <p:bldP spid="23" grpId="1" animBg="1"/>
      <p:bldP spid="30" grpId="0"/>
      <p:bldP spid="31" grpId="0"/>
      <p:bldP spid="41" grpId="0" animBg="1"/>
      <p:bldP spid="42" grpId="0"/>
      <p:bldP spid="43" grpId="0"/>
      <p:bldP spid="44" grpId="0"/>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682"/>
          <p:cNvSpPr/>
          <p:nvPr/>
        </p:nvSpPr>
        <p:spPr>
          <a:xfrm>
            <a:off x="3824926" y="1200980"/>
            <a:ext cx="1446539" cy="937300"/>
          </a:xfrm>
          <a:prstGeom prst="roundRect">
            <a:avLst>
              <a:gd name="adj" fmla="val 23150"/>
            </a:avLst>
          </a:pr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43" name="Shape 697"/>
          <p:cNvSpPr/>
          <p:nvPr/>
        </p:nvSpPr>
        <p:spPr>
          <a:xfrm>
            <a:off x="1322154" y="2636698"/>
            <a:ext cx="610481" cy="6104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44" name="Shape 698"/>
          <p:cNvSpPr/>
          <p:nvPr/>
        </p:nvSpPr>
        <p:spPr>
          <a:xfrm>
            <a:off x="1490494" y="2846196"/>
            <a:ext cx="273802" cy="222863"/>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46" name="Shape 700"/>
          <p:cNvSpPr/>
          <p:nvPr/>
        </p:nvSpPr>
        <p:spPr>
          <a:xfrm>
            <a:off x="3269355" y="2636698"/>
            <a:ext cx="610481" cy="6104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47" name="Shape 701"/>
          <p:cNvSpPr/>
          <p:nvPr/>
        </p:nvSpPr>
        <p:spPr>
          <a:xfrm>
            <a:off x="3485574" y="2795508"/>
            <a:ext cx="178043" cy="324238"/>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74" name="Shape 703"/>
          <p:cNvSpPr/>
          <p:nvPr/>
        </p:nvSpPr>
        <p:spPr>
          <a:xfrm>
            <a:off x="5216556" y="2636698"/>
            <a:ext cx="610481" cy="6104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75" name="Shape 704"/>
          <p:cNvSpPr/>
          <p:nvPr/>
        </p:nvSpPr>
        <p:spPr>
          <a:xfrm>
            <a:off x="5381757" y="2795508"/>
            <a:ext cx="280080" cy="250523"/>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77" name="Shape 706"/>
          <p:cNvSpPr/>
          <p:nvPr/>
        </p:nvSpPr>
        <p:spPr>
          <a:xfrm>
            <a:off x="7163757" y="2636698"/>
            <a:ext cx="610481" cy="6104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78" name="Shape 707"/>
          <p:cNvSpPr/>
          <p:nvPr/>
        </p:nvSpPr>
        <p:spPr>
          <a:xfrm>
            <a:off x="7349304" y="2811875"/>
            <a:ext cx="239387" cy="250523"/>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79" name="Shape 709"/>
          <p:cNvSpPr/>
          <p:nvPr/>
        </p:nvSpPr>
        <p:spPr>
          <a:xfrm flipH="1">
            <a:off x="3788745" y="2139585"/>
            <a:ext cx="446648" cy="446648"/>
          </a:xfrm>
          <a:prstGeom prst="line">
            <a:avLst/>
          </a:prstGeom>
          <a:ln w="9525">
            <a:solidFill>
              <a:srgbClr val="009900"/>
            </a:solidFill>
            <a:miter lim="400000"/>
            <a:tailEnd type="triangle"/>
          </a:ln>
        </p:spPr>
        <p:txBody>
          <a:bodyPr lIns="40315" tIns="40315" rIns="40315" bIns="40315" anchor="ctr"/>
          <a:lstStyle/>
          <a:p>
            <a:pPr>
              <a:defRPr sz="3200">
                <a:solidFill>
                  <a:srgbClr val="000000"/>
                </a:solidFill>
                <a:latin typeface="+mn-lt"/>
                <a:ea typeface="+mn-ea"/>
                <a:cs typeface="+mn-cs"/>
                <a:sym typeface="Helvetica Light"/>
              </a:defRPr>
            </a:pPr>
            <a:endParaRPr sz="2540" kern="0">
              <a:solidFill>
                <a:srgbClr val="000000"/>
              </a:solidFill>
              <a:latin typeface="微软雅黑"/>
              <a:ea typeface="微软雅黑"/>
              <a:sym typeface="Helvetica Light"/>
            </a:endParaRPr>
          </a:p>
        </p:txBody>
      </p:sp>
      <p:sp>
        <p:nvSpPr>
          <p:cNvPr id="80" name="Shape 710"/>
          <p:cNvSpPr/>
          <p:nvPr/>
        </p:nvSpPr>
        <p:spPr>
          <a:xfrm flipH="1">
            <a:off x="1694622" y="1889503"/>
            <a:ext cx="2128822" cy="661421"/>
          </a:xfrm>
          <a:prstGeom prst="line">
            <a:avLst/>
          </a:prstGeom>
          <a:ln w="9525">
            <a:solidFill>
              <a:srgbClr val="009900"/>
            </a:solidFill>
            <a:miter lim="400000"/>
            <a:tailEnd type="triangle"/>
          </a:ln>
        </p:spPr>
        <p:txBody>
          <a:bodyPr lIns="40315" tIns="40315" rIns="40315" bIns="40315" anchor="ctr"/>
          <a:lstStyle/>
          <a:p>
            <a:pPr>
              <a:defRPr sz="3200">
                <a:solidFill>
                  <a:srgbClr val="000000"/>
                </a:solidFill>
                <a:latin typeface="+mn-lt"/>
                <a:ea typeface="+mn-ea"/>
                <a:cs typeface="+mn-cs"/>
                <a:sym typeface="Helvetica Light"/>
              </a:defRPr>
            </a:pPr>
            <a:endParaRPr sz="2540" kern="0">
              <a:solidFill>
                <a:srgbClr val="000000"/>
              </a:solidFill>
              <a:latin typeface="微软雅黑"/>
              <a:ea typeface="微软雅黑"/>
              <a:sym typeface="Helvetica Light"/>
            </a:endParaRPr>
          </a:p>
        </p:txBody>
      </p:sp>
      <p:sp>
        <p:nvSpPr>
          <p:cNvPr id="81" name="Shape 711"/>
          <p:cNvSpPr/>
          <p:nvPr/>
        </p:nvSpPr>
        <p:spPr>
          <a:xfrm>
            <a:off x="4847097" y="2139585"/>
            <a:ext cx="446648" cy="446648"/>
          </a:xfrm>
          <a:prstGeom prst="line">
            <a:avLst/>
          </a:prstGeom>
          <a:ln w="9525">
            <a:solidFill>
              <a:srgbClr val="009900"/>
            </a:solidFill>
            <a:miter lim="400000"/>
            <a:tailEnd type="triangle"/>
          </a:ln>
        </p:spPr>
        <p:txBody>
          <a:bodyPr lIns="40315" tIns="40315" rIns="40315" bIns="40315" anchor="ctr"/>
          <a:lstStyle/>
          <a:p>
            <a:pPr>
              <a:defRPr sz="3200">
                <a:solidFill>
                  <a:srgbClr val="000000"/>
                </a:solidFill>
                <a:latin typeface="+mn-lt"/>
                <a:ea typeface="+mn-ea"/>
                <a:cs typeface="+mn-cs"/>
                <a:sym typeface="Helvetica Light"/>
              </a:defRPr>
            </a:pPr>
            <a:endParaRPr sz="2540" kern="0">
              <a:solidFill>
                <a:srgbClr val="000000"/>
              </a:solidFill>
              <a:latin typeface="微软雅黑"/>
              <a:ea typeface="微软雅黑"/>
              <a:sym typeface="Helvetica Light"/>
            </a:endParaRPr>
          </a:p>
        </p:txBody>
      </p:sp>
      <p:sp>
        <p:nvSpPr>
          <p:cNvPr id="82" name="Shape 712"/>
          <p:cNvSpPr/>
          <p:nvPr/>
        </p:nvSpPr>
        <p:spPr>
          <a:xfrm>
            <a:off x="5259048" y="1889503"/>
            <a:ext cx="2128821" cy="661422"/>
          </a:xfrm>
          <a:prstGeom prst="line">
            <a:avLst/>
          </a:prstGeom>
          <a:ln w="9525">
            <a:solidFill>
              <a:srgbClr val="009900"/>
            </a:solidFill>
            <a:miter lim="400000"/>
            <a:tailEnd type="triangle"/>
          </a:ln>
        </p:spPr>
        <p:txBody>
          <a:bodyPr lIns="40315" tIns="40315" rIns="40315" bIns="40315" anchor="ctr"/>
          <a:lstStyle/>
          <a:p>
            <a:pPr>
              <a:defRPr sz="3200">
                <a:solidFill>
                  <a:srgbClr val="000000"/>
                </a:solidFill>
                <a:latin typeface="+mn-lt"/>
                <a:ea typeface="+mn-ea"/>
                <a:cs typeface="+mn-cs"/>
                <a:sym typeface="Helvetica Light"/>
              </a:defRPr>
            </a:pPr>
            <a:endParaRPr sz="2540" kern="0">
              <a:solidFill>
                <a:srgbClr val="000000"/>
              </a:solidFill>
              <a:latin typeface="微软雅黑"/>
              <a:ea typeface="微软雅黑"/>
              <a:sym typeface="Helvetica Light"/>
            </a:endParaRPr>
          </a:p>
        </p:txBody>
      </p:sp>
      <p:sp>
        <p:nvSpPr>
          <p:cNvPr id="83" name="TextBox 82"/>
          <p:cNvSpPr txBox="1"/>
          <p:nvPr/>
        </p:nvSpPr>
        <p:spPr>
          <a:xfrm>
            <a:off x="973039" y="3656160"/>
            <a:ext cx="1378783" cy="512704"/>
          </a:xfrm>
          <a:prstGeom prst="rect">
            <a:avLst/>
          </a:prstGeom>
          <a:noFill/>
        </p:spPr>
        <p:txBody>
          <a:bodyPr wrap="square" lIns="0" tIns="0" rIns="0" bIns="0" rtlCol="0">
            <a:spAutoFit/>
          </a:bodyPr>
          <a:lstStyle/>
          <a:p>
            <a:pPr algn="ctr"/>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84" name="Text Placeholder 2"/>
          <p:cNvSpPr txBox="1">
            <a:spLocks/>
          </p:cNvSpPr>
          <p:nvPr/>
        </p:nvSpPr>
        <p:spPr>
          <a:xfrm>
            <a:off x="937966" y="3396734"/>
            <a:ext cx="1378782"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85" name="TextBox 84"/>
          <p:cNvSpPr txBox="1"/>
          <p:nvPr/>
        </p:nvSpPr>
        <p:spPr>
          <a:xfrm>
            <a:off x="2903823" y="3656160"/>
            <a:ext cx="1378783" cy="512704"/>
          </a:xfrm>
          <a:prstGeom prst="rect">
            <a:avLst/>
          </a:prstGeom>
          <a:noFill/>
        </p:spPr>
        <p:txBody>
          <a:bodyPr wrap="square" lIns="0" tIns="0" rIns="0" bIns="0" rtlCol="0">
            <a:spAutoFit/>
          </a:bodyPr>
          <a:lstStyle/>
          <a:p>
            <a:pPr algn="ctr"/>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86" name="Text Placeholder 2"/>
          <p:cNvSpPr txBox="1">
            <a:spLocks/>
          </p:cNvSpPr>
          <p:nvPr/>
        </p:nvSpPr>
        <p:spPr>
          <a:xfrm>
            <a:off x="2868750" y="3396734"/>
            <a:ext cx="1378782"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87" name="TextBox 86"/>
          <p:cNvSpPr txBox="1"/>
          <p:nvPr/>
        </p:nvSpPr>
        <p:spPr>
          <a:xfrm>
            <a:off x="4872402" y="3656160"/>
            <a:ext cx="1378783" cy="512704"/>
          </a:xfrm>
          <a:prstGeom prst="rect">
            <a:avLst/>
          </a:prstGeom>
          <a:noFill/>
        </p:spPr>
        <p:txBody>
          <a:bodyPr wrap="square" lIns="0" tIns="0" rIns="0" bIns="0" rtlCol="0">
            <a:spAutoFit/>
          </a:bodyPr>
          <a:lstStyle/>
          <a:p>
            <a:pPr algn="ctr"/>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88" name="Text Placeholder 2"/>
          <p:cNvSpPr txBox="1">
            <a:spLocks/>
          </p:cNvSpPr>
          <p:nvPr/>
        </p:nvSpPr>
        <p:spPr>
          <a:xfrm>
            <a:off x="4837329" y="3396734"/>
            <a:ext cx="1378782"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89" name="TextBox 88"/>
          <p:cNvSpPr txBox="1"/>
          <p:nvPr/>
        </p:nvSpPr>
        <p:spPr>
          <a:xfrm>
            <a:off x="6793419" y="3656160"/>
            <a:ext cx="1378783" cy="512704"/>
          </a:xfrm>
          <a:prstGeom prst="rect">
            <a:avLst/>
          </a:prstGeom>
          <a:noFill/>
        </p:spPr>
        <p:txBody>
          <a:bodyPr wrap="square" lIns="0" tIns="0" rIns="0" bIns="0" rtlCol="0">
            <a:spAutoFit/>
          </a:bodyPr>
          <a:lstStyle/>
          <a:p>
            <a:pPr algn="ctr"/>
            <a:r>
              <a:rPr lang="zh-CN" altLang="en-US" sz="833" dirty="0">
                <a:solidFill>
                  <a:srgbClr val="474747"/>
                </a:solidFill>
                <a:latin typeface="微软雅黑"/>
                <a:ea typeface="微软雅黑"/>
              </a:rPr>
              <a:t>此处添加详细文本描述，建议与标题相关并符合整体语言风格，语言描述尽量简洁生动。</a:t>
            </a:r>
            <a:endParaRPr lang="en-GB" sz="833" dirty="0">
              <a:solidFill>
                <a:srgbClr val="474747"/>
              </a:solidFill>
              <a:latin typeface="微软雅黑"/>
              <a:ea typeface="微软雅黑"/>
            </a:endParaRPr>
          </a:p>
        </p:txBody>
      </p:sp>
      <p:sp>
        <p:nvSpPr>
          <p:cNvPr id="90" name="Text Placeholder 2"/>
          <p:cNvSpPr txBox="1">
            <a:spLocks/>
          </p:cNvSpPr>
          <p:nvPr/>
        </p:nvSpPr>
        <p:spPr>
          <a:xfrm>
            <a:off x="6768113" y="3396734"/>
            <a:ext cx="1378782"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91" name="Rectangle 47"/>
          <p:cNvSpPr/>
          <p:nvPr/>
        </p:nvSpPr>
        <p:spPr>
          <a:xfrm>
            <a:off x="3831018" y="1552390"/>
            <a:ext cx="1440447" cy="263277"/>
          </a:xfrm>
          <a:prstGeom prst="rect">
            <a:avLst/>
          </a:prstGeom>
        </p:spPr>
        <p:txBody>
          <a:bodyPr wrap="square">
            <a:spAutoFit/>
          </a:bodyPr>
          <a:lstStyle/>
          <a:p>
            <a:pPr algn="ctr" defTabSz="934007"/>
            <a:r>
              <a:rPr lang="zh-CN" altLang="en-US" sz="1111" dirty="0">
                <a:solidFill>
                  <a:srgbClr val="FFFFFF"/>
                </a:solidFill>
                <a:latin typeface="微软雅黑"/>
                <a:ea typeface="微软雅黑"/>
              </a:rPr>
              <a:t>添加标题</a:t>
            </a:r>
            <a:endParaRPr lang="en-GB" altLang="zh-CN" sz="1270" dirty="0">
              <a:solidFill>
                <a:srgbClr val="FFFFFF"/>
              </a:solidFill>
              <a:latin typeface="微软雅黑"/>
              <a:ea typeface="微软雅黑"/>
            </a:endParaRPr>
          </a:p>
        </p:txBody>
      </p:sp>
      <p:sp>
        <p:nvSpPr>
          <p:cNvPr id="92" name="矩形 91"/>
          <p:cNvSpPr>
            <a:spLocks noChangeArrowheads="1"/>
          </p:cNvSpPr>
          <p:nvPr/>
        </p:nvSpPr>
        <p:spPr bwMode="auto">
          <a:xfrm>
            <a:off x="899592" y="381430"/>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93" name="等腰三角形 92"/>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4" name="等腰三角形 93"/>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5" name="等腰三角形 94"/>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6" name="等腰三角形 95"/>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ppt_x</p:attrName>
                                        </p:attrNameLst>
                                      </p:cBhvr>
                                      <p:tavLst>
                                        <p:tav tm="0">
                                          <p:val>
                                            <p:strVal val="0-#ppt_w/2"/>
                                          </p:val>
                                        </p:tav>
                                        <p:tav tm="100000">
                                          <p:val>
                                            <p:strVal val="#ppt_x"/>
                                          </p:val>
                                        </p:tav>
                                      </p:tavLst>
                                    </p:anim>
                                    <p:anim calcmode="lin" valueType="num">
                                      <p:cBhvr>
                                        <p:cTn id="8" dur="500" fill="hold"/>
                                        <p:tgtEl>
                                          <p:spTgt spid="9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94"/>
                                        </p:tgtEl>
                                        <p:attrNameLst>
                                          <p:attrName>style.visibility</p:attrName>
                                        </p:attrNameLst>
                                      </p:cBhvr>
                                      <p:to>
                                        <p:strVal val="visible"/>
                                      </p:to>
                                    </p:set>
                                    <p:anim calcmode="lin" valueType="num">
                                      <p:cBhvr>
                                        <p:cTn id="12" dur="500" fill="hold"/>
                                        <p:tgtEl>
                                          <p:spTgt spid="94"/>
                                        </p:tgtEl>
                                        <p:attrNameLst>
                                          <p:attrName>ppt_x</p:attrName>
                                        </p:attrNameLst>
                                      </p:cBhvr>
                                      <p:tavLst>
                                        <p:tav tm="0">
                                          <p:val>
                                            <p:strVal val="0-#ppt_w/2"/>
                                          </p:val>
                                        </p:tav>
                                        <p:tav tm="100000">
                                          <p:val>
                                            <p:strVal val="#ppt_x"/>
                                          </p:val>
                                        </p:tav>
                                      </p:tavLst>
                                    </p:anim>
                                    <p:anim calcmode="lin" valueType="num">
                                      <p:cBhvr>
                                        <p:cTn id="13" dur="500" fill="hold"/>
                                        <p:tgtEl>
                                          <p:spTgt spid="9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p:cTn id="17" dur="500" fill="hold"/>
                                        <p:tgtEl>
                                          <p:spTgt spid="95"/>
                                        </p:tgtEl>
                                        <p:attrNameLst>
                                          <p:attrName>ppt_x</p:attrName>
                                        </p:attrNameLst>
                                      </p:cBhvr>
                                      <p:tavLst>
                                        <p:tav tm="0">
                                          <p:val>
                                            <p:strVal val="0-#ppt_w/2"/>
                                          </p:val>
                                        </p:tav>
                                        <p:tav tm="100000">
                                          <p:val>
                                            <p:strVal val="#ppt_x"/>
                                          </p:val>
                                        </p:tav>
                                      </p:tavLst>
                                    </p:anim>
                                    <p:anim calcmode="lin" valueType="num">
                                      <p:cBhvr>
                                        <p:cTn id="18" dur="500" fill="hold"/>
                                        <p:tgtEl>
                                          <p:spTgt spid="9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96"/>
                                        </p:tgtEl>
                                        <p:attrNameLst>
                                          <p:attrName>style.visibility</p:attrName>
                                        </p:attrNameLst>
                                      </p:cBhvr>
                                      <p:to>
                                        <p:strVal val="visible"/>
                                      </p:to>
                                    </p:set>
                                    <p:anim calcmode="lin" valueType="num">
                                      <p:cBhvr>
                                        <p:cTn id="22" dur="500" fill="hold"/>
                                        <p:tgtEl>
                                          <p:spTgt spid="96"/>
                                        </p:tgtEl>
                                        <p:attrNameLst>
                                          <p:attrName>ppt_x</p:attrName>
                                        </p:attrNameLst>
                                      </p:cBhvr>
                                      <p:tavLst>
                                        <p:tav tm="0">
                                          <p:val>
                                            <p:strVal val="0-#ppt_w/2"/>
                                          </p:val>
                                        </p:tav>
                                        <p:tav tm="100000">
                                          <p:val>
                                            <p:strVal val="#ppt_x"/>
                                          </p:val>
                                        </p:tav>
                                      </p:tavLst>
                                    </p:anim>
                                    <p:anim calcmode="lin" valueType="num">
                                      <p:cBhvr>
                                        <p:cTn id="23" dur="500" fill="hold"/>
                                        <p:tgtEl>
                                          <p:spTgt spid="9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8" presetClass="emph" presetSubtype="0" fill="hold" grpId="1" nodeType="afterEffect">
                                  <p:stCondLst>
                                    <p:cond delay="0"/>
                                  </p:stCondLst>
                                  <p:childTnLst>
                                    <p:animRot by="21600000">
                                      <p:cBhvr>
                                        <p:cTn id="26" dur="500" fill="hold"/>
                                        <p:tgtEl>
                                          <p:spTgt spid="93"/>
                                        </p:tgtEl>
                                        <p:attrNameLst>
                                          <p:attrName>r</p:attrName>
                                        </p:attrNameLst>
                                      </p:cBhvr>
                                    </p:animRot>
                                  </p:childTnLst>
                                </p:cTn>
                              </p:par>
                            </p:childTnLst>
                          </p:cTn>
                        </p:par>
                        <p:par>
                          <p:cTn id="27" fill="hold">
                            <p:stCondLst>
                              <p:cond delay="2500"/>
                            </p:stCondLst>
                            <p:childTnLst>
                              <p:par>
                                <p:cTn id="28" presetID="8" presetClass="emph" presetSubtype="0" fill="hold" grpId="1" nodeType="afterEffect">
                                  <p:stCondLst>
                                    <p:cond delay="0"/>
                                  </p:stCondLst>
                                  <p:childTnLst>
                                    <p:animRot by="21600000">
                                      <p:cBhvr>
                                        <p:cTn id="29" dur="500" fill="hold"/>
                                        <p:tgtEl>
                                          <p:spTgt spid="94"/>
                                        </p:tgtEl>
                                        <p:attrNameLst>
                                          <p:attrName>r</p:attrName>
                                        </p:attrNameLst>
                                      </p:cBhvr>
                                    </p:animRot>
                                  </p:childTnLst>
                                </p:cTn>
                              </p:par>
                            </p:childTnLst>
                          </p:cTn>
                        </p:par>
                        <p:par>
                          <p:cTn id="30" fill="hold">
                            <p:stCondLst>
                              <p:cond delay="3000"/>
                            </p:stCondLst>
                            <p:childTnLst>
                              <p:par>
                                <p:cTn id="31" presetID="8" presetClass="emph" presetSubtype="0" fill="hold" grpId="1" nodeType="afterEffect">
                                  <p:stCondLst>
                                    <p:cond delay="0"/>
                                  </p:stCondLst>
                                  <p:childTnLst>
                                    <p:animRot by="21600000">
                                      <p:cBhvr>
                                        <p:cTn id="32" dur="500" fill="hold"/>
                                        <p:tgtEl>
                                          <p:spTgt spid="95"/>
                                        </p:tgtEl>
                                        <p:attrNameLst>
                                          <p:attrName>r</p:attrName>
                                        </p:attrNameLst>
                                      </p:cBhvr>
                                    </p:animRot>
                                  </p:childTnLst>
                                </p:cTn>
                              </p:par>
                            </p:childTnLst>
                          </p:cTn>
                        </p:par>
                        <p:par>
                          <p:cTn id="33" fill="hold">
                            <p:stCondLst>
                              <p:cond delay="3500"/>
                            </p:stCondLst>
                            <p:childTnLst>
                              <p:par>
                                <p:cTn id="34" presetID="8" presetClass="emph" presetSubtype="0" fill="hold" grpId="1" nodeType="afterEffect">
                                  <p:stCondLst>
                                    <p:cond delay="0"/>
                                  </p:stCondLst>
                                  <p:childTnLst>
                                    <p:animRot by="21600000">
                                      <p:cBhvr>
                                        <p:cTn id="35" dur="500" fill="hold"/>
                                        <p:tgtEl>
                                          <p:spTgt spid="96"/>
                                        </p:tgtEl>
                                        <p:attrNameLst>
                                          <p:attrName>r</p:attrName>
                                        </p:attrNameLst>
                                      </p:cBhvr>
                                    </p:animRo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92"/>
                                        </p:tgtEl>
                                        <p:attrNameLst>
                                          <p:attrName>style.visibility</p:attrName>
                                        </p:attrNameLst>
                                      </p:cBhvr>
                                      <p:to>
                                        <p:strVal val="visible"/>
                                      </p:to>
                                    </p:set>
                                    <p:animEffect transition="in" filter="fade">
                                      <p:cBhvr>
                                        <p:cTn id="39" dur="500"/>
                                        <p:tgtEl>
                                          <p:spTgt spid="9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200"/>
                                        <p:tgtEl>
                                          <p:spTgt spid="41"/>
                                        </p:tgtEl>
                                      </p:cBhvr>
                                    </p:animEffect>
                                  </p:childTnLst>
                                </p:cTn>
                              </p:par>
                            </p:childTnLst>
                          </p:cTn>
                        </p:par>
                        <p:par>
                          <p:cTn id="44" fill="hold">
                            <p:stCondLst>
                              <p:cond delay="4700"/>
                            </p:stCondLst>
                            <p:childTnLst>
                              <p:par>
                                <p:cTn id="45" presetID="10" presetClass="entr" presetSubtype="0" fill="hold" grpId="0" nodeType="after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fade">
                                      <p:cBhvr>
                                        <p:cTn id="47" dur="200"/>
                                        <p:tgtEl>
                                          <p:spTgt spid="91"/>
                                        </p:tgtEl>
                                      </p:cBhvr>
                                    </p:animEffect>
                                  </p:childTnLst>
                                </p:cTn>
                              </p:par>
                            </p:childTnLst>
                          </p:cTn>
                        </p:par>
                        <p:par>
                          <p:cTn id="48" fill="hold">
                            <p:stCondLst>
                              <p:cond delay="4900"/>
                            </p:stCondLst>
                            <p:childTnLst>
                              <p:par>
                                <p:cTn id="49" presetID="18" presetClass="entr" presetSubtype="12"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strips(downLeft)">
                                      <p:cBhvr>
                                        <p:cTn id="51" dur="200"/>
                                        <p:tgtEl>
                                          <p:spTgt spid="80"/>
                                        </p:tgtEl>
                                      </p:cBhvr>
                                    </p:animEffect>
                                  </p:childTnLst>
                                </p:cTn>
                              </p:par>
                            </p:childTnLst>
                          </p:cTn>
                        </p:par>
                        <p:par>
                          <p:cTn id="52" fill="hold">
                            <p:stCondLst>
                              <p:cond delay="5100"/>
                            </p:stCondLst>
                            <p:childTnLst>
                              <p:par>
                                <p:cTn id="53" presetID="1" presetClass="entr" presetSubtype="0" fill="hold" grpId="0" nodeType="afterEffect">
                                  <p:stCondLst>
                                    <p:cond delay="0"/>
                                  </p:stCondLst>
                                  <p:childTnLst>
                                    <p:set>
                                      <p:cBhvr>
                                        <p:cTn id="54" dur="1" fill="hold">
                                          <p:stCondLst>
                                            <p:cond delay="199"/>
                                          </p:stCondLst>
                                        </p:cTn>
                                        <p:tgtEl>
                                          <p:spTgt spid="84">
                                            <p:txEl>
                                              <p:pRg st="0" end="0"/>
                                            </p:txEl>
                                          </p:spTgt>
                                        </p:tgtEl>
                                        <p:attrNameLst>
                                          <p:attrName>style.visibility</p:attrName>
                                        </p:attrNameLst>
                                      </p:cBhvr>
                                      <p:to>
                                        <p:strVal val="visible"/>
                                      </p:to>
                                    </p:set>
                                  </p:childTnLst>
                                </p:cTn>
                              </p:par>
                            </p:childTnLst>
                          </p:cTn>
                        </p:par>
                        <p:par>
                          <p:cTn id="55" fill="hold">
                            <p:stCondLst>
                              <p:cond delay="5300"/>
                            </p:stCondLst>
                            <p:childTnLst>
                              <p:par>
                                <p:cTn id="56" presetID="18" presetClass="entr" presetSubtype="6" fill="hold" grpId="0" nodeType="afterEffect">
                                  <p:stCondLst>
                                    <p:cond delay="0"/>
                                  </p:stCondLst>
                                  <p:childTnLst>
                                    <p:set>
                                      <p:cBhvr>
                                        <p:cTn id="57" dur="1" fill="hold">
                                          <p:stCondLst>
                                            <p:cond delay="0"/>
                                          </p:stCondLst>
                                        </p:cTn>
                                        <p:tgtEl>
                                          <p:spTgt spid="83"/>
                                        </p:tgtEl>
                                        <p:attrNameLst>
                                          <p:attrName>style.visibility</p:attrName>
                                        </p:attrNameLst>
                                      </p:cBhvr>
                                      <p:to>
                                        <p:strVal val="visible"/>
                                      </p:to>
                                    </p:set>
                                    <p:animEffect transition="in" filter="strips(downRight)">
                                      <p:cBhvr>
                                        <p:cTn id="58" dur="200"/>
                                        <p:tgtEl>
                                          <p:spTgt spid="83"/>
                                        </p:tgtEl>
                                      </p:cBhvr>
                                    </p:animEffect>
                                  </p:childTnLst>
                                </p:cTn>
                              </p:par>
                            </p:childTnLst>
                          </p:cTn>
                        </p:par>
                        <p:par>
                          <p:cTn id="59" fill="hold">
                            <p:stCondLst>
                              <p:cond delay="5500"/>
                            </p:stCondLst>
                            <p:childTnLst>
                              <p:par>
                                <p:cTn id="60" presetID="18" presetClass="entr" presetSubtype="12"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strips(downLeft)">
                                      <p:cBhvr>
                                        <p:cTn id="62" dur="200"/>
                                        <p:tgtEl>
                                          <p:spTgt spid="79"/>
                                        </p:tgtEl>
                                      </p:cBhvr>
                                    </p:animEffect>
                                  </p:childTnLst>
                                </p:cTn>
                              </p:par>
                            </p:childTnLst>
                          </p:cTn>
                        </p:par>
                        <p:par>
                          <p:cTn id="63" fill="hold">
                            <p:stCondLst>
                              <p:cond delay="5700"/>
                            </p:stCondLst>
                            <p:childTnLst>
                              <p:par>
                                <p:cTn id="64" presetID="1" presetClass="entr" presetSubtype="0" fill="hold" grpId="0" nodeType="afterEffect">
                                  <p:stCondLst>
                                    <p:cond delay="0"/>
                                  </p:stCondLst>
                                  <p:childTnLst>
                                    <p:set>
                                      <p:cBhvr>
                                        <p:cTn id="65" dur="1" fill="hold">
                                          <p:stCondLst>
                                            <p:cond delay="199"/>
                                          </p:stCondLst>
                                        </p:cTn>
                                        <p:tgtEl>
                                          <p:spTgt spid="86">
                                            <p:txEl>
                                              <p:pRg st="0" end="0"/>
                                            </p:txEl>
                                          </p:spTgt>
                                        </p:tgtEl>
                                        <p:attrNameLst>
                                          <p:attrName>style.visibility</p:attrName>
                                        </p:attrNameLst>
                                      </p:cBhvr>
                                      <p:to>
                                        <p:strVal val="visible"/>
                                      </p:to>
                                    </p:set>
                                  </p:childTnLst>
                                </p:cTn>
                              </p:par>
                            </p:childTnLst>
                          </p:cTn>
                        </p:par>
                        <p:par>
                          <p:cTn id="66" fill="hold">
                            <p:stCondLst>
                              <p:cond delay="5900"/>
                            </p:stCondLst>
                            <p:childTnLst>
                              <p:par>
                                <p:cTn id="67" presetID="18" presetClass="entr" presetSubtype="6" fill="hold" grpId="0" nodeType="afterEffect">
                                  <p:stCondLst>
                                    <p:cond delay="0"/>
                                  </p:stCondLst>
                                  <p:childTnLst>
                                    <p:set>
                                      <p:cBhvr>
                                        <p:cTn id="68" dur="1" fill="hold">
                                          <p:stCondLst>
                                            <p:cond delay="0"/>
                                          </p:stCondLst>
                                        </p:cTn>
                                        <p:tgtEl>
                                          <p:spTgt spid="85"/>
                                        </p:tgtEl>
                                        <p:attrNameLst>
                                          <p:attrName>style.visibility</p:attrName>
                                        </p:attrNameLst>
                                      </p:cBhvr>
                                      <p:to>
                                        <p:strVal val="visible"/>
                                      </p:to>
                                    </p:set>
                                    <p:animEffect transition="in" filter="strips(downRight)">
                                      <p:cBhvr>
                                        <p:cTn id="69" dur="200"/>
                                        <p:tgtEl>
                                          <p:spTgt spid="85"/>
                                        </p:tgtEl>
                                      </p:cBhvr>
                                    </p:animEffect>
                                  </p:childTnLst>
                                </p:cTn>
                              </p:par>
                            </p:childTnLst>
                          </p:cTn>
                        </p:par>
                        <p:par>
                          <p:cTn id="70" fill="hold">
                            <p:stCondLst>
                              <p:cond delay="6100"/>
                            </p:stCondLst>
                            <p:childTnLst>
                              <p:par>
                                <p:cTn id="71" presetID="18" presetClass="entr" presetSubtype="6" fill="hold" grpId="0" nodeType="after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strips(downRight)">
                                      <p:cBhvr>
                                        <p:cTn id="73" dur="200"/>
                                        <p:tgtEl>
                                          <p:spTgt spid="81"/>
                                        </p:tgtEl>
                                      </p:cBhvr>
                                    </p:animEffect>
                                  </p:childTnLst>
                                </p:cTn>
                              </p:par>
                            </p:childTnLst>
                          </p:cTn>
                        </p:par>
                        <p:par>
                          <p:cTn id="74" fill="hold">
                            <p:stCondLst>
                              <p:cond delay="6300"/>
                            </p:stCondLst>
                            <p:childTnLst>
                              <p:par>
                                <p:cTn id="75" presetID="1" presetClass="entr" presetSubtype="0" fill="hold" grpId="0" nodeType="afterEffect">
                                  <p:stCondLst>
                                    <p:cond delay="0"/>
                                  </p:stCondLst>
                                  <p:childTnLst>
                                    <p:set>
                                      <p:cBhvr>
                                        <p:cTn id="76" dur="1" fill="hold">
                                          <p:stCondLst>
                                            <p:cond delay="199"/>
                                          </p:stCondLst>
                                        </p:cTn>
                                        <p:tgtEl>
                                          <p:spTgt spid="88">
                                            <p:txEl>
                                              <p:pRg st="0" end="0"/>
                                            </p:txEl>
                                          </p:spTgt>
                                        </p:tgtEl>
                                        <p:attrNameLst>
                                          <p:attrName>style.visibility</p:attrName>
                                        </p:attrNameLst>
                                      </p:cBhvr>
                                      <p:to>
                                        <p:strVal val="visible"/>
                                      </p:to>
                                    </p:set>
                                  </p:childTnLst>
                                </p:cTn>
                              </p:par>
                            </p:childTnLst>
                          </p:cTn>
                        </p:par>
                        <p:par>
                          <p:cTn id="77" fill="hold">
                            <p:stCondLst>
                              <p:cond delay="6500"/>
                            </p:stCondLst>
                            <p:childTnLst>
                              <p:par>
                                <p:cTn id="78" presetID="18" presetClass="entr" presetSubtype="6"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strips(downRight)">
                                      <p:cBhvr>
                                        <p:cTn id="80" dur="200"/>
                                        <p:tgtEl>
                                          <p:spTgt spid="87"/>
                                        </p:tgtEl>
                                      </p:cBhvr>
                                    </p:animEffect>
                                  </p:childTnLst>
                                </p:cTn>
                              </p:par>
                            </p:childTnLst>
                          </p:cTn>
                        </p:par>
                        <p:par>
                          <p:cTn id="81" fill="hold">
                            <p:stCondLst>
                              <p:cond delay="6700"/>
                            </p:stCondLst>
                            <p:childTnLst>
                              <p:par>
                                <p:cTn id="82" presetID="18" presetClass="entr" presetSubtype="6" fill="hold" grpId="0" nodeType="afterEffect">
                                  <p:stCondLst>
                                    <p:cond delay="0"/>
                                  </p:stCondLst>
                                  <p:childTnLst>
                                    <p:set>
                                      <p:cBhvr>
                                        <p:cTn id="83" dur="1" fill="hold">
                                          <p:stCondLst>
                                            <p:cond delay="0"/>
                                          </p:stCondLst>
                                        </p:cTn>
                                        <p:tgtEl>
                                          <p:spTgt spid="82"/>
                                        </p:tgtEl>
                                        <p:attrNameLst>
                                          <p:attrName>style.visibility</p:attrName>
                                        </p:attrNameLst>
                                      </p:cBhvr>
                                      <p:to>
                                        <p:strVal val="visible"/>
                                      </p:to>
                                    </p:set>
                                    <p:animEffect transition="in" filter="strips(downRight)">
                                      <p:cBhvr>
                                        <p:cTn id="84" dur="200"/>
                                        <p:tgtEl>
                                          <p:spTgt spid="82"/>
                                        </p:tgtEl>
                                      </p:cBhvr>
                                    </p:animEffect>
                                  </p:childTnLst>
                                </p:cTn>
                              </p:par>
                            </p:childTnLst>
                          </p:cTn>
                        </p:par>
                        <p:par>
                          <p:cTn id="85" fill="hold">
                            <p:stCondLst>
                              <p:cond delay="6900"/>
                            </p:stCondLst>
                            <p:childTnLst>
                              <p:par>
                                <p:cTn id="86" presetID="1" presetClass="entr" presetSubtype="0" fill="hold" grpId="0" nodeType="afterEffect">
                                  <p:stCondLst>
                                    <p:cond delay="0"/>
                                  </p:stCondLst>
                                  <p:childTnLst>
                                    <p:set>
                                      <p:cBhvr>
                                        <p:cTn id="87" dur="1" fill="hold">
                                          <p:stCondLst>
                                            <p:cond delay="199"/>
                                          </p:stCondLst>
                                        </p:cTn>
                                        <p:tgtEl>
                                          <p:spTgt spid="90">
                                            <p:txEl>
                                              <p:pRg st="0" end="0"/>
                                            </p:txEl>
                                          </p:spTgt>
                                        </p:tgtEl>
                                        <p:attrNameLst>
                                          <p:attrName>style.visibility</p:attrName>
                                        </p:attrNameLst>
                                      </p:cBhvr>
                                      <p:to>
                                        <p:strVal val="visible"/>
                                      </p:to>
                                    </p:set>
                                  </p:childTnLst>
                                </p:cTn>
                              </p:par>
                            </p:childTnLst>
                          </p:cTn>
                        </p:par>
                        <p:par>
                          <p:cTn id="88" fill="hold">
                            <p:stCondLst>
                              <p:cond delay="7100"/>
                            </p:stCondLst>
                            <p:childTnLst>
                              <p:par>
                                <p:cTn id="89" presetID="18" presetClass="entr" presetSubtype="6" fill="hold" grpId="0" nodeType="afterEffect">
                                  <p:stCondLst>
                                    <p:cond delay="0"/>
                                  </p:stCondLst>
                                  <p:childTnLst>
                                    <p:set>
                                      <p:cBhvr>
                                        <p:cTn id="90" dur="1" fill="hold">
                                          <p:stCondLst>
                                            <p:cond delay="0"/>
                                          </p:stCondLst>
                                        </p:cTn>
                                        <p:tgtEl>
                                          <p:spTgt spid="89"/>
                                        </p:tgtEl>
                                        <p:attrNameLst>
                                          <p:attrName>style.visibility</p:attrName>
                                        </p:attrNameLst>
                                      </p:cBhvr>
                                      <p:to>
                                        <p:strVal val="visible"/>
                                      </p:to>
                                    </p:set>
                                    <p:animEffect transition="in" filter="strips(downRight)">
                                      <p:cBhvr>
                                        <p:cTn id="91" dur="2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9" grpId="0" animBg="1"/>
      <p:bldP spid="80" grpId="0" animBg="1"/>
      <p:bldP spid="81" grpId="0" animBg="1"/>
      <p:bldP spid="82" grpId="0" animBg="1"/>
      <p:bldP spid="83" grpId="0"/>
      <p:bldP spid="84" grpId="0" build="p"/>
      <p:bldP spid="85" grpId="0"/>
      <p:bldP spid="86" grpId="0" build="p"/>
      <p:bldP spid="87" grpId="0"/>
      <p:bldP spid="88" grpId="0" build="p"/>
      <p:bldP spid="89" grpId="0"/>
      <p:bldP spid="90" grpId="0" build="p"/>
      <p:bldP spid="91" grpId="0"/>
      <p:bldP spid="92" grpId="0"/>
      <p:bldP spid="93" grpId="0" animBg="1"/>
      <p:bldP spid="93" grpId="1" animBg="1"/>
      <p:bldP spid="94" grpId="0" animBg="1"/>
      <p:bldP spid="94" grpId="1" animBg="1"/>
      <p:bldP spid="95" grpId="0" animBg="1"/>
      <p:bldP spid="95" grpId="1" animBg="1"/>
      <p:bldP spid="96" grpId="0" animBg="1"/>
      <p:bldP spid="96"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900940"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45" name="等腰三角形 44"/>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6" name="等腰三角形 45"/>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 name="等腰三角形 46"/>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8" name="等腰三角形 47"/>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49" name="组合 48"/>
          <p:cNvGrpSpPr/>
          <p:nvPr/>
        </p:nvGrpSpPr>
        <p:grpSpPr>
          <a:xfrm>
            <a:off x="879618" y="1424310"/>
            <a:ext cx="1296144" cy="2304256"/>
            <a:chOff x="899592" y="1923678"/>
            <a:chExt cx="1296144" cy="2304256"/>
          </a:xfrm>
        </p:grpSpPr>
        <p:pic>
          <p:nvPicPr>
            <p:cNvPr id="50" name="Picture 2" descr="C:\Users\Administrator\Desktop\5792369_105657091390_2.jpg"/>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923678"/>
              <a:ext cx="1296144" cy="1728192"/>
            </a:xfrm>
            <a:prstGeom prst="rect">
              <a:avLst/>
            </a:prstGeom>
            <a:noFill/>
            <a:extLst>
              <a:ext uri="{909E8E84-426E-40DD-AFC4-6F175D3DCCD1}">
                <a14:hiddenFill xmlns:a14="http://schemas.microsoft.com/office/drawing/2010/main">
                  <a:solidFill>
                    <a:srgbClr val="FFFFFF"/>
                  </a:solidFill>
                </a14:hiddenFill>
              </a:ext>
            </a:extLst>
          </p:spPr>
        </p:pic>
        <p:sp>
          <p:nvSpPr>
            <p:cNvPr id="51" name="矩形 50"/>
            <p:cNvSpPr/>
            <p:nvPr/>
          </p:nvSpPr>
          <p:spPr>
            <a:xfrm>
              <a:off x="899592" y="3685778"/>
              <a:ext cx="1296144" cy="542156"/>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52" name="TextBox 28"/>
            <p:cNvSpPr txBox="1"/>
            <p:nvPr/>
          </p:nvSpPr>
          <p:spPr>
            <a:xfrm>
              <a:off x="993665" y="3749107"/>
              <a:ext cx="1107996" cy="415498"/>
            </a:xfrm>
            <a:prstGeom prst="rect">
              <a:avLst/>
            </a:prstGeom>
            <a:noFill/>
          </p:spPr>
          <p:txBody>
            <a:bodyPr wrap="none" rtlCol="0">
              <a:spAutoFit/>
            </a:bodyPr>
            <a:lstStyle/>
            <a:p>
              <a:pPr algn="ctr" defTabSz="914378"/>
              <a:r>
                <a:rPr lang="zh-CN" altLang="en-US" sz="1200" kern="0" dirty="0">
                  <a:solidFill>
                    <a:schemeClr val="bg1"/>
                  </a:solidFill>
                  <a:latin typeface="微软雅黑" pitchFamily="34" charset="-122"/>
                  <a:ea typeface="微软雅黑" pitchFamily="34" charset="-122"/>
                </a:rPr>
                <a:t>企业荣誉</a:t>
              </a:r>
              <a:r>
                <a:rPr lang="en-US" altLang="zh-CN" sz="12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输入企业荣誉介绍</a:t>
              </a:r>
              <a:endParaRPr lang="en-US" altLang="zh-CN" sz="900" kern="0" dirty="0">
                <a:solidFill>
                  <a:schemeClr val="bg1"/>
                </a:solidFill>
                <a:latin typeface="微软雅黑" pitchFamily="34" charset="-122"/>
                <a:ea typeface="微软雅黑" pitchFamily="34" charset="-122"/>
              </a:endParaRPr>
            </a:p>
          </p:txBody>
        </p:sp>
      </p:grpSp>
      <p:grpSp>
        <p:nvGrpSpPr>
          <p:cNvPr id="53" name="组合 52"/>
          <p:cNvGrpSpPr/>
          <p:nvPr/>
        </p:nvGrpSpPr>
        <p:grpSpPr>
          <a:xfrm>
            <a:off x="2440638" y="1424310"/>
            <a:ext cx="1296144" cy="2304256"/>
            <a:chOff x="2460611" y="1923678"/>
            <a:chExt cx="1296144" cy="2304256"/>
          </a:xfrm>
        </p:grpSpPr>
        <p:pic>
          <p:nvPicPr>
            <p:cNvPr id="54" name="Picture 6" descr="C:\Users\Administrator\Desktop\g3_7668732.jpg"/>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0611" y="1923678"/>
              <a:ext cx="1296144" cy="1728192"/>
            </a:xfrm>
            <a:prstGeom prst="rect">
              <a:avLst/>
            </a:prstGeom>
            <a:noFill/>
            <a:extLst>
              <a:ext uri="{909E8E84-426E-40DD-AFC4-6F175D3DCCD1}">
                <a14:hiddenFill xmlns:a14="http://schemas.microsoft.com/office/drawing/2010/main">
                  <a:solidFill>
                    <a:srgbClr val="FFFFFF"/>
                  </a:solidFill>
                </a14:hiddenFill>
              </a:ext>
            </a:extLst>
          </p:spPr>
        </p:pic>
        <p:sp>
          <p:nvSpPr>
            <p:cNvPr id="55" name="矩形 54"/>
            <p:cNvSpPr/>
            <p:nvPr/>
          </p:nvSpPr>
          <p:spPr>
            <a:xfrm>
              <a:off x="2460611" y="3685778"/>
              <a:ext cx="1296144" cy="542156"/>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dirty="0">
                <a:solidFill>
                  <a:sysClr val="windowText" lastClr="000000"/>
                </a:solidFill>
              </a:endParaRPr>
            </a:p>
          </p:txBody>
        </p:sp>
        <p:sp>
          <p:nvSpPr>
            <p:cNvPr id="56" name="TextBox 54"/>
            <p:cNvSpPr txBox="1"/>
            <p:nvPr/>
          </p:nvSpPr>
          <p:spPr>
            <a:xfrm>
              <a:off x="2541372" y="3749107"/>
              <a:ext cx="1107996" cy="415498"/>
            </a:xfrm>
            <a:prstGeom prst="rect">
              <a:avLst/>
            </a:prstGeom>
            <a:noFill/>
          </p:spPr>
          <p:txBody>
            <a:bodyPr wrap="none" rtlCol="0">
              <a:spAutoFit/>
            </a:bodyPr>
            <a:lstStyle/>
            <a:p>
              <a:pPr algn="ctr" defTabSz="914378"/>
              <a:r>
                <a:rPr lang="zh-CN" altLang="en-US" sz="1200" kern="0" dirty="0">
                  <a:solidFill>
                    <a:schemeClr val="bg1"/>
                  </a:solidFill>
                  <a:latin typeface="微软雅黑" pitchFamily="34" charset="-122"/>
                  <a:ea typeface="微软雅黑" pitchFamily="34" charset="-122"/>
                </a:rPr>
                <a:t>企业荣誉</a:t>
              </a:r>
              <a:r>
                <a:rPr lang="en-US" altLang="zh-CN" sz="12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输入企业荣誉介绍</a:t>
              </a:r>
              <a:endParaRPr lang="en-US" altLang="zh-CN" sz="900" kern="0" dirty="0">
                <a:solidFill>
                  <a:schemeClr val="bg1"/>
                </a:solidFill>
                <a:latin typeface="微软雅黑" pitchFamily="34" charset="-122"/>
                <a:ea typeface="微软雅黑" pitchFamily="34" charset="-122"/>
              </a:endParaRPr>
            </a:p>
          </p:txBody>
        </p:sp>
      </p:grpSp>
      <p:grpSp>
        <p:nvGrpSpPr>
          <p:cNvPr id="57" name="组合 56"/>
          <p:cNvGrpSpPr/>
          <p:nvPr/>
        </p:nvGrpSpPr>
        <p:grpSpPr>
          <a:xfrm>
            <a:off x="4001657" y="1424310"/>
            <a:ext cx="1296144" cy="2304256"/>
            <a:chOff x="4021631" y="1923678"/>
            <a:chExt cx="1296144" cy="2304256"/>
          </a:xfrm>
        </p:grpSpPr>
        <p:pic>
          <p:nvPicPr>
            <p:cNvPr id="58" name="Picture 5" descr="C:\Users\Administrator\Desktop\200712717126166_2.jpg"/>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1631" y="1923678"/>
              <a:ext cx="1296144" cy="1728192"/>
            </a:xfrm>
            <a:prstGeom prst="rect">
              <a:avLst/>
            </a:prstGeom>
            <a:noFill/>
            <a:extLst>
              <a:ext uri="{909E8E84-426E-40DD-AFC4-6F175D3DCCD1}">
                <a14:hiddenFill xmlns:a14="http://schemas.microsoft.com/office/drawing/2010/main">
                  <a:solidFill>
                    <a:srgbClr val="FFFFFF"/>
                  </a:solidFill>
                </a14:hiddenFill>
              </a:ext>
            </a:extLst>
          </p:spPr>
        </p:pic>
        <p:sp>
          <p:nvSpPr>
            <p:cNvPr id="59" name="矩形 58"/>
            <p:cNvSpPr/>
            <p:nvPr/>
          </p:nvSpPr>
          <p:spPr>
            <a:xfrm>
              <a:off x="4021631" y="3685778"/>
              <a:ext cx="1296144" cy="542156"/>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60" name="TextBox 55"/>
            <p:cNvSpPr txBox="1"/>
            <p:nvPr/>
          </p:nvSpPr>
          <p:spPr>
            <a:xfrm>
              <a:off x="4115705" y="3749107"/>
              <a:ext cx="1107996" cy="415498"/>
            </a:xfrm>
            <a:prstGeom prst="rect">
              <a:avLst/>
            </a:prstGeom>
            <a:noFill/>
          </p:spPr>
          <p:txBody>
            <a:bodyPr wrap="none" rtlCol="0">
              <a:spAutoFit/>
            </a:bodyPr>
            <a:lstStyle/>
            <a:p>
              <a:pPr algn="ctr" defTabSz="914378"/>
              <a:r>
                <a:rPr lang="zh-CN" altLang="en-US" sz="1200" kern="0" dirty="0">
                  <a:solidFill>
                    <a:schemeClr val="bg1"/>
                  </a:solidFill>
                  <a:latin typeface="微软雅黑" pitchFamily="34" charset="-122"/>
                  <a:ea typeface="微软雅黑" pitchFamily="34" charset="-122"/>
                </a:rPr>
                <a:t>企业荣誉</a:t>
              </a:r>
              <a:r>
                <a:rPr lang="en-US" altLang="zh-CN" sz="12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输入企业荣誉介绍</a:t>
              </a:r>
              <a:endParaRPr lang="en-US" altLang="zh-CN" sz="900" kern="0" dirty="0">
                <a:solidFill>
                  <a:schemeClr val="bg1"/>
                </a:solidFill>
                <a:latin typeface="微软雅黑" pitchFamily="34" charset="-122"/>
                <a:ea typeface="微软雅黑" pitchFamily="34" charset="-122"/>
              </a:endParaRPr>
            </a:p>
          </p:txBody>
        </p:sp>
      </p:grpSp>
      <p:grpSp>
        <p:nvGrpSpPr>
          <p:cNvPr id="61" name="组合 60"/>
          <p:cNvGrpSpPr/>
          <p:nvPr/>
        </p:nvGrpSpPr>
        <p:grpSpPr>
          <a:xfrm>
            <a:off x="5562677" y="1424310"/>
            <a:ext cx="1296144" cy="2304256"/>
            <a:chOff x="5582650" y="1923678"/>
            <a:chExt cx="1296144" cy="2304256"/>
          </a:xfrm>
        </p:grpSpPr>
        <p:pic>
          <p:nvPicPr>
            <p:cNvPr id="62" name="Picture 4" descr="C:\Users\Administrator\Desktop\10972570_204303449188_2.jpg"/>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2650" y="1923678"/>
              <a:ext cx="1296144" cy="1728192"/>
            </a:xfrm>
            <a:prstGeom prst="rect">
              <a:avLst/>
            </a:prstGeom>
            <a:noFill/>
            <a:extLst>
              <a:ext uri="{909E8E84-426E-40DD-AFC4-6F175D3DCCD1}">
                <a14:hiddenFill xmlns:a14="http://schemas.microsoft.com/office/drawing/2010/main">
                  <a:solidFill>
                    <a:srgbClr val="FFFFFF"/>
                  </a:solidFill>
                </a14:hiddenFill>
              </a:ext>
            </a:extLst>
          </p:spPr>
        </p:pic>
        <p:sp>
          <p:nvSpPr>
            <p:cNvPr id="63" name="矩形 62"/>
            <p:cNvSpPr/>
            <p:nvPr/>
          </p:nvSpPr>
          <p:spPr>
            <a:xfrm>
              <a:off x="5582650" y="3685778"/>
              <a:ext cx="1296144" cy="542156"/>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64" name="TextBox 56"/>
            <p:cNvSpPr txBox="1"/>
            <p:nvPr/>
          </p:nvSpPr>
          <p:spPr>
            <a:xfrm>
              <a:off x="5676724" y="3749107"/>
              <a:ext cx="1107996" cy="415498"/>
            </a:xfrm>
            <a:prstGeom prst="rect">
              <a:avLst/>
            </a:prstGeom>
            <a:noFill/>
          </p:spPr>
          <p:txBody>
            <a:bodyPr wrap="none" rtlCol="0">
              <a:spAutoFit/>
            </a:bodyPr>
            <a:lstStyle/>
            <a:p>
              <a:pPr algn="ctr" defTabSz="914378"/>
              <a:r>
                <a:rPr lang="zh-CN" altLang="en-US" sz="1200" kern="0" dirty="0">
                  <a:solidFill>
                    <a:schemeClr val="bg1"/>
                  </a:solidFill>
                  <a:latin typeface="微软雅黑" pitchFamily="34" charset="-122"/>
                  <a:ea typeface="微软雅黑" pitchFamily="34" charset="-122"/>
                </a:rPr>
                <a:t>企业荣誉</a:t>
              </a:r>
              <a:r>
                <a:rPr lang="en-US" altLang="zh-CN" sz="12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输入企业荣誉介绍</a:t>
              </a:r>
              <a:endParaRPr lang="en-US" altLang="zh-CN" sz="900" kern="0" dirty="0">
                <a:solidFill>
                  <a:schemeClr val="bg1"/>
                </a:solidFill>
                <a:latin typeface="微软雅黑" pitchFamily="34" charset="-122"/>
                <a:ea typeface="微软雅黑" pitchFamily="34" charset="-122"/>
              </a:endParaRPr>
            </a:p>
          </p:txBody>
        </p:sp>
      </p:grpSp>
      <p:grpSp>
        <p:nvGrpSpPr>
          <p:cNvPr id="65" name="组合 64"/>
          <p:cNvGrpSpPr/>
          <p:nvPr/>
        </p:nvGrpSpPr>
        <p:grpSpPr>
          <a:xfrm>
            <a:off x="7123695" y="1424310"/>
            <a:ext cx="1300316" cy="2304256"/>
            <a:chOff x="7143671" y="1923678"/>
            <a:chExt cx="1300316" cy="2304256"/>
          </a:xfrm>
        </p:grpSpPr>
        <p:pic>
          <p:nvPicPr>
            <p:cNvPr id="66" name="Picture 3" descr="C:\Users\Administrator\Desktop\884797_114841627193_2.jpg"/>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671" y="1923678"/>
              <a:ext cx="1296144" cy="1728192"/>
            </a:xfrm>
            <a:prstGeom prst="rect">
              <a:avLst/>
            </a:prstGeom>
            <a:noFill/>
            <a:extLst>
              <a:ext uri="{909E8E84-426E-40DD-AFC4-6F175D3DCCD1}">
                <a14:hiddenFill xmlns:a14="http://schemas.microsoft.com/office/drawing/2010/main">
                  <a:solidFill>
                    <a:srgbClr val="FFFFFF"/>
                  </a:solidFill>
                </a14:hiddenFill>
              </a:ext>
            </a:extLst>
          </p:spPr>
        </p:pic>
        <p:sp>
          <p:nvSpPr>
            <p:cNvPr id="67" name="矩形 66"/>
            <p:cNvSpPr/>
            <p:nvPr/>
          </p:nvSpPr>
          <p:spPr>
            <a:xfrm>
              <a:off x="7147843" y="3685778"/>
              <a:ext cx="1296144" cy="542156"/>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68" name="TextBox 57"/>
            <p:cNvSpPr txBox="1"/>
            <p:nvPr/>
          </p:nvSpPr>
          <p:spPr>
            <a:xfrm>
              <a:off x="7237744" y="3749107"/>
              <a:ext cx="1107996" cy="415498"/>
            </a:xfrm>
            <a:prstGeom prst="rect">
              <a:avLst/>
            </a:prstGeom>
            <a:noFill/>
          </p:spPr>
          <p:txBody>
            <a:bodyPr wrap="none" rtlCol="0">
              <a:spAutoFit/>
            </a:bodyPr>
            <a:lstStyle/>
            <a:p>
              <a:pPr algn="ctr" defTabSz="914378"/>
              <a:r>
                <a:rPr lang="zh-CN" altLang="en-US" sz="1200" kern="0" dirty="0">
                  <a:solidFill>
                    <a:schemeClr val="bg1"/>
                  </a:solidFill>
                  <a:latin typeface="微软雅黑" pitchFamily="34" charset="-122"/>
                  <a:ea typeface="微软雅黑" pitchFamily="34" charset="-122"/>
                </a:rPr>
                <a:t>企业荣誉</a:t>
              </a:r>
              <a:r>
                <a:rPr lang="en-US" altLang="zh-CN" sz="12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输入企业荣誉介绍</a:t>
              </a:r>
              <a:endParaRPr lang="en-US" altLang="zh-CN" sz="900" kern="0" dirty="0">
                <a:solidFill>
                  <a:schemeClr val="bg1"/>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ppt_x</p:attrName>
                                            </p:attrNameLst>
                                          </p:cBhvr>
                                          <p:tavLst>
                                            <p:tav tm="0">
                                              <p:val>
                                                <p:strVal val="0-#ppt_w/2"/>
                                              </p:val>
                                            </p:tav>
                                            <p:tav tm="100000">
                                              <p:val>
                                                <p:strVal val="#ppt_x"/>
                                              </p:val>
                                            </p:tav>
                                          </p:tavLst>
                                        </p:anim>
                                        <p:anim calcmode="lin" valueType="num">
                                          <p:cBhvr>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0-#ppt_w/2"/>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500" fill="hold"/>
                                            <p:tgtEl>
                                              <p:spTgt spid="47"/>
                                            </p:tgtEl>
                                            <p:attrNameLst>
                                              <p:attrName>ppt_x</p:attrName>
                                            </p:attrNameLst>
                                          </p:cBhvr>
                                          <p:tavLst>
                                            <p:tav tm="0">
                                              <p:val>
                                                <p:strVal val="0-#ppt_w/2"/>
                                              </p:val>
                                            </p:tav>
                                            <p:tav tm="100000">
                                              <p:val>
                                                <p:strVal val="#ppt_x"/>
                                              </p:val>
                                            </p:tav>
                                          </p:tavLst>
                                        </p:anim>
                                        <p:anim calcmode="lin" valueType="num">
                                          <p:cBhvr>
                                            <p:cTn id="16" dur="5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0-#ppt_w/2"/>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4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4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4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4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2" presetClass="entr" presetSubtype="4" fill="hold" nodeType="withEffect" p14:presetBounceEnd="42000">
                                      <p:stCondLst>
                                        <p:cond delay="500"/>
                                      </p:stCondLst>
                                      <p:childTnLst>
                                        <p:set>
                                          <p:cBhvr>
                                            <p:cTn id="33" dur="1" fill="hold">
                                              <p:stCondLst>
                                                <p:cond delay="0"/>
                                              </p:stCondLst>
                                            </p:cTn>
                                            <p:tgtEl>
                                              <p:spTgt spid="49"/>
                                            </p:tgtEl>
                                            <p:attrNameLst>
                                              <p:attrName>style.visibility</p:attrName>
                                            </p:attrNameLst>
                                          </p:cBhvr>
                                          <p:to>
                                            <p:strVal val="visible"/>
                                          </p:to>
                                        </p:set>
                                        <p:anim calcmode="lin" valueType="num" p14:bounceEnd="42000">
                                          <p:cBhvr additive="base">
                                            <p:cTn id="34" dur="750" fill="hold"/>
                                            <p:tgtEl>
                                              <p:spTgt spid="49"/>
                                            </p:tgtEl>
                                            <p:attrNameLst>
                                              <p:attrName>ppt_x</p:attrName>
                                            </p:attrNameLst>
                                          </p:cBhvr>
                                          <p:tavLst>
                                            <p:tav tm="0">
                                              <p:val>
                                                <p:strVal val="#ppt_x"/>
                                              </p:val>
                                            </p:tav>
                                            <p:tav tm="100000">
                                              <p:val>
                                                <p:strVal val="#ppt_x"/>
                                              </p:val>
                                            </p:tav>
                                          </p:tavLst>
                                        </p:anim>
                                        <p:anim calcmode="lin" valueType="num" p14:bounceEnd="42000">
                                          <p:cBhvr additive="base">
                                            <p:cTn id="35" dur="750" fill="hold"/>
                                            <p:tgtEl>
                                              <p:spTgt spid="4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14:presetBounceEnd="42000">
                                      <p:stCondLst>
                                        <p:cond delay="1000"/>
                                      </p:stCondLst>
                                      <p:childTnLst>
                                        <p:set>
                                          <p:cBhvr>
                                            <p:cTn id="37" dur="1" fill="hold">
                                              <p:stCondLst>
                                                <p:cond delay="0"/>
                                              </p:stCondLst>
                                            </p:cTn>
                                            <p:tgtEl>
                                              <p:spTgt spid="53"/>
                                            </p:tgtEl>
                                            <p:attrNameLst>
                                              <p:attrName>style.visibility</p:attrName>
                                            </p:attrNameLst>
                                          </p:cBhvr>
                                          <p:to>
                                            <p:strVal val="visible"/>
                                          </p:to>
                                        </p:set>
                                        <p:anim calcmode="lin" valueType="num" p14:bounceEnd="42000">
                                          <p:cBhvr additive="base">
                                            <p:cTn id="38" dur="750" fill="hold"/>
                                            <p:tgtEl>
                                              <p:spTgt spid="53"/>
                                            </p:tgtEl>
                                            <p:attrNameLst>
                                              <p:attrName>ppt_x</p:attrName>
                                            </p:attrNameLst>
                                          </p:cBhvr>
                                          <p:tavLst>
                                            <p:tav tm="0">
                                              <p:val>
                                                <p:strVal val="#ppt_x"/>
                                              </p:val>
                                            </p:tav>
                                            <p:tav tm="100000">
                                              <p:val>
                                                <p:strVal val="#ppt_x"/>
                                              </p:val>
                                            </p:tav>
                                          </p:tavLst>
                                        </p:anim>
                                        <p:anim calcmode="lin" valueType="num" p14:bounceEnd="42000">
                                          <p:cBhvr additive="base">
                                            <p:cTn id="39" dur="750" fill="hold"/>
                                            <p:tgtEl>
                                              <p:spTgt spid="53"/>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14:presetBounceEnd="42000">
                                      <p:stCondLst>
                                        <p:cond delay="1500"/>
                                      </p:stCondLst>
                                      <p:childTnLst>
                                        <p:set>
                                          <p:cBhvr>
                                            <p:cTn id="41" dur="1" fill="hold">
                                              <p:stCondLst>
                                                <p:cond delay="0"/>
                                              </p:stCondLst>
                                            </p:cTn>
                                            <p:tgtEl>
                                              <p:spTgt spid="57"/>
                                            </p:tgtEl>
                                            <p:attrNameLst>
                                              <p:attrName>style.visibility</p:attrName>
                                            </p:attrNameLst>
                                          </p:cBhvr>
                                          <p:to>
                                            <p:strVal val="visible"/>
                                          </p:to>
                                        </p:set>
                                        <p:anim calcmode="lin" valueType="num" p14:bounceEnd="42000">
                                          <p:cBhvr additive="base">
                                            <p:cTn id="42" dur="750" fill="hold"/>
                                            <p:tgtEl>
                                              <p:spTgt spid="57"/>
                                            </p:tgtEl>
                                            <p:attrNameLst>
                                              <p:attrName>ppt_x</p:attrName>
                                            </p:attrNameLst>
                                          </p:cBhvr>
                                          <p:tavLst>
                                            <p:tav tm="0">
                                              <p:val>
                                                <p:strVal val="#ppt_x"/>
                                              </p:val>
                                            </p:tav>
                                            <p:tav tm="100000">
                                              <p:val>
                                                <p:strVal val="#ppt_x"/>
                                              </p:val>
                                            </p:tav>
                                          </p:tavLst>
                                        </p:anim>
                                        <p:anim calcmode="lin" valueType="num" p14:bounceEnd="42000">
                                          <p:cBhvr additive="base">
                                            <p:cTn id="43" dur="750" fill="hold"/>
                                            <p:tgtEl>
                                              <p:spTgt spid="57"/>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14:presetBounceEnd="42000">
                                      <p:stCondLst>
                                        <p:cond delay="2000"/>
                                      </p:stCondLst>
                                      <p:childTnLst>
                                        <p:set>
                                          <p:cBhvr>
                                            <p:cTn id="45" dur="1" fill="hold">
                                              <p:stCondLst>
                                                <p:cond delay="0"/>
                                              </p:stCondLst>
                                            </p:cTn>
                                            <p:tgtEl>
                                              <p:spTgt spid="61"/>
                                            </p:tgtEl>
                                            <p:attrNameLst>
                                              <p:attrName>style.visibility</p:attrName>
                                            </p:attrNameLst>
                                          </p:cBhvr>
                                          <p:to>
                                            <p:strVal val="visible"/>
                                          </p:to>
                                        </p:set>
                                        <p:anim calcmode="lin" valueType="num" p14:bounceEnd="42000">
                                          <p:cBhvr additive="base">
                                            <p:cTn id="46" dur="750" fill="hold"/>
                                            <p:tgtEl>
                                              <p:spTgt spid="61"/>
                                            </p:tgtEl>
                                            <p:attrNameLst>
                                              <p:attrName>ppt_x</p:attrName>
                                            </p:attrNameLst>
                                          </p:cBhvr>
                                          <p:tavLst>
                                            <p:tav tm="0">
                                              <p:val>
                                                <p:strVal val="#ppt_x"/>
                                              </p:val>
                                            </p:tav>
                                            <p:tav tm="100000">
                                              <p:val>
                                                <p:strVal val="#ppt_x"/>
                                              </p:val>
                                            </p:tav>
                                          </p:tavLst>
                                        </p:anim>
                                        <p:anim calcmode="lin" valueType="num" p14:bounceEnd="42000">
                                          <p:cBhvr additive="base">
                                            <p:cTn id="47" dur="750" fill="hold"/>
                                            <p:tgtEl>
                                              <p:spTgt spid="61"/>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14:presetBounceEnd="42000">
                                      <p:stCondLst>
                                        <p:cond delay="2500"/>
                                      </p:stCondLst>
                                      <p:childTnLst>
                                        <p:set>
                                          <p:cBhvr>
                                            <p:cTn id="49" dur="1" fill="hold">
                                              <p:stCondLst>
                                                <p:cond delay="0"/>
                                              </p:stCondLst>
                                            </p:cTn>
                                            <p:tgtEl>
                                              <p:spTgt spid="65"/>
                                            </p:tgtEl>
                                            <p:attrNameLst>
                                              <p:attrName>style.visibility</p:attrName>
                                            </p:attrNameLst>
                                          </p:cBhvr>
                                          <p:to>
                                            <p:strVal val="visible"/>
                                          </p:to>
                                        </p:set>
                                        <p:anim calcmode="lin" valueType="num" p14:bounceEnd="42000">
                                          <p:cBhvr additive="base">
                                            <p:cTn id="50" dur="750" fill="hold"/>
                                            <p:tgtEl>
                                              <p:spTgt spid="65"/>
                                            </p:tgtEl>
                                            <p:attrNameLst>
                                              <p:attrName>ppt_x</p:attrName>
                                            </p:attrNameLst>
                                          </p:cBhvr>
                                          <p:tavLst>
                                            <p:tav tm="0">
                                              <p:val>
                                                <p:strVal val="#ppt_x"/>
                                              </p:val>
                                            </p:tav>
                                            <p:tav tm="100000">
                                              <p:val>
                                                <p:strVal val="#ppt_x"/>
                                              </p:val>
                                            </p:tav>
                                          </p:tavLst>
                                        </p:anim>
                                        <p:anim calcmode="lin" valueType="num" p14:bounceEnd="42000">
                                          <p:cBhvr additive="base">
                                            <p:cTn id="51" dur="75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5" grpId="0" animBg="1"/>
          <p:bldP spid="45" grpId="1" animBg="1"/>
          <p:bldP spid="46" grpId="0" animBg="1"/>
          <p:bldP spid="46" grpId="1" animBg="1"/>
          <p:bldP spid="47" grpId="0" animBg="1"/>
          <p:bldP spid="47" grpId="1" animBg="1"/>
          <p:bldP spid="48" grpId="0" animBg="1"/>
          <p:bldP spid="48"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ppt_x</p:attrName>
                                            </p:attrNameLst>
                                          </p:cBhvr>
                                          <p:tavLst>
                                            <p:tav tm="0">
                                              <p:val>
                                                <p:strVal val="0-#ppt_w/2"/>
                                              </p:val>
                                            </p:tav>
                                            <p:tav tm="100000">
                                              <p:val>
                                                <p:strVal val="#ppt_x"/>
                                              </p:val>
                                            </p:tav>
                                          </p:tavLst>
                                        </p:anim>
                                        <p:anim calcmode="lin" valueType="num">
                                          <p:cBhvr>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0-#ppt_w/2"/>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500" fill="hold"/>
                                            <p:tgtEl>
                                              <p:spTgt spid="47"/>
                                            </p:tgtEl>
                                            <p:attrNameLst>
                                              <p:attrName>ppt_x</p:attrName>
                                            </p:attrNameLst>
                                          </p:cBhvr>
                                          <p:tavLst>
                                            <p:tav tm="0">
                                              <p:val>
                                                <p:strVal val="0-#ppt_w/2"/>
                                              </p:val>
                                            </p:tav>
                                            <p:tav tm="100000">
                                              <p:val>
                                                <p:strVal val="#ppt_x"/>
                                              </p:val>
                                            </p:tav>
                                          </p:tavLst>
                                        </p:anim>
                                        <p:anim calcmode="lin" valueType="num">
                                          <p:cBhvr>
                                            <p:cTn id="16" dur="5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0-#ppt_w/2"/>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4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4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4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4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2" presetClass="entr" presetSubtype="4" fill="hold" nodeType="withEffect">
                                      <p:stCondLst>
                                        <p:cond delay="500"/>
                                      </p:stCondLst>
                                      <p:childTnLst>
                                        <p:set>
                                          <p:cBhvr>
                                            <p:cTn id="33" dur="1" fill="hold">
                                              <p:stCondLst>
                                                <p:cond delay="0"/>
                                              </p:stCondLst>
                                            </p:cTn>
                                            <p:tgtEl>
                                              <p:spTgt spid="49"/>
                                            </p:tgtEl>
                                            <p:attrNameLst>
                                              <p:attrName>style.visibility</p:attrName>
                                            </p:attrNameLst>
                                          </p:cBhvr>
                                          <p:to>
                                            <p:strVal val="visible"/>
                                          </p:to>
                                        </p:set>
                                        <p:anim calcmode="lin" valueType="num">
                                          <p:cBhvr additive="base">
                                            <p:cTn id="34" dur="750" fill="hold"/>
                                            <p:tgtEl>
                                              <p:spTgt spid="49"/>
                                            </p:tgtEl>
                                            <p:attrNameLst>
                                              <p:attrName>ppt_x</p:attrName>
                                            </p:attrNameLst>
                                          </p:cBhvr>
                                          <p:tavLst>
                                            <p:tav tm="0">
                                              <p:val>
                                                <p:strVal val="#ppt_x"/>
                                              </p:val>
                                            </p:tav>
                                            <p:tav tm="100000">
                                              <p:val>
                                                <p:strVal val="#ppt_x"/>
                                              </p:val>
                                            </p:tav>
                                          </p:tavLst>
                                        </p:anim>
                                        <p:anim calcmode="lin" valueType="num">
                                          <p:cBhvr additive="base">
                                            <p:cTn id="35" dur="750" fill="hold"/>
                                            <p:tgtEl>
                                              <p:spTgt spid="4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1000"/>
                                      </p:stCondLst>
                                      <p:childTnLst>
                                        <p:set>
                                          <p:cBhvr>
                                            <p:cTn id="37" dur="1" fill="hold">
                                              <p:stCondLst>
                                                <p:cond delay="0"/>
                                              </p:stCondLst>
                                            </p:cTn>
                                            <p:tgtEl>
                                              <p:spTgt spid="53"/>
                                            </p:tgtEl>
                                            <p:attrNameLst>
                                              <p:attrName>style.visibility</p:attrName>
                                            </p:attrNameLst>
                                          </p:cBhvr>
                                          <p:to>
                                            <p:strVal val="visible"/>
                                          </p:to>
                                        </p:set>
                                        <p:anim calcmode="lin" valueType="num">
                                          <p:cBhvr additive="base">
                                            <p:cTn id="38" dur="750" fill="hold"/>
                                            <p:tgtEl>
                                              <p:spTgt spid="53"/>
                                            </p:tgtEl>
                                            <p:attrNameLst>
                                              <p:attrName>ppt_x</p:attrName>
                                            </p:attrNameLst>
                                          </p:cBhvr>
                                          <p:tavLst>
                                            <p:tav tm="0">
                                              <p:val>
                                                <p:strVal val="#ppt_x"/>
                                              </p:val>
                                            </p:tav>
                                            <p:tav tm="100000">
                                              <p:val>
                                                <p:strVal val="#ppt_x"/>
                                              </p:val>
                                            </p:tav>
                                          </p:tavLst>
                                        </p:anim>
                                        <p:anim calcmode="lin" valueType="num">
                                          <p:cBhvr additive="base">
                                            <p:cTn id="39" dur="750" fill="hold"/>
                                            <p:tgtEl>
                                              <p:spTgt spid="53"/>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1500"/>
                                      </p:stCondLst>
                                      <p:childTnLst>
                                        <p:set>
                                          <p:cBhvr>
                                            <p:cTn id="41" dur="1" fill="hold">
                                              <p:stCondLst>
                                                <p:cond delay="0"/>
                                              </p:stCondLst>
                                            </p:cTn>
                                            <p:tgtEl>
                                              <p:spTgt spid="57"/>
                                            </p:tgtEl>
                                            <p:attrNameLst>
                                              <p:attrName>style.visibility</p:attrName>
                                            </p:attrNameLst>
                                          </p:cBhvr>
                                          <p:to>
                                            <p:strVal val="visible"/>
                                          </p:to>
                                        </p:set>
                                        <p:anim calcmode="lin" valueType="num">
                                          <p:cBhvr additive="base">
                                            <p:cTn id="42" dur="750" fill="hold"/>
                                            <p:tgtEl>
                                              <p:spTgt spid="57"/>
                                            </p:tgtEl>
                                            <p:attrNameLst>
                                              <p:attrName>ppt_x</p:attrName>
                                            </p:attrNameLst>
                                          </p:cBhvr>
                                          <p:tavLst>
                                            <p:tav tm="0">
                                              <p:val>
                                                <p:strVal val="#ppt_x"/>
                                              </p:val>
                                            </p:tav>
                                            <p:tav tm="100000">
                                              <p:val>
                                                <p:strVal val="#ppt_x"/>
                                              </p:val>
                                            </p:tav>
                                          </p:tavLst>
                                        </p:anim>
                                        <p:anim calcmode="lin" valueType="num">
                                          <p:cBhvr additive="base">
                                            <p:cTn id="43" dur="750" fill="hold"/>
                                            <p:tgtEl>
                                              <p:spTgt spid="57"/>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200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750" fill="hold"/>
                                            <p:tgtEl>
                                              <p:spTgt spid="61"/>
                                            </p:tgtEl>
                                            <p:attrNameLst>
                                              <p:attrName>ppt_x</p:attrName>
                                            </p:attrNameLst>
                                          </p:cBhvr>
                                          <p:tavLst>
                                            <p:tav tm="0">
                                              <p:val>
                                                <p:strVal val="#ppt_x"/>
                                              </p:val>
                                            </p:tav>
                                            <p:tav tm="100000">
                                              <p:val>
                                                <p:strVal val="#ppt_x"/>
                                              </p:val>
                                            </p:tav>
                                          </p:tavLst>
                                        </p:anim>
                                        <p:anim calcmode="lin" valueType="num">
                                          <p:cBhvr additive="base">
                                            <p:cTn id="47" dur="750" fill="hold"/>
                                            <p:tgtEl>
                                              <p:spTgt spid="61"/>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2500"/>
                                      </p:stCondLst>
                                      <p:childTnLst>
                                        <p:set>
                                          <p:cBhvr>
                                            <p:cTn id="49" dur="1" fill="hold">
                                              <p:stCondLst>
                                                <p:cond delay="0"/>
                                              </p:stCondLst>
                                            </p:cTn>
                                            <p:tgtEl>
                                              <p:spTgt spid="65"/>
                                            </p:tgtEl>
                                            <p:attrNameLst>
                                              <p:attrName>style.visibility</p:attrName>
                                            </p:attrNameLst>
                                          </p:cBhvr>
                                          <p:to>
                                            <p:strVal val="visible"/>
                                          </p:to>
                                        </p:set>
                                        <p:anim calcmode="lin" valueType="num">
                                          <p:cBhvr additive="base">
                                            <p:cTn id="50" dur="750" fill="hold"/>
                                            <p:tgtEl>
                                              <p:spTgt spid="65"/>
                                            </p:tgtEl>
                                            <p:attrNameLst>
                                              <p:attrName>ppt_x</p:attrName>
                                            </p:attrNameLst>
                                          </p:cBhvr>
                                          <p:tavLst>
                                            <p:tav tm="0">
                                              <p:val>
                                                <p:strVal val="#ppt_x"/>
                                              </p:val>
                                            </p:tav>
                                            <p:tav tm="100000">
                                              <p:val>
                                                <p:strVal val="#ppt_x"/>
                                              </p:val>
                                            </p:tav>
                                          </p:tavLst>
                                        </p:anim>
                                        <p:anim calcmode="lin" valueType="num">
                                          <p:cBhvr additive="base">
                                            <p:cTn id="51" dur="75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5" grpId="0" animBg="1"/>
          <p:bldP spid="45" grpId="1" animBg="1"/>
          <p:bldP spid="46" grpId="0" animBg="1"/>
          <p:bldP spid="46" grpId="1" animBg="1"/>
          <p:bldP spid="47" grpId="0" animBg="1"/>
          <p:bldP spid="47" grpId="1" animBg="1"/>
          <p:bldP spid="48" grpId="0" animBg="1"/>
          <p:bldP spid="48" grpId="1"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a:spLocks noChangeArrowheads="1"/>
          </p:cNvSpPr>
          <p:nvPr/>
        </p:nvSpPr>
        <p:spPr bwMode="auto">
          <a:xfrm>
            <a:off x="900940"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78" name="等腰三角形 77"/>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9" name="等腰三角形 78"/>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0" name="等腰三角形 79"/>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 name="等腰三角形 80"/>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2" name="Shape 956"/>
          <p:cNvSpPr/>
          <p:nvPr/>
        </p:nvSpPr>
        <p:spPr>
          <a:xfrm>
            <a:off x="6570432" y="3193311"/>
            <a:ext cx="114701" cy="114701"/>
          </a:xfrm>
          <a:prstGeom prst="rightArrow">
            <a:avLst>
              <a:gd name="adj1" fmla="val 32000"/>
              <a:gd name="adj2" fmla="val 64000"/>
            </a:avLst>
          </a:prstGeom>
          <a:solidFill>
            <a:schemeClr val="accent4"/>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3" name="Shape 962"/>
          <p:cNvSpPr/>
          <p:nvPr/>
        </p:nvSpPr>
        <p:spPr>
          <a:xfrm rot="17525405">
            <a:off x="6511731" y="1610546"/>
            <a:ext cx="114701" cy="114701"/>
          </a:xfrm>
          <a:prstGeom prst="rightArrow">
            <a:avLst>
              <a:gd name="adj1" fmla="val 32000"/>
              <a:gd name="adj2" fmla="val 64000"/>
            </a:avLst>
          </a:prstGeom>
          <a:solidFill>
            <a:schemeClr val="accent5"/>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4" name="Shape 969"/>
          <p:cNvSpPr/>
          <p:nvPr/>
        </p:nvSpPr>
        <p:spPr>
          <a:xfrm rot="15825483">
            <a:off x="3895910" y="2201158"/>
            <a:ext cx="187981" cy="187981"/>
          </a:xfrm>
          <a:prstGeom prst="rightArrow">
            <a:avLst>
              <a:gd name="adj1" fmla="val 32000"/>
              <a:gd name="adj2" fmla="val 64000"/>
            </a:avLst>
          </a:prstGeom>
          <a:solidFill>
            <a:schemeClr val="accent3"/>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5" name="Shape 973"/>
          <p:cNvSpPr/>
          <p:nvPr/>
        </p:nvSpPr>
        <p:spPr>
          <a:xfrm rot="14699120">
            <a:off x="2309527" y="1573295"/>
            <a:ext cx="187981" cy="187981"/>
          </a:xfrm>
          <a:prstGeom prst="rightArrow">
            <a:avLst>
              <a:gd name="adj1" fmla="val 32000"/>
              <a:gd name="adj2" fmla="val 64000"/>
            </a:avLst>
          </a:prstGeom>
          <a:solidFill>
            <a:schemeClr val="accent2"/>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86" name="Group 1"/>
          <p:cNvGrpSpPr/>
          <p:nvPr/>
        </p:nvGrpSpPr>
        <p:grpSpPr>
          <a:xfrm>
            <a:off x="286046" y="2014758"/>
            <a:ext cx="3326620" cy="1653249"/>
            <a:chOff x="455983" y="3725187"/>
            <a:chExt cx="4191772" cy="2083209"/>
          </a:xfrm>
          <a:solidFill>
            <a:schemeClr val="accent2"/>
          </a:solidFill>
        </p:grpSpPr>
        <p:sp>
          <p:nvSpPr>
            <p:cNvPr id="87" name="Shape 936"/>
            <p:cNvSpPr/>
            <p:nvPr/>
          </p:nvSpPr>
          <p:spPr>
            <a:xfrm rot="3709188">
              <a:off x="1510264" y="2670906"/>
              <a:ext cx="2083209" cy="4191772"/>
            </a:xfrm>
            <a:custGeom>
              <a:avLst/>
              <a:gdLst/>
              <a:ahLst/>
              <a:cxnLst>
                <a:cxn ang="0">
                  <a:pos x="wd2" y="hd2"/>
                </a:cxn>
                <a:cxn ang="5400000">
                  <a:pos x="wd2" y="hd2"/>
                </a:cxn>
                <a:cxn ang="10800000">
                  <a:pos x="wd2" y="hd2"/>
                </a:cxn>
                <a:cxn ang="16200000">
                  <a:pos x="wd2" y="hd2"/>
                </a:cxn>
              </a:cxnLst>
              <a:rect l="0" t="0" r="r" b="b"/>
              <a:pathLst>
                <a:path w="20025" h="20820" extrusionOk="0">
                  <a:moveTo>
                    <a:pt x="6920" y="8159"/>
                  </a:moveTo>
                  <a:cubicBezTo>
                    <a:pt x="3317" y="7491"/>
                    <a:pt x="1444" y="5440"/>
                    <a:pt x="2738" y="3578"/>
                  </a:cubicBezTo>
                  <a:cubicBezTo>
                    <a:pt x="4031" y="1716"/>
                    <a:pt x="8001" y="749"/>
                    <a:pt x="11604" y="1417"/>
                  </a:cubicBezTo>
                  <a:cubicBezTo>
                    <a:pt x="15207" y="2085"/>
                    <a:pt x="17079" y="4136"/>
                    <a:pt x="15786" y="5998"/>
                  </a:cubicBezTo>
                  <a:cubicBezTo>
                    <a:pt x="14493" y="7860"/>
                    <a:pt x="10523" y="8827"/>
                    <a:pt x="6920" y="8159"/>
                  </a:cubicBezTo>
                  <a:close/>
                  <a:moveTo>
                    <a:pt x="19989" y="20009"/>
                  </a:moveTo>
                  <a:cubicBezTo>
                    <a:pt x="19702" y="19345"/>
                    <a:pt x="14734" y="11897"/>
                    <a:pt x="14734" y="11897"/>
                  </a:cubicBezTo>
                  <a:cubicBezTo>
                    <a:pt x="14734" y="11897"/>
                    <a:pt x="14597" y="11709"/>
                    <a:pt x="14207" y="11734"/>
                  </a:cubicBezTo>
                  <a:lnTo>
                    <a:pt x="12631" y="9299"/>
                  </a:lnTo>
                  <a:cubicBezTo>
                    <a:pt x="13045" y="9217"/>
                    <a:pt x="13453" y="9119"/>
                    <a:pt x="13852" y="9004"/>
                  </a:cubicBezTo>
                  <a:cubicBezTo>
                    <a:pt x="18336" y="7706"/>
                    <a:pt x="19936" y="4777"/>
                    <a:pt x="17426" y="2460"/>
                  </a:cubicBezTo>
                  <a:cubicBezTo>
                    <a:pt x="14915" y="143"/>
                    <a:pt x="9245" y="-684"/>
                    <a:pt x="4761" y="613"/>
                  </a:cubicBezTo>
                  <a:cubicBezTo>
                    <a:pt x="277" y="1910"/>
                    <a:pt x="-1323" y="4840"/>
                    <a:pt x="1188" y="7157"/>
                  </a:cubicBezTo>
                  <a:cubicBezTo>
                    <a:pt x="3160" y="8978"/>
                    <a:pt x="7085" y="9878"/>
                    <a:pt x="10852" y="9551"/>
                  </a:cubicBezTo>
                  <a:lnTo>
                    <a:pt x="12372" y="12022"/>
                  </a:lnTo>
                  <a:cubicBezTo>
                    <a:pt x="12029" y="12121"/>
                    <a:pt x="12133" y="12314"/>
                    <a:pt x="12133" y="12314"/>
                  </a:cubicBezTo>
                  <a:cubicBezTo>
                    <a:pt x="12133" y="12314"/>
                    <a:pt x="16623" y="19843"/>
                    <a:pt x="17149" y="20467"/>
                  </a:cubicBezTo>
                  <a:cubicBezTo>
                    <a:pt x="17527" y="20916"/>
                    <a:pt x="18326" y="20838"/>
                    <a:pt x="18744" y="20759"/>
                  </a:cubicBezTo>
                  <a:lnTo>
                    <a:pt x="18747" y="20763"/>
                  </a:lnTo>
                  <a:cubicBezTo>
                    <a:pt x="18747" y="20763"/>
                    <a:pt x="20277" y="20673"/>
                    <a:pt x="19989" y="20009"/>
                  </a:cubicBezTo>
                  <a:close/>
                </a:path>
              </a:pathLst>
            </a:custGeom>
            <a:solidFill>
              <a:srgbClr val="009900"/>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8" name="Shape 937"/>
            <p:cNvSpPr/>
            <p:nvPr/>
          </p:nvSpPr>
          <p:spPr>
            <a:xfrm>
              <a:off x="3160769" y="3905493"/>
              <a:ext cx="644179" cy="573035"/>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89" name="Group 2"/>
          <p:cNvGrpSpPr/>
          <p:nvPr/>
        </p:nvGrpSpPr>
        <p:grpSpPr>
          <a:xfrm>
            <a:off x="2660211" y="2369851"/>
            <a:ext cx="3172467" cy="4516014"/>
            <a:chOff x="3447595" y="4172630"/>
            <a:chExt cx="3997529" cy="5690491"/>
          </a:xfrm>
          <a:solidFill>
            <a:srgbClr val="009900"/>
          </a:solidFill>
        </p:grpSpPr>
        <p:sp>
          <p:nvSpPr>
            <p:cNvPr id="90" name="Shape 939"/>
            <p:cNvSpPr/>
            <p:nvPr/>
          </p:nvSpPr>
          <p:spPr>
            <a:xfrm rot="3709188">
              <a:off x="2601114" y="5019111"/>
              <a:ext cx="5690491" cy="3997529"/>
            </a:xfrm>
            <a:custGeom>
              <a:avLst/>
              <a:gdLst/>
              <a:ahLst/>
              <a:cxnLst>
                <a:cxn ang="0">
                  <a:pos x="wd2" y="hd2"/>
                </a:cxn>
                <a:cxn ang="5400000">
                  <a:pos x="wd2" y="hd2"/>
                </a:cxn>
                <a:cxn ang="10800000">
                  <a:pos x="wd2" y="hd2"/>
                </a:cxn>
                <a:cxn ang="16200000">
                  <a:pos x="wd2" y="hd2"/>
                </a:cxn>
              </a:cxnLst>
              <a:rect l="0" t="0" r="r" b="b"/>
              <a:pathLst>
                <a:path w="20657" h="20512" extrusionOk="0">
                  <a:moveTo>
                    <a:pt x="6563" y="12190"/>
                  </a:moveTo>
                  <a:cubicBezTo>
                    <a:pt x="4625" y="13347"/>
                    <a:pt x="2391" y="12063"/>
                    <a:pt x="1573" y="9324"/>
                  </a:cubicBezTo>
                  <a:cubicBezTo>
                    <a:pt x="755" y="6585"/>
                    <a:pt x="1663" y="3426"/>
                    <a:pt x="3601" y="2270"/>
                  </a:cubicBezTo>
                  <a:cubicBezTo>
                    <a:pt x="5539" y="1114"/>
                    <a:pt x="7773" y="2397"/>
                    <a:pt x="8591" y="5137"/>
                  </a:cubicBezTo>
                  <a:cubicBezTo>
                    <a:pt x="9409" y="7876"/>
                    <a:pt x="8501" y="11034"/>
                    <a:pt x="6563" y="12190"/>
                  </a:cubicBezTo>
                  <a:close/>
                  <a:moveTo>
                    <a:pt x="20382" y="18421"/>
                  </a:moveTo>
                  <a:cubicBezTo>
                    <a:pt x="19788" y="17838"/>
                    <a:pt x="12415" y="12213"/>
                    <a:pt x="12415" y="12213"/>
                  </a:cubicBezTo>
                  <a:cubicBezTo>
                    <a:pt x="12415" y="12213"/>
                    <a:pt x="12224" y="12078"/>
                    <a:pt x="12084" y="12310"/>
                  </a:cubicBezTo>
                  <a:lnTo>
                    <a:pt x="9693" y="10447"/>
                  </a:lnTo>
                  <a:cubicBezTo>
                    <a:pt x="9802" y="10138"/>
                    <a:pt x="9896" y="9815"/>
                    <a:pt x="9974" y="9478"/>
                  </a:cubicBezTo>
                  <a:cubicBezTo>
                    <a:pt x="10853" y="5685"/>
                    <a:pt x="9389" y="1603"/>
                    <a:pt x="6706" y="361"/>
                  </a:cubicBezTo>
                  <a:cubicBezTo>
                    <a:pt x="4022" y="-881"/>
                    <a:pt x="1134" y="1188"/>
                    <a:pt x="255" y="4981"/>
                  </a:cubicBezTo>
                  <a:cubicBezTo>
                    <a:pt x="-623" y="8774"/>
                    <a:pt x="840" y="12856"/>
                    <a:pt x="3524" y="14098"/>
                  </a:cubicBezTo>
                  <a:cubicBezTo>
                    <a:pt x="5633" y="15074"/>
                    <a:pt x="7868" y="14005"/>
                    <a:pt x="9155" y="11661"/>
                  </a:cubicBezTo>
                  <a:lnTo>
                    <a:pt x="11550" y="13594"/>
                  </a:lnTo>
                  <a:cubicBezTo>
                    <a:pt x="11483" y="13884"/>
                    <a:pt x="11664" y="14044"/>
                    <a:pt x="11664" y="14044"/>
                  </a:cubicBezTo>
                  <a:cubicBezTo>
                    <a:pt x="11664" y="14044"/>
                    <a:pt x="18902" y="20008"/>
                    <a:pt x="19564" y="20422"/>
                  </a:cubicBezTo>
                  <a:cubicBezTo>
                    <a:pt x="20040" y="20719"/>
                    <a:pt x="20307" y="20213"/>
                    <a:pt x="20419" y="19905"/>
                  </a:cubicBezTo>
                  <a:lnTo>
                    <a:pt x="20423" y="19909"/>
                  </a:lnTo>
                  <a:cubicBezTo>
                    <a:pt x="20423" y="19909"/>
                    <a:pt x="20977" y="19004"/>
                    <a:pt x="20382" y="18421"/>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1" name="Shape 940"/>
            <p:cNvSpPr/>
            <p:nvPr/>
          </p:nvSpPr>
          <p:spPr>
            <a:xfrm>
              <a:off x="4775819" y="5083474"/>
              <a:ext cx="1024365" cy="682439"/>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92" name="Group 3"/>
          <p:cNvGrpSpPr/>
          <p:nvPr/>
        </p:nvGrpSpPr>
        <p:grpSpPr>
          <a:xfrm>
            <a:off x="5522241" y="2298607"/>
            <a:ext cx="1536761" cy="3383550"/>
            <a:chOff x="7053953" y="4082857"/>
            <a:chExt cx="1936425" cy="4263508"/>
          </a:xfrm>
          <a:solidFill>
            <a:schemeClr val="accent4"/>
          </a:solidFill>
        </p:grpSpPr>
        <p:sp>
          <p:nvSpPr>
            <p:cNvPr id="93" name="Shape 942"/>
            <p:cNvSpPr/>
            <p:nvPr/>
          </p:nvSpPr>
          <p:spPr>
            <a:xfrm rot="3709188">
              <a:off x="5890412" y="5246398"/>
              <a:ext cx="4263508" cy="1936425"/>
            </a:xfrm>
            <a:custGeom>
              <a:avLst/>
              <a:gdLst/>
              <a:ahLst/>
              <a:cxnLst>
                <a:cxn ang="0">
                  <a:pos x="wd2" y="hd2"/>
                </a:cxn>
                <a:cxn ang="5400000">
                  <a:pos x="wd2" y="hd2"/>
                </a:cxn>
                <a:cxn ang="10800000">
                  <a:pos x="wd2" y="hd2"/>
                </a:cxn>
                <a:cxn ang="16200000">
                  <a:pos x="wd2" y="hd2"/>
                </a:cxn>
              </a:cxnLst>
              <a:rect l="0" t="0" r="r" b="b"/>
              <a:pathLst>
                <a:path w="20884" h="18984" extrusionOk="0">
                  <a:moveTo>
                    <a:pt x="7920" y="12526"/>
                  </a:moveTo>
                  <a:cubicBezTo>
                    <a:pt x="7094" y="16063"/>
                    <a:pt x="4992" y="17591"/>
                    <a:pt x="3225" y="15938"/>
                  </a:cubicBezTo>
                  <a:cubicBezTo>
                    <a:pt x="1458" y="14285"/>
                    <a:pt x="694" y="10078"/>
                    <a:pt x="1520" y="6541"/>
                  </a:cubicBezTo>
                  <a:cubicBezTo>
                    <a:pt x="2346" y="3004"/>
                    <a:pt x="4448" y="1476"/>
                    <a:pt x="6215" y="3129"/>
                  </a:cubicBezTo>
                  <a:cubicBezTo>
                    <a:pt x="7983" y="4782"/>
                    <a:pt x="8746" y="8989"/>
                    <a:pt x="7920" y="12526"/>
                  </a:cubicBezTo>
                  <a:close/>
                  <a:moveTo>
                    <a:pt x="20171" y="1414"/>
                  </a:moveTo>
                  <a:cubicBezTo>
                    <a:pt x="19506" y="1585"/>
                    <a:pt x="11958" y="5272"/>
                    <a:pt x="11958" y="5272"/>
                  </a:cubicBezTo>
                  <a:cubicBezTo>
                    <a:pt x="11958" y="5272"/>
                    <a:pt x="11767" y="5377"/>
                    <a:pt x="11773" y="5778"/>
                  </a:cubicBezTo>
                  <a:lnTo>
                    <a:pt x="9309" y="6935"/>
                  </a:lnTo>
                  <a:cubicBezTo>
                    <a:pt x="9247" y="6499"/>
                    <a:pt x="9170" y="6066"/>
                    <a:pt x="9076" y="5640"/>
                  </a:cubicBezTo>
                  <a:cubicBezTo>
                    <a:pt x="8013" y="851"/>
                    <a:pt x="5211" y="-1308"/>
                    <a:pt x="2818" y="819"/>
                  </a:cubicBezTo>
                  <a:cubicBezTo>
                    <a:pt x="425" y="2946"/>
                    <a:pt x="-654" y="8553"/>
                    <a:pt x="409" y="13343"/>
                  </a:cubicBezTo>
                  <a:cubicBezTo>
                    <a:pt x="1472" y="18133"/>
                    <a:pt x="4273" y="20292"/>
                    <a:pt x="6666" y="18165"/>
                  </a:cubicBezTo>
                  <a:cubicBezTo>
                    <a:pt x="8547" y="16493"/>
                    <a:pt x="9616" y="12672"/>
                    <a:pt x="9471" y="8787"/>
                  </a:cubicBezTo>
                  <a:lnTo>
                    <a:pt x="11970" y="7693"/>
                  </a:lnTo>
                  <a:cubicBezTo>
                    <a:pt x="12051" y="8060"/>
                    <a:pt x="12246" y="7990"/>
                    <a:pt x="12246" y="7990"/>
                  </a:cubicBezTo>
                  <a:cubicBezTo>
                    <a:pt x="12246" y="7990"/>
                    <a:pt x="19850" y="4802"/>
                    <a:pt x="20487" y="4382"/>
                  </a:cubicBezTo>
                  <a:cubicBezTo>
                    <a:pt x="20946" y="4080"/>
                    <a:pt x="20907" y="3255"/>
                    <a:pt x="20849" y="2815"/>
                  </a:cubicBezTo>
                  <a:lnTo>
                    <a:pt x="20854" y="2813"/>
                  </a:lnTo>
                  <a:cubicBezTo>
                    <a:pt x="20854" y="2813"/>
                    <a:pt x="20837" y="1243"/>
                    <a:pt x="20171" y="1414"/>
                  </a:cubicBezTo>
                  <a:close/>
                </a:path>
              </a:pathLst>
            </a:custGeom>
            <a:solidFill>
              <a:srgbClr val="009900"/>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94" name="Group 948"/>
            <p:cNvGrpSpPr/>
            <p:nvPr/>
          </p:nvGrpSpPr>
          <p:grpSpPr>
            <a:xfrm>
              <a:off x="7224604" y="5005514"/>
              <a:ext cx="476378" cy="407176"/>
              <a:chOff x="88298" y="148073"/>
              <a:chExt cx="1073281" cy="917360"/>
            </a:xfrm>
            <a:grpFill/>
          </p:grpSpPr>
          <p:sp>
            <p:nvSpPr>
              <p:cNvPr id="95" name="Shape 943"/>
              <p:cNvSpPr/>
              <p:nvPr/>
            </p:nvSpPr>
            <p:spPr>
              <a:xfrm>
                <a:off x="88298" y="606758"/>
                <a:ext cx="187155" cy="458673"/>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6" name="Shape 944"/>
              <p:cNvSpPr/>
              <p:nvPr/>
            </p:nvSpPr>
            <p:spPr>
              <a:xfrm>
                <a:off x="383673" y="410728"/>
                <a:ext cx="187155" cy="654705"/>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7" name="Shape 945"/>
              <p:cNvSpPr/>
              <p:nvPr/>
            </p:nvSpPr>
            <p:spPr>
              <a:xfrm>
                <a:off x="679049" y="249029"/>
                <a:ext cx="187155" cy="816403"/>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8" name="Shape 946"/>
              <p:cNvSpPr/>
              <p:nvPr/>
            </p:nvSpPr>
            <p:spPr>
              <a:xfrm>
                <a:off x="974424" y="148073"/>
                <a:ext cx="187155" cy="917359"/>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grpSp>
        <p:nvGrpSpPr>
          <p:cNvPr id="99" name="Group 4"/>
          <p:cNvGrpSpPr/>
          <p:nvPr/>
        </p:nvGrpSpPr>
        <p:grpSpPr>
          <a:xfrm>
            <a:off x="6071745" y="1445652"/>
            <a:ext cx="1635528" cy="2144064"/>
            <a:chOff x="7746365" y="3008075"/>
            <a:chExt cx="2060879" cy="2701669"/>
          </a:xfrm>
          <a:solidFill>
            <a:schemeClr val="accent5"/>
          </a:solidFill>
        </p:grpSpPr>
        <p:sp>
          <p:nvSpPr>
            <p:cNvPr id="100" name="Shape 950"/>
            <p:cNvSpPr/>
            <p:nvPr/>
          </p:nvSpPr>
          <p:spPr>
            <a:xfrm rot="3709188">
              <a:off x="7425970" y="3328470"/>
              <a:ext cx="2701669" cy="2060879"/>
            </a:xfrm>
            <a:custGeom>
              <a:avLst/>
              <a:gdLst/>
              <a:ahLst/>
              <a:cxnLst>
                <a:cxn ang="0">
                  <a:pos x="wd2" y="hd2"/>
                </a:cxn>
                <a:cxn ang="5400000">
                  <a:pos x="wd2" y="hd2"/>
                </a:cxn>
                <a:cxn ang="10800000">
                  <a:pos x="wd2" y="hd2"/>
                </a:cxn>
                <a:cxn ang="16200000">
                  <a:pos x="wd2" y="hd2"/>
                </a:cxn>
              </a:cxnLst>
              <a:rect l="0" t="0" r="r" b="b"/>
              <a:pathLst>
                <a:path w="20896" h="20567" extrusionOk="0">
                  <a:moveTo>
                    <a:pt x="9238" y="14072"/>
                  </a:moveTo>
                  <a:cubicBezTo>
                    <a:pt x="9105" y="16884"/>
                    <a:pt x="7229" y="19023"/>
                    <a:pt x="5050" y="18851"/>
                  </a:cubicBezTo>
                  <a:cubicBezTo>
                    <a:pt x="2871" y="18678"/>
                    <a:pt x="1212" y="16258"/>
                    <a:pt x="1346" y="13446"/>
                  </a:cubicBezTo>
                  <a:cubicBezTo>
                    <a:pt x="1480" y="10634"/>
                    <a:pt x="3355" y="8495"/>
                    <a:pt x="5535" y="8668"/>
                  </a:cubicBezTo>
                  <a:cubicBezTo>
                    <a:pt x="7714" y="8841"/>
                    <a:pt x="9372" y="11260"/>
                    <a:pt x="9238" y="14072"/>
                  </a:cubicBezTo>
                  <a:close/>
                  <a:moveTo>
                    <a:pt x="19715" y="121"/>
                  </a:moveTo>
                  <a:cubicBezTo>
                    <a:pt x="19056" y="588"/>
                    <a:pt x="11954" y="7063"/>
                    <a:pt x="11954" y="7063"/>
                  </a:cubicBezTo>
                  <a:cubicBezTo>
                    <a:pt x="11954" y="7063"/>
                    <a:pt x="11777" y="7234"/>
                    <a:pt x="11865" y="7501"/>
                  </a:cubicBezTo>
                  <a:lnTo>
                    <a:pt x="9537" y="9583"/>
                  </a:lnTo>
                  <a:cubicBezTo>
                    <a:pt x="9384" y="9323"/>
                    <a:pt x="9214" y="9074"/>
                    <a:pt x="9029" y="8838"/>
                  </a:cubicBezTo>
                  <a:cubicBezTo>
                    <a:pt x="6939" y="6186"/>
                    <a:pt x="3579" y="6222"/>
                    <a:pt x="1523" y="8918"/>
                  </a:cubicBezTo>
                  <a:cubicBezTo>
                    <a:pt x="-532" y="11614"/>
                    <a:pt x="-504" y="15949"/>
                    <a:pt x="1585" y="18601"/>
                  </a:cubicBezTo>
                  <a:cubicBezTo>
                    <a:pt x="3675" y="21253"/>
                    <a:pt x="7035" y="21217"/>
                    <a:pt x="9090" y="18521"/>
                  </a:cubicBezTo>
                  <a:cubicBezTo>
                    <a:pt x="10706" y="16403"/>
                    <a:pt x="11034" y="13271"/>
                    <a:pt x="10087" y="10740"/>
                  </a:cubicBezTo>
                  <a:lnTo>
                    <a:pt x="12463" y="8682"/>
                  </a:lnTo>
                  <a:cubicBezTo>
                    <a:pt x="12623" y="8885"/>
                    <a:pt x="12812" y="8735"/>
                    <a:pt x="12812" y="8735"/>
                  </a:cubicBezTo>
                  <a:cubicBezTo>
                    <a:pt x="12812" y="8735"/>
                    <a:pt x="20075" y="2565"/>
                    <a:pt x="20653" y="1945"/>
                  </a:cubicBezTo>
                  <a:cubicBezTo>
                    <a:pt x="21068" y="1500"/>
                    <a:pt x="20858" y="966"/>
                    <a:pt x="20708" y="702"/>
                  </a:cubicBezTo>
                  <a:lnTo>
                    <a:pt x="20712" y="698"/>
                  </a:lnTo>
                  <a:cubicBezTo>
                    <a:pt x="20712" y="698"/>
                    <a:pt x="20373" y="-347"/>
                    <a:pt x="19715" y="121"/>
                  </a:cubicBezTo>
                  <a:close/>
                </a:path>
              </a:pathLst>
            </a:custGeom>
            <a:solidFill>
              <a:srgbClr val="009900"/>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101" name="Shape 951"/>
            <p:cNvSpPr/>
            <p:nvPr/>
          </p:nvSpPr>
          <p:spPr>
            <a:xfrm rot="20460000" flipH="1">
              <a:off x="7970947" y="3710668"/>
              <a:ext cx="438667" cy="43866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sp>
        <p:nvSpPr>
          <p:cNvPr id="102" name="TextBox 101"/>
          <p:cNvSpPr txBox="1"/>
          <p:nvPr/>
        </p:nvSpPr>
        <p:spPr>
          <a:xfrm>
            <a:off x="6766486" y="1074599"/>
            <a:ext cx="1470701" cy="384529"/>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a:t>
            </a:r>
            <a:endParaRPr lang="en-GB" sz="833" dirty="0">
              <a:solidFill>
                <a:prstClr val="white">
                  <a:lumMod val="50000"/>
                </a:prstClr>
              </a:solidFill>
              <a:latin typeface="微软雅黑"/>
              <a:ea typeface="微软雅黑"/>
            </a:endParaRPr>
          </a:p>
        </p:txBody>
      </p:sp>
      <p:sp>
        <p:nvSpPr>
          <p:cNvPr id="103" name="TextBox 102"/>
          <p:cNvSpPr txBox="1"/>
          <p:nvPr/>
        </p:nvSpPr>
        <p:spPr>
          <a:xfrm>
            <a:off x="6766486" y="874947"/>
            <a:ext cx="1508930" cy="170944"/>
          </a:xfrm>
          <a:prstGeom prst="rect">
            <a:avLst/>
          </a:prstGeom>
          <a:noFill/>
        </p:spPr>
        <p:txBody>
          <a:bodyPr wrap="square" lIns="0" tIns="0" rIns="0" bIns="0" rtlCol="0">
            <a:spAutoFit/>
          </a:bodyPr>
          <a:lstStyle/>
          <a:p>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104" name="TextBox 103"/>
          <p:cNvSpPr txBox="1"/>
          <p:nvPr/>
        </p:nvSpPr>
        <p:spPr>
          <a:xfrm>
            <a:off x="6871927" y="3314399"/>
            <a:ext cx="1470701" cy="384529"/>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833" dirty="0">
              <a:solidFill>
                <a:prstClr val="white">
                  <a:lumMod val="50000"/>
                </a:prstClr>
              </a:solidFill>
              <a:latin typeface="微软雅黑"/>
              <a:ea typeface="微软雅黑"/>
            </a:endParaRPr>
          </a:p>
        </p:txBody>
      </p:sp>
      <p:sp>
        <p:nvSpPr>
          <p:cNvPr id="105" name="TextBox 104"/>
          <p:cNvSpPr txBox="1"/>
          <p:nvPr/>
        </p:nvSpPr>
        <p:spPr>
          <a:xfrm>
            <a:off x="6871928" y="3114748"/>
            <a:ext cx="1508930" cy="170944"/>
          </a:xfrm>
          <a:prstGeom prst="rect">
            <a:avLst/>
          </a:prstGeom>
          <a:noFill/>
        </p:spPr>
        <p:txBody>
          <a:bodyPr wrap="square" lIns="0" tIns="0" rIns="0" bIns="0" rtlCol="0">
            <a:spAutoFit/>
          </a:bodyPr>
          <a:lstStyle/>
          <a:p>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106" name="TextBox 105"/>
          <p:cNvSpPr txBox="1"/>
          <p:nvPr/>
        </p:nvSpPr>
        <p:spPr>
          <a:xfrm>
            <a:off x="3690135" y="1670093"/>
            <a:ext cx="1470701" cy="384529"/>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833" dirty="0">
              <a:solidFill>
                <a:prstClr val="white">
                  <a:lumMod val="50000"/>
                </a:prstClr>
              </a:solidFill>
              <a:latin typeface="微软雅黑"/>
              <a:ea typeface="微软雅黑"/>
            </a:endParaRPr>
          </a:p>
        </p:txBody>
      </p:sp>
      <p:sp>
        <p:nvSpPr>
          <p:cNvPr id="107" name="TextBox 106"/>
          <p:cNvSpPr txBox="1"/>
          <p:nvPr/>
        </p:nvSpPr>
        <p:spPr>
          <a:xfrm>
            <a:off x="3690135" y="1470441"/>
            <a:ext cx="1508930" cy="170944"/>
          </a:xfrm>
          <a:prstGeom prst="rect">
            <a:avLst/>
          </a:prstGeom>
          <a:noFill/>
        </p:spPr>
        <p:txBody>
          <a:bodyPr wrap="square" lIns="0" tIns="0" rIns="0" bIns="0" rtlCol="0">
            <a:spAutoFit/>
          </a:bodyPr>
          <a:lstStyle/>
          <a:p>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108" name="TextBox 107"/>
          <p:cNvSpPr txBox="1"/>
          <p:nvPr/>
        </p:nvSpPr>
        <p:spPr>
          <a:xfrm>
            <a:off x="1922502" y="1019642"/>
            <a:ext cx="1470701" cy="384529"/>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833" dirty="0">
              <a:solidFill>
                <a:prstClr val="white">
                  <a:lumMod val="50000"/>
                </a:prstClr>
              </a:solidFill>
              <a:latin typeface="微软雅黑"/>
              <a:ea typeface="微软雅黑"/>
            </a:endParaRPr>
          </a:p>
        </p:txBody>
      </p:sp>
      <p:sp>
        <p:nvSpPr>
          <p:cNvPr id="109" name="TextBox 108"/>
          <p:cNvSpPr txBox="1"/>
          <p:nvPr/>
        </p:nvSpPr>
        <p:spPr>
          <a:xfrm>
            <a:off x="1922502" y="819990"/>
            <a:ext cx="1508930" cy="170944"/>
          </a:xfrm>
          <a:prstGeom prst="rect">
            <a:avLst/>
          </a:prstGeom>
          <a:noFill/>
        </p:spPr>
        <p:txBody>
          <a:bodyPr wrap="square" lIns="0" tIns="0" rIns="0" bIns="0" rtlCol="0">
            <a:spAutoFit/>
          </a:bodyPr>
          <a:lstStyle/>
          <a:p>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ppt_x</p:attrName>
                                        </p:attrNameLst>
                                      </p:cBhvr>
                                      <p:tavLst>
                                        <p:tav tm="0">
                                          <p:val>
                                            <p:strVal val="0-#ppt_w/2"/>
                                          </p:val>
                                        </p:tav>
                                        <p:tav tm="100000">
                                          <p:val>
                                            <p:strVal val="#ppt_x"/>
                                          </p:val>
                                        </p:tav>
                                      </p:tavLst>
                                    </p:anim>
                                    <p:anim calcmode="lin" valueType="num">
                                      <p:cBhvr>
                                        <p:cTn id="8" dur="5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p:cTn id="11" dur="500" fill="hold"/>
                                        <p:tgtEl>
                                          <p:spTgt spid="79"/>
                                        </p:tgtEl>
                                        <p:attrNameLst>
                                          <p:attrName>ppt_x</p:attrName>
                                        </p:attrNameLst>
                                      </p:cBhvr>
                                      <p:tavLst>
                                        <p:tav tm="0">
                                          <p:val>
                                            <p:strVal val="0-#ppt_w/2"/>
                                          </p:val>
                                        </p:tav>
                                        <p:tav tm="100000">
                                          <p:val>
                                            <p:strVal val="#ppt_x"/>
                                          </p:val>
                                        </p:tav>
                                      </p:tavLst>
                                    </p:anim>
                                    <p:anim calcmode="lin" valueType="num">
                                      <p:cBhvr>
                                        <p:cTn id="12" dur="500" fill="hold"/>
                                        <p:tgtEl>
                                          <p:spTgt spid="7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p:cTn id="15" dur="500" fill="hold"/>
                                        <p:tgtEl>
                                          <p:spTgt spid="80"/>
                                        </p:tgtEl>
                                        <p:attrNameLst>
                                          <p:attrName>ppt_x</p:attrName>
                                        </p:attrNameLst>
                                      </p:cBhvr>
                                      <p:tavLst>
                                        <p:tav tm="0">
                                          <p:val>
                                            <p:strVal val="0-#ppt_w/2"/>
                                          </p:val>
                                        </p:tav>
                                        <p:tav tm="100000">
                                          <p:val>
                                            <p:strVal val="#ppt_x"/>
                                          </p:val>
                                        </p:tav>
                                      </p:tavLst>
                                    </p:anim>
                                    <p:anim calcmode="lin" valueType="num">
                                      <p:cBhvr>
                                        <p:cTn id="16" dur="500" fill="hold"/>
                                        <p:tgtEl>
                                          <p:spTgt spid="8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ppt_x</p:attrName>
                                        </p:attrNameLst>
                                      </p:cBhvr>
                                      <p:tavLst>
                                        <p:tav tm="0">
                                          <p:val>
                                            <p:strVal val="0-#ppt_w/2"/>
                                          </p:val>
                                        </p:tav>
                                        <p:tav tm="100000">
                                          <p:val>
                                            <p:strVal val="#ppt_x"/>
                                          </p:val>
                                        </p:tav>
                                      </p:tavLst>
                                    </p:anim>
                                    <p:anim calcmode="lin" valueType="num">
                                      <p:cBhvr>
                                        <p:cTn id="20" dur="500" fill="hold"/>
                                        <p:tgtEl>
                                          <p:spTgt spid="8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7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7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8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8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500"/>
                                        <p:tgtEl>
                                          <p:spTgt spid="77"/>
                                        </p:tgtEl>
                                      </p:cBhvr>
                                    </p:animEffect>
                                  </p:childTnLst>
                                </p:cTn>
                              </p:par>
                            </p:childTnLst>
                          </p:cTn>
                        </p:par>
                        <p:par>
                          <p:cTn id="32" fill="hold">
                            <p:stCondLst>
                              <p:cond delay="800"/>
                            </p:stCondLst>
                            <p:childTnLst>
                              <p:par>
                                <p:cTn id="33" presetID="10" presetClass="entr" presetSubtype="0" fill="hold" nodeType="after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fade">
                                      <p:cBhvr>
                                        <p:cTn id="35" dur="200"/>
                                        <p:tgtEl>
                                          <p:spTgt spid="86"/>
                                        </p:tgtEl>
                                      </p:cBhvr>
                                    </p:animEffect>
                                  </p:childTnLst>
                                </p:cTn>
                              </p:par>
                            </p:childTnLst>
                          </p:cTn>
                        </p:par>
                        <p:par>
                          <p:cTn id="36" fill="hold">
                            <p:stCondLst>
                              <p:cond delay="1000"/>
                            </p:stCondLst>
                            <p:childTnLst>
                              <p:par>
                                <p:cTn id="37" presetID="18" presetClass="entr" presetSubtype="9"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strips(upLeft)">
                                      <p:cBhvr>
                                        <p:cTn id="39" dur="200"/>
                                        <p:tgtEl>
                                          <p:spTgt spid="85"/>
                                        </p:tgtEl>
                                      </p:cBhvr>
                                    </p:animEffect>
                                  </p:childTnLst>
                                </p:cTn>
                              </p:par>
                            </p:childTnLst>
                          </p:cTn>
                        </p:par>
                        <p:par>
                          <p:cTn id="40" fill="hold">
                            <p:stCondLst>
                              <p:cond delay="1200"/>
                            </p:stCondLst>
                            <p:childTnLst>
                              <p:par>
                                <p:cTn id="41" presetID="10" presetClass="entr" presetSubtype="0" fill="hold" grpId="0" nodeType="afterEffect">
                                  <p:stCondLst>
                                    <p:cond delay="0"/>
                                  </p:stCondLst>
                                  <p:childTnLst>
                                    <p:set>
                                      <p:cBhvr>
                                        <p:cTn id="42" dur="1" fill="hold">
                                          <p:stCondLst>
                                            <p:cond delay="0"/>
                                          </p:stCondLst>
                                        </p:cTn>
                                        <p:tgtEl>
                                          <p:spTgt spid="109"/>
                                        </p:tgtEl>
                                        <p:attrNameLst>
                                          <p:attrName>style.visibility</p:attrName>
                                        </p:attrNameLst>
                                      </p:cBhvr>
                                      <p:to>
                                        <p:strVal val="visible"/>
                                      </p:to>
                                    </p:set>
                                    <p:animEffect transition="in" filter="fade">
                                      <p:cBhvr>
                                        <p:cTn id="43" dur="200"/>
                                        <p:tgtEl>
                                          <p:spTgt spid="109"/>
                                        </p:tgtEl>
                                      </p:cBhvr>
                                    </p:animEffect>
                                  </p:childTnLst>
                                </p:cTn>
                              </p:par>
                              <p:par>
                                <p:cTn id="44" presetID="18" presetClass="entr" presetSubtype="6"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strips(downRight)">
                                      <p:cBhvr>
                                        <p:cTn id="46" dur="200"/>
                                        <p:tgtEl>
                                          <p:spTgt spid="108"/>
                                        </p:tgtEl>
                                      </p:cBhvr>
                                    </p:animEffect>
                                  </p:childTnLst>
                                </p:cTn>
                              </p:par>
                            </p:childTnLst>
                          </p:cTn>
                        </p:par>
                        <p:par>
                          <p:cTn id="47" fill="hold">
                            <p:stCondLst>
                              <p:cond delay="1400"/>
                            </p:stCondLst>
                            <p:childTnLst>
                              <p:par>
                                <p:cTn id="48" presetID="10" presetClass="entr" presetSubtype="0" fill="hold" nodeType="afterEffect">
                                  <p:stCondLst>
                                    <p:cond delay="0"/>
                                  </p:stCondLst>
                                  <p:childTnLst>
                                    <p:set>
                                      <p:cBhvr>
                                        <p:cTn id="49" dur="1" fill="hold">
                                          <p:stCondLst>
                                            <p:cond delay="0"/>
                                          </p:stCondLst>
                                        </p:cTn>
                                        <p:tgtEl>
                                          <p:spTgt spid="89"/>
                                        </p:tgtEl>
                                        <p:attrNameLst>
                                          <p:attrName>style.visibility</p:attrName>
                                        </p:attrNameLst>
                                      </p:cBhvr>
                                      <p:to>
                                        <p:strVal val="visible"/>
                                      </p:to>
                                    </p:set>
                                    <p:animEffect transition="in" filter="fade">
                                      <p:cBhvr>
                                        <p:cTn id="50" dur="200"/>
                                        <p:tgtEl>
                                          <p:spTgt spid="89"/>
                                        </p:tgtEl>
                                      </p:cBhvr>
                                    </p:animEffect>
                                  </p:childTnLst>
                                </p:cTn>
                              </p:par>
                            </p:childTnLst>
                          </p:cTn>
                        </p:par>
                        <p:par>
                          <p:cTn id="51" fill="hold">
                            <p:stCondLst>
                              <p:cond delay="1600"/>
                            </p:stCondLst>
                            <p:childTnLst>
                              <p:par>
                                <p:cTn id="52" presetID="22" presetClass="entr" presetSubtype="4" fill="hold" grpId="0"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wipe(down)">
                                      <p:cBhvr>
                                        <p:cTn id="54" dur="200"/>
                                        <p:tgtEl>
                                          <p:spTgt spid="84"/>
                                        </p:tgtEl>
                                      </p:cBhvr>
                                    </p:animEffect>
                                  </p:childTnLst>
                                </p:cTn>
                              </p:par>
                            </p:childTnLst>
                          </p:cTn>
                        </p:par>
                        <p:par>
                          <p:cTn id="55" fill="hold">
                            <p:stCondLst>
                              <p:cond delay="1800"/>
                            </p:stCondLst>
                            <p:childTnLst>
                              <p:par>
                                <p:cTn id="56" presetID="10" presetClass="entr" presetSubtype="0" fill="hold" grpId="0" nodeType="afterEffect">
                                  <p:stCondLst>
                                    <p:cond delay="0"/>
                                  </p:stCondLst>
                                  <p:childTnLst>
                                    <p:set>
                                      <p:cBhvr>
                                        <p:cTn id="57" dur="1" fill="hold">
                                          <p:stCondLst>
                                            <p:cond delay="0"/>
                                          </p:stCondLst>
                                        </p:cTn>
                                        <p:tgtEl>
                                          <p:spTgt spid="107"/>
                                        </p:tgtEl>
                                        <p:attrNameLst>
                                          <p:attrName>style.visibility</p:attrName>
                                        </p:attrNameLst>
                                      </p:cBhvr>
                                      <p:to>
                                        <p:strVal val="visible"/>
                                      </p:to>
                                    </p:set>
                                    <p:animEffect transition="in" filter="fade">
                                      <p:cBhvr>
                                        <p:cTn id="58" dur="200"/>
                                        <p:tgtEl>
                                          <p:spTgt spid="107"/>
                                        </p:tgtEl>
                                      </p:cBhvr>
                                    </p:animEffect>
                                  </p:childTnLst>
                                </p:cTn>
                              </p:par>
                              <p:par>
                                <p:cTn id="59" presetID="18" presetClass="entr" presetSubtype="6"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Effect transition="in" filter="strips(downRight)">
                                      <p:cBhvr>
                                        <p:cTn id="61" dur="200"/>
                                        <p:tgtEl>
                                          <p:spTgt spid="106"/>
                                        </p:tgtEl>
                                      </p:cBhvr>
                                    </p:animEffect>
                                  </p:childTnLst>
                                </p:cTn>
                              </p:par>
                            </p:childTnLst>
                          </p:cTn>
                        </p:par>
                        <p:par>
                          <p:cTn id="62" fill="hold">
                            <p:stCondLst>
                              <p:cond delay="2000"/>
                            </p:stCondLst>
                            <p:childTnLst>
                              <p:par>
                                <p:cTn id="63" presetID="10" presetClass="entr" presetSubtype="0" fill="hold"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fade">
                                      <p:cBhvr>
                                        <p:cTn id="65" dur="200"/>
                                        <p:tgtEl>
                                          <p:spTgt spid="92"/>
                                        </p:tgtEl>
                                      </p:cBhvr>
                                    </p:animEffect>
                                  </p:childTnLst>
                                </p:cTn>
                              </p:par>
                            </p:childTnLst>
                          </p:cTn>
                        </p:par>
                        <p:par>
                          <p:cTn id="66" fill="hold">
                            <p:stCondLst>
                              <p:cond delay="2200"/>
                            </p:stCondLst>
                            <p:childTnLst>
                              <p:par>
                                <p:cTn id="67" presetID="22" presetClass="entr" presetSubtype="8" fill="hold" grpId="0" nodeType="afterEffect">
                                  <p:stCondLst>
                                    <p:cond delay="0"/>
                                  </p:stCondLst>
                                  <p:childTnLst>
                                    <p:set>
                                      <p:cBhvr>
                                        <p:cTn id="68" dur="1" fill="hold">
                                          <p:stCondLst>
                                            <p:cond delay="0"/>
                                          </p:stCondLst>
                                        </p:cTn>
                                        <p:tgtEl>
                                          <p:spTgt spid="82"/>
                                        </p:tgtEl>
                                        <p:attrNameLst>
                                          <p:attrName>style.visibility</p:attrName>
                                        </p:attrNameLst>
                                      </p:cBhvr>
                                      <p:to>
                                        <p:strVal val="visible"/>
                                      </p:to>
                                    </p:set>
                                    <p:animEffect transition="in" filter="wipe(left)">
                                      <p:cBhvr>
                                        <p:cTn id="69" dur="200"/>
                                        <p:tgtEl>
                                          <p:spTgt spid="82"/>
                                        </p:tgtEl>
                                      </p:cBhvr>
                                    </p:animEffect>
                                  </p:childTnLst>
                                </p:cTn>
                              </p:par>
                            </p:childTnLst>
                          </p:cTn>
                        </p:par>
                        <p:par>
                          <p:cTn id="70" fill="hold">
                            <p:stCondLst>
                              <p:cond delay="2400"/>
                            </p:stCondLst>
                            <p:childTnLst>
                              <p:par>
                                <p:cTn id="71" presetID="10" presetClass="entr" presetSubtype="0" fill="hold" grpId="0" nodeType="afterEffect">
                                  <p:stCondLst>
                                    <p:cond delay="0"/>
                                  </p:stCondLst>
                                  <p:childTnLst>
                                    <p:set>
                                      <p:cBhvr>
                                        <p:cTn id="72" dur="1" fill="hold">
                                          <p:stCondLst>
                                            <p:cond delay="0"/>
                                          </p:stCondLst>
                                        </p:cTn>
                                        <p:tgtEl>
                                          <p:spTgt spid="105"/>
                                        </p:tgtEl>
                                        <p:attrNameLst>
                                          <p:attrName>style.visibility</p:attrName>
                                        </p:attrNameLst>
                                      </p:cBhvr>
                                      <p:to>
                                        <p:strVal val="visible"/>
                                      </p:to>
                                    </p:set>
                                    <p:animEffect transition="in" filter="fade">
                                      <p:cBhvr>
                                        <p:cTn id="73" dur="200"/>
                                        <p:tgtEl>
                                          <p:spTgt spid="105"/>
                                        </p:tgtEl>
                                      </p:cBhvr>
                                    </p:animEffect>
                                  </p:childTnLst>
                                </p:cTn>
                              </p:par>
                              <p:par>
                                <p:cTn id="74" presetID="18" presetClass="entr" presetSubtype="6" fill="hold" grpId="0" nodeType="withEffect">
                                  <p:stCondLst>
                                    <p:cond delay="0"/>
                                  </p:stCondLst>
                                  <p:childTnLst>
                                    <p:set>
                                      <p:cBhvr>
                                        <p:cTn id="75" dur="1" fill="hold">
                                          <p:stCondLst>
                                            <p:cond delay="0"/>
                                          </p:stCondLst>
                                        </p:cTn>
                                        <p:tgtEl>
                                          <p:spTgt spid="104"/>
                                        </p:tgtEl>
                                        <p:attrNameLst>
                                          <p:attrName>style.visibility</p:attrName>
                                        </p:attrNameLst>
                                      </p:cBhvr>
                                      <p:to>
                                        <p:strVal val="visible"/>
                                      </p:to>
                                    </p:set>
                                    <p:animEffect transition="in" filter="strips(downRight)">
                                      <p:cBhvr>
                                        <p:cTn id="76" dur="200"/>
                                        <p:tgtEl>
                                          <p:spTgt spid="104"/>
                                        </p:tgtEl>
                                      </p:cBhvr>
                                    </p:animEffect>
                                  </p:childTnLst>
                                </p:cTn>
                              </p:par>
                            </p:childTnLst>
                          </p:cTn>
                        </p:par>
                        <p:par>
                          <p:cTn id="77" fill="hold">
                            <p:stCondLst>
                              <p:cond delay="2600"/>
                            </p:stCondLst>
                            <p:childTnLst>
                              <p:par>
                                <p:cTn id="78" presetID="10" presetClass="entr" presetSubtype="0" fill="hold" nodeType="after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fade">
                                      <p:cBhvr>
                                        <p:cTn id="80" dur="200"/>
                                        <p:tgtEl>
                                          <p:spTgt spid="99"/>
                                        </p:tgtEl>
                                      </p:cBhvr>
                                    </p:animEffect>
                                  </p:childTnLst>
                                </p:cTn>
                              </p:par>
                            </p:childTnLst>
                          </p:cTn>
                        </p:par>
                        <p:par>
                          <p:cTn id="81" fill="hold">
                            <p:stCondLst>
                              <p:cond delay="2800"/>
                            </p:stCondLst>
                            <p:childTnLst>
                              <p:par>
                                <p:cTn id="82" presetID="18" presetClass="entr" presetSubtype="3"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strips(upRight)">
                                      <p:cBhvr>
                                        <p:cTn id="84" dur="200"/>
                                        <p:tgtEl>
                                          <p:spTgt spid="83"/>
                                        </p:tgtEl>
                                      </p:cBhvr>
                                    </p:animEffect>
                                  </p:childTnLst>
                                </p:cTn>
                              </p:par>
                            </p:childTnLst>
                          </p:cTn>
                        </p:par>
                        <p:par>
                          <p:cTn id="85" fill="hold">
                            <p:stCondLst>
                              <p:cond delay="3000"/>
                            </p:stCondLst>
                            <p:childTnLst>
                              <p:par>
                                <p:cTn id="86" presetID="10" presetClass="entr" presetSubtype="0" fill="hold" grpId="0" nodeType="afterEffect">
                                  <p:stCondLst>
                                    <p:cond delay="0"/>
                                  </p:stCondLst>
                                  <p:childTnLst>
                                    <p:set>
                                      <p:cBhvr>
                                        <p:cTn id="87" dur="1" fill="hold">
                                          <p:stCondLst>
                                            <p:cond delay="0"/>
                                          </p:stCondLst>
                                        </p:cTn>
                                        <p:tgtEl>
                                          <p:spTgt spid="103"/>
                                        </p:tgtEl>
                                        <p:attrNameLst>
                                          <p:attrName>style.visibility</p:attrName>
                                        </p:attrNameLst>
                                      </p:cBhvr>
                                      <p:to>
                                        <p:strVal val="visible"/>
                                      </p:to>
                                    </p:set>
                                    <p:animEffect transition="in" filter="fade">
                                      <p:cBhvr>
                                        <p:cTn id="88" dur="200"/>
                                        <p:tgtEl>
                                          <p:spTgt spid="103"/>
                                        </p:tgtEl>
                                      </p:cBhvr>
                                    </p:animEffect>
                                  </p:childTnLst>
                                </p:cTn>
                              </p:par>
                              <p:par>
                                <p:cTn id="89" presetID="18" presetClass="entr" presetSubtype="6" fill="hold" grpId="0" nodeType="withEffect">
                                  <p:stCondLst>
                                    <p:cond delay="0"/>
                                  </p:stCondLst>
                                  <p:childTnLst>
                                    <p:set>
                                      <p:cBhvr>
                                        <p:cTn id="90" dur="1" fill="hold">
                                          <p:stCondLst>
                                            <p:cond delay="0"/>
                                          </p:stCondLst>
                                        </p:cTn>
                                        <p:tgtEl>
                                          <p:spTgt spid="102"/>
                                        </p:tgtEl>
                                        <p:attrNameLst>
                                          <p:attrName>style.visibility</p:attrName>
                                        </p:attrNameLst>
                                      </p:cBhvr>
                                      <p:to>
                                        <p:strVal val="visible"/>
                                      </p:to>
                                    </p:set>
                                    <p:animEffect transition="in" filter="strips(downRight)">
                                      <p:cBhvr>
                                        <p:cTn id="91" dur="2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animBg="1"/>
      <p:bldP spid="78" grpId="1" animBg="1"/>
      <p:bldP spid="79" grpId="0" animBg="1"/>
      <p:bldP spid="79" grpId="1" animBg="1"/>
      <p:bldP spid="80" grpId="0" animBg="1"/>
      <p:bldP spid="80" grpId="1" animBg="1"/>
      <p:bldP spid="81" grpId="0" animBg="1"/>
      <p:bldP spid="81" grpId="1" animBg="1"/>
      <p:bldP spid="82" grpId="0" animBg="1"/>
      <p:bldP spid="83" grpId="0" animBg="1"/>
      <p:bldP spid="84" grpId="0" animBg="1"/>
      <p:bldP spid="85" grpId="0" animBg="1"/>
      <p:bldP spid="102" grpId="0"/>
      <p:bldP spid="103" grpId="0"/>
      <p:bldP spid="104" grpId="0"/>
      <p:bldP spid="105" grpId="0"/>
      <p:bldP spid="106" grpId="0"/>
      <p:bldP spid="107" grpId="0"/>
      <p:bldP spid="108" grpId="0"/>
      <p:bldP spid="10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a:spLocks noChangeArrowheads="1"/>
          </p:cNvSpPr>
          <p:nvPr/>
        </p:nvSpPr>
        <p:spPr bwMode="auto">
          <a:xfrm>
            <a:off x="900940"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32" name="等腰三角形 31"/>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等腰三角形 32"/>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等腰三角形 33"/>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等腰三角形 34"/>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36" name="Group 1"/>
          <p:cNvGrpSpPr/>
          <p:nvPr/>
        </p:nvGrpSpPr>
        <p:grpSpPr>
          <a:xfrm>
            <a:off x="2011221" y="1777679"/>
            <a:ext cx="4402853" cy="2001706"/>
            <a:chOff x="3345973" y="2694618"/>
            <a:chExt cx="5547900" cy="2522288"/>
          </a:xfrm>
        </p:grpSpPr>
        <p:sp>
          <p:nvSpPr>
            <p:cNvPr id="37"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38"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39"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40"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41"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42"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grpSp>
      <p:sp>
        <p:nvSpPr>
          <p:cNvPr id="43" name="Shape 1931"/>
          <p:cNvSpPr/>
          <p:nvPr/>
        </p:nvSpPr>
        <p:spPr>
          <a:xfrm>
            <a:off x="1099454" y="2814259"/>
            <a:ext cx="1338888" cy="427740"/>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rgbClr val="009900"/>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44" name="Shape 1932"/>
          <p:cNvSpPr/>
          <p:nvPr/>
        </p:nvSpPr>
        <p:spPr>
          <a:xfrm>
            <a:off x="3344457" y="1472296"/>
            <a:ext cx="200230" cy="1250185"/>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rgbClr val="009900"/>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45" name="Shape 1933"/>
          <p:cNvSpPr/>
          <p:nvPr/>
        </p:nvSpPr>
        <p:spPr>
          <a:xfrm>
            <a:off x="5131630" y="3492315"/>
            <a:ext cx="341673" cy="37998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accent2"/>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46" name="Shape 1934"/>
          <p:cNvSpPr/>
          <p:nvPr/>
        </p:nvSpPr>
        <p:spPr>
          <a:xfrm>
            <a:off x="4015485" y="2828682"/>
            <a:ext cx="581087" cy="76016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rgbClr val="009900"/>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47" name="Shape 1925"/>
          <p:cNvSpPr/>
          <p:nvPr/>
        </p:nvSpPr>
        <p:spPr>
          <a:xfrm>
            <a:off x="2011222" y="2447160"/>
            <a:ext cx="820584" cy="8206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8" name="Shape 1926"/>
          <p:cNvSpPr/>
          <p:nvPr/>
        </p:nvSpPr>
        <p:spPr>
          <a:xfrm>
            <a:off x="2852398" y="2106067"/>
            <a:ext cx="1189029" cy="118907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9" name="Shape 1927"/>
          <p:cNvSpPr/>
          <p:nvPr/>
        </p:nvSpPr>
        <p:spPr>
          <a:xfrm>
            <a:off x="4114453" y="2374654"/>
            <a:ext cx="965590" cy="96562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50" name="Shape 1928"/>
          <p:cNvSpPr/>
          <p:nvPr/>
        </p:nvSpPr>
        <p:spPr>
          <a:xfrm>
            <a:off x="3956746" y="1777679"/>
            <a:ext cx="593246" cy="593268"/>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51" name="Shape 1929"/>
          <p:cNvSpPr/>
          <p:nvPr/>
        </p:nvSpPr>
        <p:spPr>
          <a:xfrm>
            <a:off x="4860964" y="3234815"/>
            <a:ext cx="544549" cy="54456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52" name="Shape 1930"/>
          <p:cNvSpPr/>
          <p:nvPr/>
        </p:nvSpPr>
        <p:spPr>
          <a:xfrm>
            <a:off x="5163286" y="2119727"/>
            <a:ext cx="1250787" cy="125083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53" name="Shape 1935"/>
          <p:cNvSpPr/>
          <p:nvPr/>
        </p:nvSpPr>
        <p:spPr>
          <a:xfrm>
            <a:off x="5778553" y="2682404"/>
            <a:ext cx="965050" cy="83177"/>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rgbClr val="009900"/>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54" name="Shape 1936"/>
          <p:cNvSpPr/>
          <p:nvPr/>
        </p:nvSpPr>
        <p:spPr>
          <a:xfrm>
            <a:off x="4258724" y="1493687"/>
            <a:ext cx="404792" cy="58609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rgbClr val="009900"/>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55" name="TextBox 54"/>
          <p:cNvSpPr txBox="1"/>
          <p:nvPr/>
        </p:nvSpPr>
        <p:spPr>
          <a:xfrm>
            <a:off x="4860964" y="1560471"/>
            <a:ext cx="1916286"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56" name="TextBox 55"/>
          <p:cNvSpPr txBox="1"/>
          <p:nvPr/>
        </p:nvSpPr>
        <p:spPr>
          <a:xfrm>
            <a:off x="4860965" y="1353376"/>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
        <p:nvSpPr>
          <p:cNvPr id="57" name="TextBox 56"/>
          <p:cNvSpPr txBox="1"/>
          <p:nvPr/>
        </p:nvSpPr>
        <p:spPr>
          <a:xfrm>
            <a:off x="6655939" y="3100611"/>
            <a:ext cx="1916286"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58" name="TextBox 57"/>
          <p:cNvSpPr txBox="1"/>
          <p:nvPr/>
        </p:nvSpPr>
        <p:spPr>
          <a:xfrm>
            <a:off x="6655939" y="2893516"/>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
        <p:nvSpPr>
          <p:cNvPr id="59" name="TextBox 58"/>
          <p:cNvSpPr txBox="1"/>
          <p:nvPr/>
        </p:nvSpPr>
        <p:spPr>
          <a:xfrm>
            <a:off x="5637084" y="3971742"/>
            <a:ext cx="1916286"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60" name="TextBox 59"/>
          <p:cNvSpPr txBox="1"/>
          <p:nvPr/>
        </p:nvSpPr>
        <p:spPr>
          <a:xfrm>
            <a:off x="5637085" y="3764646"/>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
        <p:nvSpPr>
          <p:cNvPr id="61" name="TextBox 60"/>
          <p:cNvSpPr txBox="1"/>
          <p:nvPr/>
        </p:nvSpPr>
        <p:spPr>
          <a:xfrm>
            <a:off x="3041331" y="3756705"/>
            <a:ext cx="1916286"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62" name="TextBox 61"/>
          <p:cNvSpPr txBox="1"/>
          <p:nvPr/>
        </p:nvSpPr>
        <p:spPr>
          <a:xfrm>
            <a:off x="3041332" y="3549610"/>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
        <p:nvSpPr>
          <p:cNvPr id="63" name="TextBox 62"/>
          <p:cNvSpPr txBox="1"/>
          <p:nvPr/>
        </p:nvSpPr>
        <p:spPr>
          <a:xfrm>
            <a:off x="1091462" y="3541068"/>
            <a:ext cx="1673600"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64" name="TextBox 63"/>
          <p:cNvSpPr txBox="1"/>
          <p:nvPr/>
        </p:nvSpPr>
        <p:spPr>
          <a:xfrm>
            <a:off x="1091462" y="3333973"/>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
        <p:nvSpPr>
          <p:cNvPr id="65" name="TextBox 64"/>
          <p:cNvSpPr txBox="1"/>
          <p:nvPr/>
        </p:nvSpPr>
        <p:spPr>
          <a:xfrm>
            <a:off x="1338370" y="1568245"/>
            <a:ext cx="1916286"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66" name="TextBox 65"/>
          <p:cNvSpPr txBox="1"/>
          <p:nvPr/>
        </p:nvSpPr>
        <p:spPr>
          <a:xfrm>
            <a:off x="1338370" y="1353376"/>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0-#ppt_w/2"/>
                                          </p:val>
                                        </p:tav>
                                        <p:tav tm="100000">
                                          <p:val>
                                            <p:strVal val="#ppt_x"/>
                                          </p:val>
                                        </p:tav>
                                      </p:tavLst>
                                    </p:anim>
                                    <p:anim calcmode="lin" valueType="num">
                                      <p:cBhvr>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ppt_x</p:attrName>
                                        </p:attrNameLst>
                                      </p:cBhvr>
                                      <p:tavLst>
                                        <p:tav tm="0">
                                          <p:val>
                                            <p:strVal val="0-#ppt_w/2"/>
                                          </p:val>
                                        </p:tav>
                                        <p:tav tm="100000">
                                          <p:val>
                                            <p:strVal val="#ppt_x"/>
                                          </p:val>
                                        </p:tav>
                                      </p:tavLst>
                                    </p:anim>
                                    <p:anim calcmode="lin" valueType="num">
                                      <p:cBhvr>
                                        <p:cTn id="12" dur="5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ppt_x</p:attrName>
                                        </p:attrNameLst>
                                      </p:cBhvr>
                                      <p:tavLst>
                                        <p:tav tm="0">
                                          <p:val>
                                            <p:strVal val="0-#ppt_w/2"/>
                                          </p:val>
                                        </p:tav>
                                        <p:tav tm="100000">
                                          <p:val>
                                            <p:strVal val="#ppt_x"/>
                                          </p:val>
                                        </p:tav>
                                      </p:tavLst>
                                    </p:anim>
                                    <p:anim calcmode="lin" valueType="num">
                                      <p:cBhvr>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ppt_x</p:attrName>
                                        </p:attrNameLst>
                                      </p:cBhvr>
                                      <p:tavLst>
                                        <p:tav tm="0">
                                          <p:val>
                                            <p:strVal val="0-#ppt_w/2"/>
                                          </p:val>
                                        </p:tav>
                                        <p:tav tm="100000">
                                          <p:val>
                                            <p:strVal val="#ppt_x"/>
                                          </p:val>
                                        </p:tav>
                                      </p:tavLst>
                                    </p:anim>
                                    <p:anim calcmode="lin" valueType="num">
                                      <p:cBhvr>
                                        <p:cTn id="20" dur="500" fill="hold"/>
                                        <p:tgtEl>
                                          <p:spTgt spid="35"/>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32"/>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3"/>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4"/>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5"/>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par>
                          <p:cTn id="32" fill="hold">
                            <p:stCondLst>
                              <p:cond delay="800"/>
                            </p:stCondLst>
                            <p:childTnLst>
                              <p:par>
                                <p:cTn id="33" presetID="10"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00"/>
                                        <p:tgtEl>
                                          <p:spTgt spid="36"/>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200"/>
                                        <p:tgtEl>
                                          <p:spTgt spid="47"/>
                                        </p:tgtEl>
                                      </p:cBhvr>
                                    </p:animEffect>
                                  </p:childTnLst>
                                </p:cTn>
                              </p:par>
                            </p:childTnLst>
                          </p:cTn>
                        </p:par>
                        <p:par>
                          <p:cTn id="40" fill="hold">
                            <p:stCondLst>
                              <p:cond delay="1200"/>
                            </p:stCondLst>
                            <p:childTnLst>
                              <p:par>
                                <p:cTn id="41" presetID="22" presetClass="entr" presetSubtype="2"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right)">
                                      <p:cBhvr>
                                        <p:cTn id="43" dur="200"/>
                                        <p:tgtEl>
                                          <p:spTgt spid="43"/>
                                        </p:tgtEl>
                                      </p:cBhvr>
                                    </p:animEffect>
                                  </p:childTnLst>
                                </p:cTn>
                              </p:par>
                            </p:childTnLst>
                          </p:cTn>
                        </p:par>
                        <p:par>
                          <p:cTn id="44" fill="hold">
                            <p:stCondLst>
                              <p:cond delay="1400"/>
                            </p:stCondLst>
                            <p:childTnLst>
                              <p:par>
                                <p:cTn id="45" presetID="1" presetClass="entr" presetSubtype="0" fill="hold" grpId="0" nodeType="afterEffect">
                                  <p:stCondLst>
                                    <p:cond delay="0"/>
                                  </p:stCondLst>
                                  <p:childTnLst>
                                    <p:set>
                                      <p:cBhvr>
                                        <p:cTn id="46" dur="1" fill="hold">
                                          <p:stCondLst>
                                            <p:cond delay="199"/>
                                          </p:stCondLst>
                                        </p:cTn>
                                        <p:tgtEl>
                                          <p:spTgt spid="64"/>
                                        </p:tgtEl>
                                        <p:attrNameLst>
                                          <p:attrName>style.visibility</p:attrName>
                                        </p:attrNameLst>
                                      </p:cBhvr>
                                      <p:to>
                                        <p:strVal val="visible"/>
                                      </p:to>
                                    </p:set>
                                  </p:childTnLst>
                                </p:cTn>
                              </p:par>
                              <p:par>
                                <p:cTn id="47" presetID="18" presetClass="entr" presetSubtype="6"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strips(downRight)">
                                      <p:cBhvr>
                                        <p:cTn id="49" dur="200"/>
                                        <p:tgtEl>
                                          <p:spTgt spid="63"/>
                                        </p:tgtEl>
                                      </p:cBhvr>
                                    </p:animEffect>
                                  </p:childTnLst>
                                </p:cTn>
                              </p:par>
                            </p:childTnLst>
                          </p:cTn>
                        </p:par>
                        <p:par>
                          <p:cTn id="50" fill="hold">
                            <p:stCondLst>
                              <p:cond delay="1600"/>
                            </p:stCondLst>
                            <p:childTnLst>
                              <p:par>
                                <p:cTn id="51" presetID="10"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200"/>
                                        <p:tgtEl>
                                          <p:spTgt spid="48"/>
                                        </p:tgtEl>
                                      </p:cBhvr>
                                    </p:animEffect>
                                  </p:childTnLst>
                                </p:cTn>
                              </p:par>
                            </p:childTnLst>
                          </p:cTn>
                        </p:par>
                        <p:par>
                          <p:cTn id="54" fill="hold">
                            <p:stCondLst>
                              <p:cond delay="1800"/>
                            </p:stCondLst>
                            <p:childTnLst>
                              <p:par>
                                <p:cTn id="55" presetID="22" presetClass="entr" presetSubtype="4"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down)">
                                      <p:cBhvr>
                                        <p:cTn id="57" dur="200"/>
                                        <p:tgtEl>
                                          <p:spTgt spid="44"/>
                                        </p:tgtEl>
                                      </p:cBhvr>
                                    </p:animEffect>
                                  </p:childTnLst>
                                </p:cTn>
                              </p:par>
                            </p:childTnLst>
                          </p:cTn>
                        </p:par>
                        <p:par>
                          <p:cTn id="58" fill="hold">
                            <p:stCondLst>
                              <p:cond delay="2000"/>
                            </p:stCondLst>
                            <p:childTnLst>
                              <p:par>
                                <p:cTn id="59" presetID="1" presetClass="entr" presetSubtype="0" fill="hold" grpId="0" nodeType="afterEffect">
                                  <p:stCondLst>
                                    <p:cond delay="0"/>
                                  </p:stCondLst>
                                  <p:childTnLst>
                                    <p:set>
                                      <p:cBhvr>
                                        <p:cTn id="60" dur="1" fill="hold">
                                          <p:stCondLst>
                                            <p:cond delay="199"/>
                                          </p:stCondLst>
                                        </p:cTn>
                                        <p:tgtEl>
                                          <p:spTgt spid="66"/>
                                        </p:tgtEl>
                                        <p:attrNameLst>
                                          <p:attrName>style.visibility</p:attrName>
                                        </p:attrNameLst>
                                      </p:cBhvr>
                                      <p:to>
                                        <p:strVal val="visible"/>
                                      </p:to>
                                    </p:set>
                                  </p:childTnLst>
                                </p:cTn>
                              </p:par>
                              <p:par>
                                <p:cTn id="61" presetID="18" presetClass="entr" presetSubtype="6"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strips(downRight)">
                                      <p:cBhvr>
                                        <p:cTn id="63" dur="200"/>
                                        <p:tgtEl>
                                          <p:spTgt spid="65"/>
                                        </p:tgtEl>
                                      </p:cBhvr>
                                    </p:animEffect>
                                  </p:childTnLst>
                                </p:cTn>
                              </p:par>
                            </p:childTnLst>
                          </p:cTn>
                        </p:par>
                        <p:par>
                          <p:cTn id="64" fill="hold">
                            <p:stCondLst>
                              <p:cond delay="2200"/>
                            </p:stCondLst>
                            <p:childTnLst>
                              <p:par>
                                <p:cTn id="65" presetID="10" presetClass="entr" presetSubtype="0"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
                                        <p:tgtEl>
                                          <p:spTgt spid="49"/>
                                        </p:tgtEl>
                                      </p:cBhvr>
                                    </p:animEffect>
                                  </p:childTnLst>
                                </p:cTn>
                              </p:par>
                            </p:childTnLst>
                          </p:cTn>
                        </p:par>
                        <p:par>
                          <p:cTn id="68" fill="hold">
                            <p:stCondLst>
                              <p:cond delay="2400"/>
                            </p:stCondLst>
                            <p:childTnLst>
                              <p:par>
                                <p:cTn id="69" presetID="22" presetClass="entr" presetSubtype="1"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up)">
                                      <p:cBhvr>
                                        <p:cTn id="71" dur="200"/>
                                        <p:tgtEl>
                                          <p:spTgt spid="46"/>
                                        </p:tgtEl>
                                      </p:cBhvr>
                                    </p:animEffect>
                                  </p:childTnLst>
                                </p:cTn>
                              </p:par>
                            </p:childTnLst>
                          </p:cTn>
                        </p:par>
                        <p:par>
                          <p:cTn id="72" fill="hold">
                            <p:stCondLst>
                              <p:cond delay="2600"/>
                            </p:stCondLst>
                            <p:childTnLst>
                              <p:par>
                                <p:cTn id="73" presetID="1" presetClass="entr" presetSubtype="0" fill="hold" grpId="0" nodeType="afterEffect">
                                  <p:stCondLst>
                                    <p:cond delay="0"/>
                                  </p:stCondLst>
                                  <p:childTnLst>
                                    <p:set>
                                      <p:cBhvr>
                                        <p:cTn id="74" dur="1" fill="hold">
                                          <p:stCondLst>
                                            <p:cond delay="199"/>
                                          </p:stCondLst>
                                        </p:cTn>
                                        <p:tgtEl>
                                          <p:spTgt spid="62"/>
                                        </p:tgtEl>
                                        <p:attrNameLst>
                                          <p:attrName>style.visibility</p:attrName>
                                        </p:attrNameLst>
                                      </p:cBhvr>
                                      <p:to>
                                        <p:strVal val="visible"/>
                                      </p:to>
                                    </p:set>
                                  </p:childTnLst>
                                </p:cTn>
                              </p:par>
                              <p:par>
                                <p:cTn id="75" presetID="18" presetClass="entr" presetSubtype="6" fill="hold" grpId="0"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strips(downRight)">
                                      <p:cBhvr>
                                        <p:cTn id="77" dur="200"/>
                                        <p:tgtEl>
                                          <p:spTgt spid="61"/>
                                        </p:tgtEl>
                                      </p:cBhvr>
                                    </p:animEffect>
                                  </p:childTnLst>
                                </p:cTn>
                              </p:par>
                            </p:childTnLst>
                          </p:cTn>
                        </p:par>
                        <p:par>
                          <p:cTn id="78" fill="hold">
                            <p:stCondLst>
                              <p:cond delay="2800"/>
                            </p:stCondLst>
                            <p:childTnLst>
                              <p:par>
                                <p:cTn id="79" presetID="10" presetClass="entr" presetSubtype="0"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200"/>
                                        <p:tgtEl>
                                          <p:spTgt spid="50"/>
                                        </p:tgtEl>
                                      </p:cBhvr>
                                    </p:animEffect>
                                  </p:childTnLst>
                                </p:cTn>
                              </p:par>
                            </p:childTnLst>
                          </p:cTn>
                        </p:par>
                        <p:par>
                          <p:cTn id="82" fill="hold">
                            <p:stCondLst>
                              <p:cond delay="3000"/>
                            </p:stCondLst>
                            <p:childTnLst>
                              <p:par>
                                <p:cTn id="83" presetID="22" presetClass="entr" presetSubtype="4" fill="hold" grpId="0" nodeType="after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wipe(down)">
                                      <p:cBhvr>
                                        <p:cTn id="85" dur="200"/>
                                        <p:tgtEl>
                                          <p:spTgt spid="54"/>
                                        </p:tgtEl>
                                      </p:cBhvr>
                                    </p:animEffect>
                                  </p:childTnLst>
                                </p:cTn>
                              </p:par>
                            </p:childTnLst>
                          </p:cTn>
                        </p:par>
                        <p:par>
                          <p:cTn id="86" fill="hold">
                            <p:stCondLst>
                              <p:cond delay="3200"/>
                            </p:stCondLst>
                            <p:childTnLst>
                              <p:par>
                                <p:cTn id="87" presetID="1" presetClass="entr" presetSubtype="0" fill="hold" grpId="0" nodeType="afterEffect">
                                  <p:stCondLst>
                                    <p:cond delay="0"/>
                                  </p:stCondLst>
                                  <p:childTnLst>
                                    <p:set>
                                      <p:cBhvr>
                                        <p:cTn id="88" dur="1" fill="hold">
                                          <p:stCondLst>
                                            <p:cond delay="199"/>
                                          </p:stCondLst>
                                        </p:cTn>
                                        <p:tgtEl>
                                          <p:spTgt spid="56"/>
                                        </p:tgtEl>
                                        <p:attrNameLst>
                                          <p:attrName>style.visibility</p:attrName>
                                        </p:attrNameLst>
                                      </p:cBhvr>
                                      <p:to>
                                        <p:strVal val="visible"/>
                                      </p:to>
                                    </p:set>
                                  </p:childTnLst>
                                </p:cTn>
                              </p:par>
                              <p:par>
                                <p:cTn id="89" presetID="18" presetClass="entr" presetSubtype="6" fill="hold" grpId="0" nodeType="with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strips(downRight)">
                                      <p:cBhvr>
                                        <p:cTn id="91" dur="200"/>
                                        <p:tgtEl>
                                          <p:spTgt spid="55"/>
                                        </p:tgtEl>
                                      </p:cBhvr>
                                    </p:animEffect>
                                  </p:childTnLst>
                                </p:cTn>
                              </p:par>
                            </p:childTnLst>
                          </p:cTn>
                        </p:par>
                        <p:par>
                          <p:cTn id="92" fill="hold">
                            <p:stCondLst>
                              <p:cond delay="3400"/>
                            </p:stCondLst>
                            <p:childTnLst>
                              <p:par>
                                <p:cTn id="93" presetID="10" presetClass="entr" presetSubtype="0"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200"/>
                                        <p:tgtEl>
                                          <p:spTgt spid="51"/>
                                        </p:tgtEl>
                                      </p:cBhvr>
                                    </p:animEffect>
                                  </p:childTnLst>
                                </p:cTn>
                              </p:par>
                            </p:childTnLst>
                          </p:cTn>
                        </p:par>
                        <p:par>
                          <p:cTn id="96" fill="hold">
                            <p:stCondLst>
                              <p:cond delay="3600"/>
                            </p:stCondLst>
                            <p:childTnLst>
                              <p:par>
                                <p:cTn id="97" presetID="22" presetClass="entr" presetSubtype="1" fill="hold" grpId="0"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up)">
                                      <p:cBhvr>
                                        <p:cTn id="99" dur="200"/>
                                        <p:tgtEl>
                                          <p:spTgt spid="45"/>
                                        </p:tgtEl>
                                      </p:cBhvr>
                                    </p:animEffect>
                                  </p:childTnLst>
                                </p:cTn>
                              </p:par>
                            </p:childTnLst>
                          </p:cTn>
                        </p:par>
                        <p:par>
                          <p:cTn id="100" fill="hold">
                            <p:stCondLst>
                              <p:cond delay="3800"/>
                            </p:stCondLst>
                            <p:childTnLst>
                              <p:par>
                                <p:cTn id="101" presetID="1" presetClass="entr" presetSubtype="0" fill="hold" grpId="0" nodeType="afterEffect">
                                  <p:stCondLst>
                                    <p:cond delay="0"/>
                                  </p:stCondLst>
                                  <p:childTnLst>
                                    <p:set>
                                      <p:cBhvr>
                                        <p:cTn id="102" dur="1" fill="hold">
                                          <p:stCondLst>
                                            <p:cond delay="199"/>
                                          </p:stCondLst>
                                        </p:cTn>
                                        <p:tgtEl>
                                          <p:spTgt spid="60"/>
                                        </p:tgtEl>
                                        <p:attrNameLst>
                                          <p:attrName>style.visibility</p:attrName>
                                        </p:attrNameLst>
                                      </p:cBhvr>
                                      <p:to>
                                        <p:strVal val="visible"/>
                                      </p:to>
                                    </p:set>
                                  </p:childTnLst>
                                </p:cTn>
                              </p:par>
                              <p:par>
                                <p:cTn id="103" presetID="18" presetClass="entr" presetSubtype="6" fill="hold" grpId="0" nodeType="with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strips(downRight)">
                                      <p:cBhvr>
                                        <p:cTn id="105" dur="200"/>
                                        <p:tgtEl>
                                          <p:spTgt spid="59"/>
                                        </p:tgtEl>
                                      </p:cBhvr>
                                    </p:animEffect>
                                  </p:childTnLst>
                                </p:cTn>
                              </p:par>
                            </p:childTnLst>
                          </p:cTn>
                        </p:par>
                        <p:par>
                          <p:cTn id="106" fill="hold">
                            <p:stCondLst>
                              <p:cond delay="4000"/>
                            </p:stCondLst>
                            <p:childTnLst>
                              <p:par>
                                <p:cTn id="107" presetID="10" presetClass="entr" presetSubtype="0" fill="hold" grpId="0" nodeType="afterEffect">
                                  <p:stCondLst>
                                    <p:cond delay="0"/>
                                  </p:stCondLst>
                                  <p:childTnLst>
                                    <p:set>
                                      <p:cBhvr>
                                        <p:cTn id="108" dur="1" fill="hold">
                                          <p:stCondLst>
                                            <p:cond delay="0"/>
                                          </p:stCondLst>
                                        </p:cTn>
                                        <p:tgtEl>
                                          <p:spTgt spid="52"/>
                                        </p:tgtEl>
                                        <p:attrNameLst>
                                          <p:attrName>style.visibility</p:attrName>
                                        </p:attrNameLst>
                                      </p:cBhvr>
                                      <p:to>
                                        <p:strVal val="visible"/>
                                      </p:to>
                                    </p:set>
                                    <p:animEffect transition="in" filter="fade">
                                      <p:cBhvr>
                                        <p:cTn id="109" dur="200"/>
                                        <p:tgtEl>
                                          <p:spTgt spid="52"/>
                                        </p:tgtEl>
                                      </p:cBhvr>
                                    </p:animEffect>
                                  </p:childTnLst>
                                </p:cTn>
                              </p:par>
                            </p:childTnLst>
                          </p:cTn>
                        </p:par>
                        <p:par>
                          <p:cTn id="110" fill="hold">
                            <p:stCondLst>
                              <p:cond delay="4200"/>
                            </p:stCondLst>
                            <p:childTnLst>
                              <p:par>
                                <p:cTn id="111" presetID="22" presetClass="entr" presetSubtype="8" fill="hold" grpId="0" nodeType="afterEffect">
                                  <p:stCondLst>
                                    <p:cond delay="0"/>
                                  </p:stCondLst>
                                  <p:childTnLst>
                                    <p:set>
                                      <p:cBhvr>
                                        <p:cTn id="112" dur="1" fill="hold">
                                          <p:stCondLst>
                                            <p:cond delay="0"/>
                                          </p:stCondLst>
                                        </p:cTn>
                                        <p:tgtEl>
                                          <p:spTgt spid="53"/>
                                        </p:tgtEl>
                                        <p:attrNameLst>
                                          <p:attrName>style.visibility</p:attrName>
                                        </p:attrNameLst>
                                      </p:cBhvr>
                                      <p:to>
                                        <p:strVal val="visible"/>
                                      </p:to>
                                    </p:set>
                                    <p:animEffect transition="in" filter="wipe(left)">
                                      <p:cBhvr>
                                        <p:cTn id="113" dur="200"/>
                                        <p:tgtEl>
                                          <p:spTgt spid="53"/>
                                        </p:tgtEl>
                                      </p:cBhvr>
                                    </p:animEffect>
                                  </p:childTnLst>
                                </p:cTn>
                              </p:par>
                            </p:childTnLst>
                          </p:cTn>
                        </p:par>
                        <p:par>
                          <p:cTn id="114" fill="hold">
                            <p:stCondLst>
                              <p:cond delay="4400"/>
                            </p:stCondLst>
                            <p:childTnLst>
                              <p:par>
                                <p:cTn id="115" presetID="1" presetClass="entr" presetSubtype="0" fill="hold" grpId="0" nodeType="afterEffect">
                                  <p:stCondLst>
                                    <p:cond delay="0"/>
                                  </p:stCondLst>
                                  <p:childTnLst>
                                    <p:set>
                                      <p:cBhvr>
                                        <p:cTn id="116" dur="1" fill="hold">
                                          <p:stCondLst>
                                            <p:cond delay="199"/>
                                          </p:stCondLst>
                                        </p:cTn>
                                        <p:tgtEl>
                                          <p:spTgt spid="58"/>
                                        </p:tgtEl>
                                        <p:attrNameLst>
                                          <p:attrName>style.visibility</p:attrName>
                                        </p:attrNameLst>
                                      </p:cBhvr>
                                      <p:to>
                                        <p:strVal val="visible"/>
                                      </p:to>
                                    </p:set>
                                  </p:childTnLst>
                                </p:cTn>
                              </p:par>
                              <p:par>
                                <p:cTn id="117" presetID="18" presetClass="entr" presetSubtype="6" fill="hold" grpId="0" nodeType="withEffect">
                                  <p:stCondLst>
                                    <p:cond delay="0"/>
                                  </p:stCondLst>
                                  <p:childTnLst>
                                    <p:set>
                                      <p:cBhvr>
                                        <p:cTn id="118" dur="1" fill="hold">
                                          <p:stCondLst>
                                            <p:cond delay="0"/>
                                          </p:stCondLst>
                                        </p:cTn>
                                        <p:tgtEl>
                                          <p:spTgt spid="57"/>
                                        </p:tgtEl>
                                        <p:attrNameLst>
                                          <p:attrName>style.visibility</p:attrName>
                                        </p:attrNameLst>
                                      </p:cBhvr>
                                      <p:to>
                                        <p:strVal val="visible"/>
                                      </p:to>
                                    </p:set>
                                    <p:animEffect transition="in" filter="strips(downRight)">
                                      <p:cBhvr>
                                        <p:cTn id="119" dur="2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2" grpId="1" animBg="1"/>
      <p:bldP spid="33" grpId="0" animBg="1"/>
      <p:bldP spid="33" grpId="1" animBg="1"/>
      <p:bldP spid="34" grpId="0" animBg="1"/>
      <p:bldP spid="34" grpId="1" animBg="1"/>
      <p:bldP spid="35" grpId="0" animBg="1"/>
      <p:bldP spid="35" grpId="1"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P spid="61" grpId="0"/>
      <p:bldP spid="62" grpId="0"/>
      <p:bldP spid="63" grpId="0"/>
      <p:bldP spid="64" grpId="0"/>
      <p:bldP spid="65" grpId="0"/>
      <p:bldP spid="6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a:spLocks noChangeArrowheads="1"/>
          </p:cNvSpPr>
          <p:nvPr/>
        </p:nvSpPr>
        <p:spPr bwMode="auto">
          <a:xfrm>
            <a:off x="900940"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9" name="等腰三角形 28"/>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 name="等腰三角形 29"/>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等腰三角形 30"/>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等腰三角形 31"/>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33" name="Group 8"/>
          <p:cNvGrpSpPr/>
          <p:nvPr/>
        </p:nvGrpSpPr>
        <p:grpSpPr>
          <a:xfrm>
            <a:off x="1267162" y="1802002"/>
            <a:ext cx="2285139" cy="2500072"/>
            <a:chOff x="1854714" y="2490343"/>
            <a:chExt cx="2879434" cy="3150264"/>
          </a:xfrm>
          <a:solidFill>
            <a:schemeClr val="accent2"/>
          </a:solidFill>
        </p:grpSpPr>
        <p:sp>
          <p:nvSpPr>
            <p:cNvPr id="34" name="Shape 1438"/>
            <p:cNvSpPr/>
            <p:nvPr/>
          </p:nvSpPr>
          <p:spPr>
            <a:xfrm>
              <a:off x="2722728" y="398611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sp>
          <p:nvSpPr>
            <p:cNvPr id="35" name="Shape 1439"/>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sp>
          <p:nvSpPr>
            <p:cNvPr id="36" name="Shape 1440"/>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sp>
          <p:nvSpPr>
            <p:cNvPr id="37" name="Shape 1441"/>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sp>
          <p:nvSpPr>
            <p:cNvPr id="39" name="Shape 1442"/>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sp>
          <p:nvSpPr>
            <p:cNvPr id="40" name="Shape 1443"/>
            <p:cNvSpPr/>
            <p:nvPr/>
          </p:nvSpPr>
          <p:spPr>
            <a:xfrm>
              <a:off x="1854714" y="4001618"/>
              <a:ext cx="1507651" cy="1133050"/>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grpSp>
      <p:grpSp>
        <p:nvGrpSpPr>
          <p:cNvPr id="41" name="Group 4"/>
          <p:cNvGrpSpPr/>
          <p:nvPr/>
        </p:nvGrpSpPr>
        <p:grpSpPr>
          <a:xfrm>
            <a:off x="1956024" y="2984019"/>
            <a:ext cx="905943" cy="1313015"/>
            <a:chOff x="2722728" y="3979767"/>
            <a:chExt cx="1141551" cy="1654490"/>
          </a:xfrm>
          <a:solidFill>
            <a:srgbClr val="009900"/>
          </a:solidFill>
        </p:grpSpPr>
        <p:sp>
          <p:nvSpPr>
            <p:cNvPr id="42" name="Shape 1475"/>
            <p:cNvSpPr/>
            <p:nvPr/>
          </p:nvSpPr>
          <p:spPr>
            <a:xfrm>
              <a:off x="2722728" y="397976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43" name="Shape 1477"/>
            <p:cNvSpPr/>
            <p:nvPr/>
          </p:nvSpPr>
          <p:spPr>
            <a:xfrm>
              <a:off x="3098779" y="4858527"/>
              <a:ext cx="389449" cy="348349"/>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grpSp>
        <p:nvGrpSpPr>
          <p:cNvPr id="44" name="Group 1"/>
          <p:cNvGrpSpPr/>
          <p:nvPr/>
        </p:nvGrpSpPr>
        <p:grpSpPr>
          <a:xfrm>
            <a:off x="1956024" y="1802002"/>
            <a:ext cx="905943" cy="1313001"/>
            <a:chOff x="2722728" y="2490343"/>
            <a:chExt cx="1141551" cy="1654472"/>
          </a:xfrm>
          <a:solidFill>
            <a:srgbClr val="009900"/>
          </a:solidFill>
        </p:grpSpPr>
        <p:sp>
          <p:nvSpPr>
            <p:cNvPr id="45" name="Shape 1445"/>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46" name="Shape 1446"/>
            <p:cNvSpPr/>
            <p:nvPr/>
          </p:nvSpPr>
          <p:spPr>
            <a:xfrm>
              <a:off x="3091150" y="2919597"/>
              <a:ext cx="404706" cy="404706"/>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grpSp>
        <p:nvGrpSpPr>
          <p:cNvPr id="47" name="Group 6"/>
          <p:cNvGrpSpPr/>
          <p:nvPr/>
        </p:nvGrpSpPr>
        <p:grpSpPr>
          <a:xfrm>
            <a:off x="2355810" y="2201788"/>
            <a:ext cx="1196491" cy="899189"/>
            <a:chOff x="3226486" y="2994101"/>
            <a:chExt cx="1507662" cy="1133040"/>
          </a:xfrm>
          <a:solidFill>
            <a:srgbClr val="009900"/>
          </a:solidFill>
        </p:grpSpPr>
        <p:sp>
          <p:nvSpPr>
            <p:cNvPr id="48" name="Shape 1467"/>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49" name="Shape 1469"/>
            <p:cNvSpPr/>
            <p:nvPr/>
          </p:nvSpPr>
          <p:spPr>
            <a:xfrm>
              <a:off x="3933243" y="3412540"/>
              <a:ext cx="302462" cy="296162"/>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grpSp>
        <p:nvGrpSpPr>
          <p:cNvPr id="50" name="Group 5"/>
          <p:cNvGrpSpPr/>
          <p:nvPr/>
        </p:nvGrpSpPr>
        <p:grpSpPr>
          <a:xfrm>
            <a:off x="2355810" y="3001360"/>
            <a:ext cx="1196486" cy="899192"/>
            <a:chOff x="3226486" y="4001618"/>
            <a:chExt cx="1507655" cy="1133044"/>
          </a:xfrm>
          <a:solidFill>
            <a:srgbClr val="009900"/>
          </a:solidFill>
        </p:grpSpPr>
        <p:sp>
          <p:nvSpPr>
            <p:cNvPr id="51" name="Shape 1471"/>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52" name="Shape 1473"/>
            <p:cNvSpPr/>
            <p:nvPr/>
          </p:nvSpPr>
          <p:spPr>
            <a:xfrm>
              <a:off x="3882121" y="4309618"/>
              <a:ext cx="404706" cy="40470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grpSp>
        <p:nvGrpSpPr>
          <p:cNvPr id="53" name="Group 3"/>
          <p:cNvGrpSpPr/>
          <p:nvPr/>
        </p:nvGrpSpPr>
        <p:grpSpPr>
          <a:xfrm>
            <a:off x="1267162" y="3001361"/>
            <a:ext cx="1196482" cy="899197"/>
            <a:chOff x="1854714" y="4001618"/>
            <a:chExt cx="1507651" cy="1133051"/>
          </a:xfrm>
          <a:solidFill>
            <a:srgbClr val="009900"/>
          </a:solidFill>
        </p:grpSpPr>
        <p:sp>
          <p:nvSpPr>
            <p:cNvPr id="54" name="Shape 1479"/>
            <p:cNvSpPr/>
            <p:nvPr/>
          </p:nvSpPr>
          <p:spPr>
            <a:xfrm>
              <a:off x="1854714" y="4001618"/>
              <a:ext cx="1507651" cy="1133051"/>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nvGrpSpPr>
            <p:cNvPr id="55" name="Group 1483"/>
            <p:cNvGrpSpPr/>
            <p:nvPr/>
          </p:nvGrpSpPr>
          <p:grpSpPr>
            <a:xfrm>
              <a:off x="2264393" y="4342430"/>
              <a:ext cx="389449" cy="339084"/>
              <a:chOff x="0" y="0"/>
              <a:chExt cx="839414" cy="730856"/>
            </a:xfrm>
            <a:grpFill/>
          </p:grpSpPr>
          <p:sp>
            <p:nvSpPr>
              <p:cNvPr id="56" name="Shape 1481"/>
              <p:cNvSpPr/>
              <p:nvPr/>
            </p:nvSpPr>
            <p:spPr>
              <a:xfrm>
                <a:off x="37288" y="0"/>
                <a:ext cx="763886" cy="214149"/>
              </a:xfrm>
              <a:custGeom>
                <a:avLst/>
                <a:gdLst/>
                <a:ahLst/>
                <a:cxnLst>
                  <a:cxn ang="0">
                    <a:pos x="wd2" y="hd2"/>
                  </a:cxn>
                  <a:cxn ang="5400000">
                    <a:pos x="wd2" y="hd2"/>
                  </a:cxn>
                  <a:cxn ang="10800000">
                    <a:pos x="wd2" y="hd2"/>
                  </a:cxn>
                  <a:cxn ang="16200000">
                    <a:pos x="wd2" y="hd2"/>
                  </a:cxn>
                </a:cxnLst>
                <a:rect l="0" t="0" r="r" b="b"/>
                <a:pathLst>
                  <a:path w="21238" h="21600" extrusionOk="0">
                    <a:moveTo>
                      <a:pt x="499" y="21600"/>
                    </a:moveTo>
                    <a:lnTo>
                      <a:pt x="20739" y="21600"/>
                    </a:lnTo>
                    <a:cubicBezTo>
                      <a:pt x="21419" y="21600"/>
                      <a:pt x="21309" y="18973"/>
                      <a:pt x="20970" y="18547"/>
                    </a:cubicBezTo>
                    <a:cubicBezTo>
                      <a:pt x="20632" y="18117"/>
                      <a:pt x="16870" y="12960"/>
                      <a:pt x="16216" y="12960"/>
                    </a:cubicBezTo>
                    <a:lnTo>
                      <a:pt x="15143" y="12960"/>
                    </a:lnTo>
                    <a:lnTo>
                      <a:pt x="15143" y="0"/>
                    </a:lnTo>
                    <a:lnTo>
                      <a:pt x="6095" y="0"/>
                    </a:lnTo>
                    <a:lnTo>
                      <a:pt x="6095" y="12960"/>
                    </a:lnTo>
                    <a:lnTo>
                      <a:pt x="5022" y="12960"/>
                    </a:lnTo>
                    <a:cubicBezTo>
                      <a:pt x="4367" y="12960"/>
                      <a:pt x="606" y="18117"/>
                      <a:pt x="268" y="18547"/>
                    </a:cubicBezTo>
                    <a:cubicBezTo>
                      <a:pt x="-71" y="18973"/>
                      <a:pt x="-181" y="21600"/>
                      <a:pt x="499" y="2160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57" name="Shape 1482"/>
              <p:cNvSpPr/>
              <p:nvPr/>
            </p:nvSpPr>
            <p:spPr>
              <a:xfrm>
                <a:off x="0" y="264041"/>
                <a:ext cx="839415" cy="466816"/>
              </a:xfrm>
              <a:custGeom>
                <a:avLst/>
                <a:gdLst/>
                <a:ahLst/>
                <a:cxnLst>
                  <a:cxn ang="0">
                    <a:pos x="wd2" y="hd2"/>
                  </a:cxn>
                  <a:cxn ang="5400000">
                    <a:pos x="wd2" y="hd2"/>
                  </a:cxn>
                  <a:cxn ang="10800000">
                    <a:pos x="wd2" y="hd2"/>
                  </a:cxn>
                  <a:cxn ang="16200000">
                    <a:pos x="wd2" y="hd2"/>
                  </a:cxn>
                </a:cxnLst>
                <a:rect l="0" t="0" r="r" b="b"/>
                <a:pathLst>
                  <a:path w="21600" h="21600" extrusionOk="0">
                    <a:moveTo>
                      <a:pt x="20388" y="0"/>
                    </a:moveTo>
                    <a:lnTo>
                      <a:pt x="1212" y="0"/>
                    </a:lnTo>
                    <a:cubicBezTo>
                      <a:pt x="606" y="0"/>
                      <a:pt x="0" y="1289"/>
                      <a:pt x="0" y="2378"/>
                    </a:cubicBezTo>
                    <a:lnTo>
                      <a:pt x="0" y="9313"/>
                    </a:lnTo>
                    <a:cubicBezTo>
                      <a:pt x="0" y="10404"/>
                      <a:pt x="606" y="11691"/>
                      <a:pt x="1212" y="11691"/>
                    </a:cubicBezTo>
                    <a:lnTo>
                      <a:pt x="3397" y="11691"/>
                    </a:lnTo>
                    <a:lnTo>
                      <a:pt x="2424" y="21600"/>
                    </a:lnTo>
                    <a:lnTo>
                      <a:pt x="19176" y="21600"/>
                    </a:lnTo>
                    <a:lnTo>
                      <a:pt x="18203" y="11691"/>
                    </a:lnTo>
                    <a:lnTo>
                      <a:pt x="20388" y="11691"/>
                    </a:lnTo>
                    <a:cubicBezTo>
                      <a:pt x="20994" y="11691"/>
                      <a:pt x="21600" y="10404"/>
                      <a:pt x="21600" y="9313"/>
                    </a:cubicBezTo>
                    <a:lnTo>
                      <a:pt x="21600" y="2378"/>
                    </a:lnTo>
                    <a:cubicBezTo>
                      <a:pt x="21600" y="1289"/>
                      <a:pt x="20994" y="0"/>
                      <a:pt x="20388" y="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grpSp>
      <p:grpSp>
        <p:nvGrpSpPr>
          <p:cNvPr id="58" name="Group 2"/>
          <p:cNvGrpSpPr/>
          <p:nvPr/>
        </p:nvGrpSpPr>
        <p:grpSpPr>
          <a:xfrm>
            <a:off x="1267162" y="2201788"/>
            <a:ext cx="1196488" cy="899189"/>
            <a:chOff x="1854714" y="2994101"/>
            <a:chExt cx="1507658" cy="1133040"/>
          </a:xfrm>
          <a:solidFill>
            <a:srgbClr val="009900"/>
          </a:solidFill>
        </p:grpSpPr>
        <p:sp>
          <p:nvSpPr>
            <p:cNvPr id="59" name="Shape 1485"/>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60" name="Shape 1487"/>
            <p:cNvSpPr/>
            <p:nvPr/>
          </p:nvSpPr>
          <p:spPr>
            <a:xfrm>
              <a:off x="2316869" y="3391080"/>
              <a:ext cx="237359" cy="339084"/>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sp>
        <p:nvSpPr>
          <p:cNvPr id="61" name="TextBox 60"/>
          <p:cNvSpPr txBox="1"/>
          <p:nvPr/>
        </p:nvSpPr>
        <p:spPr>
          <a:xfrm>
            <a:off x="4326930" y="2053870"/>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62" name="Text Placeholder 2"/>
          <p:cNvSpPr txBox="1">
            <a:spLocks/>
          </p:cNvSpPr>
          <p:nvPr/>
        </p:nvSpPr>
        <p:spPr>
          <a:xfrm>
            <a:off x="4326930" y="1802003"/>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63" name="TextBox 62"/>
          <p:cNvSpPr txBox="1"/>
          <p:nvPr/>
        </p:nvSpPr>
        <p:spPr>
          <a:xfrm>
            <a:off x="6552978" y="2053870"/>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64" name="Text Placeholder 2"/>
          <p:cNvSpPr txBox="1">
            <a:spLocks/>
          </p:cNvSpPr>
          <p:nvPr/>
        </p:nvSpPr>
        <p:spPr>
          <a:xfrm>
            <a:off x="6552978" y="1802003"/>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65" name="TextBox 64"/>
          <p:cNvSpPr txBox="1"/>
          <p:nvPr/>
        </p:nvSpPr>
        <p:spPr>
          <a:xfrm>
            <a:off x="4326930" y="2969990"/>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66" name="Text Placeholder 2"/>
          <p:cNvSpPr txBox="1">
            <a:spLocks/>
          </p:cNvSpPr>
          <p:nvPr/>
        </p:nvSpPr>
        <p:spPr>
          <a:xfrm>
            <a:off x="4326930" y="2718123"/>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67" name="TextBox 66"/>
          <p:cNvSpPr txBox="1"/>
          <p:nvPr/>
        </p:nvSpPr>
        <p:spPr>
          <a:xfrm>
            <a:off x="6552978" y="2969990"/>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68" name="Text Placeholder 2"/>
          <p:cNvSpPr txBox="1">
            <a:spLocks/>
          </p:cNvSpPr>
          <p:nvPr/>
        </p:nvSpPr>
        <p:spPr>
          <a:xfrm>
            <a:off x="6552978" y="2718123"/>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69" name="TextBox 68"/>
          <p:cNvSpPr txBox="1"/>
          <p:nvPr/>
        </p:nvSpPr>
        <p:spPr>
          <a:xfrm>
            <a:off x="4326930" y="3853853"/>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70" name="Text Placeholder 2"/>
          <p:cNvSpPr txBox="1">
            <a:spLocks/>
          </p:cNvSpPr>
          <p:nvPr/>
        </p:nvSpPr>
        <p:spPr>
          <a:xfrm>
            <a:off x="4326930" y="3601986"/>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71" name="TextBox 70"/>
          <p:cNvSpPr txBox="1"/>
          <p:nvPr/>
        </p:nvSpPr>
        <p:spPr>
          <a:xfrm>
            <a:off x="6552978" y="3853853"/>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72" name="Text Placeholder 2"/>
          <p:cNvSpPr txBox="1">
            <a:spLocks/>
          </p:cNvSpPr>
          <p:nvPr/>
        </p:nvSpPr>
        <p:spPr>
          <a:xfrm>
            <a:off x="6552978" y="3601986"/>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73" name="Text Placeholder 2"/>
          <p:cNvSpPr txBox="1">
            <a:spLocks/>
          </p:cNvSpPr>
          <p:nvPr/>
        </p:nvSpPr>
        <p:spPr>
          <a:xfrm>
            <a:off x="2222119" y="1463255"/>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587">
                <a:solidFill>
                  <a:srgbClr val="008000"/>
                </a:solidFill>
                <a:latin typeface="微软雅黑"/>
                <a:ea typeface="微软雅黑"/>
              </a:rPr>
              <a:t>A</a:t>
            </a:r>
            <a:endParaRPr lang="en-GB" sz="1587" dirty="0">
              <a:solidFill>
                <a:srgbClr val="008000"/>
              </a:solidFill>
              <a:latin typeface="微软雅黑"/>
              <a:ea typeface="微软雅黑"/>
            </a:endParaRPr>
          </a:p>
        </p:txBody>
      </p:sp>
      <p:sp>
        <p:nvSpPr>
          <p:cNvPr id="74" name="Text Placeholder 2"/>
          <p:cNvSpPr txBox="1">
            <a:spLocks/>
          </p:cNvSpPr>
          <p:nvPr/>
        </p:nvSpPr>
        <p:spPr>
          <a:xfrm>
            <a:off x="3576795" y="2326662"/>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587">
                <a:solidFill>
                  <a:srgbClr val="008000"/>
                </a:solidFill>
                <a:latin typeface="微软雅黑"/>
                <a:ea typeface="微软雅黑"/>
              </a:rPr>
              <a:t>B</a:t>
            </a:r>
            <a:endParaRPr lang="en-GB" sz="1587" dirty="0">
              <a:solidFill>
                <a:srgbClr val="008000"/>
              </a:solidFill>
              <a:latin typeface="微软雅黑"/>
              <a:ea typeface="微软雅黑"/>
            </a:endParaRPr>
          </a:p>
        </p:txBody>
      </p:sp>
      <p:sp>
        <p:nvSpPr>
          <p:cNvPr id="75" name="Text Placeholder 2"/>
          <p:cNvSpPr txBox="1">
            <a:spLocks/>
          </p:cNvSpPr>
          <p:nvPr/>
        </p:nvSpPr>
        <p:spPr>
          <a:xfrm>
            <a:off x="914653" y="2326662"/>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587">
                <a:solidFill>
                  <a:srgbClr val="008000"/>
                </a:solidFill>
                <a:latin typeface="微软雅黑"/>
                <a:ea typeface="微软雅黑"/>
              </a:rPr>
              <a:t>F</a:t>
            </a:r>
            <a:endParaRPr lang="en-GB" sz="1587" dirty="0">
              <a:solidFill>
                <a:srgbClr val="008000"/>
              </a:solidFill>
              <a:latin typeface="微软雅黑"/>
              <a:ea typeface="微软雅黑"/>
            </a:endParaRPr>
          </a:p>
        </p:txBody>
      </p:sp>
      <p:sp>
        <p:nvSpPr>
          <p:cNvPr id="76" name="Text Placeholder 2"/>
          <p:cNvSpPr txBox="1">
            <a:spLocks/>
          </p:cNvSpPr>
          <p:nvPr/>
        </p:nvSpPr>
        <p:spPr>
          <a:xfrm>
            <a:off x="2222119" y="4411802"/>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587">
                <a:solidFill>
                  <a:srgbClr val="008000"/>
                </a:solidFill>
                <a:latin typeface="微软雅黑"/>
                <a:ea typeface="微软雅黑"/>
              </a:rPr>
              <a:t>D</a:t>
            </a:r>
            <a:endParaRPr lang="en-GB" sz="1587" dirty="0">
              <a:solidFill>
                <a:srgbClr val="008000"/>
              </a:solidFill>
              <a:latin typeface="微软雅黑"/>
              <a:ea typeface="微软雅黑"/>
            </a:endParaRPr>
          </a:p>
        </p:txBody>
      </p:sp>
      <p:sp>
        <p:nvSpPr>
          <p:cNvPr id="77" name="Text Placeholder 2"/>
          <p:cNvSpPr txBox="1">
            <a:spLocks/>
          </p:cNvSpPr>
          <p:nvPr/>
        </p:nvSpPr>
        <p:spPr>
          <a:xfrm>
            <a:off x="914653" y="3620514"/>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587">
                <a:solidFill>
                  <a:srgbClr val="008000"/>
                </a:solidFill>
                <a:latin typeface="微软雅黑"/>
                <a:ea typeface="微软雅黑"/>
              </a:rPr>
              <a:t>E</a:t>
            </a:r>
            <a:endParaRPr lang="en-GB" sz="1587" dirty="0">
              <a:solidFill>
                <a:srgbClr val="008000"/>
              </a:solidFill>
              <a:latin typeface="微软雅黑"/>
              <a:ea typeface="微软雅黑"/>
            </a:endParaRPr>
          </a:p>
        </p:txBody>
      </p:sp>
      <p:sp>
        <p:nvSpPr>
          <p:cNvPr id="78" name="Text Placeholder 2"/>
          <p:cNvSpPr txBox="1">
            <a:spLocks/>
          </p:cNvSpPr>
          <p:nvPr/>
        </p:nvSpPr>
        <p:spPr>
          <a:xfrm>
            <a:off x="3576795" y="3620513"/>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1587">
                <a:solidFill>
                  <a:srgbClr val="008000"/>
                </a:solidFill>
                <a:latin typeface="微软雅黑"/>
                <a:ea typeface="微软雅黑"/>
              </a:rPr>
              <a:t>C</a:t>
            </a:r>
            <a:endParaRPr lang="en-GB" sz="1587" dirty="0">
              <a:solidFill>
                <a:srgbClr val="008000"/>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0-#ppt_w/2"/>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ppt_x</p:attrName>
                                        </p:attrNameLst>
                                      </p:cBhvr>
                                      <p:tavLst>
                                        <p:tav tm="0">
                                          <p:val>
                                            <p:strVal val="0-#ppt_w/2"/>
                                          </p:val>
                                        </p:tav>
                                        <p:tav tm="100000">
                                          <p:val>
                                            <p:strVal val="#ppt_x"/>
                                          </p:val>
                                        </p:tav>
                                      </p:tavLst>
                                    </p:anim>
                                    <p:anim calcmode="lin" valueType="num">
                                      <p:cBhvr>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ppt_x</p:attrName>
                                        </p:attrNameLst>
                                      </p:cBhvr>
                                      <p:tavLst>
                                        <p:tav tm="0">
                                          <p:val>
                                            <p:strVal val="0-#ppt_w/2"/>
                                          </p:val>
                                        </p:tav>
                                        <p:tav tm="100000">
                                          <p:val>
                                            <p:strVal val="#ppt_x"/>
                                          </p:val>
                                        </p:tav>
                                      </p:tavLst>
                                    </p:anim>
                                    <p:anim calcmode="lin" valueType="num">
                                      <p:cBhvr>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ppt_x</p:attrName>
                                        </p:attrNameLst>
                                      </p:cBhvr>
                                      <p:tavLst>
                                        <p:tav tm="0">
                                          <p:val>
                                            <p:strVal val="0-#ppt_w/2"/>
                                          </p:val>
                                        </p:tav>
                                        <p:tav tm="100000">
                                          <p:val>
                                            <p:strVal val="#ppt_x"/>
                                          </p:val>
                                        </p:tav>
                                      </p:tavLst>
                                    </p:anim>
                                    <p:anim calcmode="lin" valueType="num">
                                      <p:cBhvr>
                                        <p:cTn id="20" dur="500" fill="hold"/>
                                        <p:tgtEl>
                                          <p:spTgt spid="32"/>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9"/>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0"/>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1"/>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2"/>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par>
                          <p:cTn id="32" fill="hold">
                            <p:stCondLst>
                              <p:cond delay="800"/>
                            </p:stCondLst>
                            <p:childTnLst>
                              <p:par>
                                <p:cTn id="33" presetID="10" presetClass="entr" presetSubtype="0"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200"/>
                                        <p:tgtEl>
                                          <p:spTgt spid="33"/>
                                        </p:tgtEl>
                                      </p:cBhvr>
                                    </p:animEffect>
                                  </p:childTnLst>
                                </p:cTn>
                              </p:par>
                            </p:childTnLst>
                          </p:cTn>
                        </p:par>
                        <p:par>
                          <p:cTn id="36" fill="hold">
                            <p:stCondLst>
                              <p:cond delay="1000"/>
                            </p:stCondLst>
                            <p:childTnLst>
                              <p:par>
                                <p:cTn id="37" presetID="22" presetClass="entr" presetSubtype="4"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down)">
                                      <p:cBhvr>
                                        <p:cTn id="39" dur="200"/>
                                        <p:tgtEl>
                                          <p:spTgt spid="44"/>
                                        </p:tgtEl>
                                      </p:cBhvr>
                                    </p:animEffect>
                                  </p:childTnLst>
                                </p:cTn>
                              </p:par>
                            </p:childTnLst>
                          </p:cTn>
                        </p:par>
                        <p:par>
                          <p:cTn id="40" fill="hold">
                            <p:stCondLst>
                              <p:cond delay="1200"/>
                            </p:stCondLst>
                            <p:childTnLst>
                              <p:par>
                                <p:cTn id="41" presetID="1" presetClass="entr" presetSubtype="0" fill="hold" grpId="0" nodeType="afterEffect">
                                  <p:stCondLst>
                                    <p:cond delay="0"/>
                                  </p:stCondLst>
                                  <p:childTnLst>
                                    <p:set>
                                      <p:cBhvr>
                                        <p:cTn id="42" dur="1" fill="hold">
                                          <p:stCondLst>
                                            <p:cond delay="199"/>
                                          </p:stCondLst>
                                        </p:cTn>
                                        <p:tgtEl>
                                          <p:spTgt spid="73">
                                            <p:txEl>
                                              <p:pRg st="0" end="0"/>
                                            </p:txEl>
                                          </p:spTgt>
                                        </p:tgtEl>
                                        <p:attrNameLst>
                                          <p:attrName>style.visibility</p:attrName>
                                        </p:attrNameLst>
                                      </p:cBhvr>
                                      <p:to>
                                        <p:strVal val="visible"/>
                                      </p:to>
                                    </p:set>
                                  </p:childTnLst>
                                </p:cTn>
                              </p:par>
                            </p:childTnLst>
                          </p:cTn>
                        </p:par>
                        <p:par>
                          <p:cTn id="43" fill="hold">
                            <p:stCondLst>
                              <p:cond delay="1400"/>
                            </p:stCondLst>
                            <p:childTnLst>
                              <p:par>
                                <p:cTn id="44" presetID="10" presetClass="entr" presetSubtype="0" fill="hold" grpId="0" nodeType="afterEffect">
                                  <p:stCondLst>
                                    <p:cond delay="0"/>
                                  </p:stCondLst>
                                  <p:childTnLst>
                                    <p:set>
                                      <p:cBhvr>
                                        <p:cTn id="45" dur="1" fill="hold">
                                          <p:stCondLst>
                                            <p:cond delay="0"/>
                                          </p:stCondLst>
                                        </p:cTn>
                                        <p:tgtEl>
                                          <p:spTgt spid="62">
                                            <p:txEl>
                                              <p:pRg st="0" end="0"/>
                                            </p:txEl>
                                          </p:spTgt>
                                        </p:tgtEl>
                                        <p:attrNameLst>
                                          <p:attrName>style.visibility</p:attrName>
                                        </p:attrNameLst>
                                      </p:cBhvr>
                                      <p:to>
                                        <p:strVal val="visible"/>
                                      </p:to>
                                    </p:set>
                                    <p:animEffect transition="in" filter="fade">
                                      <p:cBhvr>
                                        <p:cTn id="46" dur="200"/>
                                        <p:tgtEl>
                                          <p:spTgt spid="62">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200"/>
                                        <p:tgtEl>
                                          <p:spTgt spid="61"/>
                                        </p:tgtEl>
                                      </p:cBhvr>
                                    </p:animEffect>
                                  </p:childTnLst>
                                </p:cTn>
                              </p:par>
                            </p:childTnLst>
                          </p:cTn>
                        </p:par>
                        <p:par>
                          <p:cTn id="50" fill="hold">
                            <p:stCondLst>
                              <p:cond delay="1600"/>
                            </p:stCondLst>
                            <p:childTnLst>
                              <p:par>
                                <p:cTn id="51" presetID="18" presetClass="entr" presetSubtype="3"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strips(upRight)">
                                      <p:cBhvr>
                                        <p:cTn id="53" dur="200"/>
                                        <p:tgtEl>
                                          <p:spTgt spid="47"/>
                                        </p:tgtEl>
                                      </p:cBhvr>
                                    </p:animEffect>
                                  </p:childTnLst>
                                </p:cTn>
                              </p:par>
                            </p:childTnLst>
                          </p:cTn>
                        </p:par>
                        <p:par>
                          <p:cTn id="54" fill="hold">
                            <p:stCondLst>
                              <p:cond delay="1800"/>
                            </p:stCondLst>
                            <p:childTnLst>
                              <p:par>
                                <p:cTn id="55" presetID="1" presetClass="entr" presetSubtype="0" fill="hold" grpId="0" nodeType="afterEffect">
                                  <p:stCondLst>
                                    <p:cond delay="0"/>
                                  </p:stCondLst>
                                  <p:childTnLst>
                                    <p:set>
                                      <p:cBhvr>
                                        <p:cTn id="56" dur="1" fill="hold">
                                          <p:stCondLst>
                                            <p:cond delay="199"/>
                                          </p:stCondLst>
                                        </p:cTn>
                                        <p:tgtEl>
                                          <p:spTgt spid="74">
                                            <p:txEl>
                                              <p:pRg st="0" end="0"/>
                                            </p:txEl>
                                          </p:spTgt>
                                        </p:tgtEl>
                                        <p:attrNameLst>
                                          <p:attrName>style.visibility</p:attrName>
                                        </p:attrNameLst>
                                      </p:cBhvr>
                                      <p:to>
                                        <p:strVal val="visible"/>
                                      </p:to>
                                    </p:set>
                                  </p:childTnLst>
                                </p:cTn>
                              </p:par>
                            </p:childTnLst>
                          </p:cTn>
                        </p:par>
                        <p:par>
                          <p:cTn id="57" fill="hold">
                            <p:stCondLst>
                              <p:cond delay="2000"/>
                            </p:stCondLst>
                            <p:childTnLst>
                              <p:par>
                                <p:cTn id="58" presetID="10" presetClass="entr" presetSubtype="0" fill="hold" grpId="0" nodeType="afterEffect">
                                  <p:stCondLst>
                                    <p:cond delay="0"/>
                                  </p:stCondLst>
                                  <p:childTnLst>
                                    <p:set>
                                      <p:cBhvr>
                                        <p:cTn id="59" dur="1" fill="hold">
                                          <p:stCondLst>
                                            <p:cond delay="0"/>
                                          </p:stCondLst>
                                        </p:cTn>
                                        <p:tgtEl>
                                          <p:spTgt spid="66">
                                            <p:txEl>
                                              <p:pRg st="0" end="0"/>
                                            </p:txEl>
                                          </p:spTgt>
                                        </p:tgtEl>
                                        <p:attrNameLst>
                                          <p:attrName>style.visibility</p:attrName>
                                        </p:attrNameLst>
                                      </p:cBhvr>
                                      <p:to>
                                        <p:strVal val="visible"/>
                                      </p:to>
                                    </p:set>
                                    <p:animEffect transition="in" filter="fade">
                                      <p:cBhvr>
                                        <p:cTn id="60" dur="200"/>
                                        <p:tgtEl>
                                          <p:spTgt spid="66">
                                            <p:txEl>
                                              <p:pRg st="0" end="0"/>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200"/>
                                        <p:tgtEl>
                                          <p:spTgt spid="65"/>
                                        </p:tgtEl>
                                      </p:cBhvr>
                                    </p:animEffect>
                                  </p:childTnLst>
                                </p:cTn>
                              </p:par>
                            </p:childTnLst>
                          </p:cTn>
                        </p:par>
                        <p:par>
                          <p:cTn id="64" fill="hold">
                            <p:stCondLst>
                              <p:cond delay="2200"/>
                            </p:stCondLst>
                            <p:childTnLst>
                              <p:par>
                                <p:cTn id="65" presetID="18" presetClass="entr" presetSubtype="6"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strips(downRight)">
                                      <p:cBhvr>
                                        <p:cTn id="67" dur="200"/>
                                        <p:tgtEl>
                                          <p:spTgt spid="50"/>
                                        </p:tgtEl>
                                      </p:cBhvr>
                                    </p:animEffect>
                                  </p:childTnLst>
                                </p:cTn>
                              </p:par>
                            </p:childTnLst>
                          </p:cTn>
                        </p:par>
                        <p:par>
                          <p:cTn id="68" fill="hold">
                            <p:stCondLst>
                              <p:cond delay="2400"/>
                            </p:stCondLst>
                            <p:childTnLst>
                              <p:par>
                                <p:cTn id="69" presetID="1" presetClass="entr" presetSubtype="0" fill="hold" grpId="0" nodeType="afterEffect">
                                  <p:stCondLst>
                                    <p:cond delay="0"/>
                                  </p:stCondLst>
                                  <p:childTnLst>
                                    <p:set>
                                      <p:cBhvr>
                                        <p:cTn id="70" dur="1" fill="hold">
                                          <p:stCondLst>
                                            <p:cond delay="199"/>
                                          </p:stCondLst>
                                        </p:cTn>
                                        <p:tgtEl>
                                          <p:spTgt spid="78">
                                            <p:txEl>
                                              <p:pRg st="0" end="0"/>
                                            </p:txEl>
                                          </p:spTgt>
                                        </p:tgtEl>
                                        <p:attrNameLst>
                                          <p:attrName>style.visibility</p:attrName>
                                        </p:attrNameLst>
                                      </p:cBhvr>
                                      <p:to>
                                        <p:strVal val="visible"/>
                                      </p:to>
                                    </p:set>
                                  </p:childTnLst>
                                </p:cTn>
                              </p:par>
                            </p:childTnLst>
                          </p:cTn>
                        </p:par>
                        <p:par>
                          <p:cTn id="71" fill="hold">
                            <p:stCondLst>
                              <p:cond delay="2600"/>
                            </p:stCondLst>
                            <p:childTnLst>
                              <p:par>
                                <p:cTn id="72" presetID="10" presetClass="entr" presetSubtype="0" fill="hold" grpId="0" nodeType="afterEffect">
                                  <p:stCondLst>
                                    <p:cond delay="0"/>
                                  </p:stCondLst>
                                  <p:childTnLst>
                                    <p:set>
                                      <p:cBhvr>
                                        <p:cTn id="73" dur="1" fill="hold">
                                          <p:stCondLst>
                                            <p:cond delay="0"/>
                                          </p:stCondLst>
                                        </p:cTn>
                                        <p:tgtEl>
                                          <p:spTgt spid="70">
                                            <p:txEl>
                                              <p:pRg st="0" end="0"/>
                                            </p:txEl>
                                          </p:spTgt>
                                        </p:tgtEl>
                                        <p:attrNameLst>
                                          <p:attrName>style.visibility</p:attrName>
                                        </p:attrNameLst>
                                      </p:cBhvr>
                                      <p:to>
                                        <p:strVal val="visible"/>
                                      </p:to>
                                    </p:set>
                                    <p:animEffect transition="in" filter="fade">
                                      <p:cBhvr>
                                        <p:cTn id="74" dur="200"/>
                                        <p:tgtEl>
                                          <p:spTgt spid="70">
                                            <p:txEl>
                                              <p:pRg st="0" end="0"/>
                                            </p:tx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200"/>
                                        <p:tgtEl>
                                          <p:spTgt spid="69"/>
                                        </p:tgtEl>
                                      </p:cBhvr>
                                    </p:animEffect>
                                  </p:childTnLst>
                                </p:cTn>
                              </p:par>
                            </p:childTnLst>
                          </p:cTn>
                        </p:par>
                        <p:par>
                          <p:cTn id="78" fill="hold">
                            <p:stCondLst>
                              <p:cond delay="2800"/>
                            </p:stCondLst>
                            <p:childTnLst>
                              <p:par>
                                <p:cTn id="79" presetID="22" presetClass="entr" presetSubtype="1" fill="hold"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up)">
                                      <p:cBhvr>
                                        <p:cTn id="81" dur="200"/>
                                        <p:tgtEl>
                                          <p:spTgt spid="41"/>
                                        </p:tgtEl>
                                      </p:cBhvr>
                                    </p:animEffect>
                                  </p:childTnLst>
                                </p:cTn>
                              </p:par>
                            </p:childTnLst>
                          </p:cTn>
                        </p:par>
                        <p:par>
                          <p:cTn id="82" fill="hold">
                            <p:stCondLst>
                              <p:cond delay="3000"/>
                            </p:stCondLst>
                            <p:childTnLst>
                              <p:par>
                                <p:cTn id="83" presetID="1" presetClass="entr" presetSubtype="0" fill="hold" grpId="0" nodeType="afterEffect">
                                  <p:stCondLst>
                                    <p:cond delay="0"/>
                                  </p:stCondLst>
                                  <p:childTnLst>
                                    <p:set>
                                      <p:cBhvr>
                                        <p:cTn id="84" dur="1" fill="hold">
                                          <p:stCondLst>
                                            <p:cond delay="199"/>
                                          </p:stCondLst>
                                        </p:cTn>
                                        <p:tgtEl>
                                          <p:spTgt spid="76">
                                            <p:txEl>
                                              <p:pRg st="0" end="0"/>
                                            </p:txEl>
                                          </p:spTgt>
                                        </p:tgtEl>
                                        <p:attrNameLst>
                                          <p:attrName>style.visibility</p:attrName>
                                        </p:attrNameLst>
                                      </p:cBhvr>
                                      <p:to>
                                        <p:strVal val="visible"/>
                                      </p:to>
                                    </p:set>
                                  </p:childTnLst>
                                </p:cTn>
                              </p:par>
                            </p:childTnLst>
                          </p:cTn>
                        </p:par>
                        <p:par>
                          <p:cTn id="85" fill="hold">
                            <p:stCondLst>
                              <p:cond delay="3200"/>
                            </p:stCondLst>
                            <p:childTnLst>
                              <p:par>
                                <p:cTn id="86" presetID="10" presetClass="entr" presetSubtype="0" fill="hold" grpId="0" nodeType="afterEffect">
                                  <p:stCondLst>
                                    <p:cond delay="0"/>
                                  </p:stCondLst>
                                  <p:childTnLst>
                                    <p:set>
                                      <p:cBhvr>
                                        <p:cTn id="87" dur="1" fill="hold">
                                          <p:stCondLst>
                                            <p:cond delay="0"/>
                                          </p:stCondLst>
                                        </p:cTn>
                                        <p:tgtEl>
                                          <p:spTgt spid="64">
                                            <p:txEl>
                                              <p:pRg st="0" end="0"/>
                                            </p:txEl>
                                          </p:spTgt>
                                        </p:tgtEl>
                                        <p:attrNameLst>
                                          <p:attrName>style.visibility</p:attrName>
                                        </p:attrNameLst>
                                      </p:cBhvr>
                                      <p:to>
                                        <p:strVal val="visible"/>
                                      </p:to>
                                    </p:set>
                                    <p:animEffect transition="in" filter="fade">
                                      <p:cBhvr>
                                        <p:cTn id="88" dur="200"/>
                                        <p:tgtEl>
                                          <p:spTgt spid="64">
                                            <p:txEl>
                                              <p:pRg st="0" end="0"/>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63"/>
                                        </p:tgtEl>
                                        <p:attrNameLst>
                                          <p:attrName>style.visibility</p:attrName>
                                        </p:attrNameLst>
                                      </p:cBhvr>
                                      <p:to>
                                        <p:strVal val="visible"/>
                                      </p:to>
                                    </p:set>
                                    <p:animEffect transition="in" filter="fade">
                                      <p:cBhvr>
                                        <p:cTn id="91" dur="200"/>
                                        <p:tgtEl>
                                          <p:spTgt spid="63"/>
                                        </p:tgtEl>
                                      </p:cBhvr>
                                    </p:animEffect>
                                  </p:childTnLst>
                                </p:cTn>
                              </p:par>
                            </p:childTnLst>
                          </p:cTn>
                        </p:par>
                        <p:par>
                          <p:cTn id="92" fill="hold">
                            <p:stCondLst>
                              <p:cond delay="3400"/>
                            </p:stCondLst>
                            <p:childTnLst>
                              <p:par>
                                <p:cTn id="93" presetID="18" presetClass="entr" presetSubtype="12" fill="hold" nodeType="after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strips(downLeft)">
                                      <p:cBhvr>
                                        <p:cTn id="95" dur="200"/>
                                        <p:tgtEl>
                                          <p:spTgt spid="53"/>
                                        </p:tgtEl>
                                      </p:cBhvr>
                                    </p:animEffect>
                                  </p:childTnLst>
                                </p:cTn>
                              </p:par>
                            </p:childTnLst>
                          </p:cTn>
                        </p:par>
                        <p:par>
                          <p:cTn id="96" fill="hold">
                            <p:stCondLst>
                              <p:cond delay="3600"/>
                            </p:stCondLst>
                            <p:childTnLst>
                              <p:par>
                                <p:cTn id="97" presetID="1" presetClass="entr" presetSubtype="0" fill="hold" grpId="0" nodeType="afterEffect">
                                  <p:stCondLst>
                                    <p:cond delay="0"/>
                                  </p:stCondLst>
                                  <p:childTnLst>
                                    <p:set>
                                      <p:cBhvr>
                                        <p:cTn id="98" dur="1" fill="hold">
                                          <p:stCondLst>
                                            <p:cond delay="199"/>
                                          </p:stCondLst>
                                        </p:cTn>
                                        <p:tgtEl>
                                          <p:spTgt spid="77">
                                            <p:txEl>
                                              <p:pRg st="0" end="0"/>
                                            </p:txEl>
                                          </p:spTgt>
                                        </p:tgtEl>
                                        <p:attrNameLst>
                                          <p:attrName>style.visibility</p:attrName>
                                        </p:attrNameLst>
                                      </p:cBhvr>
                                      <p:to>
                                        <p:strVal val="visible"/>
                                      </p:to>
                                    </p:set>
                                  </p:childTnLst>
                                </p:cTn>
                              </p:par>
                            </p:childTnLst>
                          </p:cTn>
                        </p:par>
                        <p:par>
                          <p:cTn id="99" fill="hold">
                            <p:stCondLst>
                              <p:cond delay="3800"/>
                            </p:stCondLst>
                            <p:childTnLst>
                              <p:par>
                                <p:cTn id="100" presetID="10" presetClass="entr" presetSubtype="0" fill="hold" grpId="0" nodeType="afterEffect">
                                  <p:stCondLst>
                                    <p:cond delay="0"/>
                                  </p:stCondLst>
                                  <p:childTnLst>
                                    <p:set>
                                      <p:cBhvr>
                                        <p:cTn id="101" dur="1" fill="hold">
                                          <p:stCondLst>
                                            <p:cond delay="0"/>
                                          </p:stCondLst>
                                        </p:cTn>
                                        <p:tgtEl>
                                          <p:spTgt spid="68">
                                            <p:txEl>
                                              <p:pRg st="0" end="0"/>
                                            </p:txEl>
                                          </p:spTgt>
                                        </p:tgtEl>
                                        <p:attrNameLst>
                                          <p:attrName>style.visibility</p:attrName>
                                        </p:attrNameLst>
                                      </p:cBhvr>
                                      <p:to>
                                        <p:strVal val="visible"/>
                                      </p:to>
                                    </p:set>
                                    <p:animEffect transition="in" filter="fade">
                                      <p:cBhvr>
                                        <p:cTn id="102" dur="200"/>
                                        <p:tgtEl>
                                          <p:spTgt spid="68">
                                            <p:txEl>
                                              <p:pRg st="0" end="0"/>
                                            </p:txEl>
                                          </p:spTgt>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67"/>
                                        </p:tgtEl>
                                        <p:attrNameLst>
                                          <p:attrName>style.visibility</p:attrName>
                                        </p:attrNameLst>
                                      </p:cBhvr>
                                      <p:to>
                                        <p:strVal val="visible"/>
                                      </p:to>
                                    </p:set>
                                    <p:animEffect transition="in" filter="fade">
                                      <p:cBhvr>
                                        <p:cTn id="105" dur="200"/>
                                        <p:tgtEl>
                                          <p:spTgt spid="67"/>
                                        </p:tgtEl>
                                      </p:cBhvr>
                                    </p:animEffect>
                                  </p:childTnLst>
                                </p:cTn>
                              </p:par>
                            </p:childTnLst>
                          </p:cTn>
                        </p:par>
                        <p:par>
                          <p:cTn id="106" fill="hold">
                            <p:stCondLst>
                              <p:cond delay="4000"/>
                            </p:stCondLst>
                            <p:childTnLst>
                              <p:par>
                                <p:cTn id="107" presetID="18" presetClass="entr" presetSubtype="9" fill="hold" nodeType="afterEffect">
                                  <p:stCondLst>
                                    <p:cond delay="0"/>
                                  </p:stCondLst>
                                  <p:childTnLst>
                                    <p:set>
                                      <p:cBhvr>
                                        <p:cTn id="108" dur="1" fill="hold">
                                          <p:stCondLst>
                                            <p:cond delay="0"/>
                                          </p:stCondLst>
                                        </p:cTn>
                                        <p:tgtEl>
                                          <p:spTgt spid="58"/>
                                        </p:tgtEl>
                                        <p:attrNameLst>
                                          <p:attrName>style.visibility</p:attrName>
                                        </p:attrNameLst>
                                      </p:cBhvr>
                                      <p:to>
                                        <p:strVal val="visible"/>
                                      </p:to>
                                    </p:set>
                                    <p:animEffect transition="in" filter="strips(upLeft)">
                                      <p:cBhvr>
                                        <p:cTn id="109" dur="200"/>
                                        <p:tgtEl>
                                          <p:spTgt spid="58"/>
                                        </p:tgtEl>
                                      </p:cBhvr>
                                    </p:animEffect>
                                  </p:childTnLst>
                                </p:cTn>
                              </p:par>
                            </p:childTnLst>
                          </p:cTn>
                        </p:par>
                        <p:par>
                          <p:cTn id="110" fill="hold">
                            <p:stCondLst>
                              <p:cond delay="4200"/>
                            </p:stCondLst>
                            <p:childTnLst>
                              <p:par>
                                <p:cTn id="111" presetID="1" presetClass="entr" presetSubtype="0" fill="hold" grpId="0" nodeType="afterEffect">
                                  <p:stCondLst>
                                    <p:cond delay="0"/>
                                  </p:stCondLst>
                                  <p:childTnLst>
                                    <p:set>
                                      <p:cBhvr>
                                        <p:cTn id="112" dur="1" fill="hold">
                                          <p:stCondLst>
                                            <p:cond delay="199"/>
                                          </p:stCondLst>
                                        </p:cTn>
                                        <p:tgtEl>
                                          <p:spTgt spid="75">
                                            <p:txEl>
                                              <p:pRg st="0" end="0"/>
                                            </p:txEl>
                                          </p:spTgt>
                                        </p:tgtEl>
                                        <p:attrNameLst>
                                          <p:attrName>style.visibility</p:attrName>
                                        </p:attrNameLst>
                                      </p:cBhvr>
                                      <p:to>
                                        <p:strVal val="visible"/>
                                      </p:to>
                                    </p:set>
                                  </p:childTnLst>
                                </p:cTn>
                              </p:par>
                            </p:childTnLst>
                          </p:cTn>
                        </p:par>
                        <p:par>
                          <p:cTn id="113" fill="hold">
                            <p:stCondLst>
                              <p:cond delay="4400"/>
                            </p:stCondLst>
                            <p:childTnLst>
                              <p:par>
                                <p:cTn id="114" presetID="10" presetClass="entr" presetSubtype="0" fill="hold" grpId="0" nodeType="afterEffect">
                                  <p:stCondLst>
                                    <p:cond delay="0"/>
                                  </p:stCondLst>
                                  <p:childTnLst>
                                    <p:set>
                                      <p:cBhvr>
                                        <p:cTn id="115" dur="1" fill="hold">
                                          <p:stCondLst>
                                            <p:cond delay="0"/>
                                          </p:stCondLst>
                                        </p:cTn>
                                        <p:tgtEl>
                                          <p:spTgt spid="72">
                                            <p:txEl>
                                              <p:pRg st="0" end="0"/>
                                            </p:txEl>
                                          </p:spTgt>
                                        </p:tgtEl>
                                        <p:attrNameLst>
                                          <p:attrName>style.visibility</p:attrName>
                                        </p:attrNameLst>
                                      </p:cBhvr>
                                      <p:to>
                                        <p:strVal val="visible"/>
                                      </p:to>
                                    </p:set>
                                    <p:animEffect transition="in" filter="fade">
                                      <p:cBhvr>
                                        <p:cTn id="116" dur="200"/>
                                        <p:tgtEl>
                                          <p:spTgt spid="72">
                                            <p:txEl>
                                              <p:pRg st="0" end="0"/>
                                            </p:txEl>
                                          </p:spTgt>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71"/>
                                        </p:tgtEl>
                                        <p:attrNameLst>
                                          <p:attrName>style.visibility</p:attrName>
                                        </p:attrNameLst>
                                      </p:cBhvr>
                                      <p:to>
                                        <p:strVal val="visible"/>
                                      </p:to>
                                    </p:set>
                                    <p:animEffect transition="in" filter="fade">
                                      <p:cBhvr>
                                        <p:cTn id="119" dur="2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9" grpId="1" animBg="1"/>
      <p:bldP spid="30" grpId="0" animBg="1"/>
      <p:bldP spid="30" grpId="1" animBg="1"/>
      <p:bldP spid="31" grpId="0" animBg="1"/>
      <p:bldP spid="31" grpId="1" animBg="1"/>
      <p:bldP spid="32" grpId="0" animBg="1"/>
      <p:bldP spid="32" grpId="1" animBg="1"/>
      <p:bldP spid="61" grpId="0"/>
      <p:bldP spid="62" grpId="0" build="p"/>
      <p:bldP spid="63" grpId="0"/>
      <p:bldP spid="64" grpId="0" build="p"/>
      <p:bldP spid="65" grpId="0"/>
      <p:bldP spid="66" grpId="0" build="p"/>
      <p:bldP spid="67" grpId="0"/>
      <p:bldP spid="68" grpId="0" build="p"/>
      <p:bldP spid="69" grpId="0"/>
      <p:bldP spid="70" grpId="0" build="p"/>
      <p:bldP spid="71" grpId="0"/>
      <p:bldP spid="72" grpId="0" build="p"/>
      <p:bldP spid="73" grpId="0" build="p"/>
      <p:bldP spid="74" grpId="0" build="p"/>
      <p:bldP spid="75" grpId="0" build="p"/>
      <p:bldP spid="76" grpId="0" build="p"/>
      <p:bldP spid="77" grpId="0" build="p"/>
      <p:bldP spid="78"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774041"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8" name="等腰三角形 27"/>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9" name="等腰三角形 28"/>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 name="等腰三角形 29"/>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等腰三角形 30"/>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Freeform 37"/>
          <p:cNvSpPr>
            <a:spLocks noEditPoints="1"/>
          </p:cNvSpPr>
          <p:nvPr/>
        </p:nvSpPr>
        <p:spPr bwMode="auto">
          <a:xfrm>
            <a:off x="4374708" y="2029199"/>
            <a:ext cx="465243" cy="386853"/>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 name="Freeform 47"/>
          <p:cNvSpPr>
            <a:spLocks noChangeAspect="1" noEditPoints="1"/>
          </p:cNvSpPr>
          <p:nvPr/>
        </p:nvSpPr>
        <p:spPr bwMode="auto">
          <a:xfrm>
            <a:off x="5004887" y="2691545"/>
            <a:ext cx="479376" cy="3888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 name="Freeform 42"/>
          <p:cNvSpPr>
            <a:spLocks noChangeAspect="1" noEditPoints="1"/>
          </p:cNvSpPr>
          <p:nvPr/>
        </p:nvSpPr>
        <p:spPr bwMode="auto">
          <a:xfrm>
            <a:off x="3769843" y="2691545"/>
            <a:ext cx="303929" cy="3888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5" name="组合 34"/>
          <p:cNvGrpSpPr>
            <a:grpSpLocks noChangeAspect="1"/>
          </p:cNvGrpSpPr>
          <p:nvPr/>
        </p:nvGrpSpPr>
        <p:grpSpPr>
          <a:xfrm>
            <a:off x="4344718" y="3303803"/>
            <a:ext cx="449680" cy="388800"/>
            <a:chOff x="5169548" y="3637977"/>
            <a:chExt cx="674520" cy="583200"/>
          </a:xfrm>
          <a:solidFill>
            <a:schemeClr val="tx1">
              <a:lumMod val="65000"/>
              <a:lumOff val="35000"/>
            </a:schemeClr>
          </a:solidFill>
        </p:grpSpPr>
        <p:sp>
          <p:nvSpPr>
            <p:cNvPr id="36" name="Freeform 52"/>
            <p:cNvSpPr>
              <a:spLocks noEditPoints="1"/>
            </p:cNvSpPr>
            <p:nvPr/>
          </p:nvSpPr>
          <p:spPr bwMode="auto">
            <a:xfrm>
              <a:off x="5284736" y="3885993"/>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53"/>
            <p:cNvSpPr>
              <a:spLocks noEditPoints="1"/>
            </p:cNvSpPr>
            <p:nvPr/>
          </p:nvSpPr>
          <p:spPr bwMode="auto">
            <a:xfrm>
              <a:off x="5169548" y="3637977"/>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8" name="组合 37"/>
          <p:cNvGrpSpPr/>
          <p:nvPr/>
        </p:nvGrpSpPr>
        <p:grpSpPr>
          <a:xfrm>
            <a:off x="3006872" y="1311147"/>
            <a:ext cx="1525938" cy="1516360"/>
            <a:chOff x="3006872" y="1129208"/>
            <a:chExt cx="1525938" cy="1516360"/>
          </a:xfrm>
          <a:solidFill>
            <a:srgbClr val="197519"/>
          </a:solidFill>
        </p:grpSpPr>
        <p:sp>
          <p:nvSpPr>
            <p:cNvPr id="63" name="圆角矩形 26"/>
            <p:cNvSpPr/>
            <p:nvPr/>
          </p:nvSpPr>
          <p:spPr>
            <a:xfrm>
              <a:off x="3006872"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TextBox 58"/>
            <p:cNvSpPr txBox="1"/>
            <p:nvPr/>
          </p:nvSpPr>
          <p:spPr>
            <a:xfrm>
              <a:off x="3542656" y="1649338"/>
              <a:ext cx="561372" cy="584775"/>
            </a:xfrm>
            <a:prstGeom prst="rect">
              <a:avLst/>
            </a:prstGeom>
            <a:grpFill/>
          </p:spPr>
          <p:txBody>
            <a:bodyPr wrap="none" rtlCol="0">
              <a:spAutoFit/>
            </a:bodyPr>
            <a:lstStyle/>
            <a:p>
              <a:r>
                <a:rPr lang="en-US" altLang="zh-CN" sz="3200" dirty="0">
                  <a:solidFill>
                    <a:prstClr val="white"/>
                  </a:solidFill>
                  <a:latin typeface="Impact" panose="020B0806030902050204" pitchFamily="34" charset="0"/>
                </a:rPr>
                <a:t>01</a:t>
              </a:r>
              <a:endParaRPr lang="zh-CN" altLang="en-US" sz="3200" dirty="0">
                <a:solidFill>
                  <a:prstClr val="white"/>
                </a:solidFill>
                <a:latin typeface="Impact" panose="020B0806030902050204" pitchFamily="34" charset="0"/>
              </a:endParaRPr>
            </a:p>
          </p:txBody>
        </p:sp>
      </p:grpSp>
      <p:grpSp>
        <p:nvGrpSpPr>
          <p:cNvPr id="65" name="组合 64"/>
          <p:cNvGrpSpPr/>
          <p:nvPr/>
        </p:nvGrpSpPr>
        <p:grpSpPr>
          <a:xfrm>
            <a:off x="4607328" y="1311147"/>
            <a:ext cx="1525938" cy="1516360"/>
            <a:chOff x="4607328" y="1129208"/>
            <a:chExt cx="1525938" cy="1516360"/>
          </a:xfrm>
          <a:solidFill>
            <a:srgbClr val="197519"/>
          </a:solidFill>
        </p:grpSpPr>
        <p:sp>
          <p:nvSpPr>
            <p:cNvPr id="66" name="圆角矩形 26"/>
            <p:cNvSpPr/>
            <p:nvPr/>
          </p:nvSpPr>
          <p:spPr>
            <a:xfrm flipH="1">
              <a:off x="4607328"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TextBox 61"/>
            <p:cNvSpPr txBox="1"/>
            <p:nvPr/>
          </p:nvSpPr>
          <p:spPr>
            <a:xfrm>
              <a:off x="5089611" y="1649338"/>
              <a:ext cx="611065" cy="584775"/>
            </a:xfrm>
            <a:prstGeom prst="rect">
              <a:avLst/>
            </a:prstGeom>
            <a:grpFill/>
          </p:spPr>
          <p:txBody>
            <a:bodyPr wrap="none" rtlCol="0">
              <a:spAutoFit/>
            </a:bodyPr>
            <a:lstStyle/>
            <a:p>
              <a:r>
                <a:rPr lang="en-US" altLang="zh-CN" sz="3200" dirty="0">
                  <a:solidFill>
                    <a:prstClr val="white"/>
                  </a:solidFill>
                  <a:latin typeface="Impact" panose="020B0806030902050204" pitchFamily="34" charset="0"/>
                </a:rPr>
                <a:t>02</a:t>
              </a:r>
              <a:endParaRPr lang="zh-CN" altLang="en-US" sz="3200" dirty="0">
                <a:solidFill>
                  <a:prstClr val="white"/>
                </a:solidFill>
                <a:latin typeface="Impact" panose="020B0806030902050204" pitchFamily="34" charset="0"/>
              </a:endParaRPr>
            </a:p>
          </p:txBody>
        </p:sp>
      </p:grpSp>
      <p:grpSp>
        <p:nvGrpSpPr>
          <p:cNvPr id="68" name="组合 67"/>
          <p:cNvGrpSpPr/>
          <p:nvPr/>
        </p:nvGrpSpPr>
        <p:grpSpPr>
          <a:xfrm>
            <a:off x="4607329" y="2923265"/>
            <a:ext cx="1525938" cy="1516360"/>
            <a:chOff x="4607329" y="2741326"/>
            <a:chExt cx="1525938" cy="1516360"/>
          </a:xfrm>
          <a:solidFill>
            <a:srgbClr val="197519"/>
          </a:solidFill>
        </p:grpSpPr>
        <p:sp>
          <p:nvSpPr>
            <p:cNvPr id="69" name="圆角矩形 26"/>
            <p:cNvSpPr/>
            <p:nvPr/>
          </p:nvSpPr>
          <p:spPr>
            <a:xfrm flipH="1" flipV="1">
              <a:off x="4607329" y="2741326"/>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TextBox 64"/>
            <p:cNvSpPr txBox="1"/>
            <p:nvPr/>
          </p:nvSpPr>
          <p:spPr>
            <a:xfrm>
              <a:off x="5089611" y="3139103"/>
              <a:ext cx="622286" cy="584775"/>
            </a:xfrm>
            <a:prstGeom prst="rect">
              <a:avLst/>
            </a:prstGeom>
            <a:grpFill/>
          </p:spPr>
          <p:txBody>
            <a:bodyPr wrap="none" rtlCol="0">
              <a:spAutoFit/>
            </a:bodyPr>
            <a:lstStyle/>
            <a:p>
              <a:r>
                <a:rPr lang="en-US" altLang="zh-CN" sz="3200" dirty="0">
                  <a:solidFill>
                    <a:prstClr val="white"/>
                  </a:solidFill>
                  <a:latin typeface="Impact" panose="020B0806030902050204" pitchFamily="34" charset="0"/>
                </a:rPr>
                <a:t>03</a:t>
              </a:r>
              <a:endParaRPr lang="zh-CN" altLang="en-US" sz="3200" dirty="0">
                <a:solidFill>
                  <a:prstClr val="white"/>
                </a:solidFill>
                <a:latin typeface="Impact" panose="020B0806030902050204" pitchFamily="34" charset="0"/>
              </a:endParaRPr>
            </a:p>
          </p:txBody>
        </p:sp>
      </p:grpSp>
      <p:grpSp>
        <p:nvGrpSpPr>
          <p:cNvPr id="71" name="组合 70"/>
          <p:cNvGrpSpPr/>
          <p:nvPr/>
        </p:nvGrpSpPr>
        <p:grpSpPr>
          <a:xfrm>
            <a:off x="3006872" y="2927598"/>
            <a:ext cx="1525938" cy="1516360"/>
            <a:chOff x="3006872" y="2745660"/>
            <a:chExt cx="1525938" cy="1516360"/>
          </a:xfrm>
          <a:solidFill>
            <a:srgbClr val="197519"/>
          </a:solidFill>
        </p:grpSpPr>
        <p:sp>
          <p:nvSpPr>
            <p:cNvPr id="72" name="圆角矩形 26"/>
            <p:cNvSpPr/>
            <p:nvPr/>
          </p:nvSpPr>
          <p:spPr>
            <a:xfrm flipV="1">
              <a:off x="3006872" y="2745660"/>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 name="TextBox 67"/>
            <p:cNvSpPr txBox="1"/>
            <p:nvPr/>
          </p:nvSpPr>
          <p:spPr>
            <a:xfrm>
              <a:off x="3542656" y="3139103"/>
              <a:ext cx="609462" cy="584775"/>
            </a:xfrm>
            <a:prstGeom prst="rect">
              <a:avLst/>
            </a:prstGeom>
            <a:grpFill/>
          </p:spPr>
          <p:txBody>
            <a:bodyPr wrap="none" rtlCol="0">
              <a:spAutoFit/>
            </a:bodyPr>
            <a:lstStyle/>
            <a:p>
              <a:r>
                <a:rPr lang="en-US" altLang="zh-CN" sz="3200" dirty="0">
                  <a:solidFill>
                    <a:prstClr val="white"/>
                  </a:solidFill>
                  <a:latin typeface="Impact" panose="020B0806030902050204" pitchFamily="34" charset="0"/>
                </a:rPr>
                <a:t>04</a:t>
              </a:r>
              <a:endParaRPr lang="zh-CN" altLang="en-US" sz="3200" dirty="0">
                <a:solidFill>
                  <a:prstClr val="white"/>
                </a:solidFill>
                <a:latin typeface="Impact" panose="020B0806030902050204" pitchFamily="34" charset="0"/>
              </a:endParaRPr>
            </a:p>
          </p:txBody>
        </p:sp>
      </p:grpSp>
      <p:cxnSp>
        <p:nvCxnSpPr>
          <p:cNvPr id="74" name="直接连接符 73"/>
          <p:cNvCxnSpPr/>
          <p:nvPr/>
        </p:nvCxnSpPr>
        <p:spPr>
          <a:xfrm flipH="1">
            <a:off x="2577260" y="2222273"/>
            <a:ext cx="720080"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5" name="矩形 1"/>
          <p:cNvSpPr>
            <a:spLocks noChangeArrowheads="1"/>
          </p:cNvSpPr>
          <p:nvPr/>
        </p:nvSpPr>
        <p:spPr bwMode="auto">
          <a:xfrm>
            <a:off x="683568" y="1901786"/>
            <a:ext cx="18936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p>
        </p:txBody>
      </p:sp>
      <p:cxnSp>
        <p:nvCxnSpPr>
          <p:cNvPr id="76" name="直接连接符 75"/>
          <p:cNvCxnSpPr/>
          <p:nvPr/>
        </p:nvCxnSpPr>
        <p:spPr>
          <a:xfrm flipH="1">
            <a:off x="5868144" y="2222273"/>
            <a:ext cx="515214"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7" name="矩形 1"/>
          <p:cNvSpPr>
            <a:spLocks noChangeArrowheads="1"/>
          </p:cNvSpPr>
          <p:nvPr/>
        </p:nvSpPr>
        <p:spPr bwMode="auto">
          <a:xfrm>
            <a:off x="6386246" y="1901786"/>
            <a:ext cx="18936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p>
        </p:txBody>
      </p:sp>
      <p:cxnSp>
        <p:nvCxnSpPr>
          <p:cNvPr id="78" name="直接连接符 77"/>
          <p:cNvCxnSpPr/>
          <p:nvPr/>
        </p:nvCxnSpPr>
        <p:spPr>
          <a:xfrm flipH="1">
            <a:off x="5868144" y="3530212"/>
            <a:ext cx="515214"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9" name="矩形 1"/>
          <p:cNvSpPr>
            <a:spLocks noChangeArrowheads="1"/>
          </p:cNvSpPr>
          <p:nvPr/>
        </p:nvSpPr>
        <p:spPr bwMode="auto">
          <a:xfrm>
            <a:off x="6386246" y="3209724"/>
            <a:ext cx="18936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p>
        </p:txBody>
      </p:sp>
      <p:cxnSp>
        <p:nvCxnSpPr>
          <p:cNvPr id="80" name="直接连接符 79"/>
          <p:cNvCxnSpPr/>
          <p:nvPr/>
        </p:nvCxnSpPr>
        <p:spPr>
          <a:xfrm flipH="1">
            <a:off x="2577260" y="3530212"/>
            <a:ext cx="720080"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1" name="矩形 1"/>
          <p:cNvSpPr>
            <a:spLocks noChangeArrowheads="1"/>
          </p:cNvSpPr>
          <p:nvPr/>
        </p:nvSpPr>
        <p:spPr bwMode="auto">
          <a:xfrm>
            <a:off x="683568" y="3209724"/>
            <a:ext cx="18936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0-#ppt_w/2"/>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0-#ppt_w/2"/>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ppt_x</p:attrName>
                                            </p:attrNameLst>
                                          </p:cBhvr>
                                          <p:tavLst>
                                            <p:tav tm="0">
                                              <p:val>
                                                <p:strVal val="0-#ppt_w/2"/>
                                              </p:val>
                                            </p:tav>
                                            <p:tav tm="100000">
                                              <p:val>
                                                <p:strVal val="#ppt_x"/>
                                              </p:val>
                                            </p:tav>
                                          </p:tavLst>
                                        </p:anim>
                                        <p:anim calcmode="lin" valueType="num">
                                          <p:cBhvr>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ppt_x</p:attrName>
                                            </p:attrNameLst>
                                          </p:cBhvr>
                                          <p:tavLst>
                                            <p:tav tm="0">
                                              <p:val>
                                                <p:strVal val="0-#ppt_w/2"/>
                                              </p:val>
                                            </p:tav>
                                            <p:tav tm="100000">
                                              <p:val>
                                                <p:strVal val="#ppt_x"/>
                                              </p:val>
                                            </p:tav>
                                          </p:tavLst>
                                        </p:anim>
                                        <p:anim calcmode="lin" valueType="num">
                                          <p:cBhvr>
                                            <p:cTn id="20" dur="500" fill="hold"/>
                                            <p:tgtEl>
                                              <p:spTgt spid="3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800"/>
                                </p:stCondLst>
                                <p:childTnLst>
                                  <p:par>
                                    <p:cTn id="33" presetID="2" presetClass="entr" presetSubtype="9" fill="hold" nodeType="afterEffect" p14:presetBounceEnd="62000">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14:bounceEnd="62000">
                                          <p:cBhvr additive="base">
                                            <p:cTn id="35" dur="400" fill="hold"/>
                                            <p:tgtEl>
                                              <p:spTgt spid="38"/>
                                            </p:tgtEl>
                                            <p:attrNameLst>
                                              <p:attrName>ppt_x</p:attrName>
                                            </p:attrNameLst>
                                          </p:cBhvr>
                                          <p:tavLst>
                                            <p:tav tm="0">
                                              <p:val>
                                                <p:strVal val="0-#ppt_w/2"/>
                                              </p:val>
                                            </p:tav>
                                            <p:tav tm="100000">
                                              <p:val>
                                                <p:strVal val="#ppt_x"/>
                                              </p:val>
                                            </p:tav>
                                          </p:tavLst>
                                        </p:anim>
                                        <p:anim calcmode="lin" valueType="num" p14:bounceEnd="62000">
                                          <p:cBhvr additive="base">
                                            <p:cTn id="36" dur="400" fill="hold"/>
                                            <p:tgtEl>
                                              <p:spTgt spid="38"/>
                                            </p:tgtEl>
                                            <p:attrNameLst>
                                              <p:attrName>ppt_y</p:attrName>
                                            </p:attrNameLst>
                                          </p:cBhvr>
                                          <p:tavLst>
                                            <p:tav tm="0">
                                              <p:val>
                                                <p:strVal val="0-#ppt_h/2"/>
                                              </p:val>
                                            </p:tav>
                                            <p:tav tm="100000">
                                              <p:val>
                                                <p:strVal val="#ppt_y"/>
                                              </p:val>
                                            </p:tav>
                                          </p:tavLst>
                                        </p:anim>
                                      </p:childTnLst>
                                    </p:cTn>
                                  </p:par>
                                  <p:par>
                                    <p:cTn id="37" presetID="2" presetClass="entr" presetSubtype="3" fill="hold" nodeType="withEffect" p14:presetBounceEnd="62000">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14:bounceEnd="62000">
                                          <p:cBhvr additive="base">
                                            <p:cTn id="39" dur="400" fill="hold"/>
                                            <p:tgtEl>
                                              <p:spTgt spid="65"/>
                                            </p:tgtEl>
                                            <p:attrNameLst>
                                              <p:attrName>ppt_x</p:attrName>
                                            </p:attrNameLst>
                                          </p:cBhvr>
                                          <p:tavLst>
                                            <p:tav tm="0">
                                              <p:val>
                                                <p:strVal val="1+#ppt_w/2"/>
                                              </p:val>
                                            </p:tav>
                                            <p:tav tm="100000">
                                              <p:val>
                                                <p:strVal val="#ppt_x"/>
                                              </p:val>
                                            </p:tav>
                                          </p:tavLst>
                                        </p:anim>
                                        <p:anim calcmode="lin" valueType="num" p14:bounceEnd="62000">
                                          <p:cBhvr additive="base">
                                            <p:cTn id="40" dur="400" fill="hold"/>
                                            <p:tgtEl>
                                              <p:spTgt spid="65"/>
                                            </p:tgtEl>
                                            <p:attrNameLst>
                                              <p:attrName>ppt_y</p:attrName>
                                            </p:attrNameLst>
                                          </p:cBhvr>
                                          <p:tavLst>
                                            <p:tav tm="0">
                                              <p:val>
                                                <p:strVal val="0-#ppt_h/2"/>
                                              </p:val>
                                            </p:tav>
                                            <p:tav tm="100000">
                                              <p:val>
                                                <p:strVal val="#ppt_y"/>
                                              </p:val>
                                            </p:tav>
                                          </p:tavLst>
                                        </p:anim>
                                      </p:childTnLst>
                                    </p:cTn>
                                  </p:par>
                                  <p:par>
                                    <p:cTn id="41" presetID="2" presetClass="entr" presetSubtype="6" fill="hold" nodeType="withEffect" p14:presetBounceEnd="62000">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14:bounceEnd="62000">
                                          <p:cBhvr additive="base">
                                            <p:cTn id="43" dur="400" fill="hold"/>
                                            <p:tgtEl>
                                              <p:spTgt spid="68"/>
                                            </p:tgtEl>
                                            <p:attrNameLst>
                                              <p:attrName>ppt_x</p:attrName>
                                            </p:attrNameLst>
                                          </p:cBhvr>
                                          <p:tavLst>
                                            <p:tav tm="0">
                                              <p:val>
                                                <p:strVal val="1+#ppt_w/2"/>
                                              </p:val>
                                            </p:tav>
                                            <p:tav tm="100000">
                                              <p:val>
                                                <p:strVal val="#ppt_x"/>
                                              </p:val>
                                            </p:tav>
                                          </p:tavLst>
                                        </p:anim>
                                        <p:anim calcmode="lin" valueType="num" p14:bounceEnd="62000">
                                          <p:cBhvr additive="base">
                                            <p:cTn id="44" dur="400" fill="hold"/>
                                            <p:tgtEl>
                                              <p:spTgt spid="68"/>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14:presetBounceEnd="62000">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14:bounceEnd="62000">
                                          <p:cBhvr additive="base">
                                            <p:cTn id="47" dur="400" fill="hold"/>
                                            <p:tgtEl>
                                              <p:spTgt spid="71"/>
                                            </p:tgtEl>
                                            <p:attrNameLst>
                                              <p:attrName>ppt_x</p:attrName>
                                            </p:attrNameLst>
                                          </p:cBhvr>
                                          <p:tavLst>
                                            <p:tav tm="0">
                                              <p:val>
                                                <p:strVal val="0-#ppt_w/2"/>
                                              </p:val>
                                            </p:tav>
                                            <p:tav tm="100000">
                                              <p:val>
                                                <p:strVal val="#ppt_x"/>
                                              </p:val>
                                            </p:tav>
                                          </p:tavLst>
                                        </p:anim>
                                        <p:anim calcmode="lin" valueType="num" p14:bounceEnd="62000">
                                          <p:cBhvr additive="base">
                                            <p:cTn id="48" dur="400" fill="hold"/>
                                            <p:tgtEl>
                                              <p:spTgt spid="71"/>
                                            </p:tgtEl>
                                            <p:attrNameLst>
                                              <p:attrName>ppt_y</p:attrName>
                                            </p:attrNameLst>
                                          </p:cBhvr>
                                          <p:tavLst>
                                            <p:tav tm="0">
                                              <p:val>
                                                <p:strVal val="1+#ppt_h/2"/>
                                              </p:val>
                                            </p:tav>
                                            <p:tav tm="100000">
                                              <p:val>
                                                <p:strVal val="#ppt_y"/>
                                              </p:val>
                                            </p:tav>
                                          </p:tavLst>
                                        </p:anim>
                                      </p:childTnLst>
                                    </p:cTn>
                                  </p:par>
                                </p:childTnLst>
                              </p:cTn>
                            </p:par>
                            <p:par>
                              <p:cTn id="49" fill="hold">
                                <p:stCondLst>
                                  <p:cond delay="1200"/>
                                </p:stCondLst>
                                <p:childTnLst>
                                  <p:par>
                                    <p:cTn id="50" presetID="53" presetClass="entr" presetSubtype="52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anim calcmode="lin" valueType="num">
                                          <p:cBhvr>
                                            <p:cTn id="55" dur="500" fill="hold"/>
                                            <p:tgtEl>
                                              <p:spTgt spid="33"/>
                                            </p:tgtEl>
                                            <p:attrNameLst>
                                              <p:attrName>ppt_x</p:attrName>
                                            </p:attrNameLst>
                                          </p:cBhvr>
                                          <p:tavLst>
                                            <p:tav tm="0">
                                              <p:val>
                                                <p:fltVal val="0.5"/>
                                              </p:val>
                                            </p:tav>
                                            <p:tav tm="100000">
                                              <p:val>
                                                <p:strVal val="#ppt_x"/>
                                              </p:val>
                                            </p:tav>
                                          </p:tavLst>
                                        </p:anim>
                                        <p:anim calcmode="lin" valueType="num">
                                          <p:cBhvr>
                                            <p:cTn id="56" dur="500" fill="hold"/>
                                            <p:tgtEl>
                                              <p:spTgt spid="33"/>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ppt_w</p:attrName>
                                            </p:attrNameLst>
                                          </p:cBhvr>
                                          <p:tavLst>
                                            <p:tav tm="0">
                                              <p:val>
                                                <p:fltVal val="0"/>
                                              </p:val>
                                            </p:tav>
                                            <p:tav tm="100000">
                                              <p:val>
                                                <p:strVal val="#ppt_w"/>
                                              </p:val>
                                            </p:tav>
                                          </p:tavLst>
                                        </p:anim>
                                        <p:anim calcmode="lin" valueType="num">
                                          <p:cBhvr>
                                            <p:cTn id="60" dur="500" fill="hold"/>
                                            <p:tgtEl>
                                              <p:spTgt spid="34"/>
                                            </p:tgtEl>
                                            <p:attrNameLst>
                                              <p:attrName>ppt_h</p:attrName>
                                            </p:attrNameLst>
                                          </p:cBhvr>
                                          <p:tavLst>
                                            <p:tav tm="0">
                                              <p:val>
                                                <p:fltVal val="0"/>
                                              </p:val>
                                            </p:tav>
                                            <p:tav tm="100000">
                                              <p:val>
                                                <p:strVal val="#ppt_h"/>
                                              </p:val>
                                            </p:tav>
                                          </p:tavLst>
                                        </p:anim>
                                        <p:animEffect transition="in" filter="fade">
                                          <p:cBhvr>
                                            <p:cTn id="61" dur="500"/>
                                            <p:tgtEl>
                                              <p:spTgt spid="34"/>
                                            </p:tgtEl>
                                          </p:cBhvr>
                                        </p:animEffect>
                                        <p:anim calcmode="lin" valueType="num">
                                          <p:cBhvr>
                                            <p:cTn id="62" dur="500" fill="hold"/>
                                            <p:tgtEl>
                                              <p:spTgt spid="34"/>
                                            </p:tgtEl>
                                            <p:attrNameLst>
                                              <p:attrName>ppt_x</p:attrName>
                                            </p:attrNameLst>
                                          </p:cBhvr>
                                          <p:tavLst>
                                            <p:tav tm="0">
                                              <p:val>
                                                <p:fltVal val="0.5"/>
                                              </p:val>
                                            </p:tav>
                                            <p:tav tm="100000">
                                              <p:val>
                                                <p:strVal val="#ppt_x"/>
                                              </p:val>
                                            </p:tav>
                                          </p:tavLst>
                                        </p:anim>
                                        <p:anim calcmode="lin" valueType="num">
                                          <p:cBhvr>
                                            <p:cTn id="63" dur="500" fill="hold"/>
                                            <p:tgtEl>
                                              <p:spTgt spid="34"/>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p:cTn id="66" dur="500" fill="hold"/>
                                            <p:tgtEl>
                                              <p:spTgt spid="32"/>
                                            </p:tgtEl>
                                            <p:attrNameLst>
                                              <p:attrName>ppt_w</p:attrName>
                                            </p:attrNameLst>
                                          </p:cBhvr>
                                          <p:tavLst>
                                            <p:tav tm="0">
                                              <p:val>
                                                <p:fltVal val="0"/>
                                              </p:val>
                                            </p:tav>
                                            <p:tav tm="100000">
                                              <p:val>
                                                <p:strVal val="#ppt_w"/>
                                              </p:val>
                                            </p:tav>
                                          </p:tavLst>
                                        </p:anim>
                                        <p:anim calcmode="lin" valueType="num">
                                          <p:cBhvr>
                                            <p:cTn id="67" dur="500" fill="hold"/>
                                            <p:tgtEl>
                                              <p:spTgt spid="32"/>
                                            </p:tgtEl>
                                            <p:attrNameLst>
                                              <p:attrName>ppt_h</p:attrName>
                                            </p:attrNameLst>
                                          </p:cBhvr>
                                          <p:tavLst>
                                            <p:tav tm="0">
                                              <p:val>
                                                <p:fltVal val="0"/>
                                              </p:val>
                                            </p:tav>
                                            <p:tav tm="100000">
                                              <p:val>
                                                <p:strVal val="#ppt_h"/>
                                              </p:val>
                                            </p:tav>
                                          </p:tavLst>
                                        </p:anim>
                                        <p:animEffect transition="in" filter="fade">
                                          <p:cBhvr>
                                            <p:cTn id="68" dur="500"/>
                                            <p:tgtEl>
                                              <p:spTgt spid="32"/>
                                            </p:tgtEl>
                                          </p:cBhvr>
                                        </p:animEffect>
                                        <p:anim calcmode="lin" valueType="num">
                                          <p:cBhvr>
                                            <p:cTn id="69" dur="500" fill="hold"/>
                                            <p:tgtEl>
                                              <p:spTgt spid="32"/>
                                            </p:tgtEl>
                                            <p:attrNameLst>
                                              <p:attrName>ppt_x</p:attrName>
                                            </p:attrNameLst>
                                          </p:cBhvr>
                                          <p:tavLst>
                                            <p:tav tm="0">
                                              <p:val>
                                                <p:fltVal val="0.5"/>
                                              </p:val>
                                            </p:tav>
                                            <p:tav tm="100000">
                                              <p:val>
                                                <p:strVal val="#ppt_x"/>
                                              </p:val>
                                            </p:tav>
                                          </p:tavLst>
                                        </p:anim>
                                        <p:anim calcmode="lin" valueType="num">
                                          <p:cBhvr>
                                            <p:cTn id="70" dur="500" fill="hold"/>
                                            <p:tgtEl>
                                              <p:spTgt spid="32"/>
                                            </p:tgtEl>
                                            <p:attrNameLst>
                                              <p:attrName>ppt_y</p:attrName>
                                            </p:attrNameLst>
                                          </p:cBhvr>
                                          <p:tavLst>
                                            <p:tav tm="0">
                                              <p:val>
                                                <p:fltVal val="0.5"/>
                                              </p:val>
                                            </p:tav>
                                            <p:tav tm="100000">
                                              <p:val>
                                                <p:strVal val="#ppt_y"/>
                                              </p:val>
                                            </p:tav>
                                          </p:tavLst>
                                        </p:anim>
                                      </p:childTnLst>
                                    </p:cTn>
                                  </p:par>
                                  <p:par>
                                    <p:cTn id="71" presetID="53" presetClass="entr" presetSubtype="528"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anim calcmode="lin" valueType="num">
                                          <p:cBhvr>
                                            <p:cTn id="76" dur="500" fill="hold"/>
                                            <p:tgtEl>
                                              <p:spTgt spid="35"/>
                                            </p:tgtEl>
                                            <p:attrNameLst>
                                              <p:attrName>ppt_x</p:attrName>
                                            </p:attrNameLst>
                                          </p:cBhvr>
                                          <p:tavLst>
                                            <p:tav tm="0">
                                              <p:val>
                                                <p:fltVal val="0.5"/>
                                              </p:val>
                                            </p:tav>
                                            <p:tav tm="100000">
                                              <p:val>
                                                <p:strVal val="#ppt_x"/>
                                              </p:val>
                                            </p:tav>
                                          </p:tavLst>
                                        </p:anim>
                                        <p:anim calcmode="lin" valueType="num">
                                          <p:cBhvr>
                                            <p:cTn id="77" dur="500" fill="hold"/>
                                            <p:tgtEl>
                                              <p:spTgt spid="35"/>
                                            </p:tgtEl>
                                            <p:attrNameLst>
                                              <p:attrName>ppt_y</p:attrName>
                                            </p:attrNameLst>
                                          </p:cBhvr>
                                          <p:tavLst>
                                            <p:tav tm="0">
                                              <p:val>
                                                <p:fltVal val="0.5"/>
                                              </p:val>
                                            </p:tav>
                                            <p:tav tm="100000">
                                              <p:val>
                                                <p:strVal val="#ppt_y"/>
                                              </p:val>
                                            </p:tav>
                                          </p:tavLst>
                                        </p:anim>
                                      </p:childTnLst>
                                    </p:cTn>
                                  </p:par>
                                </p:childTnLst>
                              </p:cTn>
                            </p:par>
                            <p:par>
                              <p:cTn id="78" fill="hold">
                                <p:stCondLst>
                                  <p:cond delay="1700"/>
                                </p:stCondLst>
                                <p:childTnLst>
                                  <p:par>
                                    <p:cTn id="79" presetID="22" presetClass="entr" presetSubtype="2" fill="hold" nodeType="afterEffect">
                                      <p:stCondLst>
                                        <p:cond delay="0"/>
                                      </p:stCondLst>
                                      <p:childTnLst>
                                        <p:set>
                                          <p:cBhvr>
                                            <p:cTn id="80" dur="1" fill="hold">
                                              <p:stCondLst>
                                                <p:cond delay="0"/>
                                              </p:stCondLst>
                                            </p:cTn>
                                            <p:tgtEl>
                                              <p:spTgt spid="74"/>
                                            </p:tgtEl>
                                            <p:attrNameLst>
                                              <p:attrName>style.visibility</p:attrName>
                                            </p:attrNameLst>
                                          </p:cBhvr>
                                          <p:to>
                                            <p:strVal val="visible"/>
                                          </p:to>
                                        </p:set>
                                        <p:animEffect transition="in" filter="wipe(right)">
                                          <p:cBhvr>
                                            <p:cTn id="81" dur="500"/>
                                            <p:tgtEl>
                                              <p:spTgt spid="74"/>
                                            </p:tgtEl>
                                          </p:cBhvr>
                                        </p:animEffect>
                                      </p:childTnLst>
                                    </p:cTn>
                                  </p:par>
                                </p:childTnLst>
                              </p:cTn>
                            </p:par>
                            <p:par>
                              <p:cTn id="82" fill="hold">
                                <p:stCondLst>
                                  <p:cond delay="2200"/>
                                </p:stCondLst>
                                <p:childTnLst>
                                  <p:par>
                                    <p:cTn id="83" presetID="2" presetClass="entr" presetSubtype="8" fill="hold" grpId="0" nodeType="afterEffect" p14:presetBounceEnd="50000">
                                      <p:stCondLst>
                                        <p:cond delay="0"/>
                                      </p:stCondLst>
                                      <p:childTnLst>
                                        <p:set>
                                          <p:cBhvr>
                                            <p:cTn id="84" dur="1" fill="hold">
                                              <p:stCondLst>
                                                <p:cond delay="0"/>
                                              </p:stCondLst>
                                            </p:cTn>
                                            <p:tgtEl>
                                              <p:spTgt spid="75"/>
                                            </p:tgtEl>
                                            <p:attrNameLst>
                                              <p:attrName>style.visibility</p:attrName>
                                            </p:attrNameLst>
                                          </p:cBhvr>
                                          <p:to>
                                            <p:strVal val="visible"/>
                                          </p:to>
                                        </p:set>
                                        <p:anim calcmode="lin" valueType="num" p14:bounceEnd="50000">
                                          <p:cBhvr additive="base">
                                            <p:cTn id="85" dur="300" fill="hold"/>
                                            <p:tgtEl>
                                              <p:spTgt spid="75"/>
                                            </p:tgtEl>
                                            <p:attrNameLst>
                                              <p:attrName>ppt_x</p:attrName>
                                            </p:attrNameLst>
                                          </p:cBhvr>
                                          <p:tavLst>
                                            <p:tav tm="0">
                                              <p:val>
                                                <p:strVal val="0-#ppt_w/2"/>
                                              </p:val>
                                            </p:tav>
                                            <p:tav tm="100000">
                                              <p:val>
                                                <p:strVal val="#ppt_x"/>
                                              </p:val>
                                            </p:tav>
                                          </p:tavLst>
                                        </p:anim>
                                        <p:anim calcmode="lin" valueType="num" p14:bounceEnd="50000">
                                          <p:cBhvr additive="base">
                                            <p:cTn id="86" dur="300" fill="hold"/>
                                            <p:tgtEl>
                                              <p:spTgt spid="75"/>
                                            </p:tgtEl>
                                            <p:attrNameLst>
                                              <p:attrName>ppt_y</p:attrName>
                                            </p:attrNameLst>
                                          </p:cBhvr>
                                          <p:tavLst>
                                            <p:tav tm="0">
                                              <p:val>
                                                <p:strVal val="#ppt_y"/>
                                              </p:val>
                                            </p:tav>
                                            <p:tav tm="100000">
                                              <p:val>
                                                <p:strVal val="#ppt_y"/>
                                              </p:val>
                                            </p:tav>
                                          </p:tavLst>
                                        </p:anim>
                                      </p:childTnLst>
                                    </p:cTn>
                                  </p:par>
                                </p:childTnLst>
                              </p:cTn>
                            </p:par>
                            <p:par>
                              <p:cTn id="87" fill="hold">
                                <p:stCondLst>
                                  <p:cond delay="2500"/>
                                </p:stCondLst>
                                <p:childTnLst>
                                  <p:par>
                                    <p:cTn id="88" presetID="22" presetClass="entr" presetSubtype="8" fill="hold" nodeType="after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wipe(left)">
                                          <p:cBhvr>
                                            <p:cTn id="90" dur="500"/>
                                            <p:tgtEl>
                                              <p:spTgt spid="76"/>
                                            </p:tgtEl>
                                          </p:cBhvr>
                                        </p:animEffect>
                                      </p:childTnLst>
                                    </p:cTn>
                                  </p:par>
                                </p:childTnLst>
                              </p:cTn>
                            </p:par>
                            <p:par>
                              <p:cTn id="91" fill="hold">
                                <p:stCondLst>
                                  <p:cond delay="3000"/>
                                </p:stCondLst>
                                <p:childTnLst>
                                  <p:par>
                                    <p:cTn id="92" presetID="2" presetClass="entr" presetSubtype="2" fill="hold" grpId="0" nodeType="afterEffect" p14:presetBounceEnd="50000">
                                      <p:stCondLst>
                                        <p:cond delay="0"/>
                                      </p:stCondLst>
                                      <p:childTnLst>
                                        <p:set>
                                          <p:cBhvr>
                                            <p:cTn id="93" dur="1" fill="hold">
                                              <p:stCondLst>
                                                <p:cond delay="0"/>
                                              </p:stCondLst>
                                            </p:cTn>
                                            <p:tgtEl>
                                              <p:spTgt spid="77"/>
                                            </p:tgtEl>
                                            <p:attrNameLst>
                                              <p:attrName>style.visibility</p:attrName>
                                            </p:attrNameLst>
                                          </p:cBhvr>
                                          <p:to>
                                            <p:strVal val="visible"/>
                                          </p:to>
                                        </p:set>
                                        <p:anim calcmode="lin" valueType="num" p14:bounceEnd="50000">
                                          <p:cBhvr additive="base">
                                            <p:cTn id="94" dur="300" fill="hold"/>
                                            <p:tgtEl>
                                              <p:spTgt spid="77"/>
                                            </p:tgtEl>
                                            <p:attrNameLst>
                                              <p:attrName>ppt_x</p:attrName>
                                            </p:attrNameLst>
                                          </p:cBhvr>
                                          <p:tavLst>
                                            <p:tav tm="0">
                                              <p:val>
                                                <p:strVal val="1+#ppt_w/2"/>
                                              </p:val>
                                            </p:tav>
                                            <p:tav tm="100000">
                                              <p:val>
                                                <p:strVal val="#ppt_x"/>
                                              </p:val>
                                            </p:tav>
                                          </p:tavLst>
                                        </p:anim>
                                        <p:anim calcmode="lin" valueType="num" p14:bounceEnd="50000">
                                          <p:cBhvr additive="base">
                                            <p:cTn id="95" dur="300" fill="hold"/>
                                            <p:tgtEl>
                                              <p:spTgt spid="77"/>
                                            </p:tgtEl>
                                            <p:attrNameLst>
                                              <p:attrName>ppt_y</p:attrName>
                                            </p:attrNameLst>
                                          </p:cBhvr>
                                          <p:tavLst>
                                            <p:tav tm="0">
                                              <p:val>
                                                <p:strVal val="#ppt_y"/>
                                              </p:val>
                                            </p:tav>
                                            <p:tav tm="100000">
                                              <p:val>
                                                <p:strVal val="#ppt_y"/>
                                              </p:val>
                                            </p:tav>
                                          </p:tavLst>
                                        </p:anim>
                                      </p:childTnLst>
                                    </p:cTn>
                                  </p:par>
                                </p:childTnLst>
                              </p:cTn>
                            </p:par>
                            <p:par>
                              <p:cTn id="96" fill="hold">
                                <p:stCondLst>
                                  <p:cond delay="3300"/>
                                </p:stCondLst>
                                <p:childTnLst>
                                  <p:par>
                                    <p:cTn id="97" presetID="22" presetClass="entr" presetSubtype="8" fill="hold" nodeType="afterEffect">
                                      <p:stCondLst>
                                        <p:cond delay="0"/>
                                      </p:stCondLst>
                                      <p:childTnLst>
                                        <p:set>
                                          <p:cBhvr>
                                            <p:cTn id="98" dur="1" fill="hold">
                                              <p:stCondLst>
                                                <p:cond delay="0"/>
                                              </p:stCondLst>
                                            </p:cTn>
                                            <p:tgtEl>
                                              <p:spTgt spid="78"/>
                                            </p:tgtEl>
                                            <p:attrNameLst>
                                              <p:attrName>style.visibility</p:attrName>
                                            </p:attrNameLst>
                                          </p:cBhvr>
                                          <p:to>
                                            <p:strVal val="visible"/>
                                          </p:to>
                                        </p:set>
                                        <p:animEffect transition="in" filter="wipe(left)">
                                          <p:cBhvr>
                                            <p:cTn id="99" dur="500"/>
                                            <p:tgtEl>
                                              <p:spTgt spid="78"/>
                                            </p:tgtEl>
                                          </p:cBhvr>
                                        </p:animEffect>
                                      </p:childTnLst>
                                    </p:cTn>
                                  </p:par>
                                </p:childTnLst>
                              </p:cTn>
                            </p:par>
                            <p:par>
                              <p:cTn id="100" fill="hold">
                                <p:stCondLst>
                                  <p:cond delay="3800"/>
                                </p:stCondLst>
                                <p:childTnLst>
                                  <p:par>
                                    <p:cTn id="101" presetID="2" presetClass="entr" presetSubtype="2" fill="hold" grpId="0" nodeType="afterEffect" p14:presetBounceEnd="50000">
                                      <p:stCondLst>
                                        <p:cond delay="0"/>
                                      </p:stCondLst>
                                      <p:childTnLst>
                                        <p:set>
                                          <p:cBhvr>
                                            <p:cTn id="102" dur="1" fill="hold">
                                              <p:stCondLst>
                                                <p:cond delay="0"/>
                                              </p:stCondLst>
                                            </p:cTn>
                                            <p:tgtEl>
                                              <p:spTgt spid="79"/>
                                            </p:tgtEl>
                                            <p:attrNameLst>
                                              <p:attrName>style.visibility</p:attrName>
                                            </p:attrNameLst>
                                          </p:cBhvr>
                                          <p:to>
                                            <p:strVal val="visible"/>
                                          </p:to>
                                        </p:set>
                                        <p:anim calcmode="lin" valueType="num" p14:bounceEnd="50000">
                                          <p:cBhvr additive="base">
                                            <p:cTn id="103" dur="300" fill="hold"/>
                                            <p:tgtEl>
                                              <p:spTgt spid="79"/>
                                            </p:tgtEl>
                                            <p:attrNameLst>
                                              <p:attrName>ppt_x</p:attrName>
                                            </p:attrNameLst>
                                          </p:cBhvr>
                                          <p:tavLst>
                                            <p:tav tm="0">
                                              <p:val>
                                                <p:strVal val="1+#ppt_w/2"/>
                                              </p:val>
                                            </p:tav>
                                            <p:tav tm="100000">
                                              <p:val>
                                                <p:strVal val="#ppt_x"/>
                                              </p:val>
                                            </p:tav>
                                          </p:tavLst>
                                        </p:anim>
                                        <p:anim calcmode="lin" valueType="num" p14:bounceEnd="50000">
                                          <p:cBhvr additive="base">
                                            <p:cTn id="104" dur="300" fill="hold"/>
                                            <p:tgtEl>
                                              <p:spTgt spid="79"/>
                                            </p:tgtEl>
                                            <p:attrNameLst>
                                              <p:attrName>ppt_y</p:attrName>
                                            </p:attrNameLst>
                                          </p:cBhvr>
                                          <p:tavLst>
                                            <p:tav tm="0">
                                              <p:val>
                                                <p:strVal val="#ppt_y"/>
                                              </p:val>
                                            </p:tav>
                                            <p:tav tm="100000">
                                              <p:val>
                                                <p:strVal val="#ppt_y"/>
                                              </p:val>
                                            </p:tav>
                                          </p:tavLst>
                                        </p:anim>
                                      </p:childTnLst>
                                    </p:cTn>
                                  </p:par>
                                </p:childTnLst>
                              </p:cTn>
                            </p:par>
                            <p:par>
                              <p:cTn id="105" fill="hold">
                                <p:stCondLst>
                                  <p:cond delay="4100"/>
                                </p:stCondLst>
                                <p:childTnLst>
                                  <p:par>
                                    <p:cTn id="106" presetID="22" presetClass="entr" presetSubtype="2" fill="hold" nodeType="afterEffect">
                                      <p:stCondLst>
                                        <p:cond delay="0"/>
                                      </p:stCondLst>
                                      <p:childTnLst>
                                        <p:set>
                                          <p:cBhvr>
                                            <p:cTn id="107" dur="1" fill="hold">
                                              <p:stCondLst>
                                                <p:cond delay="0"/>
                                              </p:stCondLst>
                                            </p:cTn>
                                            <p:tgtEl>
                                              <p:spTgt spid="80"/>
                                            </p:tgtEl>
                                            <p:attrNameLst>
                                              <p:attrName>style.visibility</p:attrName>
                                            </p:attrNameLst>
                                          </p:cBhvr>
                                          <p:to>
                                            <p:strVal val="visible"/>
                                          </p:to>
                                        </p:set>
                                        <p:animEffect transition="in" filter="wipe(right)">
                                          <p:cBhvr>
                                            <p:cTn id="108" dur="500"/>
                                            <p:tgtEl>
                                              <p:spTgt spid="80"/>
                                            </p:tgtEl>
                                          </p:cBhvr>
                                        </p:animEffect>
                                      </p:childTnLst>
                                    </p:cTn>
                                  </p:par>
                                </p:childTnLst>
                              </p:cTn>
                            </p:par>
                            <p:par>
                              <p:cTn id="109" fill="hold">
                                <p:stCondLst>
                                  <p:cond delay="4600"/>
                                </p:stCondLst>
                                <p:childTnLst>
                                  <p:par>
                                    <p:cTn id="110" presetID="2" presetClass="entr" presetSubtype="8" fill="hold" grpId="0" nodeType="afterEffect" p14:presetBounceEnd="50000">
                                      <p:stCondLst>
                                        <p:cond delay="0"/>
                                      </p:stCondLst>
                                      <p:childTnLst>
                                        <p:set>
                                          <p:cBhvr>
                                            <p:cTn id="111" dur="1" fill="hold">
                                              <p:stCondLst>
                                                <p:cond delay="0"/>
                                              </p:stCondLst>
                                            </p:cTn>
                                            <p:tgtEl>
                                              <p:spTgt spid="81"/>
                                            </p:tgtEl>
                                            <p:attrNameLst>
                                              <p:attrName>style.visibility</p:attrName>
                                            </p:attrNameLst>
                                          </p:cBhvr>
                                          <p:to>
                                            <p:strVal val="visible"/>
                                          </p:to>
                                        </p:set>
                                        <p:anim calcmode="lin" valueType="num" p14:bounceEnd="50000">
                                          <p:cBhvr additive="base">
                                            <p:cTn id="112" dur="300" fill="hold"/>
                                            <p:tgtEl>
                                              <p:spTgt spid="81"/>
                                            </p:tgtEl>
                                            <p:attrNameLst>
                                              <p:attrName>ppt_x</p:attrName>
                                            </p:attrNameLst>
                                          </p:cBhvr>
                                          <p:tavLst>
                                            <p:tav tm="0">
                                              <p:val>
                                                <p:strVal val="0-#ppt_w/2"/>
                                              </p:val>
                                            </p:tav>
                                            <p:tav tm="100000">
                                              <p:val>
                                                <p:strVal val="#ppt_x"/>
                                              </p:val>
                                            </p:tav>
                                          </p:tavLst>
                                        </p:anim>
                                        <p:anim calcmode="lin" valueType="num" p14:bounceEnd="50000">
                                          <p:cBhvr additive="base">
                                            <p:cTn id="113" dur="3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8" grpId="1" animBg="1"/>
          <p:bldP spid="29" grpId="0" animBg="1"/>
          <p:bldP spid="29" grpId="1" animBg="1"/>
          <p:bldP spid="30" grpId="0" animBg="1"/>
          <p:bldP spid="30" grpId="1" animBg="1"/>
          <p:bldP spid="31" grpId="0" animBg="1"/>
          <p:bldP spid="31" grpId="1" animBg="1"/>
          <p:bldP spid="32" grpId="0" animBg="1"/>
          <p:bldP spid="33" grpId="0" animBg="1"/>
          <p:bldP spid="34" grpId="0" animBg="1"/>
          <p:bldP spid="75" grpId="0"/>
          <p:bldP spid="77" grpId="0"/>
          <p:bldP spid="79"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0-#ppt_w/2"/>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0-#ppt_w/2"/>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ppt_x</p:attrName>
                                            </p:attrNameLst>
                                          </p:cBhvr>
                                          <p:tavLst>
                                            <p:tav tm="0">
                                              <p:val>
                                                <p:strVal val="0-#ppt_w/2"/>
                                              </p:val>
                                            </p:tav>
                                            <p:tav tm="100000">
                                              <p:val>
                                                <p:strVal val="#ppt_x"/>
                                              </p:val>
                                            </p:tav>
                                          </p:tavLst>
                                        </p:anim>
                                        <p:anim calcmode="lin" valueType="num">
                                          <p:cBhvr>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ppt_x</p:attrName>
                                            </p:attrNameLst>
                                          </p:cBhvr>
                                          <p:tavLst>
                                            <p:tav tm="0">
                                              <p:val>
                                                <p:strVal val="0-#ppt_w/2"/>
                                              </p:val>
                                            </p:tav>
                                            <p:tav tm="100000">
                                              <p:val>
                                                <p:strVal val="#ppt_x"/>
                                              </p:val>
                                            </p:tav>
                                          </p:tavLst>
                                        </p:anim>
                                        <p:anim calcmode="lin" valueType="num">
                                          <p:cBhvr>
                                            <p:cTn id="20" dur="500" fill="hold"/>
                                            <p:tgtEl>
                                              <p:spTgt spid="3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800"/>
                                </p:stCondLst>
                                <p:childTnLst>
                                  <p:par>
                                    <p:cTn id="33" presetID="2" presetClass="entr" presetSubtype="9"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400" fill="hold"/>
                                            <p:tgtEl>
                                              <p:spTgt spid="38"/>
                                            </p:tgtEl>
                                            <p:attrNameLst>
                                              <p:attrName>ppt_x</p:attrName>
                                            </p:attrNameLst>
                                          </p:cBhvr>
                                          <p:tavLst>
                                            <p:tav tm="0">
                                              <p:val>
                                                <p:strVal val="0-#ppt_w/2"/>
                                              </p:val>
                                            </p:tav>
                                            <p:tav tm="100000">
                                              <p:val>
                                                <p:strVal val="#ppt_x"/>
                                              </p:val>
                                            </p:tav>
                                          </p:tavLst>
                                        </p:anim>
                                        <p:anim calcmode="lin" valueType="num">
                                          <p:cBhvr additive="base">
                                            <p:cTn id="36" dur="400" fill="hold"/>
                                            <p:tgtEl>
                                              <p:spTgt spid="38"/>
                                            </p:tgtEl>
                                            <p:attrNameLst>
                                              <p:attrName>ppt_y</p:attrName>
                                            </p:attrNameLst>
                                          </p:cBhvr>
                                          <p:tavLst>
                                            <p:tav tm="0">
                                              <p:val>
                                                <p:strVal val="0-#ppt_h/2"/>
                                              </p:val>
                                            </p:tav>
                                            <p:tav tm="100000">
                                              <p:val>
                                                <p:strVal val="#ppt_y"/>
                                              </p:val>
                                            </p:tav>
                                          </p:tavLst>
                                        </p:anim>
                                      </p:childTnLst>
                                    </p:cTn>
                                  </p:par>
                                  <p:par>
                                    <p:cTn id="37" presetID="2" presetClass="entr" presetSubtype="3"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cBhvr additive="base">
                                            <p:cTn id="39" dur="400" fill="hold"/>
                                            <p:tgtEl>
                                              <p:spTgt spid="65"/>
                                            </p:tgtEl>
                                            <p:attrNameLst>
                                              <p:attrName>ppt_x</p:attrName>
                                            </p:attrNameLst>
                                          </p:cBhvr>
                                          <p:tavLst>
                                            <p:tav tm="0">
                                              <p:val>
                                                <p:strVal val="1+#ppt_w/2"/>
                                              </p:val>
                                            </p:tav>
                                            <p:tav tm="100000">
                                              <p:val>
                                                <p:strVal val="#ppt_x"/>
                                              </p:val>
                                            </p:tav>
                                          </p:tavLst>
                                        </p:anim>
                                        <p:anim calcmode="lin" valueType="num">
                                          <p:cBhvr additive="base">
                                            <p:cTn id="40" dur="400" fill="hold"/>
                                            <p:tgtEl>
                                              <p:spTgt spid="65"/>
                                            </p:tgtEl>
                                            <p:attrNameLst>
                                              <p:attrName>ppt_y</p:attrName>
                                            </p:attrNameLst>
                                          </p:cBhvr>
                                          <p:tavLst>
                                            <p:tav tm="0">
                                              <p:val>
                                                <p:strVal val="0-#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400" fill="hold"/>
                                            <p:tgtEl>
                                              <p:spTgt spid="68"/>
                                            </p:tgtEl>
                                            <p:attrNameLst>
                                              <p:attrName>ppt_x</p:attrName>
                                            </p:attrNameLst>
                                          </p:cBhvr>
                                          <p:tavLst>
                                            <p:tav tm="0">
                                              <p:val>
                                                <p:strVal val="1+#ppt_w/2"/>
                                              </p:val>
                                            </p:tav>
                                            <p:tav tm="100000">
                                              <p:val>
                                                <p:strVal val="#ppt_x"/>
                                              </p:val>
                                            </p:tav>
                                          </p:tavLst>
                                        </p:anim>
                                        <p:anim calcmode="lin" valueType="num">
                                          <p:cBhvr additive="base">
                                            <p:cTn id="44" dur="400" fill="hold"/>
                                            <p:tgtEl>
                                              <p:spTgt spid="68"/>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400" fill="hold"/>
                                            <p:tgtEl>
                                              <p:spTgt spid="71"/>
                                            </p:tgtEl>
                                            <p:attrNameLst>
                                              <p:attrName>ppt_x</p:attrName>
                                            </p:attrNameLst>
                                          </p:cBhvr>
                                          <p:tavLst>
                                            <p:tav tm="0">
                                              <p:val>
                                                <p:strVal val="0-#ppt_w/2"/>
                                              </p:val>
                                            </p:tav>
                                            <p:tav tm="100000">
                                              <p:val>
                                                <p:strVal val="#ppt_x"/>
                                              </p:val>
                                            </p:tav>
                                          </p:tavLst>
                                        </p:anim>
                                        <p:anim calcmode="lin" valueType="num">
                                          <p:cBhvr additive="base">
                                            <p:cTn id="48" dur="400" fill="hold"/>
                                            <p:tgtEl>
                                              <p:spTgt spid="71"/>
                                            </p:tgtEl>
                                            <p:attrNameLst>
                                              <p:attrName>ppt_y</p:attrName>
                                            </p:attrNameLst>
                                          </p:cBhvr>
                                          <p:tavLst>
                                            <p:tav tm="0">
                                              <p:val>
                                                <p:strVal val="1+#ppt_h/2"/>
                                              </p:val>
                                            </p:tav>
                                            <p:tav tm="100000">
                                              <p:val>
                                                <p:strVal val="#ppt_y"/>
                                              </p:val>
                                            </p:tav>
                                          </p:tavLst>
                                        </p:anim>
                                      </p:childTnLst>
                                    </p:cTn>
                                  </p:par>
                                </p:childTnLst>
                              </p:cTn>
                            </p:par>
                            <p:par>
                              <p:cTn id="49" fill="hold">
                                <p:stCondLst>
                                  <p:cond delay="1200"/>
                                </p:stCondLst>
                                <p:childTnLst>
                                  <p:par>
                                    <p:cTn id="50" presetID="53" presetClass="entr" presetSubtype="52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anim calcmode="lin" valueType="num">
                                          <p:cBhvr>
                                            <p:cTn id="55" dur="500" fill="hold"/>
                                            <p:tgtEl>
                                              <p:spTgt spid="33"/>
                                            </p:tgtEl>
                                            <p:attrNameLst>
                                              <p:attrName>ppt_x</p:attrName>
                                            </p:attrNameLst>
                                          </p:cBhvr>
                                          <p:tavLst>
                                            <p:tav tm="0">
                                              <p:val>
                                                <p:fltVal val="0.5"/>
                                              </p:val>
                                            </p:tav>
                                            <p:tav tm="100000">
                                              <p:val>
                                                <p:strVal val="#ppt_x"/>
                                              </p:val>
                                            </p:tav>
                                          </p:tavLst>
                                        </p:anim>
                                        <p:anim calcmode="lin" valueType="num">
                                          <p:cBhvr>
                                            <p:cTn id="56" dur="500" fill="hold"/>
                                            <p:tgtEl>
                                              <p:spTgt spid="33"/>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ppt_w</p:attrName>
                                            </p:attrNameLst>
                                          </p:cBhvr>
                                          <p:tavLst>
                                            <p:tav tm="0">
                                              <p:val>
                                                <p:fltVal val="0"/>
                                              </p:val>
                                            </p:tav>
                                            <p:tav tm="100000">
                                              <p:val>
                                                <p:strVal val="#ppt_w"/>
                                              </p:val>
                                            </p:tav>
                                          </p:tavLst>
                                        </p:anim>
                                        <p:anim calcmode="lin" valueType="num">
                                          <p:cBhvr>
                                            <p:cTn id="60" dur="500" fill="hold"/>
                                            <p:tgtEl>
                                              <p:spTgt spid="34"/>
                                            </p:tgtEl>
                                            <p:attrNameLst>
                                              <p:attrName>ppt_h</p:attrName>
                                            </p:attrNameLst>
                                          </p:cBhvr>
                                          <p:tavLst>
                                            <p:tav tm="0">
                                              <p:val>
                                                <p:fltVal val="0"/>
                                              </p:val>
                                            </p:tav>
                                            <p:tav tm="100000">
                                              <p:val>
                                                <p:strVal val="#ppt_h"/>
                                              </p:val>
                                            </p:tav>
                                          </p:tavLst>
                                        </p:anim>
                                        <p:animEffect transition="in" filter="fade">
                                          <p:cBhvr>
                                            <p:cTn id="61" dur="500"/>
                                            <p:tgtEl>
                                              <p:spTgt spid="34"/>
                                            </p:tgtEl>
                                          </p:cBhvr>
                                        </p:animEffect>
                                        <p:anim calcmode="lin" valueType="num">
                                          <p:cBhvr>
                                            <p:cTn id="62" dur="500" fill="hold"/>
                                            <p:tgtEl>
                                              <p:spTgt spid="34"/>
                                            </p:tgtEl>
                                            <p:attrNameLst>
                                              <p:attrName>ppt_x</p:attrName>
                                            </p:attrNameLst>
                                          </p:cBhvr>
                                          <p:tavLst>
                                            <p:tav tm="0">
                                              <p:val>
                                                <p:fltVal val="0.5"/>
                                              </p:val>
                                            </p:tav>
                                            <p:tav tm="100000">
                                              <p:val>
                                                <p:strVal val="#ppt_x"/>
                                              </p:val>
                                            </p:tav>
                                          </p:tavLst>
                                        </p:anim>
                                        <p:anim calcmode="lin" valueType="num">
                                          <p:cBhvr>
                                            <p:cTn id="63" dur="500" fill="hold"/>
                                            <p:tgtEl>
                                              <p:spTgt spid="34"/>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p:cTn id="66" dur="500" fill="hold"/>
                                            <p:tgtEl>
                                              <p:spTgt spid="32"/>
                                            </p:tgtEl>
                                            <p:attrNameLst>
                                              <p:attrName>ppt_w</p:attrName>
                                            </p:attrNameLst>
                                          </p:cBhvr>
                                          <p:tavLst>
                                            <p:tav tm="0">
                                              <p:val>
                                                <p:fltVal val="0"/>
                                              </p:val>
                                            </p:tav>
                                            <p:tav tm="100000">
                                              <p:val>
                                                <p:strVal val="#ppt_w"/>
                                              </p:val>
                                            </p:tav>
                                          </p:tavLst>
                                        </p:anim>
                                        <p:anim calcmode="lin" valueType="num">
                                          <p:cBhvr>
                                            <p:cTn id="67" dur="500" fill="hold"/>
                                            <p:tgtEl>
                                              <p:spTgt spid="32"/>
                                            </p:tgtEl>
                                            <p:attrNameLst>
                                              <p:attrName>ppt_h</p:attrName>
                                            </p:attrNameLst>
                                          </p:cBhvr>
                                          <p:tavLst>
                                            <p:tav tm="0">
                                              <p:val>
                                                <p:fltVal val="0"/>
                                              </p:val>
                                            </p:tav>
                                            <p:tav tm="100000">
                                              <p:val>
                                                <p:strVal val="#ppt_h"/>
                                              </p:val>
                                            </p:tav>
                                          </p:tavLst>
                                        </p:anim>
                                        <p:animEffect transition="in" filter="fade">
                                          <p:cBhvr>
                                            <p:cTn id="68" dur="500"/>
                                            <p:tgtEl>
                                              <p:spTgt spid="32"/>
                                            </p:tgtEl>
                                          </p:cBhvr>
                                        </p:animEffect>
                                        <p:anim calcmode="lin" valueType="num">
                                          <p:cBhvr>
                                            <p:cTn id="69" dur="500" fill="hold"/>
                                            <p:tgtEl>
                                              <p:spTgt spid="32"/>
                                            </p:tgtEl>
                                            <p:attrNameLst>
                                              <p:attrName>ppt_x</p:attrName>
                                            </p:attrNameLst>
                                          </p:cBhvr>
                                          <p:tavLst>
                                            <p:tav tm="0">
                                              <p:val>
                                                <p:fltVal val="0.5"/>
                                              </p:val>
                                            </p:tav>
                                            <p:tav tm="100000">
                                              <p:val>
                                                <p:strVal val="#ppt_x"/>
                                              </p:val>
                                            </p:tav>
                                          </p:tavLst>
                                        </p:anim>
                                        <p:anim calcmode="lin" valueType="num">
                                          <p:cBhvr>
                                            <p:cTn id="70" dur="500" fill="hold"/>
                                            <p:tgtEl>
                                              <p:spTgt spid="32"/>
                                            </p:tgtEl>
                                            <p:attrNameLst>
                                              <p:attrName>ppt_y</p:attrName>
                                            </p:attrNameLst>
                                          </p:cBhvr>
                                          <p:tavLst>
                                            <p:tav tm="0">
                                              <p:val>
                                                <p:fltVal val="0.5"/>
                                              </p:val>
                                            </p:tav>
                                            <p:tav tm="100000">
                                              <p:val>
                                                <p:strVal val="#ppt_y"/>
                                              </p:val>
                                            </p:tav>
                                          </p:tavLst>
                                        </p:anim>
                                      </p:childTnLst>
                                    </p:cTn>
                                  </p:par>
                                  <p:par>
                                    <p:cTn id="71" presetID="53" presetClass="entr" presetSubtype="528"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anim calcmode="lin" valueType="num">
                                          <p:cBhvr>
                                            <p:cTn id="76" dur="500" fill="hold"/>
                                            <p:tgtEl>
                                              <p:spTgt spid="35"/>
                                            </p:tgtEl>
                                            <p:attrNameLst>
                                              <p:attrName>ppt_x</p:attrName>
                                            </p:attrNameLst>
                                          </p:cBhvr>
                                          <p:tavLst>
                                            <p:tav tm="0">
                                              <p:val>
                                                <p:fltVal val="0.5"/>
                                              </p:val>
                                            </p:tav>
                                            <p:tav tm="100000">
                                              <p:val>
                                                <p:strVal val="#ppt_x"/>
                                              </p:val>
                                            </p:tav>
                                          </p:tavLst>
                                        </p:anim>
                                        <p:anim calcmode="lin" valueType="num">
                                          <p:cBhvr>
                                            <p:cTn id="77" dur="500" fill="hold"/>
                                            <p:tgtEl>
                                              <p:spTgt spid="35"/>
                                            </p:tgtEl>
                                            <p:attrNameLst>
                                              <p:attrName>ppt_y</p:attrName>
                                            </p:attrNameLst>
                                          </p:cBhvr>
                                          <p:tavLst>
                                            <p:tav tm="0">
                                              <p:val>
                                                <p:fltVal val="0.5"/>
                                              </p:val>
                                            </p:tav>
                                            <p:tav tm="100000">
                                              <p:val>
                                                <p:strVal val="#ppt_y"/>
                                              </p:val>
                                            </p:tav>
                                          </p:tavLst>
                                        </p:anim>
                                      </p:childTnLst>
                                    </p:cTn>
                                  </p:par>
                                </p:childTnLst>
                              </p:cTn>
                            </p:par>
                            <p:par>
                              <p:cTn id="78" fill="hold">
                                <p:stCondLst>
                                  <p:cond delay="1700"/>
                                </p:stCondLst>
                                <p:childTnLst>
                                  <p:par>
                                    <p:cTn id="79" presetID="22" presetClass="entr" presetSubtype="2" fill="hold" nodeType="afterEffect">
                                      <p:stCondLst>
                                        <p:cond delay="0"/>
                                      </p:stCondLst>
                                      <p:childTnLst>
                                        <p:set>
                                          <p:cBhvr>
                                            <p:cTn id="80" dur="1" fill="hold">
                                              <p:stCondLst>
                                                <p:cond delay="0"/>
                                              </p:stCondLst>
                                            </p:cTn>
                                            <p:tgtEl>
                                              <p:spTgt spid="74"/>
                                            </p:tgtEl>
                                            <p:attrNameLst>
                                              <p:attrName>style.visibility</p:attrName>
                                            </p:attrNameLst>
                                          </p:cBhvr>
                                          <p:to>
                                            <p:strVal val="visible"/>
                                          </p:to>
                                        </p:set>
                                        <p:animEffect transition="in" filter="wipe(right)">
                                          <p:cBhvr>
                                            <p:cTn id="81" dur="500"/>
                                            <p:tgtEl>
                                              <p:spTgt spid="74"/>
                                            </p:tgtEl>
                                          </p:cBhvr>
                                        </p:animEffect>
                                      </p:childTnLst>
                                    </p:cTn>
                                  </p:par>
                                </p:childTnLst>
                              </p:cTn>
                            </p:par>
                            <p:par>
                              <p:cTn id="82" fill="hold">
                                <p:stCondLst>
                                  <p:cond delay="2200"/>
                                </p:stCondLst>
                                <p:childTnLst>
                                  <p:par>
                                    <p:cTn id="83" presetID="2" presetClass="entr" presetSubtype="8" fill="hold" grpId="0" nodeType="afterEffect">
                                      <p:stCondLst>
                                        <p:cond delay="0"/>
                                      </p:stCondLst>
                                      <p:childTnLst>
                                        <p:set>
                                          <p:cBhvr>
                                            <p:cTn id="84" dur="1" fill="hold">
                                              <p:stCondLst>
                                                <p:cond delay="0"/>
                                              </p:stCondLst>
                                            </p:cTn>
                                            <p:tgtEl>
                                              <p:spTgt spid="75"/>
                                            </p:tgtEl>
                                            <p:attrNameLst>
                                              <p:attrName>style.visibility</p:attrName>
                                            </p:attrNameLst>
                                          </p:cBhvr>
                                          <p:to>
                                            <p:strVal val="visible"/>
                                          </p:to>
                                        </p:set>
                                        <p:anim calcmode="lin" valueType="num">
                                          <p:cBhvr additive="base">
                                            <p:cTn id="85" dur="300" fill="hold"/>
                                            <p:tgtEl>
                                              <p:spTgt spid="75"/>
                                            </p:tgtEl>
                                            <p:attrNameLst>
                                              <p:attrName>ppt_x</p:attrName>
                                            </p:attrNameLst>
                                          </p:cBhvr>
                                          <p:tavLst>
                                            <p:tav tm="0">
                                              <p:val>
                                                <p:strVal val="0-#ppt_w/2"/>
                                              </p:val>
                                            </p:tav>
                                            <p:tav tm="100000">
                                              <p:val>
                                                <p:strVal val="#ppt_x"/>
                                              </p:val>
                                            </p:tav>
                                          </p:tavLst>
                                        </p:anim>
                                        <p:anim calcmode="lin" valueType="num">
                                          <p:cBhvr additive="base">
                                            <p:cTn id="86" dur="300" fill="hold"/>
                                            <p:tgtEl>
                                              <p:spTgt spid="75"/>
                                            </p:tgtEl>
                                            <p:attrNameLst>
                                              <p:attrName>ppt_y</p:attrName>
                                            </p:attrNameLst>
                                          </p:cBhvr>
                                          <p:tavLst>
                                            <p:tav tm="0">
                                              <p:val>
                                                <p:strVal val="#ppt_y"/>
                                              </p:val>
                                            </p:tav>
                                            <p:tav tm="100000">
                                              <p:val>
                                                <p:strVal val="#ppt_y"/>
                                              </p:val>
                                            </p:tav>
                                          </p:tavLst>
                                        </p:anim>
                                      </p:childTnLst>
                                    </p:cTn>
                                  </p:par>
                                </p:childTnLst>
                              </p:cTn>
                            </p:par>
                            <p:par>
                              <p:cTn id="87" fill="hold">
                                <p:stCondLst>
                                  <p:cond delay="2500"/>
                                </p:stCondLst>
                                <p:childTnLst>
                                  <p:par>
                                    <p:cTn id="88" presetID="22" presetClass="entr" presetSubtype="8" fill="hold" nodeType="after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wipe(left)">
                                          <p:cBhvr>
                                            <p:cTn id="90" dur="500"/>
                                            <p:tgtEl>
                                              <p:spTgt spid="76"/>
                                            </p:tgtEl>
                                          </p:cBhvr>
                                        </p:animEffect>
                                      </p:childTnLst>
                                    </p:cTn>
                                  </p:par>
                                </p:childTnLst>
                              </p:cTn>
                            </p:par>
                            <p:par>
                              <p:cTn id="91" fill="hold">
                                <p:stCondLst>
                                  <p:cond delay="3000"/>
                                </p:stCondLst>
                                <p:childTnLst>
                                  <p:par>
                                    <p:cTn id="92" presetID="2" presetClass="entr" presetSubtype="2" fill="hold" grpId="0" nodeType="afterEffect">
                                      <p:stCondLst>
                                        <p:cond delay="0"/>
                                      </p:stCondLst>
                                      <p:childTnLst>
                                        <p:set>
                                          <p:cBhvr>
                                            <p:cTn id="93" dur="1" fill="hold">
                                              <p:stCondLst>
                                                <p:cond delay="0"/>
                                              </p:stCondLst>
                                            </p:cTn>
                                            <p:tgtEl>
                                              <p:spTgt spid="77"/>
                                            </p:tgtEl>
                                            <p:attrNameLst>
                                              <p:attrName>style.visibility</p:attrName>
                                            </p:attrNameLst>
                                          </p:cBhvr>
                                          <p:to>
                                            <p:strVal val="visible"/>
                                          </p:to>
                                        </p:set>
                                        <p:anim calcmode="lin" valueType="num">
                                          <p:cBhvr additive="base">
                                            <p:cTn id="94" dur="300" fill="hold"/>
                                            <p:tgtEl>
                                              <p:spTgt spid="77"/>
                                            </p:tgtEl>
                                            <p:attrNameLst>
                                              <p:attrName>ppt_x</p:attrName>
                                            </p:attrNameLst>
                                          </p:cBhvr>
                                          <p:tavLst>
                                            <p:tav tm="0">
                                              <p:val>
                                                <p:strVal val="1+#ppt_w/2"/>
                                              </p:val>
                                            </p:tav>
                                            <p:tav tm="100000">
                                              <p:val>
                                                <p:strVal val="#ppt_x"/>
                                              </p:val>
                                            </p:tav>
                                          </p:tavLst>
                                        </p:anim>
                                        <p:anim calcmode="lin" valueType="num">
                                          <p:cBhvr additive="base">
                                            <p:cTn id="95" dur="300" fill="hold"/>
                                            <p:tgtEl>
                                              <p:spTgt spid="77"/>
                                            </p:tgtEl>
                                            <p:attrNameLst>
                                              <p:attrName>ppt_y</p:attrName>
                                            </p:attrNameLst>
                                          </p:cBhvr>
                                          <p:tavLst>
                                            <p:tav tm="0">
                                              <p:val>
                                                <p:strVal val="#ppt_y"/>
                                              </p:val>
                                            </p:tav>
                                            <p:tav tm="100000">
                                              <p:val>
                                                <p:strVal val="#ppt_y"/>
                                              </p:val>
                                            </p:tav>
                                          </p:tavLst>
                                        </p:anim>
                                      </p:childTnLst>
                                    </p:cTn>
                                  </p:par>
                                </p:childTnLst>
                              </p:cTn>
                            </p:par>
                            <p:par>
                              <p:cTn id="96" fill="hold">
                                <p:stCondLst>
                                  <p:cond delay="3300"/>
                                </p:stCondLst>
                                <p:childTnLst>
                                  <p:par>
                                    <p:cTn id="97" presetID="22" presetClass="entr" presetSubtype="8" fill="hold" nodeType="afterEffect">
                                      <p:stCondLst>
                                        <p:cond delay="0"/>
                                      </p:stCondLst>
                                      <p:childTnLst>
                                        <p:set>
                                          <p:cBhvr>
                                            <p:cTn id="98" dur="1" fill="hold">
                                              <p:stCondLst>
                                                <p:cond delay="0"/>
                                              </p:stCondLst>
                                            </p:cTn>
                                            <p:tgtEl>
                                              <p:spTgt spid="78"/>
                                            </p:tgtEl>
                                            <p:attrNameLst>
                                              <p:attrName>style.visibility</p:attrName>
                                            </p:attrNameLst>
                                          </p:cBhvr>
                                          <p:to>
                                            <p:strVal val="visible"/>
                                          </p:to>
                                        </p:set>
                                        <p:animEffect transition="in" filter="wipe(left)">
                                          <p:cBhvr>
                                            <p:cTn id="99" dur="500"/>
                                            <p:tgtEl>
                                              <p:spTgt spid="78"/>
                                            </p:tgtEl>
                                          </p:cBhvr>
                                        </p:animEffect>
                                      </p:childTnLst>
                                    </p:cTn>
                                  </p:par>
                                </p:childTnLst>
                              </p:cTn>
                            </p:par>
                            <p:par>
                              <p:cTn id="100" fill="hold">
                                <p:stCondLst>
                                  <p:cond delay="3800"/>
                                </p:stCondLst>
                                <p:childTnLst>
                                  <p:par>
                                    <p:cTn id="101" presetID="2" presetClass="entr" presetSubtype="2" fill="hold" grpId="0" nodeType="afterEffect">
                                      <p:stCondLst>
                                        <p:cond delay="0"/>
                                      </p:stCondLst>
                                      <p:childTnLst>
                                        <p:set>
                                          <p:cBhvr>
                                            <p:cTn id="102" dur="1" fill="hold">
                                              <p:stCondLst>
                                                <p:cond delay="0"/>
                                              </p:stCondLst>
                                            </p:cTn>
                                            <p:tgtEl>
                                              <p:spTgt spid="79"/>
                                            </p:tgtEl>
                                            <p:attrNameLst>
                                              <p:attrName>style.visibility</p:attrName>
                                            </p:attrNameLst>
                                          </p:cBhvr>
                                          <p:to>
                                            <p:strVal val="visible"/>
                                          </p:to>
                                        </p:set>
                                        <p:anim calcmode="lin" valueType="num">
                                          <p:cBhvr additive="base">
                                            <p:cTn id="103" dur="300" fill="hold"/>
                                            <p:tgtEl>
                                              <p:spTgt spid="79"/>
                                            </p:tgtEl>
                                            <p:attrNameLst>
                                              <p:attrName>ppt_x</p:attrName>
                                            </p:attrNameLst>
                                          </p:cBhvr>
                                          <p:tavLst>
                                            <p:tav tm="0">
                                              <p:val>
                                                <p:strVal val="1+#ppt_w/2"/>
                                              </p:val>
                                            </p:tav>
                                            <p:tav tm="100000">
                                              <p:val>
                                                <p:strVal val="#ppt_x"/>
                                              </p:val>
                                            </p:tav>
                                          </p:tavLst>
                                        </p:anim>
                                        <p:anim calcmode="lin" valueType="num">
                                          <p:cBhvr additive="base">
                                            <p:cTn id="104" dur="300" fill="hold"/>
                                            <p:tgtEl>
                                              <p:spTgt spid="79"/>
                                            </p:tgtEl>
                                            <p:attrNameLst>
                                              <p:attrName>ppt_y</p:attrName>
                                            </p:attrNameLst>
                                          </p:cBhvr>
                                          <p:tavLst>
                                            <p:tav tm="0">
                                              <p:val>
                                                <p:strVal val="#ppt_y"/>
                                              </p:val>
                                            </p:tav>
                                            <p:tav tm="100000">
                                              <p:val>
                                                <p:strVal val="#ppt_y"/>
                                              </p:val>
                                            </p:tav>
                                          </p:tavLst>
                                        </p:anim>
                                      </p:childTnLst>
                                    </p:cTn>
                                  </p:par>
                                </p:childTnLst>
                              </p:cTn>
                            </p:par>
                            <p:par>
                              <p:cTn id="105" fill="hold">
                                <p:stCondLst>
                                  <p:cond delay="4100"/>
                                </p:stCondLst>
                                <p:childTnLst>
                                  <p:par>
                                    <p:cTn id="106" presetID="22" presetClass="entr" presetSubtype="2" fill="hold" nodeType="afterEffect">
                                      <p:stCondLst>
                                        <p:cond delay="0"/>
                                      </p:stCondLst>
                                      <p:childTnLst>
                                        <p:set>
                                          <p:cBhvr>
                                            <p:cTn id="107" dur="1" fill="hold">
                                              <p:stCondLst>
                                                <p:cond delay="0"/>
                                              </p:stCondLst>
                                            </p:cTn>
                                            <p:tgtEl>
                                              <p:spTgt spid="80"/>
                                            </p:tgtEl>
                                            <p:attrNameLst>
                                              <p:attrName>style.visibility</p:attrName>
                                            </p:attrNameLst>
                                          </p:cBhvr>
                                          <p:to>
                                            <p:strVal val="visible"/>
                                          </p:to>
                                        </p:set>
                                        <p:animEffect transition="in" filter="wipe(right)">
                                          <p:cBhvr>
                                            <p:cTn id="108" dur="500"/>
                                            <p:tgtEl>
                                              <p:spTgt spid="80"/>
                                            </p:tgtEl>
                                          </p:cBhvr>
                                        </p:animEffect>
                                      </p:childTnLst>
                                    </p:cTn>
                                  </p:par>
                                </p:childTnLst>
                              </p:cTn>
                            </p:par>
                            <p:par>
                              <p:cTn id="109" fill="hold">
                                <p:stCondLst>
                                  <p:cond delay="4600"/>
                                </p:stCondLst>
                                <p:childTnLst>
                                  <p:par>
                                    <p:cTn id="110" presetID="2" presetClass="entr" presetSubtype="8" fill="hold" grpId="0" nodeType="afterEffect">
                                      <p:stCondLst>
                                        <p:cond delay="0"/>
                                      </p:stCondLst>
                                      <p:childTnLst>
                                        <p:set>
                                          <p:cBhvr>
                                            <p:cTn id="111" dur="1" fill="hold">
                                              <p:stCondLst>
                                                <p:cond delay="0"/>
                                              </p:stCondLst>
                                            </p:cTn>
                                            <p:tgtEl>
                                              <p:spTgt spid="81"/>
                                            </p:tgtEl>
                                            <p:attrNameLst>
                                              <p:attrName>style.visibility</p:attrName>
                                            </p:attrNameLst>
                                          </p:cBhvr>
                                          <p:to>
                                            <p:strVal val="visible"/>
                                          </p:to>
                                        </p:set>
                                        <p:anim calcmode="lin" valueType="num">
                                          <p:cBhvr additive="base">
                                            <p:cTn id="112" dur="300" fill="hold"/>
                                            <p:tgtEl>
                                              <p:spTgt spid="81"/>
                                            </p:tgtEl>
                                            <p:attrNameLst>
                                              <p:attrName>ppt_x</p:attrName>
                                            </p:attrNameLst>
                                          </p:cBhvr>
                                          <p:tavLst>
                                            <p:tav tm="0">
                                              <p:val>
                                                <p:strVal val="0-#ppt_w/2"/>
                                              </p:val>
                                            </p:tav>
                                            <p:tav tm="100000">
                                              <p:val>
                                                <p:strVal val="#ppt_x"/>
                                              </p:val>
                                            </p:tav>
                                          </p:tavLst>
                                        </p:anim>
                                        <p:anim calcmode="lin" valueType="num">
                                          <p:cBhvr additive="base">
                                            <p:cTn id="113" dur="3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8" grpId="1" animBg="1"/>
          <p:bldP spid="29" grpId="0" animBg="1"/>
          <p:bldP spid="29" grpId="1" animBg="1"/>
          <p:bldP spid="30" grpId="0" animBg="1"/>
          <p:bldP spid="30" grpId="1" animBg="1"/>
          <p:bldP spid="31" grpId="0" animBg="1"/>
          <p:bldP spid="31" grpId="1" animBg="1"/>
          <p:bldP spid="32" grpId="0" animBg="1"/>
          <p:bldP spid="33" grpId="0" animBg="1"/>
          <p:bldP spid="34" grpId="0" animBg="1"/>
          <p:bldP spid="75" grpId="0"/>
          <p:bldP spid="77" grpId="0"/>
          <p:bldP spid="79" grpId="0"/>
          <p:bldP spid="81"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1979365" y="2463082"/>
            <a:ext cx="5256584" cy="769441"/>
          </a:xfrm>
          <a:prstGeom prst="rect">
            <a:avLst/>
          </a:prstGeom>
          <a:noFill/>
        </p:spPr>
        <p:txBody>
          <a:bodyPr wrap="square" rtlCol="0">
            <a:spAutoFit/>
          </a:bodyPr>
          <a:lstStyle/>
          <a:p>
            <a:pPr algn="ctr"/>
            <a:r>
              <a:rPr lang="zh-CN" altLang="en-US" sz="4400" b="1" dirty="0">
                <a:effectLst>
                  <a:outerShdw blurRad="38100" dist="38100" dir="2700000" algn="tl">
                    <a:srgbClr val="000000">
                      <a:alpha val="43137"/>
                    </a:srgbClr>
                  </a:outerShdw>
                </a:effectLst>
                <a:latin typeface="微软雅黑" pitchFamily="34" charset="-122"/>
                <a:ea typeface="微软雅黑" pitchFamily="34" charset="-122"/>
              </a:rPr>
              <a:t>感谢您的聆听！</a:t>
            </a:r>
          </a:p>
        </p:txBody>
      </p:sp>
      <p:grpSp>
        <p:nvGrpSpPr>
          <p:cNvPr id="35" name="组合 34"/>
          <p:cNvGrpSpPr/>
          <p:nvPr/>
        </p:nvGrpSpPr>
        <p:grpSpPr>
          <a:xfrm>
            <a:off x="2684605" y="1264860"/>
            <a:ext cx="1123266" cy="930984"/>
            <a:chOff x="1981213" y="908130"/>
            <a:chExt cx="657601" cy="545032"/>
          </a:xfrm>
        </p:grpSpPr>
        <p:grpSp>
          <p:nvGrpSpPr>
            <p:cNvPr id="36" name="组合 35"/>
            <p:cNvGrpSpPr/>
            <p:nvPr/>
          </p:nvGrpSpPr>
          <p:grpSpPr>
            <a:xfrm>
              <a:off x="2023848" y="908130"/>
              <a:ext cx="614966" cy="545032"/>
              <a:chOff x="3295850" y="2263221"/>
              <a:chExt cx="2643764" cy="2343151"/>
            </a:xfrm>
          </p:grpSpPr>
          <p:sp>
            <p:nvSpPr>
              <p:cNvPr id="38"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39"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37" name="文本框 88"/>
            <p:cNvSpPr txBox="1"/>
            <p:nvPr/>
          </p:nvSpPr>
          <p:spPr>
            <a:xfrm>
              <a:off x="1981213"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外</a:t>
              </a:r>
            </a:p>
          </p:txBody>
        </p:sp>
      </p:grpSp>
      <p:grpSp>
        <p:nvGrpSpPr>
          <p:cNvPr id="40" name="组合 39"/>
          <p:cNvGrpSpPr/>
          <p:nvPr/>
        </p:nvGrpSpPr>
        <p:grpSpPr>
          <a:xfrm>
            <a:off x="3817230" y="1264860"/>
            <a:ext cx="1122623" cy="930984"/>
            <a:chOff x="1993584" y="908130"/>
            <a:chExt cx="657225" cy="545032"/>
          </a:xfrm>
        </p:grpSpPr>
        <p:grpSp>
          <p:nvGrpSpPr>
            <p:cNvPr id="41" name="组合 40"/>
            <p:cNvGrpSpPr/>
            <p:nvPr/>
          </p:nvGrpSpPr>
          <p:grpSpPr>
            <a:xfrm>
              <a:off x="2023848" y="908130"/>
              <a:ext cx="614966" cy="545032"/>
              <a:chOff x="3295850" y="2263221"/>
              <a:chExt cx="2643764" cy="2343151"/>
            </a:xfrm>
          </p:grpSpPr>
          <p:sp>
            <p:nvSpPr>
              <p:cNvPr id="43"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44"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42" name="文本框 88"/>
            <p:cNvSpPr txBox="1"/>
            <p:nvPr/>
          </p:nvSpPr>
          <p:spPr>
            <a:xfrm>
              <a:off x="1993584"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夏</a:t>
              </a:r>
            </a:p>
          </p:txBody>
        </p:sp>
      </p:grpSp>
      <p:grpSp>
        <p:nvGrpSpPr>
          <p:cNvPr id="45" name="组合 44"/>
          <p:cNvGrpSpPr/>
          <p:nvPr/>
        </p:nvGrpSpPr>
        <p:grpSpPr>
          <a:xfrm>
            <a:off x="4897350" y="1264860"/>
            <a:ext cx="1122624" cy="930984"/>
            <a:chOff x="1985934" y="908130"/>
            <a:chExt cx="657225" cy="545032"/>
          </a:xfrm>
        </p:grpSpPr>
        <p:grpSp>
          <p:nvGrpSpPr>
            <p:cNvPr id="46" name="组合 45"/>
            <p:cNvGrpSpPr/>
            <p:nvPr/>
          </p:nvGrpSpPr>
          <p:grpSpPr>
            <a:xfrm>
              <a:off x="2023848" y="908130"/>
              <a:ext cx="614966" cy="545032"/>
              <a:chOff x="3295850" y="2263221"/>
              <a:chExt cx="2643764" cy="2343151"/>
            </a:xfrm>
          </p:grpSpPr>
          <p:sp>
            <p:nvSpPr>
              <p:cNvPr id="48"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sp>
            <p:nvSpPr>
              <p:cNvPr id="49"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grpSp>
        <p:sp>
          <p:nvSpPr>
            <p:cNvPr id="47" name="文本框 88"/>
            <p:cNvSpPr txBox="1"/>
            <p:nvPr/>
          </p:nvSpPr>
          <p:spPr>
            <a:xfrm>
              <a:off x="1985934"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令</a:t>
              </a:r>
            </a:p>
          </p:txBody>
        </p:sp>
      </p:grpSp>
      <p:grpSp>
        <p:nvGrpSpPr>
          <p:cNvPr id="50" name="组合 49"/>
          <p:cNvGrpSpPr/>
          <p:nvPr/>
        </p:nvGrpSpPr>
        <p:grpSpPr>
          <a:xfrm>
            <a:off x="6040109" y="1264860"/>
            <a:ext cx="1122623" cy="930984"/>
            <a:chOff x="2012297" y="908130"/>
            <a:chExt cx="657225" cy="545032"/>
          </a:xfrm>
        </p:grpSpPr>
        <p:grpSp>
          <p:nvGrpSpPr>
            <p:cNvPr id="51" name="组合 50"/>
            <p:cNvGrpSpPr/>
            <p:nvPr/>
          </p:nvGrpSpPr>
          <p:grpSpPr>
            <a:xfrm>
              <a:off x="2023848" y="908130"/>
              <a:ext cx="614966" cy="545032"/>
              <a:chOff x="3295850" y="2263221"/>
              <a:chExt cx="2643764" cy="2343151"/>
            </a:xfrm>
          </p:grpSpPr>
          <p:sp>
            <p:nvSpPr>
              <p:cNvPr id="53"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sp>
            <p:nvSpPr>
              <p:cNvPr id="54"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grpSp>
        <p:sp>
          <p:nvSpPr>
            <p:cNvPr id="52" name="文本框 88"/>
            <p:cNvSpPr txBox="1"/>
            <p:nvPr/>
          </p:nvSpPr>
          <p:spPr>
            <a:xfrm>
              <a:off x="2012297"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营</a:t>
              </a:r>
            </a:p>
          </p:txBody>
        </p:sp>
      </p:grpSp>
      <p:pic>
        <p:nvPicPr>
          <p:cNvPr id="55" name="图片 54"/>
          <p:cNvPicPr>
            <a:picLocks noChangeAspect="1"/>
          </p:cNvPicPr>
          <p:nvPr/>
        </p:nvPicPr>
        <p:blipFill rotWithShape="1">
          <a:blip r:embed="rId4">
            <a:extLst>
              <a:ext uri="{28A0092B-C50C-407E-A947-70E740481C1C}">
                <a14:useLocalDpi xmlns:a14="http://schemas.microsoft.com/office/drawing/2010/main" val="0"/>
              </a:ext>
            </a:extLst>
          </a:blip>
          <a:srcRect r="1112"/>
          <a:stretch/>
        </p:blipFill>
        <p:spPr>
          <a:xfrm>
            <a:off x="-25400" y="3232523"/>
            <a:ext cx="9169400" cy="1923678"/>
          </a:xfrm>
          <a:prstGeom prst="rect">
            <a:avLst/>
          </a:prstGeom>
        </p:spPr>
      </p:pic>
      <p:grpSp>
        <p:nvGrpSpPr>
          <p:cNvPr id="56" name="组合 55"/>
          <p:cNvGrpSpPr/>
          <p:nvPr/>
        </p:nvGrpSpPr>
        <p:grpSpPr>
          <a:xfrm>
            <a:off x="2589984" y="3240912"/>
            <a:ext cx="4284992" cy="1680144"/>
            <a:chOff x="1402352" y="2967139"/>
            <a:chExt cx="5586276" cy="2190377"/>
          </a:xfrm>
        </p:grpSpPr>
        <p:pic>
          <p:nvPicPr>
            <p:cNvPr id="57" name="图片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2352" y="2967139"/>
              <a:ext cx="1500505" cy="2190377"/>
            </a:xfrm>
            <a:prstGeom prst="rect">
              <a:avLst/>
            </a:prstGeom>
          </p:spPr>
        </p:pic>
        <p:pic>
          <p:nvPicPr>
            <p:cNvPr id="58" name="图片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5238" y="2967139"/>
              <a:ext cx="1500505" cy="2190377"/>
            </a:xfrm>
            <a:prstGeom prst="rect">
              <a:avLst/>
            </a:prstGeom>
          </p:spPr>
        </p:pic>
        <p:pic>
          <p:nvPicPr>
            <p:cNvPr id="59" name="图片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8123" y="2967139"/>
              <a:ext cx="1500505" cy="2190377"/>
            </a:xfrm>
            <a:prstGeom prst="rect">
              <a:avLst/>
            </a:prstGeom>
          </p:spPr>
        </p:pic>
      </p:grpSp>
      <p:pic>
        <p:nvPicPr>
          <p:cNvPr id="60" name="图片 59"/>
          <p:cNvPicPr>
            <a:picLocks noChangeAspect="1"/>
          </p:cNvPicPr>
          <p:nvPr/>
        </p:nvPicPr>
        <p:blipFill rotWithShape="1">
          <a:blip r:embed="rId6">
            <a:extLst>
              <a:ext uri="{28A0092B-C50C-407E-A947-70E740481C1C}">
                <a14:useLocalDpi xmlns:a14="http://schemas.microsoft.com/office/drawing/2010/main" val="0"/>
              </a:ext>
            </a:extLst>
          </a:blip>
          <a:srcRect r="26515"/>
          <a:stretch/>
        </p:blipFill>
        <p:spPr>
          <a:xfrm>
            <a:off x="7467524" y="496387"/>
            <a:ext cx="958846" cy="1093228"/>
          </a:xfrm>
          <a:prstGeom prst="rect">
            <a:avLst/>
          </a:prstGeom>
        </p:spPr>
      </p:pic>
      <p:grpSp>
        <p:nvGrpSpPr>
          <p:cNvPr id="61" name="组合 60"/>
          <p:cNvGrpSpPr/>
          <p:nvPr/>
        </p:nvGrpSpPr>
        <p:grpSpPr>
          <a:xfrm>
            <a:off x="1600278" y="1277774"/>
            <a:ext cx="1123266" cy="930984"/>
            <a:chOff x="1981213" y="908130"/>
            <a:chExt cx="657601" cy="545032"/>
          </a:xfrm>
        </p:grpSpPr>
        <p:grpSp>
          <p:nvGrpSpPr>
            <p:cNvPr id="62" name="组合 61"/>
            <p:cNvGrpSpPr/>
            <p:nvPr/>
          </p:nvGrpSpPr>
          <p:grpSpPr>
            <a:xfrm>
              <a:off x="2023848" y="908130"/>
              <a:ext cx="614966" cy="545032"/>
              <a:chOff x="3295850" y="2263221"/>
              <a:chExt cx="2643764" cy="2343151"/>
            </a:xfrm>
          </p:grpSpPr>
          <p:sp>
            <p:nvSpPr>
              <p:cNvPr id="64"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65"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63" name="文本框 88"/>
            <p:cNvSpPr txBox="1"/>
            <p:nvPr/>
          </p:nvSpPr>
          <p:spPr>
            <a:xfrm>
              <a:off x="1981213"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野</a:t>
              </a:r>
            </a:p>
          </p:txBody>
        </p:sp>
      </p:grpSp>
      <p:pic>
        <p:nvPicPr>
          <p:cNvPr id="66" name="图片 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9869"/>
            <a:ext cx="3958730" cy="13147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1000" fill="hold"/>
                                        <p:tgtEl>
                                          <p:spTgt spid="56"/>
                                        </p:tgtEl>
                                        <p:attrNameLst>
                                          <p:attrName>ppt_w</p:attrName>
                                        </p:attrNameLst>
                                      </p:cBhvr>
                                      <p:tavLst>
                                        <p:tav tm="0">
                                          <p:val>
                                            <p:fltVal val="0"/>
                                          </p:val>
                                        </p:tav>
                                        <p:tav tm="100000">
                                          <p:val>
                                            <p:strVal val="#ppt_w"/>
                                          </p:val>
                                        </p:tav>
                                      </p:tavLst>
                                    </p:anim>
                                    <p:anim calcmode="lin" valueType="num">
                                      <p:cBhvr>
                                        <p:cTn id="14" dur="1000" fill="hold"/>
                                        <p:tgtEl>
                                          <p:spTgt spid="56"/>
                                        </p:tgtEl>
                                        <p:attrNameLst>
                                          <p:attrName>ppt_h</p:attrName>
                                        </p:attrNameLst>
                                      </p:cBhvr>
                                      <p:tavLst>
                                        <p:tav tm="0">
                                          <p:val>
                                            <p:fltVal val="0"/>
                                          </p:val>
                                        </p:tav>
                                        <p:tav tm="100000">
                                          <p:val>
                                            <p:strVal val="#ppt_h"/>
                                          </p:val>
                                        </p:tav>
                                      </p:tavLst>
                                    </p:anim>
                                    <p:animEffect transition="in" filter="fade">
                                      <p:cBhvr>
                                        <p:cTn id="15" dur="1000"/>
                                        <p:tgtEl>
                                          <p:spTgt spid="56"/>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1000"/>
                                        <p:tgtEl>
                                          <p:spTgt spid="60"/>
                                        </p:tgtEl>
                                      </p:cBhvr>
                                    </p:animEffect>
                                    <p:anim calcmode="lin" valueType="num">
                                      <p:cBhvr>
                                        <p:cTn id="20" dur="1000" fill="hold"/>
                                        <p:tgtEl>
                                          <p:spTgt spid="60"/>
                                        </p:tgtEl>
                                        <p:attrNameLst>
                                          <p:attrName>ppt_x</p:attrName>
                                        </p:attrNameLst>
                                      </p:cBhvr>
                                      <p:tavLst>
                                        <p:tav tm="0">
                                          <p:val>
                                            <p:strVal val="#ppt_x"/>
                                          </p:val>
                                        </p:tav>
                                        <p:tav tm="100000">
                                          <p:val>
                                            <p:strVal val="#ppt_x"/>
                                          </p:val>
                                        </p:tav>
                                      </p:tavLst>
                                    </p:anim>
                                    <p:anim calcmode="lin" valueType="num">
                                      <p:cBhvr>
                                        <p:cTn id="21" dur="1000" fill="hold"/>
                                        <p:tgtEl>
                                          <p:spTgt spid="6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1000"/>
                                        <p:tgtEl>
                                          <p:spTgt spid="66"/>
                                        </p:tgtEl>
                                      </p:cBhvr>
                                    </p:animEffect>
                                    <p:anim calcmode="lin" valueType="num">
                                      <p:cBhvr>
                                        <p:cTn id="26" dur="1000" fill="hold"/>
                                        <p:tgtEl>
                                          <p:spTgt spid="66"/>
                                        </p:tgtEl>
                                        <p:attrNameLst>
                                          <p:attrName>ppt_x</p:attrName>
                                        </p:attrNameLst>
                                      </p:cBhvr>
                                      <p:tavLst>
                                        <p:tav tm="0">
                                          <p:val>
                                            <p:strVal val="#ppt_x"/>
                                          </p:val>
                                        </p:tav>
                                        <p:tav tm="100000">
                                          <p:val>
                                            <p:strVal val="#ppt_x"/>
                                          </p:val>
                                        </p:tav>
                                      </p:tavLst>
                                    </p:anim>
                                    <p:anim calcmode="lin" valueType="num">
                                      <p:cBhvr>
                                        <p:cTn id="27" dur="1000" fill="hold"/>
                                        <p:tgtEl>
                                          <p:spTgt spid="6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Scale>
                                      <p:cBhvr>
                                        <p:cTn id="31"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1"/>
                                        </p:tgtEl>
                                        <p:attrNameLst>
                                          <p:attrName>ppt_x</p:attrName>
                                          <p:attrName>ppt_y</p:attrName>
                                        </p:attrNameLst>
                                      </p:cBhvr>
                                    </p:animMotion>
                                    <p:animEffect transition="in" filter="fade">
                                      <p:cBhvr>
                                        <p:cTn id="33" dur="1000"/>
                                        <p:tgtEl>
                                          <p:spTgt spid="61"/>
                                        </p:tgtEl>
                                      </p:cBhvr>
                                    </p:animEffect>
                                  </p:childTnLst>
                                </p:cTn>
                              </p:par>
                            </p:childTnLst>
                          </p:cTn>
                        </p:par>
                        <p:par>
                          <p:cTn id="34" fill="hold">
                            <p:stCondLst>
                              <p:cond delay="5000"/>
                            </p:stCondLst>
                            <p:childTnLst>
                              <p:par>
                                <p:cTn id="35" presetID="52" presetClass="entr" presetSubtype="0"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Scale>
                                      <p:cBhvr>
                                        <p:cTn id="37"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5"/>
                                        </p:tgtEl>
                                        <p:attrNameLst>
                                          <p:attrName>ppt_x</p:attrName>
                                          <p:attrName>ppt_y</p:attrName>
                                        </p:attrNameLst>
                                      </p:cBhvr>
                                    </p:animMotion>
                                    <p:animEffect transition="in" filter="fade">
                                      <p:cBhvr>
                                        <p:cTn id="39" dur="1000"/>
                                        <p:tgtEl>
                                          <p:spTgt spid="35"/>
                                        </p:tgtEl>
                                      </p:cBhvr>
                                    </p:animEffect>
                                  </p:childTnLst>
                                </p:cTn>
                              </p:par>
                            </p:childTnLst>
                          </p:cTn>
                        </p:par>
                        <p:par>
                          <p:cTn id="40" fill="hold">
                            <p:stCondLst>
                              <p:cond delay="6000"/>
                            </p:stCondLst>
                            <p:childTnLst>
                              <p:par>
                                <p:cTn id="41" presetID="52" presetClass="entr" presetSubtype="0"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Scale>
                                      <p:cBhvr>
                                        <p:cTn id="43"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40"/>
                                        </p:tgtEl>
                                        <p:attrNameLst>
                                          <p:attrName>ppt_x</p:attrName>
                                          <p:attrName>ppt_y</p:attrName>
                                        </p:attrNameLst>
                                      </p:cBhvr>
                                    </p:animMotion>
                                    <p:animEffect transition="in" filter="fade">
                                      <p:cBhvr>
                                        <p:cTn id="45" dur="1000"/>
                                        <p:tgtEl>
                                          <p:spTgt spid="40"/>
                                        </p:tgtEl>
                                      </p:cBhvr>
                                    </p:animEffect>
                                  </p:childTnLst>
                                </p:cTn>
                              </p:par>
                            </p:childTnLst>
                          </p:cTn>
                        </p:par>
                        <p:par>
                          <p:cTn id="46" fill="hold">
                            <p:stCondLst>
                              <p:cond delay="7000"/>
                            </p:stCondLst>
                            <p:childTnLst>
                              <p:par>
                                <p:cTn id="47" presetID="52" presetClass="entr" presetSubtype="0"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Scale>
                                      <p:cBhvr>
                                        <p:cTn id="49"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45"/>
                                        </p:tgtEl>
                                        <p:attrNameLst>
                                          <p:attrName>ppt_x</p:attrName>
                                          <p:attrName>ppt_y</p:attrName>
                                        </p:attrNameLst>
                                      </p:cBhvr>
                                    </p:animMotion>
                                    <p:animEffect transition="in" filter="fade">
                                      <p:cBhvr>
                                        <p:cTn id="51" dur="1000"/>
                                        <p:tgtEl>
                                          <p:spTgt spid="45"/>
                                        </p:tgtEl>
                                      </p:cBhvr>
                                    </p:animEffect>
                                  </p:childTnLst>
                                </p:cTn>
                              </p:par>
                            </p:childTnLst>
                          </p:cTn>
                        </p:par>
                        <p:par>
                          <p:cTn id="52" fill="hold">
                            <p:stCondLst>
                              <p:cond delay="8000"/>
                            </p:stCondLst>
                            <p:childTnLst>
                              <p:par>
                                <p:cTn id="53" presetID="52" presetClass="entr" presetSubtype="0"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animScale>
                                      <p:cBhvr>
                                        <p:cTn id="55"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50"/>
                                        </p:tgtEl>
                                        <p:attrNameLst>
                                          <p:attrName>ppt_x</p:attrName>
                                          <p:attrName>ppt_y</p:attrName>
                                        </p:attrNameLst>
                                      </p:cBhvr>
                                    </p:animMotion>
                                    <p:animEffect transition="in" filter="fade">
                                      <p:cBhvr>
                                        <p:cTn id="57" dur="1000"/>
                                        <p:tgtEl>
                                          <p:spTgt spid="50"/>
                                        </p:tgtEl>
                                      </p:cBhvr>
                                    </p:animEffect>
                                  </p:childTnLst>
                                </p:cTn>
                              </p:par>
                            </p:childTnLst>
                          </p:cTn>
                        </p:par>
                        <p:par>
                          <p:cTn id="58" fill="hold">
                            <p:stCondLst>
                              <p:cond delay="9000"/>
                            </p:stCondLst>
                            <p:childTnLst>
                              <p:par>
                                <p:cTn id="59" presetID="53" presetClass="entr" presetSubtype="16"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1000" fill="hold"/>
                                        <p:tgtEl>
                                          <p:spTgt spid="10"/>
                                        </p:tgtEl>
                                        <p:attrNameLst>
                                          <p:attrName>ppt_w</p:attrName>
                                        </p:attrNameLst>
                                      </p:cBhvr>
                                      <p:tavLst>
                                        <p:tav tm="0">
                                          <p:val>
                                            <p:fltVal val="0"/>
                                          </p:val>
                                        </p:tav>
                                        <p:tav tm="100000">
                                          <p:val>
                                            <p:strVal val="#ppt_w"/>
                                          </p:val>
                                        </p:tav>
                                      </p:tavLst>
                                    </p:anim>
                                    <p:anim calcmode="lin" valueType="num">
                                      <p:cBhvr>
                                        <p:cTn id="62" dur="1000" fill="hold"/>
                                        <p:tgtEl>
                                          <p:spTgt spid="10"/>
                                        </p:tgtEl>
                                        <p:attrNameLst>
                                          <p:attrName>ppt_h</p:attrName>
                                        </p:attrNameLst>
                                      </p:cBhvr>
                                      <p:tavLst>
                                        <p:tav tm="0">
                                          <p:val>
                                            <p:fltVal val="0"/>
                                          </p:val>
                                        </p:tav>
                                        <p:tav tm="100000">
                                          <p:val>
                                            <p:strVal val="#ppt_h"/>
                                          </p:val>
                                        </p:tav>
                                      </p:tavLst>
                                    </p:anim>
                                    <p:animEffect transition="in" filter="fade">
                                      <p:cBhvr>
                                        <p:cTn id="6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www.33ppt.com"/>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1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heme/theme1.xml><?xml version="1.0" encoding="utf-8"?>
<a:theme xmlns:a="http://schemas.openxmlformats.org/drawingml/2006/main" name="www.99ppt.com">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ww.99ppt.com1">
  <a:themeElements>
    <a:clrScheme name="1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www.33ppt.com</Template>
  <TotalTime>7</TotalTime>
  <Pages>0</Pages>
  <Words>3259</Words>
  <Characters>0</Characters>
  <Application>Microsoft Office PowerPoint</Application>
  <DocSecurity>0</DocSecurity>
  <PresentationFormat>自定义</PresentationFormat>
  <Lines>0</Lines>
  <Paragraphs>423</Paragraphs>
  <Slides>35</Slides>
  <Notes>35</Notes>
  <HiddenSlides>0</HiddenSlides>
  <MMClips>1</MMClips>
  <ScaleCrop>false</ScaleCrop>
  <HeadingPairs>
    <vt:vector size="8" baseType="variant">
      <vt:variant>
        <vt:lpstr>已用的字体</vt:lpstr>
      </vt:variant>
      <vt:variant>
        <vt:i4>19</vt:i4>
      </vt:variant>
      <vt:variant>
        <vt:lpstr>主题</vt:lpstr>
      </vt:variant>
      <vt:variant>
        <vt:i4>2</vt:i4>
      </vt:variant>
      <vt:variant>
        <vt:lpstr>幻灯片标题</vt:lpstr>
      </vt:variant>
      <vt:variant>
        <vt:i4>35</vt:i4>
      </vt:variant>
      <vt:variant>
        <vt:lpstr>自定义放映</vt:lpstr>
      </vt:variant>
      <vt:variant>
        <vt:i4>1</vt:i4>
      </vt:variant>
    </vt:vector>
  </HeadingPairs>
  <TitlesOfParts>
    <vt:vector size="57" baseType="lpstr">
      <vt:lpstr>Bebas Neue</vt:lpstr>
      <vt:lpstr>Gill Sans</vt:lpstr>
      <vt:lpstr>Helvetica Light</vt:lpstr>
      <vt:lpstr>Kontrapunkt Bob Bold</vt:lpstr>
      <vt:lpstr>Lato Light</vt:lpstr>
      <vt:lpstr>Meiryo UI</vt:lpstr>
      <vt:lpstr>Open Sans Condensed Light</vt:lpstr>
      <vt:lpstr>Swiss911 UCm BT</vt:lpstr>
      <vt:lpstr>方正兰亭细黑_GBK</vt:lpstr>
      <vt:lpstr>迷你简粗倩</vt:lpstr>
      <vt:lpstr>宋体</vt:lpstr>
      <vt:lpstr>微软雅黑</vt:lpstr>
      <vt:lpstr>幼圆</vt:lpstr>
      <vt:lpstr>Agency FB</vt:lpstr>
      <vt:lpstr>Arial</vt:lpstr>
      <vt:lpstr>Calibri</vt:lpstr>
      <vt:lpstr>Impact</vt:lpstr>
      <vt:lpstr>Times New Roman</vt:lpstr>
      <vt:lpstr>Wingdings</vt:lpstr>
      <vt:lpstr>www.99ppt.com</vt:lpstr>
      <vt:lpstr>www.99ppt.com1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www.33ppt.com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www.33ppt.com</dc:title>
  <dc:creator>www.33ppt.com</dc:creator>
  <cp:lastModifiedBy>faith123</cp:lastModifiedBy>
  <cp:revision>4</cp:revision>
  <cp:lastPrinted>1899-12-30T00:00:00Z</cp:lastPrinted>
  <dcterms:created xsi:type="dcterms:W3CDTF">2018-04-13T01:35:53Z</dcterms:created>
  <dcterms:modified xsi:type="dcterms:W3CDTF">2018-07-04T02:07:11Z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2052-8.1.0.3089</vt:lpwstr>
  </property>
</Properties>
</file>