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9" r:id="rId4"/>
    <p:sldId id="280" r:id="rId5"/>
    <p:sldId id="259" r:id="rId6"/>
    <p:sldId id="260" r:id="rId7"/>
    <p:sldId id="261" r:id="rId8"/>
    <p:sldId id="262" r:id="rId9"/>
    <p:sldId id="281" r:id="rId10"/>
    <p:sldId id="264" r:id="rId11"/>
    <p:sldId id="265" r:id="rId12"/>
    <p:sldId id="266" r:id="rId13"/>
    <p:sldId id="267" r:id="rId14"/>
    <p:sldId id="282" r:id="rId15"/>
    <p:sldId id="269" r:id="rId16"/>
    <p:sldId id="270" r:id="rId17"/>
    <p:sldId id="271" r:id="rId18"/>
    <p:sldId id="272" r:id="rId19"/>
    <p:sldId id="283" r:id="rId20"/>
    <p:sldId id="274" r:id="rId21"/>
    <p:sldId id="275" r:id="rId22"/>
    <p:sldId id="276" r:id="rId23"/>
    <p:sldId id="278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 flipH="1">
            <a:off x="9086934" y="4943676"/>
            <a:ext cx="1142257" cy="125233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8"/>
          <p:cNvSpPr/>
          <p:nvPr userDrawn="1"/>
        </p:nvSpPr>
        <p:spPr>
          <a:xfrm>
            <a:off x="877130" y="446632"/>
            <a:ext cx="9443301" cy="5472713"/>
          </a:xfrm>
          <a:custGeom>
            <a:avLst/>
            <a:gdLst>
              <a:gd name="connsiteX0" fmla="*/ 0 w 9004852"/>
              <a:gd name="connsiteY0" fmla="*/ 0 h 4780721"/>
              <a:gd name="connsiteX1" fmla="*/ 9004852 w 9004852"/>
              <a:gd name="connsiteY1" fmla="*/ 0 h 4780721"/>
              <a:gd name="connsiteX2" fmla="*/ 9004852 w 9004852"/>
              <a:gd name="connsiteY2" fmla="*/ 4780721 h 4780721"/>
              <a:gd name="connsiteX3" fmla="*/ 0 w 9004852"/>
              <a:gd name="connsiteY3" fmla="*/ 4780721 h 4780721"/>
              <a:gd name="connsiteX4" fmla="*/ 0 w 9004852"/>
              <a:gd name="connsiteY4" fmla="*/ 0 h 4780721"/>
              <a:gd name="connsiteX0-1" fmla="*/ 0 w 9531626"/>
              <a:gd name="connsiteY0-2" fmla="*/ 934278 h 4780721"/>
              <a:gd name="connsiteX1-3" fmla="*/ 9531626 w 9531626"/>
              <a:gd name="connsiteY1-4" fmla="*/ 0 h 4780721"/>
              <a:gd name="connsiteX2-5" fmla="*/ 9531626 w 9531626"/>
              <a:gd name="connsiteY2-6" fmla="*/ 4780721 h 4780721"/>
              <a:gd name="connsiteX3-7" fmla="*/ 526774 w 9531626"/>
              <a:gd name="connsiteY3-8" fmla="*/ 4780721 h 4780721"/>
              <a:gd name="connsiteX4-9" fmla="*/ 0 w 9531626"/>
              <a:gd name="connsiteY4-10" fmla="*/ 934278 h 4780721"/>
              <a:gd name="connsiteX0-11" fmla="*/ 0 w 9809921"/>
              <a:gd name="connsiteY0-12" fmla="*/ 864705 h 4711148"/>
              <a:gd name="connsiteX1-13" fmla="*/ 9809921 w 9809921"/>
              <a:gd name="connsiteY1-14" fmla="*/ 0 h 4711148"/>
              <a:gd name="connsiteX2-15" fmla="*/ 9531626 w 9809921"/>
              <a:gd name="connsiteY2-16" fmla="*/ 4711148 h 4711148"/>
              <a:gd name="connsiteX3-17" fmla="*/ 526774 w 9809921"/>
              <a:gd name="connsiteY3-18" fmla="*/ 4711148 h 4711148"/>
              <a:gd name="connsiteX4-19" fmla="*/ 0 w 9809921"/>
              <a:gd name="connsiteY4-20" fmla="*/ 864705 h 4711148"/>
              <a:gd name="connsiteX0-21" fmla="*/ 0 w 9809921"/>
              <a:gd name="connsiteY0-22" fmla="*/ 864705 h 4711148"/>
              <a:gd name="connsiteX1-23" fmla="*/ 9809921 w 9809921"/>
              <a:gd name="connsiteY1-24" fmla="*/ 0 h 4711148"/>
              <a:gd name="connsiteX2-25" fmla="*/ 8756374 w 9809921"/>
              <a:gd name="connsiteY2-26" fmla="*/ 4701209 h 4711148"/>
              <a:gd name="connsiteX3-27" fmla="*/ 526774 w 9809921"/>
              <a:gd name="connsiteY3-28" fmla="*/ 4711148 h 4711148"/>
              <a:gd name="connsiteX4-29" fmla="*/ 0 w 9809921"/>
              <a:gd name="connsiteY4-30" fmla="*/ 864705 h 4711148"/>
              <a:gd name="connsiteX0-31" fmla="*/ 0 w 9809921"/>
              <a:gd name="connsiteY0-32" fmla="*/ 864705 h 4711148"/>
              <a:gd name="connsiteX1-33" fmla="*/ 9809921 w 9809921"/>
              <a:gd name="connsiteY1-34" fmla="*/ 0 h 4711148"/>
              <a:gd name="connsiteX2-35" fmla="*/ 8756374 w 9809921"/>
              <a:gd name="connsiteY2-36" fmla="*/ 4701209 h 4711148"/>
              <a:gd name="connsiteX3-37" fmla="*/ 6450496 w 9809921"/>
              <a:gd name="connsiteY3-38" fmla="*/ 4701208 h 4711148"/>
              <a:gd name="connsiteX4-39" fmla="*/ 526774 w 9809921"/>
              <a:gd name="connsiteY4-40" fmla="*/ 4711148 h 4711148"/>
              <a:gd name="connsiteX5" fmla="*/ 0 w 9809921"/>
              <a:gd name="connsiteY5" fmla="*/ 864705 h 4711148"/>
              <a:gd name="connsiteX0-41" fmla="*/ 0 w 9809921"/>
              <a:gd name="connsiteY0-42" fmla="*/ 864705 h 4721087"/>
              <a:gd name="connsiteX1-43" fmla="*/ 9809921 w 9809921"/>
              <a:gd name="connsiteY1-44" fmla="*/ 0 h 4721087"/>
              <a:gd name="connsiteX2-45" fmla="*/ 8756374 w 9809921"/>
              <a:gd name="connsiteY2-46" fmla="*/ 4701209 h 4721087"/>
              <a:gd name="connsiteX3-47" fmla="*/ 7792278 w 9809921"/>
              <a:gd name="connsiteY3-48" fmla="*/ 4721087 h 4721087"/>
              <a:gd name="connsiteX4-49" fmla="*/ 6450496 w 9809921"/>
              <a:gd name="connsiteY4-50" fmla="*/ 4701208 h 4721087"/>
              <a:gd name="connsiteX5-51" fmla="*/ 526774 w 9809921"/>
              <a:gd name="connsiteY5-52" fmla="*/ 4711148 h 4721087"/>
              <a:gd name="connsiteX6" fmla="*/ 0 w 9809921"/>
              <a:gd name="connsiteY6" fmla="*/ 864705 h 4721087"/>
              <a:gd name="connsiteX0-53" fmla="*/ 0 w 9809921"/>
              <a:gd name="connsiteY0-54" fmla="*/ 864705 h 4721087"/>
              <a:gd name="connsiteX1-55" fmla="*/ 9809921 w 9809921"/>
              <a:gd name="connsiteY1-56" fmla="*/ 0 h 4721087"/>
              <a:gd name="connsiteX2-57" fmla="*/ 8756374 w 9809921"/>
              <a:gd name="connsiteY2-58" fmla="*/ 4701209 h 4721087"/>
              <a:gd name="connsiteX3-59" fmla="*/ 7792278 w 9809921"/>
              <a:gd name="connsiteY3-60" fmla="*/ 4721087 h 4721087"/>
              <a:gd name="connsiteX4-61" fmla="*/ 7116417 w 9809921"/>
              <a:gd name="connsiteY4-62" fmla="*/ 4711147 h 4721087"/>
              <a:gd name="connsiteX5-63" fmla="*/ 6450496 w 9809921"/>
              <a:gd name="connsiteY5-64" fmla="*/ 4701208 h 4721087"/>
              <a:gd name="connsiteX6-65" fmla="*/ 526774 w 9809921"/>
              <a:gd name="connsiteY6-66" fmla="*/ 4711148 h 4721087"/>
              <a:gd name="connsiteX7" fmla="*/ 0 w 9809921"/>
              <a:gd name="connsiteY7" fmla="*/ 864705 h 4721087"/>
              <a:gd name="connsiteX0-67" fmla="*/ 0 w 9809921"/>
              <a:gd name="connsiteY0-68" fmla="*/ 864705 h 5685182"/>
              <a:gd name="connsiteX1-69" fmla="*/ 9809921 w 9809921"/>
              <a:gd name="connsiteY1-70" fmla="*/ 0 h 5685182"/>
              <a:gd name="connsiteX2-71" fmla="*/ 8756374 w 9809921"/>
              <a:gd name="connsiteY2-72" fmla="*/ 4701209 h 5685182"/>
              <a:gd name="connsiteX3-73" fmla="*/ 7792278 w 9809921"/>
              <a:gd name="connsiteY3-74" fmla="*/ 4721087 h 5685182"/>
              <a:gd name="connsiteX4-75" fmla="*/ 5784574 w 9809921"/>
              <a:gd name="connsiteY4-76" fmla="*/ 5685182 h 5685182"/>
              <a:gd name="connsiteX5-77" fmla="*/ 6450496 w 9809921"/>
              <a:gd name="connsiteY5-78" fmla="*/ 4701208 h 5685182"/>
              <a:gd name="connsiteX6-79" fmla="*/ 526774 w 9809921"/>
              <a:gd name="connsiteY6-80" fmla="*/ 4711148 h 5685182"/>
              <a:gd name="connsiteX7-81" fmla="*/ 0 w 9809921"/>
              <a:gd name="connsiteY7-82" fmla="*/ 864705 h 5685182"/>
              <a:gd name="connsiteX0-83" fmla="*/ 0 w 9809921"/>
              <a:gd name="connsiteY0-84" fmla="*/ 646044 h 5685182"/>
              <a:gd name="connsiteX1-85" fmla="*/ 9809921 w 9809921"/>
              <a:gd name="connsiteY1-86" fmla="*/ 0 h 5685182"/>
              <a:gd name="connsiteX2-87" fmla="*/ 8756374 w 9809921"/>
              <a:gd name="connsiteY2-88" fmla="*/ 4701209 h 5685182"/>
              <a:gd name="connsiteX3-89" fmla="*/ 7792278 w 9809921"/>
              <a:gd name="connsiteY3-90" fmla="*/ 4721087 h 5685182"/>
              <a:gd name="connsiteX4-91" fmla="*/ 5784574 w 9809921"/>
              <a:gd name="connsiteY4-92" fmla="*/ 5685182 h 5685182"/>
              <a:gd name="connsiteX5-93" fmla="*/ 6450496 w 9809921"/>
              <a:gd name="connsiteY5-94" fmla="*/ 4701208 h 5685182"/>
              <a:gd name="connsiteX6-95" fmla="*/ 526774 w 9809921"/>
              <a:gd name="connsiteY6-96" fmla="*/ 4711148 h 5685182"/>
              <a:gd name="connsiteX7-97" fmla="*/ 0 w 9809921"/>
              <a:gd name="connsiteY7-98" fmla="*/ 646044 h 56851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81" y="connsiteY7-82"/>
              </a:cxn>
            </a:cxnLst>
            <a:rect l="l" t="t" r="r" b="b"/>
            <a:pathLst>
              <a:path w="9809921" h="5685182">
                <a:moveTo>
                  <a:pt x="0" y="646044"/>
                </a:moveTo>
                <a:lnTo>
                  <a:pt x="9809921" y="0"/>
                </a:lnTo>
                <a:lnTo>
                  <a:pt x="8756374" y="4701209"/>
                </a:lnTo>
                <a:lnTo>
                  <a:pt x="7792278" y="4721087"/>
                </a:lnTo>
                <a:lnTo>
                  <a:pt x="5784574" y="5685182"/>
                </a:lnTo>
                <a:lnTo>
                  <a:pt x="6450496" y="4701208"/>
                </a:lnTo>
                <a:lnTo>
                  <a:pt x="526774" y="4711148"/>
                </a:lnTo>
                <a:lnTo>
                  <a:pt x="0" y="64604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 flipH="1">
            <a:off x="1849422" y="248478"/>
            <a:ext cx="1142257" cy="125233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 flipH="1">
            <a:off x="1015650" y="874644"/>
            <a:ext cx="1142257" cy="125233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8"/>
          <p:cNvSpPr/>
          <p:nvPr userDrawn="1"/>
        </p:nvSpPr>
        <p:spPr>
          <a:xfrm>
            <a:off x="1191040" y="665923"/>
            <a:ext cx="9809921" cy="5685182"/>
          </a:xfrm>
          <a:custGeom>
            <a:avLst/>
            <a:gdLst>
              <a:gd name="connsiteX0" fmla="*/ 0 w 9004852"/>
              <a:gd name="connsiteY0" fmla="*/ 0 h 4780721"/>
              <a:gd name="connsiteX1" fmla="*/ 9004852 w 9004852"/>
              <a:gd name="connsiteY1" fmla="*/ 0 h 4780721"/>
              <a:gd name="connsiteX2" fmla="*/ 9004852 w 9004852"/>
              <a:gd name="connsiteY2" fmla="*/ 4780721 h 4780721"/>
              <a:gd name="connsiteX3" fmla="*/ 0 w 9004852"/>
              <a:gd name="connsiteY3" fmla="*/ 4780721 h 4780721"/>
              <a:gd name="connsiteX4" fmla="*/ 0 w 9004852"/>
              <a:gd name="connsiteY4" fmla="*/ 0 h 4780721"/>
              <a:gd name="connsiteX0-1" fmla="*/ 0 w 9531626"/>
              <a:gd name="connsiteY0-2" fmla="*/ 934278 h 4780721"/>
              <a:gd name="connsiteX1-3" fmla="*/ 9531626 w 9531626"/>
              <a:gd name="connsiteY1-4" fmla="*/ 0 h 4780721"/>
              <a:gd name="connsiteX2-5" fmla="*/ 9531626 w 9531626"/>
              <a:gd name="connsiteY2-6" fmla="*/ 4780721 h 4780721"/>
              <a:gd name="connsiteX3-7" fmla="*/ 526774 w 9531626"/>
              <a:gd name="connsiteY3-8" fmla="*/ 4780721 h 4780721"/>
              <a:gd name="connsiteX4-9" fmla="*/ 0 w 9531626"/>
              <a:gd name="connsiteY4-10" fmla="*/ 934278 h 4780721"/>
              <a:gd name="connsiteX0-11" fmla="*/ 0 w 9809921"/>
              <a:gd name="connsiteY0-12" fmla="*/ 864705 h 4711148"/>
              <a:gd name="connsiteX1-13" fmla="*/ 9809921 w 9809921"/>
              <a:gd name="connsiteY1-14" fmla="*/ 0 h 4711148"/>
              <a:gd name="connsiteX2-15" fmla="*/ 9531626 w 9809921"/>
              <a:gd name="connsiteY2-16" fmla="*/ 4711148 h 4711148"/>
              <a:gd name="connsiteX3-17" fmla="*/ 526774 w 9809921"/>
              <a:gd name="connsiteY3-18" fmla="*/ 4711148 h 4711148"/>
              <a:gd name="connsiteX4-19" fmla="*/ 0 w 9809921"/>
              <a:gd name="connsiteY4-20" fmla="*/ 864705 h 4711148"/>
              <a:gd name="connsiteX0-21" fmla="*/ 0 w 9809921"/>
              <a:gd name="connsiteY0-22" fmla="*/ 864705 h 4711148"/>
              <a:gd name="connsiteX1-23" fmla="*/ 9809921 w 9809921"/>
              <a:gd name="connsiteY1-24" fmla="*/ 0 h 4711148"/>
              <a:gd name="connsiteX2-25" fmla="*/ 8756374 w 9809921"/>
              <a:gd name="connsiteY2-26" fmla="*/ 4701209 h 4711148"/>
              <a:gd name="connsiteX3-27" fmla="*/ 526774 w 9809921"/>
              <a:gd name="connsiteY3-28" fmla="*/ 4711148 h 4711148"/>
              <a:gd name="connsiteX4-29" fmla="*/ 0 w 9809921"/>
              <a:gd name="connsiteY4-30" fmla="*/ 864705 h 4711148"/>
              <a:gd name="connsiteX0-31" fmla="*/ 0 w 9809921"/>
              <a:gd name="connsiteY0-32" fmla="*/ 864705 h 4711148"/>
              <a:gd name="connsiteX1-33" fmla="*/ 9809921 w 9809921"/>
              <a:gd name="connsiteY1-34" fmla="*/ 0 h 4711148"/>
              <a:gd name="connsiteX2-35" fmla="*/ 8756374 w 9809921"/>
              <a:gd name="connsiteY2-36" fmla="*/ 4701209 h 4711148"/>
              <a:gd name="connsiteX3-37" fmla="*/ 6450496 w 9809921"/>
              <a:gd name="connsiteY3-38" fmla="*/ 4701208 h 4711148"/>
              <a:gd name="connsiteX4-39" fmla="*/ 526774 w 9809921"/>
              <a:gd name="connsiteY4-40" fmla="*/ 4711148 h 4711148"/>
              <a:gd name="connsiteX5" fmla="*/ 0 w 9809921"/>
              <a:gd name="connsiteY5" fmla="*/ 864705 h 4711148"/>
              <a:gd name="connsiteX0-41" fmla="*/ 0 w 9809921"/>
              <a:gd name="connsiteY0-42" fmla="*/ 864705 h 4721087"/>
              <a:gd name="connsiteX1-43" fmla="*/ 9809921 w 9809921"/>
              <a:gd name="connsiteY1-44" fmla="*/ 0 h 4721087"/>
              <a:gd name="connsiteX2-45" fmla="*/ 8756374 w 9809921"/>
              <a:gd name="connsiteY2-46" fmla="*/ 4701209 h 4721087"/>
              <a:gd name="connsiteX3-47" fmla="*/ 7792278 w 9809921"/>
              <a:gd name="connsiteY3-48" fmla="*/ 4721087 h 4721087"/>
              <a:gd name="connsiteX4-49" fmla="*/ 6450496 w 9809921"/>
              <a:gd name="connsiteY4-50" fmla="*/ 4701208 h 4721087"/>
              <a:gd name="connsiteX5-51" fmla="*/ 526774 w 9809921"/>
              <a:gd name="connsiteY5-52" fmla="*/ 4711148 h 4721087"/>
              <a:gd name="connsiteX6" fmla="*/ 0 w 9809921"/>
              <a:gd name="connsiteY6" fmla="*/ 864705 h 4721087"/>
              <a:gd name="connsiteX0-53" fmla="*/ 0 w 9809921"/>
              <a:gd name="connsiteY0-54" fmla="*/ 864705 h 4721087"/>
              <a:gd name="connsiteX1-55" fmla="*/ 9809921 w 9809921"/>
              <a:gd name="connsiteY1-56" fmla="*/ 0 h 4721087"/>
              <a:gd name="connsiteX2-57" fmla="*/ 8756374 w 9809921"/>
              <a:gd name="connsiteY2-58" fmla="*/ 4701209 h 4721087"/>
              <a:gd name="connsiteX3-59" fmla="*/ 7792278 w 9809921"/>
              <a:gd name="connsiteY3-60" fmla="*/ 4721087 h 4721087"/>
              <a:gd name="connsiteX4-61" fmla="*/ 7116417 w 9809921"/>
              <a:gd name="connsiteY4-62" fmla="*/ 4711147 h 4721087"/>
              <a:gd name="connsiteX5-63" fmla="*/ 6450496 w 9809921"/>
              <a:gd name="connsiteY5-64" fmla="*/ 4701208 h 4721087"/>
              <a:gd name="connsiteX6-65" fmla="*/ 526774 w 9809921"/>
              <a:gd name="connsiteY6-66" fmla="*/ 4711148 h 4721087"/>
              <a:gd name="connsiteX7" fmla="*/ 0 w 9809921"/>
              <a:gd name="connsiteY7" fmla="*/ 864705 h 4721087"/>
              <a:gd name="connsiteX0-67" fmla="*/ 0 w 9809921"/>
              <a:gd name="connsiteY0-68" fmla="*/ 864705 h 5685182"/>
              <a:gd name="connsiteX1-69" fmla="*/ 9809921 w 9809921"/>
              <a:gd name="connsiteY1-70" fmla="*/ 0 h 5685182"/>
              <a:gd name="connsiteX2-71" fmla="*/ 8756374 w 9809921"/>
              <a:gd name="connsiteY2-72" fmla="*/ 4701209 h 5685182"/>
              <a:gd name="connsiteX3-73" fmla="*/ 7792278 w 9809921"/>
              <a:gd name="connsiteY3-74" fmla="*/ 4721087 h 5685182"/>
              <a:gd name="connsiteX4-75" fmla="*/ 5784574 w 9809921"/>
              <a:gd name="connsiteY4-76" fmla="*/ 5685182 h 5685182"/>
              <a:gd name="connsiteX5-77" fmla="*/ 6450496 w 9809921"/>
              <a:gd name="connsiteY5-78" fmla="*/ 4701208 h 5685182"/>
              <a:gd name="connsiteX6-79" fmla="*/ 526774 w 9809921"/>
              <a:gd name="connsiteY6-80" fmla="*/ 4711148 h 5685182"/>
              <a:gd name="connsiteX7-81" fmla="*/ 0 w 9809921"/>
              <a:gd name="connsiteY7-82" fmla="*/ 864705 h 5685182"/>
              <a:gd name="connsiteX0-83" fmla="*/ 0 w 9809921"/>
              <a:gd name="connsiteY0-84" fmla="*/ 646044 h 5685182"/>
              <a:gd name="connsiteX1-85" fmla="*/ 9809921 w 9809921"/>
              <a:gd name="connsiteY1-86" fmla="*/ 0 h 5685182"/>
              <a:gd name="connsiteX2-87" fmla="*/ 8756374 w 9809921"/>
              <a:gd name="connsiteY2-88" fmla="*/ 4701209 h 5685182"/>
              <a:gd name="connsiteX3-89" fmla="*/ 7792278 w 9809921"/>
              <a:gd name="connsiteY3-90" fmla="*/ 4721087 h 5685182"/>
              <a:gd name="connsiteX4-91" fmla="*/ 5784574 w 9809921"/>
              <a:gd name="connsiteY4-92" fmla="*/ 5685182 h 5685182"/>
              <a:gd name="connsiteX5-93" fmla="*/ 6450496 w 9809921"/>
              <a:gd name="connsiteY5-94" fmla="*/ 4701208 h 5685182"/>
              <a:gd name="connsiteX6-95" fmla="*/ 526774 w 9809921"/>
              <a:gd name="connsiteY6-96" fmla="*/ 4711148 h 5685182"/>
              <a:gd name="connsiteX7-97" fmla="*/ 0 w 9809921"/>
              <a:gd name="connsiteY7-98" fmla="*/ 646044 h 56851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81" y="connsiteY7-82"/>
              </a:cxn>
            </a:cxnLst>
            <a:rect l="l" t="t" r="r" b="b"/>
            <a:pathLst>
              <a:path w="9809921" h="5685182">
                <a:moveTo>
                  <a:pt x="0" y="646044"/>
                </a:moveTo>
                <a:lnTo>
                  <a:pt x="9809921" y="0"/>
                </a:lnTo>
                <a:lnTo>
                  <a:pt x="8756374" y="4701209"/>
                </a:lnTo>
                <a:lnTo>
                  <a:pt x="7792278" y="4721087"/>
                </a:lnTo>
                <a:lnTo>
                  <a:pt x="5784574" y="5685182"/>
                </a:lnTo>
                <a:lnTo>
                  <a:pt x="6450496" y="4701208"/>
                </a:lnTo>
                <a:lnTo>
                  <a:pt x="526774" y="4711148"/>
                </a:lnTo>
                <a:lnTo>
                  <a:pt x="0" y="6460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/>
        </p:nvSpPr>
        <p:spPr>
          <a:xfrm>
            <a:off x="1381540" y="802033"/>
            <a:ext cx="9323647" cy="4412973"/>
          </a:xfrm>
          <a:custGeom>
            <a:avLst/>
            <a:gdLst>
              <a:gd name="connsiteX0" fmla="*/ 0 w 168966"/>
              <a:gd name="connsiteY0" fmla="*/ 0 h 924339"/>
              <a:gd name="connsiteX1" fmla="*/ 9940 w 168966"/>
              <a:gd name="connsiteY1" fmla="*/ 457200 h 924339"/>
              <a:gd name="connsiteX2" fmla="*/ 19879 w 168966"/>
              <a:gd name="connsiteY2" fmla="*/ 487018 h 924339"/>
              <a:gd name="connsiteX3" fmla="*/ 29818 w 168966"/>
              <a:gd name="connsiteY3" fmla="*/ 626165 h 924339"/>
              <a:gd name="connsiteX4" fmla="*/ 69574 w 168966"/>
              <a:gd name="connsiteY4" fmla="*/ 815009 h 924339"/>
              <a:gd name="connsiteX5" fmla="*/ 109331 w 168966"/>
              <a:gd name="connsiteY5" fmla="*/ 924339 h 924339"/>
              <a:gd name="connsiteX6" fmla="*/ 168966 w 168966"/>
              <a:gd name="connsiteY6" fmla="*/ 904461 h 924339"/>
              <a:gd name="connsiteX0-1" fmla="*/ 0 w 1649896"/>
              <a:gd name="connsiteY0-2" fmla="*/ 0 h 924339"/>
              <a:gd name="connsiteX1-3" fmla="*/ 9940 w 1649896"/>
              <a:gd name="connsiteY1-4" fmla="*/ 457200 h 924339"/>
              <a:gd name="connsiteX2-5" fmla="*/ 19879 w 1649896"/>
              <a:gd name="connsiteY2-6" fmla="*/ 487018 h 924339"/>
              <a:gd name="connsiteX3-7" fmla="*/ 29818 w 1649896"/>
              <a:gd name="connsiteY3-8" fmla="*/ 626165 h 924339"/>
              <a:gd name="connsiteX4-9" fmla="*/ 69574 w 1649896"/>
              <a:gd name="connsiteY4-10" fmla="*/ 815009 h 924339"/>
              <a:gd name="connsiteX5-11" fmla="*/ 109331 w 1649896"/>
              <a:gd name="connsiteY5-12" fmla="*/ 924339 h 924339"/>
              <a:gd name="connsiteX6-13" fmla="*/ 1649896 w 1649896"/>
              <a:gd name="connsiteY6-14" fmla="*/ 864704 h 924339"/>
              <a:gd name="connsiteX0-15" fmla="*/ 0 w 1649896"/>
              <a:gd name="connsiteY0-16" fmla="*/ 0 h 927423"/>
              <a:gd name="connsiteX1-17" fmla="*/ 9940 w 1649896"/>
              <a:gd name="connsiteY1-18" fmla="*/ 457200 h 927423"/>
              <a:gd name="connsiteX2-19" fmla="*/ 19879 w 1649896"/>
              <a:gd name="connsiteY2-20" fmla="*/ 487018 h 927423"/>
              <a:gd name="connsiteX3-21" fmla="*/ 29818 w 1649896"/>
              <a:gd name="connsiteY3-22" fmla="*/ 626165 h 927423"/>
              <a:gd name="connsiteX4-23" fmla="*/ 69574 w 1649896"/>
              <a:gd name="connsiteY4-24" fmla="*/ 815009 h 927423"/>
              <a:gd name="connsiteX5-25" fmla="*/ 109331 w 1649896"/>
              <a:gd name="connsiteY5-26" fmla="*/ 924339 h 927423"/>
              <a:gd name="connsiteX6-27" fmla="*/ 964096 w 1649896"/>
              <a:gd name="connsiteY6-28" fmla="*/ 894522 h 927423"/>
              <a:gd name="connsiteX7" fmla="*/ 1649896 w 1649896"/>
              <a:gd name="connsiteY7" fmla="*/ 864704 h 927423"/>
              <a:gd name="connsiteX0-29" fmla="*/ 0 w 1649896"/>
              <a:gd name="connsiteY0-30" fmla="*/ 0 h 927506"/>
              <a:gd name="connsiteX1-31" fmla="*/ 9940 w 1649896"/>
              <a:gd name="connsiteY1-32" fmla="*/ 457200 h 927506"/>
              <a:gd name="connsiteX2-33" fmla="*/ 19879 w 1649896"/>
              <a:gd name="connsiteY2-34" fmla="*/ 487018 h 927506"/>
              <a:gd name="connsiteX3-35" fmla="*/ 29818 w 1649896"/>
              <a:gd name="connsiteY3-36" fmla="*/ 626165 h 927506"/>
              <a:gd name="connsiteX4-37" fmla="*/ 69574 w 1649896"/>
              <a:gd name="connsiteY4-38" fmla="*/ 815009 h 927506"/>
              <a:gd name="connsiteX5-39" fmla="*/ 109331 w 1649896"/>
              <a:gd name="connsiteY5-40" fmla="*/ 924339 h 927506"/>
              <a:gd name="connsiteX6-41" fmla="*/ 964096 w 1649896"/>
              <a:gd name="connsiteY6-42" fmla="*/ 894522 h 927506"/>
              <a:gd name="connsiteX7-43" fmla="*/ 1649896 w 1649896"/>
              <a:gd name="connsiteY7-44" fmla="*/ 864704 h 927506"/>
              <a:gd name="connsiteX0-45" fmla="*/ 0 w 1649896"/>
              <a:gd name="connsiteY0-46" fmla="*/ 0 h 924339"/>
              <a:gd name="connsiteX1-47" fmla="*/ 9940 w 1649896"/>
              <a:gd name="connsiteY1-48" fmla="*/ 457200 h 924339"/>
              <a:gd name="connsiteX2-49" fmla="*/ 19879 w 1649896"/>
              <a:gd name="connsiteY2-50" fmla="*/ 487018 h 924339"/>
              <a:gd name="connsiteX3-51" fmla="*/ 29818 w 1649896"/>
              <a:gd name="connsiteY3-52" fmla="*/ 626165 h 924339"/>
              <a:gd name="connsiteX4-53" fmla="*/ 69574 w 1649896"/>
              <a:gd name="connsiteY4-54" fmla="*/ 815009 h 924339"/>
              <a:gd name="connsiteX5-55" fmla="*/ 109331 w 1649896"/>
              <a:gd name="connsiteY5-56" fmla="*/ 924339 h 924339"/>
              <a:gd name="connsiteX6-57" fmla="*/ 1649896 w 1649896"/>
              <a:gd name="connsiteY6-58" fmla="*/ 864704 h 924339"/>
              <a:gd name="connsiteX0-59" fmla="*/ 0 w 1649896"/>
              <a:gd name="connsiteY0-60" fmla="*/ 0 h 924339"/>
              <a:gd name="connsiteX1-61" fmla="*/ 9940 w 1649896"/>
              <a:gd name="connsiteY1-62" fmla="*/ 457200 h 924339"/>
              <a:gd name="connsiteX2-63" fmla="*/ 19879 w 1649896"/>
              <a:gd name="connsiteY2-64" fmla="*/ 487018 h 924339"/>
              <a:gd name="connsiteX3-65" fmla="*/ 29818 w 1649896"/>
              <a:gd name="connsiteY3-66" fmla="*/ 626165 h 924339"/>
              <a:gd name="connsiteX4-67" fmla="*/ 69574 w 1649896"/>
              <a:gd name="connsiteY4-68" fmla="*/ 815009 h 924339"/>
              <a:gd name="connsiteX5-69" fmla="*/ 109331 w 1649896"/>
              <a:gd name="connsiteY5-70" fmla="*/ 924339 h 924339"/>
              <a:gd name="connsiteX6-71" fmla="*/ 924340 w 1649896"/>
              <a:gd name="connsiteY6-72" fmla="*/ 884583 h 924339"/>
              <a:gd name="connsiteX7-73" fmla="*/ 1649896 w 1649896"/>
              <a:gd name="connsiteY7-74" fmla="*/ 864704 h 924339"/>
              <a:gd name="connsiteX0-75" fmla="*/ 0 w 1649896"/>
              <a:gd name="connsiteY0-76" fmla="*/ 0 h 924339"/>
              <a:gd name="connsiteX1-77" fmla="*/ 9940 w 1649896"/>
              <a:gd name="connsiteY1-78" fmla="*/ 457200 h 924339"/>
              <a:gd name="connsiteX2-79" fmla="*/ 19879 w 1649896"/>
              <a:gd name="connsiteY2-80" fmla="*/ 487018 h 924339"/>
              <a:gd name="connsiteX3-81" fmla="*/ 29818 w 1649896"/>
              <a:gd name="connsiteY3-82" fmla="*/ 626165 h 924339"/>
              <a:gd name="connsiteX4-83" fmla="*/ 69574 w 1649896"/>
              <a:gd name="connsiteY4-84" fmla="*/ 815009 h 924339"/>
              <a:gd name="connsiteX5-85" fmla="*/ 109331 w 1649896"/>
              <a:gd name="connsiteY5-86" fmla="*/ 924339 h 924339"/>
              <a:gd name="connsiteX6-87" fmla="*/ 1649896 w 1649896"/>
              <a:gd name="connsiteY6-88" fmla="*/ 864704 h 924339"/>
              <a:gd name="connsiteX0-89" fmla="*/ 31013 w 1680909"/>
              <a:gd name="connsiteY0-90" fmla="*/ 0 h 924339"/>
              <a:gd name="connsiteX1-91" fmla="*/ 40953 w 1680909"/>
              <a:gd name="connsiteY1-92" fmla="*/ 457200 h 924339"/>
              <a:gd name="connsiteX2-93" fmla="*/ 50892 w 1680909"/>
              <a:gd name="connsiteY2-94" fmla="*/ 487018 h 924339"/>
              <a:gd name="connsiteX3-95" fmla="*/ 60831 w 1680909"/>
              <a:gd name="connsiteY3-96" fmla="*/ 626165 h 924339"/>
              <a:gd name="connsiteX4-97" fmla="*/ 140344 w 1680909"/>
              <a:gd name="connsiteY4-98" fmla="*/ 924339 h 924339"/>
              <a:gd name="connsiteX5-99" fmla="*/ 1680909 w 1680909"/>
              <a:gd name="connsiteY5-100" fmla="*/ 864704 h 924339"/>
              <a:gd name="connsiteX0-101" fmla="*/ 34845 w 1684741"/>
              <a:gd name="connsiteY0-102" fmla="*/ 0 h 924339"/>
              <a:gd name="connsiteX1-103" fmla="*/ 44785 w 1684741"/>
              <a:gd name="connsiteY1-104" fmla="*/ 457200 h 924339"/>
              <a:gd name="connsiteX2-105" fmla="*/ 54724 w 1684741"/>
              <a:gd name="connsiteY2-106" fmla="*/ 487018 h 924339"/>
              <a:gd name="connsiteX3-107" fmla="*/ 144176 w 1684741"/>
              <a:gd name="connsiteY3-108" fmla="*/ 924339 h 924339"/>
              <a:gd name="connsiteX4-109" fmla="*/ 1684741 w 1684741"/>
              <a:gd name="connsiteY4-110" fmla="*/ 864704 h 924339"/>
              <a:gd name="connsiteX0-111" fmla="*/ 38809 w 1688705"/>
              <a:gd name="connsiteY0-112" fmla="*/ 0 h 924339"/>
              <a:gd name="connsiteX1-113" fmla="*/ 48749 w 1688705"/>
              <a:gd name="connsiteY1-114" fmla="*/ 457200 h 924339"/>
              <a:gd name="connsiteX2-115" fmla="*/ 148140 w 1688705"/>
              <a:gd name="connsiteY2-116" fmla="*/ 924339 h 924339"/>
              <a:gd name="connsiteX3-117" fmla="*/ 1688705 w 1688705"/>
              <a:gd name="connsiteY3-118" fmla="*/ 864704 h 924339"/>
              <a:gd name="connsiteX0-119" fmla="*/ 41985 w 1691881"/>
              <a:gd name="connsiteY0-120" fmla="*/ 0 h 924339"/>
              <a:gd name="connsiteX1-121" fmla="*/ 151316 w 1691881"/>
              <a:gd name="connsiteY1-122" fmla="*/ 924339 h 924339"/>
              <a:gd name="connsiteX2-123" fmla="*/ 1691881 w 1691881"/>
              <a:gd name="connsiteY2-124" fmla="*/ 864704 h 924339"/>
              <a:gd name="connsiteX0-125" fmla="*/ 0 w 1649896"/>
              <a:gd name="connsiteY0-126" fmla="*/ 0 h 924339"/>
              <a:gd name="connsiteX1-127" fmla="*/ 109331 w 1649896"/>
              <a:gd name="connsiteY1-128" fmla="*/ 924339 h 924339"/>
              <a:gd name="connsiteX2-129" fmla="*/ 1649896 w 1649896"/>
              <a:gd name="connsiteY2-130" fmla="*/ 864704 h 924339"/>
              <a:gd name="connsiteX0-131" fmla="*/ 0 w 1292088"/>
              <a:gd name="connsiteY0-132" fmla="*/ 0 h 924339"/>
              <a:gd name="connsiteX1-133" fmla="*/ 109331 w 1292088"/>
              <a:gd name="connsiteY1-134" fmla="*/ 924339 h 924339"/>
              <a:gd name="connsiteX2-135" fmla="*/ 1292088 w 1292088"/>
              <a:gd name="connsiteY2-136" fmla="*/ 914399 h 924339"/>
              <a:gd name="connsiteX0-137" fmla="*/ 0 w 1311966"/>
              <a:gd name="connsiteY0-138" fmla="*/ 0 h 934278"/>
              <a:gd name="connsiteX1-139" fmla="*/ 129209 w 1311966"/>
              <a:gd name="connsiteY1-140" fmla="*/ 934278 h 934278"/>
              <a:gd name="connsiteX2-141" fmla="*/ 1311966 w 1311966"/>
              <a:gd name="connsiteY2-142" fmla="*/ 924338 h 934278"/>
              <a:gd name="connsiteX0-143" fmla="*/ 0 w 1739348"/>
              <a:gd name="connsiteY0-144" fmla="*/ 0 h 3766930"/>
              <a:gd name="connsiteX1-145" fmla="*/ 556591 w 1739348"/>
              <a:gd name="connsiteY1-146" fmla="*/ 3766930 h 3766930"/>
              <a:gd name="connsiteX2-147" fmla="*/ 1739348 w 1739348"/>
              <a:gd name="connsiteY2-148" fmla="*/ 3756990 h 3766930"/>
              <a:gd name="connsiteX0-149" fmla="*/ 0 w 1689653"/>
              <a:gd name="connsiteY0-150" fmla="*/ 0 h 3846443"/>
              <a:gd name="connsiteX1-151" fmla="*/ 506896 w 1689653"/>
              <a:gd name="connsiteY1-152" fmla="*/ 3846443 h 3846443"/>
              <a:gd name="connsiteX2-153" fmla="*/ 1689653 w 1689653"/>
              <a:gd name="connsiteY2-154" fmla="*/ 3836503 h 3846443"/>
              <a:gd name="connsiteX0-155" fmla="*/ 0 w 1689653"/>
              <a:gd name="connsiteY0-156" fmla="*/ 0 h 3846443"/>
              <a:gd name="connsiteX1-157" fmla="*/ 29074 w 1689653"/>
              <a:gd name="connsiteY1-158" fmla="*/ 162062 h 3846443"/>
              <a:gd name="connsiteX2-159" fmla="*/ 506896 w 1689653"/>
              <a:gd name="connsiteY2-160" fmla="*/ 3846443 h 3846443"/>
              <a:gd name="connsiteX3-161" fmla="*/ 1689653 w 1689653"/>
              <a:gd name="connsiteY3-162" fmla="*/ 3836503 h 3846443"/>
              <a:gd name="connsiteX0-163" fmla="*/ 9293830 w 9293830"/>
              <a:gd name="connsiteY0-164" fmla="*/ 0 h 4403035"/>
              <a:gd name="connsiteX1-165" fmla="*/ 0 w 9293830"/>
              <a:gd name="connsiteY1-166" fmla="*/ 718654 h 4403035"/>
              <a:gd name="connsiteX2-167" fmla="*/ 477822 w 9293830"/>
              <a:gd name="connsiteY2-168" fmla="*/ 4403035 h 4403035"/>
              <a:gd name="connsiteX3-169" fmla="*/ 1660579 w 9293830"/>
              <a:gd name="connsiteY3-170" fmla="*/ 4393095 h 4403035"/>
              <a:gd name="connsiteX0-171" fmla="*/ 9323647 w 9323647"/>
              <a:gd name="connsiteY0-172" fmla="*/ 0 h 4403035"/>
              <a:gd name="connsiteX1-173" fmla="*/ 0 w 9323647"/>
              <a:gd name="connsiteY1-174" fmla="*/ 649080 h 4403035"/>
              <a:gd name="connsiteX2-175" fmla="*/ 507639 w 9323647"/>
              <a:gd name="connsiteY2-176" fmla="*/ 4403035 h 4403035"/>
              <a:gd name="connsiteX3-177" fmla="*/ 1690396 w 9323647"/>
              <a:gd name="connsiteY3-178" fmla="*/ 4393095 h 4403035"/>
              <a:gd name="connsiteX0-179" fmla="*/ 9323647 w 9323647"/>
              <a:gd name="connsiteY0-180" fmla="*/ 0 h 4403035"/>
              <a:gd name="connsiteX1-181" fmla="*/ 0 w 9323647"/>
              <a:gd name="connsiteY1-182" fmla="*/ 639141 h 4403035"/>
              <a:gd name="connsiteX2-183" fmla="*/ 507639 w 9323647"/>
              <a:gd name="connsiteY2-184" fmla="*/ 4403035 h 4403035"/>
              <a:gd name="connsiteX3-185" fmla="*/ 1690396 w 9323647"/>
              <a:gd name="connsiteY3-186" fmla="*/ 4393095 h 4403035"/>
              <a:gd name="connsiteX0-187" fmla="*/ 9323647 w 9323647"/>
              <a:gd name="connsiteY0-188" fmla="*/ 0 h 4403035"/>
              <a:gd name="connsiteX1-189" fmla="*/ 0 w 9323647"/>
              <a:gd name="connsiteY1-190" fmla="*/ 639141 h 4403035"/>
              <a:gd name="connsiteX2-191" fmla="*/ 477821 w 9323647"/>
              <a:gd name="connsiteY2-192" fmla="*/ 4403035 h 4403035"/>
              <a:gd name="connsiteX3-193" fmla="*/ 1690396 w 9323647"/>
              <a:gd name="connsiteY3-194" fmla="*/ 4393095 h 4403035"/>
              <a:gd name="connsiteX0-195" fmla="*/ 9323647 w 9323647"/>
              <a:gd name="connsiteY0-196" fmla="*/ 0 h 4422912"/>
              <a:gd name="connsiteX1-197" fmla="*/ 0 w 9323647"/>
              <a:gd name="connsiteY1-198" fmla="*/ 639141 h 4422912"/>
              <a:gd name="connsiteX2-199" fmla="*/ 477821 w 9323647"/>
              <a:gd name="connsiteY2-200" fmla="*/ 4403035 h 4422912"/>
              <a:gd name="connsiteX3-201" fmla="*/ 1680457 w 9323647"/>
              <a:gd name="connsiteY3-202" fmla="*/ 4422912 h 4422912"/>
              <a:gd name="connsiteX0-203" fmla="*/ 9323647 w 9323647"/>
              <a:gd name="connsiteY0-204" fmla="*/ 0 h 4412973"/>
              <a:gd name="connsiteX1-205" fmla="*/ 0 w 9323647"/>
              <a:gd name="connsiteY1-206" fmla="*/ 639141 h 4412973"/>
              <a:gd name="connsiteX2-207" fmla="*/ 477821 w 9323647"/>
              <a:gd name="connsiteY2-208" fmla="*/ 4403035 h 4412973"/>
              <a:gd name="connsiteX3-209" fmla="*/ 1670518 w 9323647"/>
              <a:gd name="connsiteY3-210" fmla="*/ 4412973 h 441297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323647" h="4412973">
                <a:moveTo>
                  <a:pt x="9323647" y="0"/>
                </a:moveTo>
                <a:lnTo>
                  <a:pt x="0" y="639141"/>
                </a:lnTo>
                <a:lnTo>
                  <a:pt x="477821" y="4403035"/>
                </a:lnTo>
                <a:lnTo>
                  <a:pt x="1670518" y="4412973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/>
          <p:cNvSpPr/>
          <p:nvPr userDrawn="1"/>
        </p:nvSpPr>
        <p:spPr>
          <a:xfrm>
            <a:off x="7374835" y="1202913"/>
            <a:ext cx="3363483" cy="4780444"/>
          </a:xfrm>
          <a:custGeom>
            <a:avLst/>
            <a:gdLst>
              <a:gd name="connsiteX0" fmla="*/ 0 w 168966"/>
              <a:gd name="connsiteY0" fmla="*/ 0 h 924339"/>
              <a:gd name="connsiteX1" fmla="*/ 9940 w 168966"/>
              <a:gd name="connsiteY1" fmla="*/ 457200 h 924339"/>
              <a:gd name="connsiteX2" fmla="*/ 19879 w 168966"/>
              <a:gd name="connsiteY2" fmla="*/ 487018 h 924339"/>
              <a:gd name="connsiteX3" fmla="*/ 29818 w 168966"/>
              <a:gd name="connsiteY3" fmla="*/ 626165 h 924339"/>
              <a:gd name="connsiteX4" fmla="*/ 69574 w 168966"/>
              <a:gd name="connsiteY4" fmla="*/ 815009 h 924339"/>
              <a:gd name="connsiteX5" fmla="*/ 109331 w 168966"/>
              <a:gd name="connsiteY5" fmla="*/ 924339 h 924339"/>
              <a:gd name="connsiteX6" fmla="*/ 168966 w 168966"/>
              <a:gd name="connsiteY6" fmla="*/ 904461 h 924339"/>
              <a:gd name="connsiteX0-1" fmla="*/ 0 w 1649896"/>
              <a:gd name="connsiteY0-2" fmla="*/ 0 h 924339"/>
              <a:gd name="connsiteX1-3" fmla="*/ 9940 w 1649896"/>
              <a:gd name="connsiteY1-4" fmla="*/ 457200 h 924339"/>
              <a:gd name="connsiteX2-5" fmla="*/ 19879 w 1649896"/>
              <a:gd name="connsiteY2-6" fmla="*/ 487018 h 924339"/>
              <a:gd name="connsiteX3-7" fmla="*/ 29818 w 1649896"/>
              <a:gd name="connsiteY3-8" fmla="*/ 626165 h 924339"/>
              <a:gd name="connsiteX4-9" fmla="*/ 69574 w 1649896"/>
              <a:gd name="connsiteY4-10" fmla="*/ 815009 h 924339"/>
              <a:gd name="connsiteX5-11" fmla="*/ 109331 w 1649896"/>
              <a:gd name="connsiteY5-12" fmla="*/ 924339 h 924339"/>
              <a:gd name="connsiteX6-13" fmla="*/ 1649896 w 1649896"/>
              <a:gd name="connsiteY6-14" fmla="*/ 864704 h 924339"/>
              <a:gd name="connsiteX0-15" fmla="*/ 0 w 1649896"/>
              <a:gd name="connsiteY0-16" fmla="*/ 0 h 927423"/>
              <a:gd name="connsiteX1-17" fmla="*/ 9940 w 1649896"/>
              <a:gd name="connsiteY1-18" fmla="*/ 457200 h 927423"/>
              <a:gd name="connsiteX2-19" fmla="*/ 19879 w 1649896"/>
              <a:gd name="connsiteY2-20" fmla="*/ 487018 h 927423"/>
              <a:gd name="connsiteX3-21" fmla="*/ 29818 w 1649896"/>
              <a:gd name="connsiteY3-22" fmla="*/ 626165 h 927423"/>
              <a:gd name="connsiteX4-23" fmla="*/ 69574 w 1649896"/>
              <a:gd name="connsiteY4-24" fmla="*/ 815009 h 927423"/>
              <a:gd name="connsiteX5-25" fmla="*/ 109331 w 1649896"/>
              <a:gd name="connsiteY5-26" fmla="*/ 924339 h 927423"/>
              <a:gd name="connsiteX6-27" fmla="*/ 964096 w 1649896"/>
              <a:gd name="connsiteY6-28" fmla="*/ 894522 h 927423"/>
              <a:gd name="connsiteX7" fmla="*/ 1649896 w 1649896"/>
              <a:gd name="connsiteY7" fmla="*/ 864704 h 927423"/>
              <a:gd name="connsiteX0-29" fmla="*/ 0 w 1649896"/>
              <a:gd name="connsiteY0-30" fmla="*/ 0 h 927506"/>
              <a:gd name="connsiteX1-31" fmla="*/ 9940 w 1649896"/>
              <a:gd name="connsiteY1-32" fmla="*/ 457200 h 927506"/>
              <a:gd name="connsiteX2-33" fmla="*/ 19879 w 1649896"/>
              <a:gd name="connsiteY2-34" fmla="*/ 487018 h 927506"/>
              <a:gd name="connsiteX3-35" fmla="*/ 29818 w 1649896"/>
              <a:gd name="connsiteY3-36" fmla="*/ 626165 h 927506"/>
              <a:gd name="connsiteX4-37" fmla="*/ 69574 w 1649896"/>
              <a:gd name="connsiteY4-38" fmla="*/ 815009 h 927506"/>
              <a:gd name="connsiteX5-39" fmla="*/ 109331 w 1649896"/>
              <a:gd name="connsiteY5-40" fmla="*/ 924339 h 927506"/>
              <a:gd name="connsiteX6-41" fmla="*/ 964096 w 1649896"/>
              <a:gd name="connsiteY6-42" fmla="*/ 894522 h 927506"/>
              <a:gd name="connsiteX7-43" fmla="*/ 1649896 w 1649896"/>
              <a:gd name="connsiteY7-44" fmla="*/ 864704 h 927506"/>
              <a:gd name="connsiteX0-45" fmla="*/ 0 w 1649896"/>
              <a:gd name="connsiteY0-46" fmla="*/ 0 h 924339"/>
              <a:gd name="connsiteX1-47" fmla="*/ 9940 w 1649896"/>
              <a:gd name="connsiteY1-48" fmla="*/ 457200 h 924339"/>
              <a:gd name="connsiteX2-49" fmla="*/ 19879 w 1649896"/>
              <a:gd name="connsiteY2-50" fmla="*/ 487018 h 924339"/>
              <a:gd name="connsiteX3-51" fmla="*/ 29818 w 1649896"/>
              <a:gd name="connsiteY3-52" fmla="*/ 626165 h 924339"/>
              <a:gd name="connsiteX4-53" fmla="*/ 69574 w 1649896"/>
              <a:gd name="connsiteY4-54" fmla="*/ 815009 h 924339"/>
              <a:gd name="connsiteX5-55" fmla="*/ 109331 w 1649896"/>
              <a:gd name="connsiteY5-56" fmla="*/ 924339 h 924339"/>
              <a:gd name="connsiteX6-57" fmla="*/ 1649896 w 1649896"/>
              <a:gd name="connsiteY6-58" fmla="*/ 864704 h 924339"/>
              <a:gd name="connsiteX0-59" fmla="*/ 0 w 1649896"/>
              <a:gd name="connsiteY0-60" fmla="*/ 0 h 924339"/>
              <a:gd name="connsiteX1-61" fmla="*/ 9940 w 1649896"/>
              <a:gd name="connsiteY1-62" fmla="*/ 457200 h 924339"/>
              <a:gd name="connsiteX2-63" fmla="*/ 19879 w 1649896"/>
              <a:gd name="connsiteY2-64" fmla="*/ 487018 h 924339"/>
              <a:gd name="connsiteX3-65" fmla="*/ 29818 w 1649896"/>
              <a:gd name="connsiteY3-66" fmla="*/ 626165 h 924339"/>
              <a:gd name="connsiteX4-67" fmla="*/ 69574 w 1649896"/>
              <a:gd name="connsiteY4-68" fmla="*/ 815009 h 924339"/>
              <a:gd name="connsiteX5-69" fmla="*/ 109331 w 1649896"/>
              <a:gd name="connsiteY5-70" fmla="*/ 924339 h 924339"/>
              <a:gd name="connsiteX6-71" fmla="*/ 924340 w 1649896"/>
              <a:gd name="connsiteY6-72" fmla="*/ 884583 h 924339"/>
              <a:gd name="connsiteX7-73" fmla="*/ 1649896 w 1649896"/>
              <a:gd name="connsiteY7-74" fmla="*/ 864704 h 924339"/>
              <a:gd name="connsiteX0-75" fmla="*/ 0 w 1649896"/>
              <a:gd name="connsiteY0-76" fmla="*/ 0 h 924339"/>
              <a:gd name="connsiteX1-77" fmla="*/ 9940 w 1649896"/>
              <a:gd name="connsiteY1-78" fmla="*/ 457200 h 924339"/>
              <a:gd name="connsiteX2-79" fmla="*/ 19879 w 1649896"/>
              <a:gd name="connsiteY2-80" fmla="*/ 487018 h 924339"/>
              <a:gd name="connsiteX3-81" fmla="*/ 29818 w 1649896"/>
              <a:gd name="connsiteY3-82" fmla="*/ 626165 h 924339"/>
              <a:gd name="connsiteX4-83" fmla="*/ 69574 w 1649896"/>
              <a:gd name="connsiteY4-84" fmla="*/ 815009 h 924339"/>
              <a:gd name="connsiteX5-85" fmla="*/ 109331 w 1649896"/>
              <a:gd name="connsiteY5-86" fmla="*/ 924339 h 924339"/>
              <a:gd name="connsiteX6-87" fmla="*/ 1649896 w 1649896"/>
              <a:gd name="connsiteY6-88" fmla="*/ 864704 h 924339"/>
              <a:gd name="connsiteX0-89" fmla="*/ 31013 w 1680909"/>
              <a:gd name="connsiteY0-90" fmla="*/ 0 h 924339"/>
              <a:gd name="connsiteX1-91" fmla="*/ 40953 w 1680909"/>
              <a:gd name="connsiteY1-92" fmla="*/ 457200 h 924339"/>
              <a:gd name="connsiteX2-93" fmla="*/ 50892 w 1680909"/>
              <a:gd name="connsiteY2-94" fmla="*/ 487018 h 924339"/>
              <a:gd name="connsiteX3-95" fmla="*/ 60831 w 1680909"/>
              <a:gd name="connsiteY3-96" fmla="*/ 626165 h 924339"/>
              <a:gd name="connsiteX4-97" fmla="*/ 140344 w 1680909"/>
              <a:gd name="connsiteY4-98" fmla="*/ 924339 h 924339"/>
              <a:gd name="connsiteX5-99" fmla="*/ 1680909 w 1680909"/>
              <a:gd name="connsiteY5-100" fmla="*/ 864704 h 924339"/>
              <a:gd name="connsiteX0-101" fmla="*/ 34845 w 1684741"/>
              <a:gd name="connsiteY0-102" fmla="*/ 0 h 924339"/>
              <a:gd name="connsiteX1-103" fmla="*/ 44785 w 1684741"/>
              <a:gd name="connsiteY1-104" fmla="*/ 457200 h 924339"/>
              <a:gd name="connsiteX2-105" fmla="*/ 54724 w 1684741"/>
              <a:gd name="connsiteY2-106" fmla="*/ 487018 h 924339"/>
              <a:gd name="connsiteX3-107" fmla="*/ 144176 w 1684741"/>
              <a:gd name="connsiteY3-108" fmla="*/ 924339 h 924339"/>
              <a:gd name="connsiteX4-109" fmla="*/ 1684741 w 1684741"/>
              <a:gd name="connsiteY4-110" fmla="*/ 864704 h 924339"/>
              <a:gd name="connsiteX0-111" fmla="*/ 38809 w 1688705"/>
              <a:gd name="connsiteY0-112" fmla="*/ 0 h 924339"/>
              <a:gd name="connsiteX1-113" fmla="*/ 48749 w 1688705"/>
              <a:gd name="connsiteY1-114" fmla="*/ 457200 h 924339"/>
              <a:gd name="connsiteX2-115" fmla="*/ 148140 w 1688705"/>
              <a:gd name="connsiteY2-116" fmla="*/ 924339 h 924339"/>
              <a:gd name="connsiteX3-117" fmla="*/ 1688705 w 1688705"/>
              <a:gd name="connsiteY3-118" fmla="*/ 864704 h 924339"/>
              <a:gd name="connsiteX0-119" fmla="*/ 41985 w 1691881"/>
              <a:gd name="connsiteY0-120" fmla="*/ 0 h 924339"/>
              <a:gd name="connsiteX1-121" fmla="*/ 151316 w 1691881"/>
              <a:gd name="connsiteY1-122" fmla="*/ 924339 h 924339"/>
              <a:gd name="connsiteX2-123" fmla="*/ 1691881 w 1691881"/>
              <a:gd name="connsiteY2-124" fmla="*/ 864704 h 924339"/>
              <a:gd name="connsiteX0-125" fmla="*/ 0 w 1649896"/>
              <a:gd name="connsiteY0-126" fmla="*/ 0 h 924339"/>
              <a:gd name="connsiteX1-127" fmla="*/ 109331 w 1649896"/>
              <a:gd name="connsiteY1-128" fmla="*/ 924339 h 924339"/>
              <a:gd name="connsiteX2-129" fmla="*/ 1649896 w 1649896"/>
              <a:gd name="connsiteY2-130" fmla="*/ 864704 h 924339"/>
              <a:gd name="connsiteX0-131" fmla="*/ 0 w 1292088"/>
              <a:gd name="connsiteY0-132" fmla="*/ 0 h 924339"/>
              <a:gd name="connsiteX1-133" fmla="*/ 109331 w 1292088"/>
              <a:gd name="connsiteY1-134" fmla="*/ 924339 h 924339"/>
              <a:gd name="connsiteX2-135" fmla="*/ 1292088 w 1292088"/>
              <a:gd name="connsiteY2-136" fmla="*/ 914399 h 924339"/>
              <a:gd name="connsiteX0-137" fmla="*/ 0 w 1311966"/>
              <a:gd name="connsiteY0-138" fmla="*/ 0 h 934278"/>
              <a:gd name="connsiteX1-139" fmla="*/ 129209 w 1311966"/>
              <a:gd name="connsiteY1-140" fmla="*/ 934278 h 934278"/>
              <a:gd name="connsiteX2-141" fmla="*/ 1311966 w 1311966"/>
              <a:gd name="connsiteY2-142" fmla="*/ 924338 h 934278"/>
              <a:gd name="connsiteX0-143" fmla="*/ 0 w 1739348"/>
              <a:gd name="connsiteY0-144" fmla="*/ 0 h 3766930"/>
              <a:gd name="connsiteX1-145" fmla="*/ 556591 w 1739348"/>
              <a:gd name="connsiteY1-146" fmla="*/ 3766930 h 3766930"/>
              <a:gd name="connsiteX2-147" fmla="*/ 1739348 w 1739348"/>
              <a:gd name="connsiteY2-148" fmla="*/ 3756990 h 3766930"/>
              <a:gd name="connsiteX0-149" fmla="*/ 0 w 1689653"/>
              <a:gd name="connsiteY0-150" fmla="*/ 0 h 3846443"/>
              <a:gd name="connsiteX1-151" fmla="*/ 506896 w 1689653"/>
              <a:gd name="connsiteY1-152" fmla="*/ 3846443 h 3846443"/>
              <a:gd name="connsiteX2-153" fmla="*/ 1689653 w 1689653"/>
              <a:gd name="connsiteY2-154" fmla="*/ 3836503 h 3846443"/>
              <a:gd name="connsiteX0-155" fmla="*/ 0 w 1689653"/>
              <a:gd name="connsiteY0-156" fmla="*/ 0 h 3846443"/>
              <a:gd name="connsiteX1-157" fmla="*/ 29074 w 1689653"/>
              <a:gd name="connsiteY1-158" fmla="*/ 162062 h 3846443"/>
              <a:gd name="connsiteX2-159" fmla="*/ 506896 w 1689653"/>
              <a:gd name="connsiteY2-160" fmla="*/ 3846443 h 3846443"/>
              <a:gd name="connsiteX3-161" fmla="*/ 1689653 w 1689653"/>
              <a:gd name="connsiteY3-162" fmla="*/ 3836503 h 3846443"/>
              <a:gd name="connsiteX0-163" fmla="*/ 9293830 w 9293830"/>
              <a:gd name="connsiteY0-164" fmla="*/ 0 h 4403035"/>
              <a:gd name="connsiteX1-165" fmla="*/ 0 w 9293830"/>
              <a:gd name="connsiteY1-166" fmla="*/ 718654 h 4403035"/>
              <a:gd name="connsiteX2-167" fmla="*/ 477822 w 9293830"/>
              <a:gd name="connsiteY2-168" fmla="*/ 4403035 h 4403035"/>
              <a:gd name="connsiteX3-169" fmla="*/ 1660579 w 9293830"/>
              <a:gd name="connsiteY3-170" fmla="*/ 4393095 h 4403035"/>
              <a:gd name="connsiteX0-171" fmla="*/ 9323647 w 9323647"/>
              <a:gd name="connsiteY0-172" fmla="*/ 0 h 4403035"/>
              <a:gd name="connsiteX1-173" fmla="*/ 0 w 9323647"/>
              <a:gd name="connsiteY1-174" fmla="*/ 649080 h 4403035"/>
              <a:gd name="connsiteX2-175" fmla="*/ 507639 w 9323647"/>
              <a:gd name="connsiteY2-176" fmla="*/ 4403035 h 4403035"/>
              <a:gd name="connsiteX3-177" fmla="*/ 1690396 w 9323647"/>
              <a:gd name="connsiteY3-178" fmla="*/ 4393095 h 4403035"/>
              <a:gd name="connsiteX0-179" fmla="*/ 9323647 w 9323647"/>
              <a:gd name="connsiteY0-180" fmla="*/ 0 h 4403035"/>
              <a:gd name="connsiteX1-181" fmla="*/ 0 w 9323647"/>
              <a:gd name="connsiteY1-182" fmla="*/ 639141 h 4403035"/>
              <a:gd name="connsiteX2-183" fmla="*/ 507639 w 9323647"/>
              <a:gd name="connsiteY2-184" fmla="*/ 4403035 h 4403035"/>
              <a:gd name="connsiteX3-185" fmla="*/ 1690396 w 9323647"/>
              <a:gd name="connsiteY3-186" fmla="*/ 4393095 h 4403035"/>
              <a:gd name="connsiteX0-187" fmla="*/ 9323647 w 9323647"/>
              <a:gd name="connsiteY0-188" fmla="*/ 0 h 4403035"/>
              <a:gd name="connsiteX1-189" fmla="*/ 0 w 9323647"/>
              <a:gd name="connsiteY1-190" fmla="*/ 639141 h 4403035"/>
              <a:gd name="connsiteX2-191" fmla="*/ 477821 w 9323647"/>
              <a:gd name="connsiteY2-192" fmla="*/ 4403035 h 4403035"/>
              <a:gd name="connsiteX3-193" fmla="*/ 1690396 w 9323647"/>
              <a:gd name="connsiteY3-194" fmla="*/ 4393095 h 4403035"/>
              <a:gd name="connsiteX0-195" fmla="*/ 9323647 w 9323647"/>
              <a:gd name="connsiteY0-196" fmla="*/ 0 h 4422912"/>
              <a:gd name="connsiteX1-197" fmla="*/ 0 w 9323647"/>
              <a:gd name="connsiteY1-198" fmla="*/ 639141 h 4422912"/>
              <a:gd name="connsiteX2-199" fmla="*/ 477821 w 9323647"/>
              <a:gd name="connsiteY2-200" fmla="*/ 4403035 h 4422912"/>
              <a:gd name="connsiteX3-201" fmla="*/ 1680457 w 9323647"/>
              <a:gd name="connsiteY3-202" fmla="*/ 4422912 h 4422912"/>
              <a:gd name="connsiteX0-203" fmla="*/ 9323647 w 9323647"/>
              <a:gd name="connsiteY0-204" fmla="*/ 0 h 4412973"/>
              <a:gd name="connsiteX1-205" fmla="*/ 0 w 9323647"/>
              <a:gd name="connsiteY1-206" fmla="*/ 639141 h 4412973"/>
              <a:gd name="connsiteX2-207" fmla="*/ 477821 w 9323647"/>
              <a:gd name="connsiteY2-208" fmla="*/ 4403035 h 4412973"/>
              <a:gd name="connsiteX3-209" fmla="*/ 1670518 w 9323647"/>
              <a:gd name="connsiteY3-210" fmla="*/ 4412973 h 4412973"/>
              <a:gd name="connsiteX0-211" fmla="*/ 9224256 w 9224256"/>
              <a:gd name="connsiteY0-212" fmla="*/ 0 h 4353339"/>
              <a:gd name="connsiteX1-213" fmla="*/ 0 w 9224256"/>
              <a:gd name="connsiteY1-214" fmla="*/ 579507 h 4353339"/>
              <a:gd name="connsiteX2-215" fmla="*/ 477821 w 9224256"/>
              <a:gd name="connsiteY2-216" fmla="*/ 4343401 h 4353339"/>
              <a:gd name="connsiteX3-217" fmla="*/ 1670518 w 9224256"/>
              <a:gd name="connsiteY3-218" fmla="*/ 4353339 h 4353339"/>
              <a:gd name="connsiteX0-219" fmla="*/ 8746435 w 8746435"/>
              <a:gd name="connsiteY0-220" fmla="*/ 0 h 4353339"/>
              <a:gd name="connsiteX1-221" fmla="*/ 7821352 w 8746435"/>
              <a:gd name="connsiteY1-222" fmla="*/ 4157594 h 4353339"/>
              <a:gd name="connsiteX2-223" fmla="*/ 0 w 8746435"/>
              <a:gd name="connsiteY2-224" fmla="*/ 4343401 h 4353339"/>
              <a:gd name="connsiteX3-225" fmla="*/ 1192697 w 8746435"/>
              <a:gd name="connsiteY3-226" fmla="*/ 4353339 h 4353339"/>
              <a:gd name="connsiteX0-227" fmla="*/ 10227364 w 10227364"/>
              <a:gd name="connsiteY0-228" fmla="*/ 0 h 4999382"/>
              <a:gd name="connsiteX1-229" fmla="*/ 9302281 w 10227364"/>
              <a:gd name="connsiteY1-230" fmla="*/ 4157594 h 4999382"/>
              <a:gd name="connsiteX2-231" fmla="*/ 1480929 w 10227364"/>
              <a:gd name="connsiteY2-232" fmla="*/ 4343401 h 4999382"/>
              <a:gd name="connsiteX3-233" fmla="*/ 0 w 10227364"/>
              <a:gd name="connsiteY3-234" fmla="*/ 4999382 h 4999382"/>
              <a:gd name="connsiteX0-235" fmla="*/ 10227364 w 10227364"/>
              <a:gd name="connsiteY0-236" fmla="*/ 0 h 4999382"/>
              <a:gd name="connsiteX1-237" fmla="*/ 9302281 w 10227364"/>
              <a:gd name="connsiteY1-238" fmla="*/ 4157594 h 4999382"/>
              <a:gd name="connsiteX2-239" fmla="*/ 8378686 w 10227364"/>
              <a:gd name="connsiteY2-240" fmla="*/ 4224132 h 4999382"/>
              <a:gd name="connsiteX3-241" fmla="*/ 0 w 10227364"/>
              <a:gd name="connsiteY3-242" fmla="*/ 4999382 h 4999382"/>
              <a:gd name="connsiteX0-243" fmla="*/ 10227364 w 10227364"/>
              <a:gd name="connsiteY0-244" fmla="*/ 0 h 4999382"/>
              <a:gd name="connsiteX1-245" fmla="*/ 9302281 w 10227364"/>
              <a:gd name="connsiteY1-246" fmla="*/ 4177472 h 4999382"/>
              <a:gd name="connsiteX2-247" fmla="*/ 8378686 w 10227364"/>
              <a:gd name="connsiteY2-248" fmla="*/ 4224132 h 4999382"/>
              <a:gd name="connsiteX3-249" fmla="*/ 0 w 10227364"/>
              <a:gd name="connsiteY3-250" fmla="*/ 4999382 h 4999382"/>
              <a:gd name="connsiteX0-251" fmla="*/ 3428999 w 3428999"/>
              <a:gd name="connsiteY0-252" fmla="*/ 0 h 5059017"/>
              <a:gd name="connsiteX1-253" fmla="*/ 2503916 w 3428999"/>
              <a:gd name="connsiteY1-254" fmla="*/ 4177472 h 5059017"/>
              <a:gd name="connsiteX2-255" fmla="*/ 1580321 w 3428999"/>
              <a:gd name="connsiteY2-256" fmla="*/ 4224132 h 5059017"/>
              <a:gd name="connsiteX3-257" fmla="*/ 0 w 3428999"/>
              <a:gd name="connsiteY3-258" fmla="*/ 5059017 h 5059017"/>
              <a:gd name="connsiteX0-259" fmla="*/ 3428999 w 3428999"/>
              <a:gd name="connsiteY0-260" fmla="*/ 0 h 5059017"/>
              <a:gd name="connsiteX1-261" fmla="*/ 2503916 w 3428999"/>
              <a:gd name="connsiteY1-262" fmla="*/ 4177472 h 5059017"/>
              <a:gd name="connsiteX2-263" fmla="*/ 1580321 w 3428999"/>
              <a:gd name="connsiteY2-264" fmla="*/ 4224132 h 5059017"/>
              <a:gd name="connsiteX3-265" fmla="*/ 174846 w 3428999"/>
              <a:gd name="connsiteY3-266" fmla="*/ 4959349 h 5059017"/>
              <a:gd name="connsiteX4-267" fmla="*/ 0 w 3428999"/>
              <a:gd name="connsiteY4-268" fmla="*/ 5059017 h 5059017"/>
              <a:gd name="connsiteX0-269" fmla="*/ 3254153 w 3254153"/>
              <a:gd name="connsiteY0-270" fmla="*/ 0 h 4959349"/>
              <a:gd name="connsiteX1-271" fmla="*/ 2329070 w 3254153"/>
              <a:gd name="connsiteY1-272" fmla="*/ 4177472 h 4959349"/>
              <a:gd name="connsiteX2-273" fmla="*/ 1405475 w 3254153"/>
              <a:gd name="connsiteY2-274" fmla="*/ 4224132 h 4959349"/>
              <a:gd name="connsiteX3-275" fmla="*/ 0 w 3254153"/>
              <a:gd name="connsiteY3-276" fmla="*/ 4959349 h 4959349"/>
              <a:gd name="connsiteX4-277" fmla="*/ 401623 w 3254153"/>
              <a:gd name="connsiteY4-278" fmla="*/ 4214191 h 4959349"/>
              <a:gd name="connsiteX0-279" fmla="*/ 3363483 w 3363483"/>
              <a:gd name="connsiteY0-280" fmla="*/ 0 h 4969288"/>
              <a:gd name="connsiteX1-281" fmla="*/ 2438400 w 3363483"/>
              <a:gd name="connsiteY1-282" fmla="*/ 4177472 h 4969288"/>
              <a:gd name="connsiteX2-283" fmla="*/ 1514805 w 3363483"/>
              <a:gd name="connsiteY2-284" fmla="*/ 4224132 h 4969288"/>
              <a:gd name="connsiteX3-285" fmla="*/ 0 w 3363483"/>
              <a:gd name="connsiteY3-286" fmla="*/ 4969288 h 4969288"/>
              <a:gd name="connsiteX4-287" fmla="*/ 510953 w 3363483"/>
              <a:gd name="connsiteY4-288" fmla="*/ 4214191 h 4969288"/>
              <a:gd name="connsiteX0-289" fmla="*/ 3343605 w 3343605"/>
              <a:gd name="connsiteY0-290" fmla="*/ 0 h 4780444"/>
              <a:gd name="connsiteX1-291" fmla="*/ 2438400 w 3343605"/>
              <a:gd name="connsiteY1-292" fmla="*/ 3988628 h 4780444"/>
              <a:gd name="connsiteX2-293" fmla="*/ 1514805 w 3343605"/>
              <a:gd name="connsiteY2-294" fmla="*/ 4035288 h 4780444"/>
              <a:gd name="connsiteX3-295" fmla="*/ 0 w 3343605"/>
              <a:gd name="connsiteY3-296" fmla="*/ 4780444 h 4780444"/>
              <a:gd name="connsiteX4-297" fmla="*/ 510953 w 3343605"/>
              <a:gd name="connsiteY4-298" fmla="*/ 4025347 h 4780444"/>
              <a:gd name="connsiteX0-299" fmla="*/ 3343605 w 3343605"/>
              <a:gd name="connsiteY0-300" fmla="*/ 0 h 4780444"/>
              <a:gd name="connsiteX1-301" fmla="*/ 2418522 w 3343605"/>
              <a:gd name="connsiteY1-302" fmla="*/ 3968750 h 4780444"/>
              <a:gd name="connsiteX2-303" fmla="*/ 1514805 w 3343605"/>
              <a:gd name="connsiteY2-304" fmla="*/ 4035288 h 4780444"/>
              <a:gd name="connsiteX3-305" fmla="*/ 0 w 3343605"/>
              <a:gd name="connsiteY3-306" fmla="*/ 4780444 h 4780444"/>
              <a:gd name="connsiteX4-307" fmla="*/ 510953 w 3343605"/>
              <a:gd name="connsiteY4-308" fmla="*/ 4025347 h 4780444"/>
              <a:gd name="connsiteX0-309" fmla="*/ 3343605 w 3343605"/>
              <a:gd name="connsiteY0-310" fmla="*/ 0 h 4780444"/>
              <a:gd name="connsiteX1-311" fmla="*/ 2418522 w 3343605"/>
              <a:gd name="connsiteY1-312" fmla="*/ 3968750 h 4780444"/>
              <a:gd name="connsiteX2-313" fmla="*/ 1504866 w 3343605"/>
              <a:gd name="connsiteY2-314" fmla="*/ 4025349 h 4780444"/>
              <a:gd name="connsiteX3-315" fmla="*/ 0 w 3343605"/>
              <a:gd name="connsiteY3-316" fmla="*/ 4780444 h 4780444"/>
              <a:gd name="connsiteX4-317" fmla="*/ 510953 w 3343605"/>
              <a:gd name="connsiteY4-318" fmla="*/ 4025347 h 4780444"/>
              <a:gd name="connsiteX0-319" fmla="*/ 3343605 w 3343605"/>
              <a:gd name="connsiteY0-320" fmla="*/ 0 h 4780444"/>
              <a:gd name="connsiteX1-321" fmla="*/ 2418522 w 3343605"/>
              <a:gd name="connsiteY1-322" fmla="*/ 3968750 h 4780444"/>
              <a:gd name="connsiteX2-323" fmla="*/ 1504866 w 3343605"/>
              <a:gd name="connsiteY2-324" fmla="*/ 3995531 h 4780444"/>
              <a:gd name="connsiteX3-325" fmla="*/ 0 w 3343605"/>
              <a:gd name="connsiteY3-326" fmla="*/ 4780444 h 4780444"/>
              <a:gd name="connsiteX4-327" fmla="*/ 510953 w 3343605"/>
              <a:gd name="connsiteY4-328" fmla="*/ 4025347 h 4780444"/>
              <a:gd name="connsiteX0-329" fmla="*/ 3363483 w 3363483"/>
              <a:gd name="connsiteY0-330" fmla="*/ 0 h 4780444"/>
              <a:gd name="connsiteX1-331" fmla="*/ 2438400 w 3363483"/>
              <a:gd name="connsiteY1-332" fmla="*/ 3968750 h 4780444"/>
              <a:gd name="connsiteX2-333" fmla="*/ 1524744 w 3363483"/>
              <a:gd name="connsiteY2-334" fmla="*/ 3995531 h 4780444"/>
              <a:gd name="connsiteX3-335" fmla="*/ 0 w 3363483"/>
              <a:gd name="connsiteY3-336" fmla="*/ 4780444 h 4780444"/>
              <a:gd name="connsiteX4-337" fmla="*/ 530831 w 3363483"/>
              <a:gd name="connsiteY4-338" fmla="*/ 4025347 h 47804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63483" h="4780444">
                <a:moveTo>
                  <a:pt x="3363483" y="0"/>
                </a:moveTo>
                <a:lnTo>
                  <a:pt x="2438400" y="3968750"/>
                </a:lnTo>
                <a:lnTo>
                  <a:pt x="1524744" y="3995531"/>
                </a:lnTo>
                <a:lnTo>
                  <a:pt x="0" y="4780444"/>
                </a:lnTo>
                <a:lnTo>
                  <a:pt x="530831" y="4025347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 userDrawn="1"/>
        </p:nvSpPr>
        <p:spPr>
          <a:xfrm>
            <a:off x="543340" y="466046"/>
            <a:ext cx="854766" cy="73686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 userDrawn="1"/>
        </p:nvSpPr>
        <p:spPr>
          <a:xfrm rot="3612283">
            <a:off x="6165846" y="5459016"/>
            <a:ext cx="854766" cy="73686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 userDrawn="1"/>
        </p:nvSpPr>
        <p:spPr>
          <a:xfrm rot="2027861">
            <a:off x="10197201" y="3042478"/>
            <a:ext cx="1629045" cy="1404349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337930" y="3836504"/>
            <a:ext cx="288236" cy="288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112646" y="5421008"/>
            <a:ext cx="1268894" cy="12688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565161" y="4097140"/>
            <a:ext cx="450489" cy="450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H="1">
            <a:off x="9784703" y="4737823"/>
            <a:ext cx="1142257" cy="125233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 flipH="1">
            <a:off x="8950931" y="5363989"/>
            <a:ext cx="1142257" cy="125233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 userDrawn="1"/>
        </p:nvSpPr>
        <p:spPr>
          <a:xfrm>
            <a:off x="11427429" y="466046"/>
            <a:ext cx="500099" cy="500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>
            <a:off x="11713580" y="1251186"/>
            <a:ext cx="288236" cy="288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 userDrawn="1"/>
        </p:nvSpPr>
        <p:spPr>
          <a:xfrm>
            <a:off x="11132026" y="1496658"/>
            <a:ext cx="450489" cy="450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8"/>
          <p:cNvSpPr/>
          <p:nvPr userDrawn="1"/>
        </p:nvSpPr>
        <p:spPr>
          <a:xfrm>
            <a:off x="11433" y="377928"/>
            <a:ext cx="11827563" cy="6549886"/>
          </a:xfrm>
          <a:custGeom>
            <a:avLst/>
            <a:gdLst>
              <a:gd name="connsiteX0" fmla="*/ 0 w 9004852"/>
              <a:gd name="connsiteY0" fmla="*/ 0 h 4780721"/>
              <a:gd name="connsiteX1" fmla="*/ 9004852 w 9004852"/>
              <a:gd name="connsiteY1" fmla="*/ 0 h 4780721"/>
              <a:gd name="connsiteX2" fmla="*/ 9004852 w 9004852"/>
              <a:gd name="connsiteY2" fmla="*/ 4780721 h 4780721"/>
              <a:gd name="connsiteX3" fmla="*/ 0 w 9004852"/>
              <a:gd name="connsiteY3" fmla="*/ 4780721 h 4780721"/>
              <a:gd name="connsiteX4" fmla="*/ 0 w 9004852"/>
              <a:gd name="connsiteY4" fmla="*/ 0 h 4780721"/>
              <a:gd name="connsiteX0-1" fmla="*/ 0 w 9531626"/>
              <a:gd name="connsiteY0-2" fmla="*/ 934278 h 4780721"/>
              <a:gd name="connsiteX1-3" fmla="*/ 9531626 w 9531626"/>
              <a:gd name="connsiteY1-4" fmla="*/ 0 h 4780721"/>
              <a:gd name="connsiteX2-5" fmla="*/ 9531626 w 9531626"/>
              <a:gd name="connsiteY2-6" fmla="*/ 4780721 h 4780721"/>
              <a:gd name="connsiteX3-7" fmla="*/ 526774 w 9531626"/>
              <a:gd name="connsiteY3-8" fmla="*/ 4780721 h 4780721"/>
              <a:gd name="connsiteX4-9" fmla="*/ 0 w 9531626"/>
              <a:gd name="connsiteY4-10" fmla="*/ 934278 h 4780721"/>
              <a:gd name="connsiteX0-11" fmla="*/ 0 w 9809921"/>
              <a:gd name="connsiteY0-12" fmla="*/ 864705 h 4711148"/>
              <a:gd name="connsiteX1-13" fmla="*/ 9809921 w 9809921"/>
              <a:gd name="connsiteY1-14" fmla="*/ 0 h 4711148"/>
              <a:gd name="connsiteX2-15" fmla="*/ 9531626 w 9809921"/>
              <a:gd name="connsiteY2-16" fmla="*/ 4711148 h 4711148"/>
              <a:gd name="connsiteX3-17" fmla="*/ 526774 w 9809921"/>
              <a:gd name="connsiteY3-18" fmla="*/ 4711148 h 4711148"/>
              <a:gd name="connsiteX4-19" fmla="*/ 0 w 9809921"/>
              <a:gd name="connsiteY4-20" fmla="*/ 864705 h 4711148"/>
              <a:gd name="connsiteX0-21" fmla="*/ 0 w 9809921"/>
              <a:gd name="connsiteY0-22" fmla="*/ 864705 h 4711148"/>
              <a:gd name="connsiteX1-23" fmla="*/ 9809921 w 9809921"/>
              <a:gd name="connsiteY1-24" fmla="*/ 0 h 4711148"/>
              <a:gd name="connsiteX2-25" fmla="*/ 8756374 w 9809921"/>
              <a:gd name="connsiteY2-26" fmla="*/ 4701209 h 4711148"/>
              <a:gd name="connsiteX3-27" fmla="*/ 526774 w 9809921"/>
              <a:gd name="connsiteY3-28" fmla="*/ 4711148 h 4711148"/>
              <a:gd name="connsiteX4-29" fmla="*/ 0 w 9809921"/>
              <a:gd name="connsiteY4-30" fmla="*/ 864705 h 4711148"/>
              <a:gd name="connsiteX0-31" fmla="*/ 0 w 9809921"/>
              <a:gd name="connsiteY0-32" fmla="*/ 864705 h 4711148"/>
              <a:gd name="connsiteX1-33" fmla="*/ 9809921 w 9809921"/>
              <a:gd name="connsiteY1-34" fmla="*/ 0 h 4711148"/>
              <a:gd name="connsiteX2-35" fmla="*/ 8756374 w 9809921"/>
              <a:gd name="connsiteY2-36" fmla="*/ 4701209 h 4711148"/>
              <a:gd name="connsiteX3-37" fmla="*/ 6450496 w 9809921"/>
              <a:gd name="connsiteY3-38" fmla="*/ 4701208 h 4711148"/>
              <a:gd name="connsiteX4-39" fmla="*/ 526774 w 9809921"/>
              <a:gd name="connsiteY4-40" fmla="*/ 4711148 h 4711148"/>
              <a:gd name="connsiteX5" fmla="*/ 0 w 9809921"/>
              <a:gd name="connsiteY5" fmla="*/ 864705 h 4711148"/>
              <a:gd name="connsiteX0-41" fmla="*/ 0 w 9809921"/>
              <a:gd name="connsiteY0-42" fmla="*/ 864705 h 4721087"/>
              <a:gd name="connsiteX1-43" fmla="*/ 9809921 w 9809921"/>
              <a:gd name="connsiteY1-44" fmla="*/ 0 h 4721087"/>
              <a:gd name="connsiteX2-45" fmla="*/ 8756374 w 9809921"/>
              <a:gd name="connsiteY2-46" fmla="*/ 4701209 h 4721087"/>
              <a:gd name="connsiteX3-47" fmla="*/ 7792278 w 9809921"/>
              <a:gd name="connsiteY3-48" fmla="*/ 4721087 h 4721087"/>
              <a:gd name="connsiteX4-49" fmla="*/ 6450496 w 9809921"/>
              <a:gd name="connsiteY4-50" fmla="*/ 4701208 h 4721087"/>
              <a:gd name="connsiteX5-51" fmla="*/ 526774 w 9809921"/>
              <a:gd name="connsiteY5-52" fmla="*/ 4711148 h 4721087"/>
              <a:gd name="connsiteX6" fmla="*/ 0 w 9809921"/>
              <a:gd name="connsiteY6" fmla="*/ 864705 h 4721087"/>
              <a:gd name="connsiteX0-53" fmla="*/ 0 w 9809921"/>
              <a:gd name="connsiteY0-54" fmla="*/ 864705 h 4721087"/>
              <a:gd name="connsiteX1-55" fmla="*/ 9809921 w 9809921"/>
              <a:gd name="connsiteY1-56" fmla="*/ 0 h 4721087"/>
              <a:gd name="connsiteX2-57" fmla="*/ 8756374 w 9809921"/>
              <a:gd name="connsiteY2-58" fmla="*/ 4701209 h 4721087"/>
              <a:gd name="connsiteX3-59" fmla="*/ 7792278 w 9809921"/>
              <a:gd name="connsiteY3-60" fmla="*/ 4721087 h 4721087"/>
              <a:gd name="connsiteX4-61" fmla="*/ 7116417 w 9809921"/>
              <a:gd name="connsiteY4-62" fmla="*/ 4711147 h 4721087"/>
              <a:gd name="connsiteX5-63" fmla="*/ 6450496 w 9809921"/>
              <a:gd name="connsiteY5-64" fmla="*/ 4701208 h 4721087"/>
              <a:gd name="connsiteX6-65" fmla="*/ 526774 w 9809921"/>
              <a:gd name="connsiteY6-66" fmla="*/ 4711148 h 4721087"/>
              <a:gd name="connsiteX7" fmla="*/ 0 w 9809921"/>
              <a:gd name="connsiteY7" fmla="*/ 864705 h 4721087"/>
              <a:gd name="connsiteX0-67" fmla="*/ 0 w 9809921"/>
              <a:gd name="connsiteY0-68" fmla="*/ 864705 h 5685182"/>
              <a:gd name="connsiteX1-69" fmla="*/ 9809921 w 9809921"/>
              <a:gd name="connsiteY1-70" fmla="*/ 0 h 5685182"/>
              <a:gd name="connsiteX2-71" fmla="*/ 8756374 w 9809921"/>
              <a:gd name="connsiteY2-72" fmla="*/ 4701209 h 5685182"/>
              <a:gd name="connsiteX3-73" fmla="*/ 7792278 w 9809921"/>
              <a:gd name="connsiteY3-74" fmla="*/ 4721087 h 5685182"/>
              <a:gd name="connsiteX4-75" fmla="*/ 5784574 w 9809921"/>
              <a:gd name="connsiteY4-76" fmla="*/ 5685182 h 5685182"/>
              <a:gd name="connsiteX5-77" fmla="*/ 6450496 w 9809921"/>
              <a:gd name="connsiteY5-78" fmla="*/ 4701208 h 5685182"/>
              <a:gd name="connsiteX6-79" fmla="*/ 526774 w 9809921"/>
              <a:gd name="connsiteY6-80" fmla="*/ 4711148 h 5685182"/>
              <a:gd name="connsiteX7-81" fmla="*/ 0 w 9809921"/>
              <a:gd name="connsiteY7-82" fmla="*/ 864705 h 5685182"/>
              <a:gd name="connsiteX0-83" fmla="*/ 0 w 9809921"/>
              <a:gd name="connsiteY0-84" fmla="*/ 646044 h 5685182"/>
              <a:gd name="connsiteX1-85" fmla="*/ 9809921 w 9809921"/>
              <a:gd name="connsiteY1-86" fmla="*/ 0 h 5685182"/>
              <a:gd name="connsiteX2-87" fmla="*/ 8756374 w 9809921"/>
              <a:gd name="connsiteY2-88" fmla="*/ 4701209 h 5685182"/>
              <a:gd name="connsiteX3-89" fmla="*/ 7792278 w 9809921"/>
              <a:gd name="connsiteY3-90" fmla="*/ 4721087 h 5685182"/>
              <a:gd name="connsiteX4-91" fmla="*/ 5784574 w 9809921"/>
              <a:gd name="connsiteY4-92" fmla="*/ 5685182 h 5685182"/>
              <a:gd name="connsiteX5-93" fmla="*/ 6450496 w 9809921"/>
              <a:gd name="connsiteY5-94" fmla="*/ 4701208 h 5685182"/>
              <a:gd name="connsiteX6-95" fmla="*/ 526774 w 9809921"/>
              <a:gd name="connsiteY6-96" fmla="*/ 4711148 h 5685182"/>
              <a:gd name="connsiteX7-97" fmla="*/ 0 w 9809921"/>
              <a:gd name="connsiteY7-98" fmla="*/ 646044 h 5685182"/>
              <a:gd name="connsiteX0-99" fmla="*/ 0 w 10694504"/>
              <a:gd name="connsiteY0-100" fmla="*/ 0 h 6142381"/>
              <a:gd name="connsiteX1-101" fmla="*/ 10694504 w 10694504"/>
              <a:gd name="connsiteY1-102" fmla="*/ 457199 h 6142381"/>
              <a:gd name="connsiteX2-103" fmla="*/ 9640957 w 10694504"/>
              <a:gd name="connsiteY2-104" fmla="*/ 5158408 h 6142381"/>
              <a:gd name="connsiteX3-105" fmla="*/ 8676861 w 10694504"/>
              <a:gd name="connsiteY3-106" fmla="*/ 5178286 h 6142381"/>
              <a:gd name="connsiteX4-107" fmla="*/ 6669157 w 10694504"/>
              <a:gd name="connsiteY4-108" fmla="*/ 6142381 h 6142381"/>
              <a:gd name="connsiteX5-109" fmla="*/ 7335079 w 10694504"/>
              <a:gd name="connsiteY5-110" fmla="*/ 5158407 h 6142381"/>
              <a:gd name="connsiteX6-111" fmla="*/ 1411357 w 10694504"/>
              <a:gd name="connsiteY6-112" fmla="*/ 5168347 h 6142381"/>
              <a:gd name="connsiteX7-113" fmla="*/ 0 w 10694504"/>
              <a:gd name="connsiteY7-114" fmla="*/ 0 h 6142381"/>
              <a:gd name="connsiteX0-115" fmla="*/ 0 w 10694504"/>
              <a:gd name="connsiteY0-116" fmla="*/ 0 h 6251712"/>
              <a:gd name="connsiteX1-117" fmla="*/ 10694504 w 10694504"/>
              <a:gd name="connsiteY1-118" fmla="*/ 457199 h 6251712"/>
              <a:gd name="connsiteX2-119" fmla="*/ 9640957 w 10694504"/>
              <a:gd name="connsiteY2-120" fmla="*/ 5158408 h 6251712"/>
              <a:gd name="connsiteX3-121" fmla="*/ 8676861 w 10694504"/>
              <a:gd name="connsiteY3-122" fmla="*/ 5178286 h 6251712"/>
              <a:gd name="connsiteX4-123" fmla="*/ 6669157 w 10694504"/>
              <a:gd name="connsiteY4-124" fmla="*/ 6142381 h 6251712"/>
              <a:gd name="connsiteX5-125" fmla="*/ 7335079 w 10694504"/>
              <a:gd name="connsiteY5-126" fmla="*/ 5158407 h 6251712"/>
              <a:gd name="connsiteX6-127" fmla="*/ 496957 w 10694504"/>
              <a:gd name="connsiteY6-128" fmla="*/ 6251712 h 6251712"/>
              <a:gd name="connsiteX7-129" fmla="*/ 0 w 10694504"/>
              <a:gd name="connsiteY7-130" fmla="*/ 0 h 6251712"/>
              <a:gd name="connsiteX0-131" fmla="*/ 0 w 10674625"/>
              <a:gd name="connsiteY0-132" fmla="*/ 0 h 6013173"/>
              <a:gd name="connsiteX1-133" fmla="*/ 10674625 w 10674625"/>
              <a:gd name="connsiteY1-134" fmla="*/ 218660 h 6013173"/>
              <a:gd name="connsiteX2-135" fmla="*/ 9621078 w 10674625"/>
              <a:gd name="connsiteY2-136" fmla="*/ 4919869 h 6013173"/>
              <a:gd name="connsiteX3-137" fmla="*/ 8656982 w 10674625"/>
              <a:gd name="connsiteY3-138" fmla="*/ 4939747 h 6013173"/>
              <a:gd name="connsiteX4-139" fmla="*/ 6649278 w 10674625"/>
              <a:gd name="connsiteY4-140" fmla="*/ 5903842 h 6013173"/>
              <a:gd name="connsiteX5-141" fmla="*/ 7315200 w 10674625"/>
              <a:gd name="connsiteY5-142" fmla="*/ 4919868 h 6013173"/>
              <a:gd name="connsiteX6-143" fmla="*/ 477078 w 10674625"/>
              <a:gd name="connsiteY6-144" fmla="*/ 6013173 h 6013173"/>
              <a:gd name="connsiteX7-145" fmla="*/ 0 w 10674625"/>
              <a:gd name="connsiteY7-146" fmla="*/ 0 h 6013173"/>
              <a:gd name="connsiteX0-147" fmla="*/ 0 w 10674625"/>
              <a:gd name="connsiteY0-148" fmla="*/ 0 h 6033052"/>
              <a:gd name="connsiteX1-149" fmla="*/ 10674625 w 10674625"/>
              <a:gd name="connsiteY1-150" fmla="*/ 238539 h 6033052"/>
              <a:gd name="connsiteX2-151" fmla="*/ 9621078 w 10674625"/>
              <a:gd name="connsiteY2-152" fmla="*/ 4939748 h 6033052"/>
              <a:gd name="connsiteX3-153" fmla="*/ 8656982 w 10674625"/>
              <a:gd name="connsiteY3-154" fmla="*/ 4959626 h 6033052"/>
              <a:gd name="connsiteX4-155" fmla="*/ 6649278 w 10674625"/>
              <a:gd name="connsiteY4-156" fmla="*/ 5923721 h 6033052"/>
              <a:gd name="connsiteX5-157" fmla="*/ 7315200 w 10674625"/>
              <a:gd name="connsiteY5-158" fmla="*/ 4939747 h 6033052"/>
              <a:gd name="connsiteX6-159" fmla="*/ 477078 w 10674625"/>
              <a:gd name="connsiteY6-160" fmla="*/ 6033052 h 6033052"/>
              <a:gd name="connsiteX7-161" fmla="*/ 0 w 10674625"/>
              <a:gd name="connsiteY7-162" fmla="*/ 0 h 6033052"/>
              <a:gd name="connsiteX0-163" fmla="*/ 0 w 11499572"/>
              <a:gd name="connsiteY0-164" fmla="*/ 159026 h 6192078"/>
              <a:gd name="connsiteX1-165" fmla="*/ 11499572 w 11499572"/>
              <a:gd name="connsiteY1-166" fmla="*/ 0 h 6192078"/>
              <a:gd name="connsiteX2-167" fmla="*/ 9621078 w 11499572"/>
              <a:gd name="connsiteY2-168" fmla="*/ 5098774 h 6192078"/>
              <a:gd name="connsiteX3-169" fmla="*/ 8656982 w 11499572"/>
              <a:gd name="connsiteY3-170" fmla="*/ 5118652 h 6192078"/>
              <a:gd name="connsiteX4-171" fmla="*/ 6649278 w 11499572"/>
              <a:gd name="connsiteY4-172" fmla="*/ 6082747 h 6192078"/>
              <a:gd name="connsiteX5-173" fmla="*/ 7315200 w 11499572"/>
              <a:gd name="connsiteY5-174" fmla="*/ 5098773 h 6192078"/>
              <a:gd name="connsiteX6-175" fmla="*/ 477078 w 11499572"/>
              <a:gd name="connsiteY6-176" fmla="*/ 6192078 h 6192078"/>
              <a:gd name="connsiteX7-177" fmla="*/ 0 w 11499572"/>
              <a:gd name="connsiteY7-178" fmla="*/ 159026 h 6192078"/>
              <a:gd name="connsiteX0-179" fmla="*/ 0 w 11499572"/>
              <a:gd name="connsiteY0-180" fmla="*/ 159026 h 6221896"/>
              <a:gd name="connsiteX1-181" fmla="*/ 11499572 w 11499572"/>
              <a:gd name="connsiteY1-182" fmla="*/ 0 h 6221896"/>
              <a:gd name="connsiteX2-183" fmla="*/ 10942982 w 11499572"/>
              <a:gd name="connsiteY2-184" fmla="*/ 6221896 h 6221896"/>
              <a:gd name="connsiteX3-185" fmla="*/ 8656982 w 11499572"/>
              <a:gd name="connsiteY3-186" fmla="*/ 5118652 h 6221896"/>
              <a:gd name="connsiteX4-187" fmla="*/ 6649278 w 11499572"/>
              <a:gd name="connsiteY4-188" fmla="*/ 6082747 h 6221896"/>
              <a:gd name="connsiteX5-189" fmla="*/ 7315200 w 11499572"/>
              <a:gd name="connsiteY5-190" fmla="*/ 5098773 h 6221896"/>
              <a:gd name="connsiteX6-191" fmla="*/ 477078 w 11499572"/>
              <a:gd name="connsiteY6-192" fmla="*/ 6192078 h 6221896"/>
              <a:gd name="connsiteX7-193" fmla="*/ 0 w 11499572"/>
              <a:gd name="connsiteY7-194" fmla="*/ 159026 h 6221896"/>
              <a:gd name="connsiteX0-195" fmla="*/ 0 w 11668537"/>
              <a:gd name="connsiteY0-196" fmla="*/ 208722 h 6271592"/>
              <a:gd name="connsiteX1-197" fmla="*/ 11668537 w 11668537"/>
              <a:gd name="connsiteY1-198" fmla="*/ 0 h 6271592"/>
              <a:gd name="connsiteX2-199" fmla="*/ 10942982 w 11668537"/>
              <a:gd name="connsiteY2-200" fmla="*/ 6271592 h 6271592"/>
              <a:gd name="connsiteX3-201" fmla="*/ 8656982 w 11668537"/>
              <a:gd name="connsiteY3-202" fmla="*/ 5168348 h 6271592"/>
              <a:gd name="connsiteX4-203" fmla="*/ 6649278 w 11668537"/>
              <a:gd name="connsiteY4-204" fmla="*/ 6132443 h 6271592"/>
              <a:gd name="connsiteX5-205" fmla="*/ 7315200 w 11668537"/>
              <a:gd name="connsiteY5-206" fmla="*/ 5148469 h 6271592"/>
              <a:gd name="connsiteX6-207" fmla="*/ 477078 w 11668537"/>
              <a:gd name="connsiteY6-208" fmla="*/ 6241774 h 6271592"/>
              <a:gd name="connsiteX7-209" fmla="*/ 0 w 11668537"/>
              <a:gd name="connsiteY7-210" fmla="*/ 208722 h 6271592"/>
              <a:gd name="connsiteX0-211" fmla="*/ 0 w 11668537"/>
              <a:gd name="connsiteY0-212" fmla="*/ 208722 h 6530008"/>
              <a:gd name="connsiteX1-213" fmla="*/ 11668537 w 11668537"/>
              <a:gd name="connsiteY1-214" fmla="*/ 0 h 6530008"/>
              <a:gd name="connsiteX2-215" fmla="*/ 10942982 w 11668537"/>
              <a:gd name="connsiteY2-216" fmla="*/ 6271592 h 6530008"/>
              <a:gd name="connsiteX3-217" fmla="*/ 8656982 w 11668537"/>
              <a:gd name="connsiteY3-218" fmla="*/ 5168348 h 6530008"/>
              <a:gd name="connsiteX4-219" fmla="*/ 6033052 w 11668537"/>
              <a:gd name="connsiteY4-220" fmla="*/ 6530008 h 6530008"/>
              <a:gd name="connsiteX5-221" fmla="*/ 7315200 w 11668537"/>
              <a:gd name="connsiteY5-222" fmla="*/ 5148469 h 6530008"/>
              <a:gd name="connsiteX6-223" fmla="*/ 477078 w 11668537"/>
              <a:gd name="connsiteY6-224" fmla="*/ 6241774 h 6530008"/>
              <a:gd name="connsiteX7-225" fmla="*/ 0 w 11668537"/>
              <a:gd name="connsiteY7-226" fmla="*/ 208722 h 6530008"/>
              <a:gd name="connsiteX0-227" fmla="*/ 0 w 11668537"/>
              <a:gd name="connsiteY0-228" fmla="*/ 208722 h 6530008"/>
              <a:gd name="connsiteX1-229" fmla="*/ 11668537 w 11668537"/>
              <a:gd name="connsiteY1-230" fmla="*/ 0 h 6530008"/>
              <a:gd name="connsiteX2-231" fmla="*/ 10942982 w 11668537"/>
              <a:gd name="connsiteY2-232" fmla="*/ 6271592 h 6530008"/>
              <a:gd name="connsiteX3-233" fmla="*/ 8656982 w 11668537"/>
              <a:gd name="connsiteY3-234" fmla="*/ 5168348 h 6530008"/>
              <a:gd name="connsiteX4-235" fmla="*/ 6033052 w 11668537"/>
              <a:gd name="connsiteY4-236" fmla="*/ 6530008 h 6530008"/>
              <a:gd name="connsiteX5-237" fmla="*/ 6460435 w 11668537"/>
              <a:gd name="connsiteY5-238" fmla="*/ 6072808 h 6530008"/>
              <a:gd name="connsiteX6-239" fmla="*/ 477078 w 11668537"/>
              <a:gd name="connsiteY6-240" fmla="*/ 6241774 h 6530008"/>
              <a:gd name="connsiteX7-241" fmla="*/ 0 w 11668537"/>
              <a:gd name="connsiteY7-242" fmla="*/ 208722 h 6530008"/>
              <a:gd name="connsiteX0-243" fmla="*/ 0 w 11668537"/>
              <a:gd name="connsiteY0-244" fmla="*/ 208722 h 6530008"/>
              <a:gd name="connsiteX1-245" fmla="*/ 11668537 w 11668537"/>
              <a:gd name="connsiteY1-246" fmla="*/ 0 h 6530008"/>
              <a:gd name="connsiteX2-247" fmla="*/ 10942982 w 11668537"/>
              <a:gd name="connsiteY2-248" fmla="*/ 6271592 h 6530008"/>
              <a:gd name="connsiteX3-249" fmla="*/ 8110329 w 11668537"/>
              <a:gd name="connsiteY3-250" fmla="*/ 5983356 h 6530008"/>
              <a:gd name="connsiteX4-251" fmla="*/ 6033052 w 11668537"/>
              <a:gd name="connsiteY4-252" fmla="*/ 6530008 h 6530008"/>
              <a:gd name="connsiteX5-253" fmla="*/ 6460435 w 11668537"/>
              <a:gd name="connsiteY5-254" fmla="*/ 6072808 h 6530008"/>
              <a:gd name="connsiteX6-255" fmla="*/ 477078 w 11668537"/>
              <a:gd name="connsiteY6-256" fmla="*/ 6241774 h 6530008"/>
              <a:gd name="connsiteX7-257" fmla="*/ 0 w 11668537"/>
              <a:gd name="connsiteY7-258" fmla="*/ 208722 h 6530008"/>
              <a:gd name="connsiteX0-259" fmla="*/ 0 w 11668537"/>
              <a:gd name="connsiteY0-260" fmla="*/ 208722 h 6530008"/>
              <a:gd name="connsiteX1-261" fmla="*/ 11668537 w 11668537"/>
              <a:gd name="connsiteY1-262" fmla="*/ 0 h 6530008"/>
              <a:gd name="connsiteX2-263" fmla="*/ 10942982 w 11668537"/>
              <a:gd name="connsiteY2-264" fmla="*/ 6271592 h 6530008"/>
              <a:gd name="connsiteX3-265" fmla="*/ 7951303 w 11668537"/>
              <a:gd name="connsiteY3-266" fmla="*/ 5874026 h 6530008"/>
              <a:gd name="connsiteX4-267" fmla="*/ 6033052 w 11668537"/>
              <a:gd name="connsiteY4-268" fmla="*/ 6530008 h 6530008"/>
              <a:gd name="connsiteX5-269" fmla="*/ 6460435 w 11668537"/>
              <a:gd name="connsiteY5-270" fmla="*/ 6072808 h 6530008"/>
              <a:gd name="connsiteX6-271" fmla="*/ 477078 w 11668537"/>
              <a:gd name="connsiteY6-272" fmla="*/ 6241774 h 6530008"/>
              <a:gd name="connsiteX7-273" fmla="*/ 0 w 11668537"/>
              <a:gd name="connsiteY7-274" fmla="*/ 208722 h 6530008"/>
              <a:gd name="connsiteX0-275" fmla="*/ 0 w 11668537"/>
              <a:gd name="connsiteY0-276" fmla="*/ 208722 h 6530008"/>
              <a:gd name="connsiteX1-277" fmla="*/ 11668537 w 11668537"/>
              <a:gd name="connsiteY1-278" fmla="*/ 0 h 6530008"/>
              <a:gd name="connsiteX2-279" fmla="*/ 10942982 w 11668537"/>
              <a:gd name="connsiteY2-280" fmla="*/ 6271592 h 6530008"/>
              <a:gd name="connsiteX3-281" fmla="*/ 7941364 w 11668537"/>
              <a:gd name="connsiteY3-282" fmla="*/ 5874026 h 6530008"/>
              <a:gd name="connsiteX4-283" fmla="*/ 6033052 w 11668537"/>
              <a:gd name="connsiteY4-284" fmla="*/ 6530008 h 6530008"/>
              <a:gd name="connsiteX5-285" fmla="*/ 6460435 w 11668537"/>
              <a:gd name="connsiteY5-286" fmla="*/ 6072808 h 6530008"/>
              <a:gd name="connsiteX6-287" fmla="*/ 477078 w 11668537"/>
              <a:gd name="connsiteY6-288" fmla="*/ 6241774 h 6530008"/>
              <a:gd name="connsiteX7-289" fmla="*/ 0 w 11668537"/>
              <a:gd name="connsiteY7-290" fmla="*/ 208722 h 6530008"/>
              <a:gd name="connsiteX0-291" fmla="*/ 0 w 11827563"/>
              <a:gd name="connsiteY0-292" fmla="*/ 0 h 6549886"/>
              <a:gd name="connsiteX1-293" fmla="*/ 11827563 w 11827563"/>
              <a:gd name="connsiteY1-294" fmla="*/ 19878 h 6549886"/>
              <a:gd name="connsiteX2-295" fmla="*/ 11102008 w 11827563"/>
              <a:gd name="connsiteY2-296" fmla="*/ 6291470 h 6549886"/>
              <a:gd name="connsiteX3-297" fmla="*/ 8100390 w 11827563"/>
              <a:gd name="connsiteY3-298" fmla="*/ 5893904 h 6549886"/>
              <a:gd name="connsiteX4-299" fmla="*/ 6192078 w 11827563"/>
              <a:gd name="connsiteY4-300" fmla="*/ 6549886 h 6549886"/>
              <a:gd name="connsiteX5-301" fmla="*/ 6619461 w 11827563"/>
              <a:gd name="connsiteY5-302" fmla="*/ 6092686 h 6549886"/>
              <a:gd name="connsiteX6-303" fmla="*/ 636104 w 11827563"/>
              <a:gd name="connsiteY6-304" fmla="*/ 6261652 h 6549886"/>
              <a:gd name="connsiteX7-305" fmla="*/ 0 w 11827563"/>
              <a:gd name="connsiteY7-306" fmla="*/ 0 h 6549886"/>
              <a:gd name="connsiteX0-307" fmla="*/ 0 w 11827563"/>
              <a:gd name="connsiteY0-308" fmla="*/ 0 h 6549886"/>
              <a:gd name="connsiteX1-309" fmla="*/ 11827563 w 11827563"/>
              <a:gd name="connsiteY1-310" fmla="*/ 19878 h 6549886"/>
              <a:gd name="connsiteX2-311" fmla="*/ 11102008 w 11827563"/>
              <a:gd name="connsiteY2-312" fmla="*/ 6291470 h 6549886"/>
              <a:gd name="connsiteX3-313" fmla="*/ 8100390 w 11827563"/>
              <a:gd name="connsiteY3-314" fmla="*/ 5893904 h 6549886"/>
              <a:gd name="connsiteX4-315" fmla="*/ 6192078 w 11827563"/>
              <a:gd name="connsiteY4-316" fmla="*/ 6549886 h 6549886"/>
              <a:gd name="connsiteX5-317" fmla="*/ 6619461 w 11827563"/>
              <a:gd name="connsiteY5-318" fmla="*/ 6092686 h 6549886"/>
              <a:gd name="connsiteX6-319" fmla="*/ 457200 w 11827563"/>
              <a:gd name="connsiteY6-320" fmla="*/ 6291469 h 6549886"/>
              <a:gd name="connsiteX7-321" fmla="*/ 0 w 11827563"/>
              <a:gd name="connsiteY7-322" fmla="*/ 0 h 65498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81" y="connsiteY7-82"/>
              </a:cxn>
            </a:cxnLst>
            <a:rect l="l" t="t" r="r" b="b"/>
            <a:pathLst>
              <a:path w="11827563" h="6549886">
                <a:moveTo>
                  <a:pt x="0" y="0"/>
                </a:moveTo>
                <a:lnTo>
                  <a:pt x="11827563" y="19878"/>
                </a:lnTo>
                <a:lnTo>
                  <a:pt x="11102008" y="6291470"/>
                </a:lnTo>
                <a:lnTo>
                  <a:pt x="8100390" y="5893904"/>
                </a:lnTo>
                <a:lnTo>
                  <a:pt x="6192078" y="6549886"/>
                </a:lnTo>
                <a:lnTo>
                  <a:pt x="6619461" y="6092686"/>
                </a:lnTo>
                <a:lnTo>
                  <a:pt x="457200" y="629146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 flipH="1">
            <a:off x="9875715" y="5771765"/>
            <a:ext cx="589479" cy="64628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206152" y="89929"/>
            <a:ext cx="1142257" cy="125233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1" y="642659"/>
            <a:ext cx="659297" cy="72283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167311" y="198784"/>
            <a:ext cx="11827563" cy="6549886"/>
          </a:xfrm>
          <a:custGeom>
            <a:avLst/>
            <a:gdLst>
              <a:gd name="connsiteX0" fmla="*/ 0 w 9004852"/>
              <a:gd name="connsiteY0" fmla="*/ 0 h 4780721"/>
              <a:gd name="connsiteX1" fmla="*/ 9004852 w 9004852"/>
              <a:gd name="connsiteY1" fmla="*/ 0 h 4780721"/>
              <a:gd name="connsiteX2" fmla="*/ 9004852 w 9004852"/>
              <a:gd name="connsiteY2" fmla="*/ 4780721 h 4780721"/>
              <a:gd name="connsiteX3" fmla="*/ 0 w 9004852"/>
              <a:gd name="connsiteY3" fmla="*/ 4780721 h 4780721"/>
              <a:gd name="connsiteX4" fmla="*/ 0 w 9004852"/>
              <a:gd name="connsiteY4" fmla="*/ 0 h 4780721"/>
              <a:gd name="connsiteX0-1" fmla="*/ 0 w 9531626"/>
              <a:gd name="connsiteY0-2" fmla="*/ 934278 h 4780721"/>
              <a:gd name="connsiteX1-3" fmla="*/ 9531626 w 9531626"/>
              <a:gd name="connsiteY1-4" fmla="*/ 0 h 4780721"/>
              <a:gd name="connsiteX2-5" fmla="*/ 9531626 w 9531626"/>
              <a:gd name="connsiteY2-6" fmla="*/ 4780721 h 4780721"/>
              <a:gd name="connsiteX3-7" fmla="*/ 526774 w 9531626"/>
              <a:gd name="connsiteY3-8" fmla="*/ 4780721 h 4780721"/>
              <a:gd name="connsiteX4-9" fmla="*/ 0 w 9531626"/>
              <a:gd name="connsiteY4-10" fmla="*/ 934278 h 4780721"/>
              <a:gd name="connsiteX0-11" fmla="*/ 0 w 9809921"/>
              <a:gd name="connsiteY0-12" fmla="*/ 864705 h 4711148"/>
              <a:gd name="connsiteX1-13" fmla="*/ 9809921 w 9809921"/>
              <a:gd name="connsiteY1-14" fmla="*/ 0 h 4711148"/>
              <a:gd name="connsiteX2-15" fmla="*/ 9531626 w 9809921"/>
              <a:gd name="connsiteY2-16" fmla="*/ 4711148 h 4711148"/>
              <a:gd name="connsiteX3-17" fmla="*/ 526774 w 9809921"/>
              <a:gd name="connsiteY3-18" fmla="*/ 4711148 h 4711148"/>
              <a:gd name="connsiteX4-19" fmla="*/ 0 w 9809921"/>
              <a:gd name="connsiteY4-20" fmla="*/ 864705 h 4711148"/>
              <a:gd name="connsiteX0-21" fmla="*/ 0 w 9809921"/>
              <a:gd name="connsiteY0-22" fmla="*/ 864705 h 4711148"/>
              <a:gd name="connsiteX1-23" fmla="*/ 9809921 w 9809921"/>
              <a:gd name="connsiteY1-24" fmla="*/ 0 h 4711148"/>
              <a:gd name="connsiteX2-25" fmla="*/ 8756374 w 9809921"/>
              <a:gd name="connsiteY2-26" fmla="*/ 4701209 h 4711148"/>
              <a:gd name="connsiteX3-27" fmla="*/ 526774 w 9809921"/>
              <a:gd name="connsiteY3-28" fmla="*/ 4711148 h 4711148"/>
              <a:gd name="connsiteX4-29" fmla="*/ 0 w 9809921"/>
              <a:gd name="connsiteY4-30" fmla="*/ 864705 h 4711148"/>
              <a:gd name="connsiteX0-31" fmla="*/ 0 w 9809921"/>
              <a:gd name="connsiteY0-32" fmla="*/ 864705 h 4711148"/>
              <a:gd name="connsiteX1-33" fmla="*/ 9809921 w 9809921"/>
              <a:gd name="connsiteY1-34" fmla="*/ 0 h 4711148"/>
              <a:gd name="connsiteX2-35" fmla="*/ 8756374 w 9809921"/>
              <a:gd name="connsiteY2-36" fmla="*/ 4701209 h 4711148"/>
              <a:gd name="connsiteX3-37" fmla="*/ 6450496 w 9809921"/>
              <a:gd name="connsiteY3-38" fmla="*/ 4701208 h 4711148"/>
              <a:gd name="connsiteX4-39" fmla="*/ 526774 w 9809921"/>
              <a:gd name="connsiteY4-40" fmla="*/ 4711148 h 4711148"/>
              <a:gd name="connsiteX5" fmla="*/ 0 w 9809921"/>
              <a:gd name="connsiteY5" fmla="*/ 864705 h 4711148"/>
              <a:gd name="connsiteX0-41" fmla="*/ 0 w 9809921"/>
              <a:gd name="connsiteY0-42" fmla="*/ 864705 h 4721087"/>
              <a:gd name="connsiteX1-43" fmla="*/ 9809921 w 9809921"/>
              <a:gd name="connsiteY1-44" fmla="*/ 0 h 4721087"/>
              <a:gd name="connsiteX2-45" fmla="*/ 8756374 w 9809921"/>
              <a:gd name="connsiteY2-46" fmla="*/ 4701209 h 4721087"/>
              <a:gd name="connsiteX3-47" fmla="*/ 7792278 w 9809921"/>
              <a:gd name="connsiteY3-48" fmla="*/ 4721087 h 4721087"/>
              <a:gd name="connsiteX4-49" fmla="*/ 6450496 w 9809921"/>
              <a:gd name="connsiteY4-50" fmla="*/ 4701208 h 4721087"/>
              <a:gd name="connsiteX5-51" fmla="*/ 526774 w 9809921"/>
              <a:gd name="connsiteY5-52" fmla="*/ 4711148 h 4721087"/>
              <a:gd name="connsiteX6" fmla="*/ 0 w 9809921"/>
              <a:gd name="connsiteY6" fmla="*/ 864705 h 4721087"/>
              <a:gd name="connsiteX0-53" fmla="*/ 0 w 9809921"/>
              <a:gd name="connsiteY0-54" fmla="*/ 864705 h 4721087"/>
              <a:gd name="connsiteX1-55" fmla="*/ 9809921 w 9809921"/>
              <a:gd name="connsiteY1-56" fmla="*/ 0 h 4721087"/>
              <a:gd name="connsiteX2-57" fmla="*/ 8756374 w 9809921"/>
              <a:gd name="connsiteY2-58" fmla="*/ 4701209 h 4721087"/>
              <a:gd name="connsiteX3-59" fmla="*/ 7792278 w 9809921"/>
              <a:gd name="connsiteY3-60" fmla="*/ 4721087 h 4721087"/>
              <a:gd name="connsiteX4-61" fmla="*/ 7116417 w 9809921"/>
              <a:gd name="connsiteY4-62" fmla="*/ 4711147 h 4721087"/>
              <a:gd name="connsiteX5-63" fmla="*/ 6450496 w 9809921"/>
              <a:gd name="connsiteY5-64" fmla="*/ 4701208 h 4721087"/>
              <a:gd name="connsiteX6-65" fmla="*/ 526774 w 9809921"/>
              <a:gd name="connsiteY6-66" fmla="*/ 4711148 h 4721087"/>
              <a:gd name="connsiteX7" fmla="*/ 0 w 9809921"/>
              <a:gd name="connsiteY7" fmla="*/ 864705 h 4721087"/>
              <a:gd name="connsiteX0-67" fmla="*/ 0 w 9809921"/>
              <a:gd name="connsiteY0-68" fmla="*/ 864705 h 5685182"/>
              <a:gd name="connsiteX1-69" fmla="*/ 9809921 w 9809921"/>
              <a:gd name="connsiteY1-70" fmla="*/ 0 h 5685182"/>
              <a:gd name="connsiteX2-71" fmla="*/ 8756374 w 9809921"/>
              <a:gd name="connsiteY2-72" fmla="*/ 4701209 h 5685182"/>
              <a:gd name="connsiteX3-73" fmla="*/ 7792278 w 9809921"/>
              <a:gd name="connsiteY3-74" fmla="*/ 4721087 h 5685182"/>
              <a:gd name="connsiteX4-75" fmla="*/ 5784574 w 9809921"/>
              <a:gd name="connsiteY4-76" fmla="*/ 5685182 h 5685182"/>
              <a:gd name="connsiteX5-77" fmla="*/ 6450496 w 9809921"/>
              <a:gd name="connsiteY5-78" fmla="*/ 4701208 h 5685182"/>
              <a:gd name="connsiteX6-79" fmla="*/ 526774 w 9809921"/>
              <a:gd name="connsiteY6-80" fmla="*/ 4711148 h 5685182"/>
              <a:gd name="connsiteX7-81" fmla="*/ 0 w 9809921"/>
              <a:gd name="connsiteY7-82" fmla="*/ 864705 h 5685182"/>
              <a:gd name="connsiteX0-83" fmla="*/ 0 w 9809921"/>
              <a:gd name="connsiteY0-84" fmla="*/ 646044 h 5685182"/>
              <a:gd name="connsiteX1-85" fmla="*/ 9809921 w 9809921"/>
              <a:gd name="connsiteY1-86" fmla="*/ 0 h 5685182"/>
              <a:gd name="connsiteX2-87" fmla="*/ 8756374 w 9809921"/>
              <a:gd name="connsiteY2-88" fmla="*/ 4701209 h 5685182"/>
              <a:gd name="connsiteX3-89" fmla="*/ 7792278 w 9809921"/>
              <a:gd name="connsiteY3-90" fmla="*/ 4721087 h 5685182"/>
              <a:gd name="connsiteX4-91" fmla="*/ 5784574 w 9809921"/>
              <a:gd name="connsiteY4-92" fmla="*/ 5685182 h 5685182"/>
              <a:gd name="connsiteX5-93" fmla="*/ 6450496 w 9809921"/>
              <a:gd name="connsiteY5-94" fmla="*/ 4701208 h 5685182"/>
              <a:gd name="connsiteX6-95" fmla="*/ 526774 w 9809921"/>
              <a:gd name="connsiteY6-96" fmla="*/ 4711148 h 5685182"/>
              <a:gd name="connsiteX7-97" fmla="*/ 0 w 9809921"/>
              <a:gd name="connsiteY7-98" fmla="*/ 646044 h 5685182"/>
              <a:gd name="connsiteX0-99" fmla="*/ 0 w 10694504"/>
              <a:gd name="connsiteY0-100" fmla="*/ 0 h 6142381"/>
              <a:gd name="connsiteX1-101" fmla="*/ 10694504 w 10694504"/>
              <a:gd name="connsiteY1-102" fmla="*/ 457199 h 6142381"/>
              <a:gd name="connsiteX2-103" fmla="*/ 9640957 w 10694504"/>
              <a:gd name="connsiteY2-104" fmla="*/ 5158408 h 6142381"/>
              <a:gd name="connsiteX3-105" fmla="*/ 8676861 w 10694504"/>
              <a:gd name="connsiteY3-106" fmla="*/ 5178286 h 6142381"/>
              <a:gd name="connsiteX4-107" fmla="*/ 6669157 w 10694504"/>
              <a:gd name="connsiteY4-108" fmla="*/ 6142381 h 6142381"/>
              <a:gd name="connsiteX5-109" fmla="*/ 7335079 w 10694504"/>
              <a:gd name="connsiteY5-110" fmla="*/ 5158407 h 6142381"/>
              <a:gd name="connsiteX6-111" fmla="*/ 1411357 w 10694504"/>
              <a:gd name="connsiteY6-112" fmla="*/ 5168347 h 6142381"/>
              <a:gd name="connsiteX7-113" fmla="*/ 0 w 10694504"/>
              <a:gd name="connsiteY7-114" fmla="*/ 0 h 6142381"/>
              <a:gd name="connsiteX0-115" fmla="*/ 0 w 10694504"/>
              <a:gd name="connsiteY0-116" fmla="*/ 0 h 6251712"/>
              <a:gd name="connsiteX1-117" fmla="*/ 10694504 w 10694504"/>
              <a:gd name="connsiteY1-118" fmla="*/ 457199 h 6251712"/>
              <a:gd name="connsiteX2-119" fmla="*/ 9640957 w 10694504"/>
              <a:gd name="connsiteY2-120" fmla="*/ 5158408 h 6251712"/>
              <a:gd name="connsiteX3-121" fmla="*/ 8676861 w 10694504"/>
              <a:gd name="connsiteY3-122" fmla="*/ 5178286 h 6251712"/>
              <a:gd name="connsiteX4-123" fmla="*/ 6669157 w 10694504"/>
              <a:gd name="connsiteY4-124" fmla="*/ 6142381 h 6251712"/>
              <a:gd name="connsiteX5-125" fmla="*/ 7335079 w 10694504"/>
              <a:gd name="connsiteY5-126" fmla="*/ 5158407 h 6251712"/>
              <a:gd name="connsiteX6-127" fmla="*/ 496957 w 10694504"/>
              <a:gd name="connsiteY6-128" fmla="*/ 6251712 h 6251712"/>
              <a:gd name="connsiteX7-129" fmla="*/ 0 w 10694504"/>
              <a:gd name="connsiteY7-130" fmla="*/ 0 h 6251712"/>
              <a:gd name="connsiteX0-131" fmla="*/ 0 w 10674625"/>
              <a:gd name="connsiteY0-132" fmla="*/ 0 h 6013173"/>
              <a:gd name="connsiteX1-133" fmla="*/ 10674625 w 10674625"/>
              <a:gd name="connsiteY1-134" fmla="*/ 218660 h 6013173"/>
              <a:gd name="connsiteX2-135" fmla="*/ 9621078 w 10674625"/>
              <a:gd name="connsiteY2-136" fmla="*/ 4919869 h 6013173"/>
              <a:gd name="connsiteX3-137" fmla="*/ 8656982 w 10674625"/>
              <a:gd name="connsiteY3-138" fmla="*/ 4939747 h 6013173"/>
              <a:gd name="connsiteX4-139" fmla="*/ 6649278 w 10674625"/>
              <a:gd name="connsiteY4-140" fmla="*/ 5903842 h 6013173"/>
              <a:gd name="connsiteX5-141" fmla="*/ 7315200 w 10674625"/>
              <a:gd name="connsiteY5-142" fmla="*/ 4919868 h 6013173"/>
              <a:gd name="connsiteX6-143" fmla="*/ 477078 w 10674625"/>
              <a:gd name="connsiteY6-144" fmla="*/ 6013173 h 6013173"/>
              <a:gd name="connsiteX7-145" fmla="*/ 0 w 10674625"/>
              <a:gd name="connsiteY7-146" fmla="*/ 0 h 6013173"/>
              <a:gd name="connsiteX0-147" fmla="*/ 0 w 10674625"/>
              <a:gd name="connsiteY0-148" fmla="*/ 0 h 6033052"/>
              <a:gd name="connsiteX1-149" fmla="*/ 10674625 w 10674625"/>
              <a:gd name="connsiteY1-150" fmla="*/ 238539 h 6033052"/>
              <a:gd name="connsiteX2-151" fmla="*/ 9621078 w 10674625"/>
              <a:gd name="connsiteY2-152" fmla="*/ 4939748 h 6033052"/>
              <a:gd name="connsiteX3-153" fmla="*/ 8656982 w 10674625"/>
              <a:gd name="connsiteY3-154" fmla="*/ 4959626 h 6033052"/>
              <a:gd name="connsiteX4-155" fmla="*/ 6649278 w 10674625"/>
              <a:gd name="connsiteY4-156" fmla="*/ 5923721 h 6033052"/>
              <a:gd name="connsiteX5-157" fmla="*/ 7315200 w 10674625"/>
              <a:gd name="connsiteY5-158" fmla="*/ 4939747 h 6033052"/>
              <a:gd name="connsiteX6-159" fmla="*/ 477078 w 10674625"/>
              <a:gd name="connsiteY6-160" fmla="*/ 6033052 h 6033052"/>
              <a:gd name="connsiteX7-161" fmla="*/ 0 w 10674625"/>
              <a:gd name="connsiteY7-162" fmla="*/ 0 h 6033052"/>
              <a:gd name="connsiteX0-163" fmla="*/ 0 w 11499572"/>
              <a:gd name="connsiteY0-164" fmla="*/ 159026 h 6192078"/>
              <a:gd name="connsiteX1-165" fmla="*/ 11499572 w 11499572"/>
              <a:gd name="connsiteY1-166" fmla="*/ 0 h 6192078"/>
              <a:gd name="connsiteX2-167" fmla="*/ 9621078 w 11499572"/>
              <a:gd name="connsiteY2-168" fmla="*/ 5098774 h 6192078"/>
              <a:gd name="connsiteX3-169" fmla="*/ 8656982 w 11499572"/>
              <a:gd name="connsiteY3-170" fmla="*/ 5118652 h 6192078"/>
              <a:gd name="connsiteX4-171" fmla="*/ 6649278 w 11499572"/>
              <a:gd name="connsiteY4-172" fmla="*/ 6082747 h 6192078"/>
              <a:gd name="connsiteX5-173" fmla="*/ 7315200 w 11499572"/>
              <a:gd name="connsiteY5-174" fmla="*/ 5098773 h 6192078"/>
              <a:gd name="connsiteX6-175" fmla="*/ 477078 w 11499572"/>
              <a:gd name="connsiteY6-176" fmla="*/ 6192078 h 6192078"/>
              <a:gd name="connsiteX7-177" fmla="*/ 0 w 11499572"/>
              <a:gd name="connsiteY7-178" fmla="*/ 159026 h 6192078"/>
              <a:gd name="connsiteX0-179" fmla="*/ 0 w 11499572"/>
              <a:gd name="connsiteY0-180" fmla="*/ 159026 h 6221896"/>
              <a:gd name="connsiteX1-181" fmla="*/ 11499572 w 11499572"/>
              <a:gd name="connsiteY1-182" fmla="*/ 0 h 6221896"/>
              <a:gd name="connsiteX2-183" fmla="*/ 10942982 w 11499572"/>
              <a:gd name="connsiteY2-184" fmla="*/ 6221896 h 6221896"/>
              <a:gd name="connsiteX3-185" fmla="*/ 8656982 w 11499572"/>
              <a:gd name="connsiteY3-186" fmla="*/ 5118652 h 6221896"/>
              <a:gd name="connsiteX4-187" fmla="*/ 6649278 w 11499572"/>
              <a:gd name="connsiteY4-188" fmla="*/ 6082747 h 6221896"/>
              <a:gd name="connsiteX5-189" fmla="*/ 7315200 w 11499572"/>
              <a:gd name="connsiteY5-190" fmla="*/ 5098773 h 6221896"/>
              <a:gd name="connsiteX6-191" fmla="*/ 477078 w 11499572"/>
              <a:gd name="connsiteY6-192" fmla="*/ 6192078 h 6221896"/>
              <a:gd name="connsiteX7-193" fmla="*/ 0 w 11499572"/>
              <a:gd name="connsiteY7-194" fmla="*/ 159026 h 6221896"/>
              <a:gd name="connsiteX0-195" fmla="*/ 0 w 11668537"/>
              <a:gd name="connsiteY0-196" fmla="*/ 208722 h 6271592"/>
              <a:gd name="connsiteX1-197" fmla="*/ 11668537 w 11668537"/>
              <a:gd name="connsiteY1-198" fmla="*/ 0 h 6271592"/>
              <a:gd name="connsiteX2-199" fmla="*/ 10942982 w 11668537"/>
              <a:gd name="connsiteY2-200" fmla="*/ 6271592 h 6271592"/>
              <a:gd name="connsiteX3-201" fmla="*/ 8656982 w 11668537"/>
              <a:gd name="connsiteY3-202" fmla="*/ 5168348 h 6271592"/>
              <a:gd name="connsiteX4-203" fmla="*/ 6649278 w 11668537"/>
              <a:gd name="connsiteY4-204" fmla="*/ 6132443 h 6271592"/>
              <a:gd name="connsiteX5-205" fmla="*/ 7315200 w 11668537"/>
              <a:gd name="connsiteY5-206" fmla="*/ 5148469 h 6271592"/>
              <a:gd name="connsiteX6-207" fmla="*/ 477078 w 11668537"/>
              <a:gd name="connsiteY6-208" fmla="*/ 6241774 h 6271592"/>
              <a:gd name="connsiteX7-209" fmla="*/ 0 w 11668537"/>
              <a:gd name="connsiteY7-210" fmla="*/ 208722 h 6271592"/>
              <a:gd name="connsiteX0-211" fmla="*/ 0 w 11668537"/>
              <a:gd name="connsiteY0-212" fmla="*/ 208722 h 6530008"/>
              <a:gd name="connsiteX1-213" fmla="*/ 11668537 w 11668537"/>
              <a:gd name="connsiteY1-214" fmla="*/ 0 h 6530008"/>
              <a:gd name="connsiteX2-215" fmla="*/ 10942982 w 11668537"/>
              <a:gd name="connsiteY2-216" fmla="*/ 6271592 h 6530008"/>
              <a:gd name="connsiteX3-217" fmla="*/ 8656982 w 11668537"/>
              <a:gd name="connsiteY3-218" fmla="*/ 5168348 h 6530008"/>
              <a:gd name="connsiteX4-219" fmla="*/ 6033052 w 11668537"/>
              <a:gd name="connsiteY4-220" fmla="*/ 6530008 h 6530008"/>
              <a:gd name="connsiteX5-221" fmla="*/ 7315200 w 11668537"/>
              <a:gd name="connsiteY5-222" fmla="*/ 5148469 h 6530008"/>
              <a:gd name="connsiteX6-223" fmla="*/ 477078 w 11668537"/>
              <a:gd name="connsiteY6-224" fmla="*/ 6241774 h 6530008"/>
              <a:gd name="connsiteX7-225" fmla="*/ 0 w 11668537"/>
              <a:gd name="connsiteY7-226" fmla="*/ 208722 h 6530008"/>
              <a:gd name="connsiteX0-227" fmla="*/ 0 w 11668537"/>
              <a:gd name="connsiteY0-228" fmla="*/ 208722 h 6530008"/>
              <a:gd name="connsiteX1-229" fmla="*/ 11668537 w 11668537"/>
              <a:gd name="connsiteY1-230" fmla="*/ 0 h 6530008"/>
              <a:gd name="connsiteX2-231" fmla="*/ 10942982 w 11668537"/>
              <a:gd name="connsiteY2-232" fmla="*/ 6271592 h 6530008"/>
              <a:gd name="connsiteX3-233" fmla="*/ 8656982 w 11668537"/>
              <a:gd name="connsiteY3-234" fmla="*/ 5168348 h 6530008"/>
              <a:gd name="connsiteX4-235" fmla="*/ 6033052 w 11668537"/>
              <a:gd name="connsiteY4-236" fmla="*/ 6530008 h 6530008"/>
              <a:gd name="connsiteX5-237" fmla="*/ 6460435 w 11668537"/>
              <a:gd name="connsiteY5-238" fmla="*/ 6072808 h 6530008"/>
              <a:gd name="connsiteX6-239" fmla="*/ 477078 w 11668537"/>
              <a:gd name="connsiteY6-240" fmla="*/ 6241774 h 6530008"/>
              <a:gd name="connsiteX7-241" fmla="*/ 0 w 11668537"/>
              <a:gd name="connsiteY7-242" fmla="*/ 208722 h 6530008"/>
              <a:gd name="connsiteX0-243" fmla="*/ 0 w 11668537"/>
              <a:gd name="connsiteY0-244" fmla="*/ 208722 h 6530008"/>
              <a:gd name="connsiteX1-245" fmla="*/ 11668537 w 11668537"/>
              <a:gd name="connsiteY1-246" fmla="*/ 0 h 6530008"/>
              <a:gd name="connsiteX2-247" fmla="*/ 10942982 w 11668537"/>
              <a:gd name="connsiteY2-248" fmla="*/ 6271592 h 6530008"/>
              <a:gd name="connsiteX3-249" fmla="*/ 8110329 w 11668537"/>
              <a:gd name="connsiteY3-250" fmla="*/ 5983356 h 6530008"/>
              <a:gd name="connsiteX4-251" fmla="*/ 6033052 w 11668537"/>
              <a:gd name="connsiteY4-252" fmla="*/ 6530008 h 6530008"/>
              <a:gd name="connsiteX5-253" fmla="*/ 6460435 w 11668537"/>
              <a:gd name="connsiteY5-254" fmla="*/ 6072808 h 6530008"/>
              <a:gd name="connsiteX6-255" fmla="*/ 477078 w 11668537"/>
              <a:gd name="connsiteY6-256" fmla="*/ 6241774 h 6530008"/>
              <a:gd name="connsiteX7-257" fmla="*/ 0 w 11668537"/>
              <a:gd name="connsiteY7-258" fmla="*/ 208722 h 6530008"/>
              <a:gd name="connsiteX0-259" fmla="*/ 0 w 11668537"/>
              <a:gd name="connsiteY0-260" fmla="*/ 208722 h 6530008"/>
              <a:gd name="connsiteX1-261" fmla="*/ 11668537 w 11668537"/>
              <a:gd name="connsiteY1-262" fmla="*/ 0 h 6530008"/>
              <a:gd name="connsiteX2-263" fmla="*/ 10942982 w 11668537"/>
              <a:gd name="connsiteY2-264" fmla="*/ 6271592 h 6530008"/>
              <a:gd name="connsiteX3-265" fmla="*/ 7951303 w 11668537"/>
              <a:gd name="connsiteY3-266" fmla="*/ 5874026 h 6530008"/>
              <a:gd name="connsiteX4-267" fmla="*/ 6033052 w 11668537"/>
              <a:gd name="connsiteY4-268" fmla="*/ 6530008 h 6530008"/>
              <a:gd name="connsiteX5-269" fmla="*/ 6460435 w 11668537"/>
              <a:gd name="connsiteY5-270" fmla="*/ 6072808 h 6530008"/>
              <a:gd name="connsiteX6-271" fmla="*/ 477078 w 11668537"/>
              <a:gd name="connsiteY6-272" fmla="*/ 6241774 h 6530008"/>
              <a:gd name="connsiteX7-273" fmla="*/ 0 w 11668537"/>
              <a:gd name="connsiteY7-274" fmla="*/ 208722 h 6530008"/>
              <a:gd name="connsiteX0-275" fmla="*/ 0 w 11668537"/>
              <a:gd name="connsiteY0-276" fmla="*/ 208722 h 6530008"/>
              <a:gd name="connsiteX1-277" fmla="*/ 11668537 w 11668537"/>
              <a:gd name="connsiteY1-278" fmla="*/ 0 h 6530008"/>
              <a:gd name="connsiteX2-279" fmla="*/ 10942982 w 11668537"/>
              <a:gd name="connsiteY2-280" fmla="*/ 6271592 h 6530008"/>
              <a:gd name="connsiteX3-281" fmla="*/ 7941364 w 11668537"/>
              <a:gd name="connsiteY3-282" fmla="*/ 5874026 h 6530008"/>
              <a:gd name="connsiteX4-283" fmla="*/ 6033052 w 11668537"/>
              <a:gd name="connsiteY4-284" fmla="*/ 6530008 h 6530008"/>
              <a:gd name="connsiteX5-285" fmla="*/ 6460435 w 11668537"/>
              <a:gd name="connsiteY5-286" fmla="*/ 6072808 h 6530008"/>
              <a:gd name="connsiteX6-287" fmla="*/ 477078 w 11668537"/>
              <a:gd name="connsiteY6-288" fmla="*/ 6241774 h 6530008"/>
              <a:gd name="connsiteX7-289" fmla="*/ 0 w 11668537"/>
              <a:gd name="connsiteY7-290" fmla="*/ 208722 h 6530008"/>
              <a:gd name="connsiteX0-291" fmla="*/ 0 w 11827563"/>
              <a:gd name="connsiteY0-292" fmla="*/ 0 h 6549886"/>
              <a:gd name="connsiteX1-293" fmla="*/ 11827563 w 11827563"/>
              <a:gd name="connsiteY1-294" fmla="*/ 19878 h 6549886"/>
              <a:gd name="connsiteX2-295" fmla="*/ 11102008 w 11827563"/>
              <a:gd name="connsiteY2-296" fmla="*/ 6291470 h 6549886"/>
              <a:gd name="connsiteX3-297" fmla="*/ 8100390 w 11827563"/>
              <a:gd name="connsiteY3-298" fmla="*/ 5893904 h 6549886"/>
              <a:gd name="connsiteX4-299" fmla="*/ 6192078 w 11827563"/>
              <a:gd name="connsiteY4-300" fmla="*/ 6549886 h 6549886"/>
              <a:gd name="connsiteX5-301" fmla="*/ 6619461 w 11827563"/>
              <a:gd name="connsiteY5-302" fmla="*/ 6092686 h 6549886"/>
              <a:gd name="connsiteX6-303" fmla="*/ 636104 w 11827563"/>
              <a:gd name="connsiteY6-304" fmla="*/ 6261652 h 6549886"/>
              <a:gd name="connsiteX7-305" fmla="*/ 0 w 11827563"/>
              <a:gd name="connsiteY7-306" fmla="*/ 0 h 6549886"/>
              <a:gd name="connsiteX0-307" fmla="*/ 0 w 11827563"/>
              <a:gd name="connsiteY0-308" fmla="*/ 0 h 6549886"/>
              <a:gd name="connsiteX1-309" fmla="*/ 11827563 w 11827563"/>
              <a:gd name="connsiteY1-310" fmla="*/ 19878 h 6549886"/>
              <a:gd name="connsiteX2-311" fmla="*/ 11102008 w 11827563"/>
              <a:gd name="connsiteY2-312" fmla="*/ 6291470 h 6549886"/>
              <a:gd name="connsiteX3-313" fmla="*/ 8100390 w 11827563"/>
              <a:gd name="connsiteY3-314" fmla="*/ 5893904 h 6549886"/>
              <a:gd name="connsiteX4-315" fmla="*/ 6192078 w 11827563"/>
              <a:gd name="connsiteY4-316" fmla="*/ 6549886 h 6549886"/>
              <a:gd name="connsiteX5-317" fmla="*/ 6619461 w 11827563"/>
              <a:gd name="connsiteY5-318" fmla="*/ 6092686 h 6549886"/>
              <a:gd name="connsiteX6-319" fmla="*/ 457200 w 11827563"/>
              <a:gd name="connsiteY6-320" fmla="*/ 6291469 h 6549886"/>
              <a:gd name="connsiteX7-321" fmla="*/ 0 w 11827563"/>
              <a:gd name="connsiteY7-322" fmla="*/ 0 h 65498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81" y="connsiteY7-82"/>
              </a:cxn>
            </a:cxnLst>
            <a:rect l="l" t="t" r="r" b="b"/>
            <a:pathLst>
              <a:path w="11827563" h="6549886">
                <a:moveTo>
                  <a:pt x="0" y="0"/>
                </a:moveTo>
                <a:lnTo>
                  <a:pt x="11827563" y="19878"/>
                </a:lnTo>
                <a:lnTo>
                  <a:pt x="11102008" y="6291470"/>
                </a:lnTo>
                <a:lnTo>
                  <a:pt x="8100390" y="5893904"/>
                </a:lnTo>
                <a:lnTo>
                  <a:pt x="6192078" y="6549886"/>
                </a:lnTo>
                <a:lnTo>
                  <a:pt x="6619461" y="6092686"/>
                </a:lnTo>
                <a:lnTo>
                  <a:pt x="457200" y="62914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318052" y="337929"/>
            <a:ext cx="10546162" cy="6000199"/>
          </a:xfrm>
          <a:custGeom>
            <a:avLst/>
            <a:gdLst>
              <a:gd name="connsiteX0" fmla="*/ 0 w 168966"/>
              <a:gd name="connsiteY0" fmla="*/ 0 h 924339"/>
              <a:gd name="connsiteX1" fmla="*/ 9940 w 168966"/>
              <a:gd name="connsiteY1" fmla="*/ 457200 h 924339"/>
              <a:gd name="connsiteX2" fmla="*/ 19879 w 168966"/>
              <a:gd name="connsiteY2" fmla="*/ 487018 h 924339"/>
              <a:gd name="connsiteX3" fmla="*/ 29818 w 168966"/>
              <a:gd name="connsiteY3" fmla="*/ 626165 h 924339"/>
              <a:gd name="connsiteX4" fmla="*/ 69574 w 168966"/>
              <a:gd name="connsiteY4" fmla="*/ 815009 h 924339"/>
              <a:gd name="connsiteX5" fmla="*/ 109331 w 168966"/>
              <a:gd name="connsiteY5" fmla="*/ 924339 h 924339"/>
              <a:gd name="connsiteX6" fmla="*/ 168966 w 168966"/>
              <a:gd name="connsiteY6" fmla="*/ 904461 h 924339"/>
              <a:gd name="connsiteX0-1" fmla="*/ 0 w 1649896"/>
              <a:gd name="connsiteY0-2" fmla="*/ 0 h 924339"/>
              <a:gd name="connsiteX1-3" fmla="*/ 9940 w 1649896"/>
              <a:gd name="connsiteY1-4" fmla="*/ 457200 h 924339"/>
              <a:gd name="connsiteX2-5" fmla="*/ 19879 w 1649896"/>
              <a:gd name="connsiteY2-6" fmla="*/ 487018 h 924339"/>
              <a:gd name="connsiteX3-7" fmla="*/ 29818 w 1649896"/>
              <a:gd name="connsiteY3-8" fmla="*/ 626165 h 924339"/>
              <a:gd name="connsiteX4-9" fmla="*/ 69574 w 1649896"/>
              <a:gd name="connsiteY4-10" fmla="*/ 815009 h 924339"/>
              <a:gd name="connsiteX5-11" fmla="*/ 109331 w 1649896"/>
              <a:gd name="connsiteY5-12" fmla="*/ 924339 h 924339"/>
              <a:gd name="connsiteX6-13" fmla="*/ 1649896 w 1649896"/>
              <a:gd name="connsiteY6-14" fmla="*/ 864704 h 924339"/>
              <a:gd name="connsiteX0-15" fmla="*/ 0 w 1649896"/>
              <a:gd name="connsiteY0-16" fmla="*/ 0 h 927423"/>
              <a:gd name="connsiteX1-17" fmla="*/ 9940 w 1649896"/>
              <a:gd name="connsiteY1-18" fmla="*/ 457200 h 927423"/>
              <a:gd name="connsiteX2-19" fmla="*/ 19879 w 1649896"/>
              <a:gd name="connsiteY2-20" fmla="*/ 487018 h 927423"/>
              <a:gd name="connsiteX3-21" fmla="*/ 29818 w 1649896"/>
              <a:gd name="connsiteY3-22" fmla="*/ 626165 h 927423"/>
              <a:gd name="connsiteX4-23" fmla="*/ 69574 w 1649896"/>
              <a:gd name="connsiteY4-24" fmla="*/ 815009 h 927423"/>
              <a:gd name="connsiteX5-25" fmla="*/ 109331 w 1649896"/>
              <a:gd name="connsiteY5-26" fmla="*/ 924339 h 927423"/>
              <a:gd name="connsiteX6-27" fmla="*/ 964096 w 1649896"/>
              <a:gd name="connsiteY6-28" fmla="*/ 894522 h 927423"/>
              <a:gd name="connsiteX7" fmla="*/ 1649896 w 1649896"/>
              <a:gd name="connsiteY7" fmla="*/ 864704 h 927423"/>
              <a:gd name="connsiteX0-29" fmla="*/ 0 w 1649896"/>
              <a:gd name="connsiteY0-30" fmla="*/ 0 h 927506"/>
              <a:gd name="connsiteX1-31" fmla="*/ 9940 w 1649896"/>
              <a:gd name="connsiteY1-32" fmla="*/ 457200 h 927506"/>
              <a:gd name="connsiteX2-33" fmla="*/ 19879 w 1649896"/>
              <a:gd name="connsiteY2-34" fmla="*/ 487018 h 927506"/>
              <a:gd name="connsiteX3-35" fmla="*/ 29818 w 1649896"/>
              <a:gd name="connsiteY3-36" fmla="*/ 626165 h 927506"/>
              <a:gd name="connsiteX4-37" fmla="*/ 69574 w 1649896"/>
              <a:gd name="connsiteY4-38" fmla="*/ 815009 h 927506"/>
              <a:gd name="connsiteX5-39" fmla="*/ 109331 w 1649896"/>
              <a:gd name="connsiteY5-40" fmla="*/ 924339 h 927506"/>
              <a:gd name="connsiteX6-41" fmla="*/ 964096 w 1649896"/>
              <a:gd name="connsiteY6-42" fmla="*/ 894522 h 927506"/>
              <a:gd name="connsiteX7-43" fmla="*/ 1649896 w 1649896"/>
              <a:gd name="connsiteY7-44" fmla="*/ 864704 h 927506"/>
              <a:gd name="connsiteX0-45" fmla="*/ 0 w 1649896"/>
              <a:gd name="connsiteY0-46" fmla="*/ 0 h 924339"/>
              <a:gd name="connsiteX1-47" fmla="*/ 9940 w 1649896"/>
              <a:gd name="connsiteY1-48" fmla="*/ 457200 h 924339"/>
              <a:gd name="connsiteX2-49" fmla="*/ 19879 w 1649896"/>
              <a:gd name="connsiteY2-50" fmla="*/ 487018 h 924339"/>
              <a:gd name="connsiteX3-51" fmla="*/ 29818 w 1649896"/>
              <a:gd name="connsiteY3-52" fmla="*/ 626165 h 924339"/>
              <a:gd name="connsiteX4-53" fmla="*/ 69574 w 1649896"/>
              <a:gd name="connsiteY4-54" fmla="*/ 815009 h 924339"/>
              <a:gd name="connsiteX5-55" fmla="*/ 109331 w 1649896"/>
              <a:gd name="connsiteY5-56" fmla="*/ 924339 h 924339"/>
              <a:gd name="connsiteX6-57" fmla="*/ 1649896 w 1649896"/>
              <a:gd name="connsiteY6-58" fmla="*/ 864704 h 924339"/>
              <a:gd name="connsiteX0-59" fmla="*/ 0 w 1649896"/>
              <a:gd name="connsiteY0-60" fmla="*/ 0 h 924339"/>
              <a:gd name="connsiteX1-61" fmla="*/ 9940 w 1649896"/>
              <a:gd name="connsiteY1-62" fmla="*/ 457200 h 924339"/>
              <a:gd name="connsiteX2-63" fmla="*/ 19879 w 1649896"/>
              <a:gd name="connsiteY2-64" fmla="*/ 487018 h 924339"/>
              <a:gd name="connsiteX3-65" fmla="*/ 29818 w 1649896"/>
              <a:gd name="connsiteY3-66" fmla="*/ 626165 h 924339"/>
              <a:gd name="connsiteX4-67" fmla="*/ 69574 w 1649896"/>
              <a:gd name="connsiteY4-68" fmla="*/ 815009 h 924339"/>
              <a:gd name="connsiteX5-69" fmla="*/ 109331 w 1649896"/>
              <a:gd name="connsiteY5-70" fmla="*/ 924339 h 924339"/>
              <a:gd name="connsiteX6-71" fmla="*/ 924340 w 1649896"/>
              <a:gd name="connsiteY6-72" fmla="*/ 884583 h 924339"/>
              <a:gd name="connsiteX7-73" fmla="*/ 1649896 w 1649896"/>
              <a:gd name="connsiteY7-74" fmla="*/ 864704 h 924339"/>
              <a:gd name="connsiteX0-75" fmla="*/ 0 w 1649896"/>
              <a:gd name="connsiteY0-76" fmla="*/ 0 h 924339"/>
              <a:gd name="connsiteX1-77" fmla="*/ 9940 w 1649896"/>
              <a:gd name="connsiteY1-78" fmla="*/ 457200 h 924339"/>
              <a:gd name="connsiteX2-79" fmla="*/ 19879 w 1649896"/>
              <a:gd name="connsiteY2-80" fmla="*/ 487018 h 924339"/>
              <a:gd name="connsiteX3-81" fmla="*/ 29818 w 1649896"/>
              <a:gd name="connsiteY3-82" fmla="*/ 626165 h 924339"/>
              <a:gd name="connsiteX4-83" fmla="*/ 69574 w 1649896"/>
              <a:gd name="connsiteY4-84" fmla="*/ 815009 h 924339"/>
              <a:gd name="connsiteX5-85" fmla="*/ 109331 w 1649896"/>
              <a:gd name="connsiteY5-86" fmla="*/ 924339 h 924339"/>
              <a:gd name="connsiteX6-87" fmla="*/ 1649896 w 1649896"/>
              <a:gd name="connsiteY6-88" fmla="*/ 864704 h 924339"/>
              <a:gd name="connsiteX0-89" fmla="*/ 31013 w 1680909"/>
              <a:gd name="connsiteY0-90" fmla="*/ 0 h 924339"/>
              <a:gd name="connsiteX1-91" fmla="*/ 40953 w 1680909"/>
              <a:gd name="connsiteY1-92" fmla="*/ 457200 h 924339"/>
              <a:gd name="connsiteX2-93" fmla="*/ 50892 w 1680909"/>
              <a:gd name="connsiteY2-94" fmla="*/ 487018 h 924339"/>
              <a:gd name="connsiteX3-95" fmla="*/ 60831 w 1680909"/>
              <a:gd name="connsiteY3-96" fmla="*/ 626165 h 924339"/>
              <a:gd name="connsiteX4-97" fmla="*/ 140344 w 1680909"/>
              <a:gd name="connsiteY4-98" fmla="*/ 924339 h 924339"/>
              <a:gd name="connsiteX5-99" fmla="*/ 1680909 w 1680909"/>
              <a:gd name="connsiteY5-100" fmla="*/ 864704 h 924339"/>
              <a:gd name="connsiteX0-101" fmla="*/ 34845 w 1684741"/>
              <a:gd name="connsiteY0-102" fmla="*/ 0 h 924339"/>
              <a:gd name="connsiteX1-103" fmla="*/ 44785 w 1684741"/>
              <a:gd name="connsiteY1-104" fmla="*/ 457200 h 924339"/>
              <a:gd name="connsiteX2-105" fmla="*/ 54724 w 1684741"/>
              <a:gd name="connsiteY2-106" fmla="*/ 487018 h 924339"/>
              <a:gd name="connsiteX3-107" fmla="*/ 144176 w 1684741"/>
              <a:gd name="connsiteY3-108" fmla="*/ 924339 h 924339"/>
              <a:gd name="connsiteX4-109" fmla="*/ 1684741 w 1684741"/>
              <a:gd name="connsiteY4-110" fmla="*/ 864704 h 924339"/>
              <a:gd name="connsiteX0-111" fmla="*/ 38809 w 1688705"/>
              <a:gd name="connsiteY0-112" fmla="*/ 0 h 924339"/>
              <a:gd name="connsiteX1-113" fmla="*/ 48749 w 1688705"/>
              <a:gd name="connsiteY1-114" fmla="*/ 457200 h 924339"/>
              <a:gd name="connsiteX2-115" fmla="*/ 148140 w 1688705"/>
              <a:gd name="connsiteY2-116" fmla="*/ 924339 h 924339"/>
              <a:gd name="connsiteX3-117" fmla="*/ 1688705 w 1688705"/>
              <a:gd name="connsiteY3-118" fmla="*/ 864704 h 924339"/>
              <a:gd name="connsiteX0-119" fmla="*/ 41985 w 1691881"/>
              <a:gd name="connsiteY0-120" fmla="*/ 0 h 924339"/>
              <a:gd name="connsiteX1-121" fmla="*/ 151316 w 1691881"/>
              <a:gd name="connsiteY1-122" fmla="*/ 924339 h 924339"/>
              <a:gd name="connsiteX2-123" fmla="*/ 1691881 w 1691881"/>
              <a:gd name="connsiteY2-124" fmla="*/ 864704 h 924339"/>
              <a:gd name="connsiteX0-125" fmla="*/ 0 w 1649896"/>
              <a:gd name="connsiteY0-126" fmla="*/ 0 h 924339"/>
              <a:gd name="connsiteX1-127" fmla="*/ 109331 w 1649896"/>
              <a:gd name="connsiteY1-128" fmla="*/ 924339 h 924339"/>
              <a:gd name="connsiteX2-129" fmla="*/ 1649896 w 1649896"/>
              <a:gd name="connsiteY2-130" fmla="*/ 864704 h 924339"/>
              <a:gd name="connsiteX0-131" fmla="*/ 0 w 1292088"/>
              <a:gd name="connsiteY0-132" fmla="*/ 0 h 924339"/>
              <a:gd name="connsiteX1-133" fmla="*/ 109331 w 1292088"/>
              <a:gd name="connsiteY1-134" fmla="*/ 924339 h 924339"/>
              <a:gd name="connsiteX2-135" fmla="*/ 1292088 w 1292088"/>
              <a:gd name="connsiteY2-136" fmla="*/ 914399 h 924339"/>
              <a:gd name="connsiteX0-137" fmla="*/ 0 w 1311966"/>
              <a:gd name="connsiteY0-138" fmla="*/ 0 h 934278"/>
              <a:gd name="connsiteX1-139" fmla="*/ 129209 w 1311966"/>
              <a:gd name="connsiteY1-140" fmla="*/ 934278 h 934278"/>
              <a:gd name="connsiteX2-141" fmla="*/ 1311966 w 1311966"/>
              <a:gd name="connsiteY2-142" fmla="*/ 924338 h 934278"/>
              <a:gd name="connsiteX0-143" fmla="*/ 0 w 1739348"/>
              <a:gd name="connsiteY0-144" fmla="*/ 0 h 3766930"/>
              <a:gd name="connsiteX1-145" fmla="*/ 556591 w 1739348"/>
              <a:gd name="connsiteY1-146" fmla="*/ 3766930 h 3766930"/>
              <a:gd name="connsiteX2-147" fmla="*/ 1739348 w 1739348"/>
              <a:gd name="connsiteY2-148" fmla="*/ 3756990 h 3766930"/>
              <a:gd name="connsiteX0-149" fmla="*/ 0 w 1689653"/>
              <a:gd name="connsiteY0-150" fmla="*/ 0 h 3846443"/>
              <a:gd name="connsiteX1-151" fmla="*/ 506896 w 1689653"/>
              <a:gd name="connsiteY1-152" fmla="*/ 3846443 h 3846443"/>
              <a:gd name="connsiteX2-153" fmla="*/ 1689653 w 1689653"/>
              <a:gd name="connsiteY2-154" fmla="*/ 3836503 h 3846443"/>
              <a:gd name="connsiteX0-155" fmla="*/ 0 w 1689653"/>
              <a:gd name="connsiteY0-156" fmla="*/ 0 h 3846443"/>
              <a:gd name="connsiteX1-157" fmla="*/ 29074 w 1689653"/>
              <a:gd name="connsiteY1-158" fmla="*/ 162062 h 3846443"/>
              <a:gd name="connsiteX2-159" fmla="*/ 506896 w 1689653"/>
              <a:gd name="connsiteY2-160" fmla="*/ 3846443 h 3846443"/>
              <a:gd name="connsiteX3-161" fmla="*/ 1689653 w 1689653"/>
              <a:gd name="connsiteY3-162" fmla="*/ 3836503 h 3846443"/>
              <a:gd name="connsiteX0-163" fmla="*/ 9293830 w 9293830"/>
              <a:gd name="connsiteY0-164" fmla="*/ 0 h 4403035"/>
              <a:gd name="connsiteX1-165" fmla="*/ 0 w 9293830"/>
              <a:gd name="connsiteY1-166" fmla="*/ 718654 h 4403035"/>
              <a:gd name="connsiteX2-167" fmla="*/ 477822 w 9293830"/>
              <a:gd name="connsiteY2-168" fmla="*/ 4403035 h 4403035"/>
              <a:gd name="connsiteX3-169" fmla="*/ 1660579 w 9293830"/>
              <a:gd name="connsiteY3-170" fmla="*/ 4393095 h 4403035"/>
              <a:gd name="connsiteX0-171" fmla="*/ 9323647 w 9323647"/>
              <a:gd name="connsiteY0-172" fmla="*/ 0 h 4403035"/>
              <a:gd name="connsiteX1-173" fmla="*/ 0 w 9323647"/>
              <a:gd name="connsiteY1-174" fmla="*/ 649080 h 4403035"/>
              <a:gd name="connsiteX2-175" fmla="*/ 507639 w 9323647"/>
              <a:gd name="connsiteY2-176" fmla="*/ 4403035 h 4403035"/>
              <a:gd name="connsiteX3-177" fmla="*/ 1690396 w 9323647"/>
              <a:gd name="connsiteY3-178" fmla="*/ 4393095 h 4403035"/>
              <a:gd name="connsiteX0-179" fmla="*/ 9323647 w 9323647"/>
              <a:gd name="connsiteY0-180" fmla="*/ 0 h 4403035"/>
              <a:gd name="connsiteX1-181" fmla="*/ 0 w 9323647"/>
              <a:gd name="connsiteY1-182" fmla="*/ 639141 h 4403035"/>
              <a:gd name="connsiteX2-183" fmla="*/ 507639 w 9323647"/>
              <a:gd name="connsiteY2-184" fmla="*/ 4403035 h 4403035"/>
              <a:gd name="connsiteX3-185" fmla="*/ 1690396 w 9323647"/>
              <a:gd name="connsiteY3-186" fmla="*/ 4393095 h 4403035"/>
              <a:gd name="connsiteX0-187" fmla="*/ 9323647 w 9323647"/>
              <a:gd name="connsiteY0-188" fmla="*/ 0 h 4403035"/>
              <a:gd name="connsiteX1-189" fmla="*/ 0 w 9323647"/>
              <a:gd name="connsiteY1-190" fmla="*/ 639141 h 4403035"/>
              <a:gd name="connsiteX2-191" fmla="*/ 477821 w 9323647"/>
              <a:gd name="connsiteY2-192" fmla="*/ 4403035 h 4403035"/>
              <a:gd name="connsiteX3-193" fmla="*/ 1690396 w 9323647"/>
              <a:gd name="connsiteY3-194" fmla="*/ 4393095 h 4403035"/>
              <a:gd name="connsiteX0-195" fmla="*/ 9323647 w 9323647"/>
              <a:gd name="connsiteY0-196" fmla="*/ 0 h 4422912"/>
              <a:gd name="connsiteX1-197" fmla="*/ 0 w 9323647"/>
              <a:gd name="connsiteY1-198" fmla="*/ 639141 h 4422912"/>
              <a:gd name="connsiteX2-199" fmla="*/ 477821 w 9323647"/>
              <a:gd name="connsiteY2-200" fmla="*/ 4403035 h 4422912"/>
              <a:gd name="connsiteX3-201" fmla="*/ 1680457 w 9323647"/>
              <a:gd name="connsiteY3-202" fmla="*/ 4422912 h 4422912"/>
              <a:gd name="connsiteX0-203" fmla="*/ 9323647 w 9323647"/>
              <a:gd name="connsiteY0-204" fmla="*/ 0 h 4412973"/>
              <a:gd name="connsiteX1-205" fmla="*/ 0 w 9323647"/>
              <a:gd name="connsiteY1-206" fmla="*/ 639141 h 4412973"/>
              <a:gd name="connsiteX2-207" fmla="*/ 477821 w 9323647"/>
              <a:gd name="connsiteY2-208" fmla="*/ 4403035 h 4412973"/>
              <a:gd name="connsiteX3-209" fmla="*/ 1670518 w 9323647"/>
              <a:gd name="connsiteY3-210" fmla="*/ 4412973 h 4412973"/>
              <a:gd name="connsiteX0-211" fmla="*/ 10277804 w 10277804"/>
              <a:gd name="connsiteY0-212" fmla="*/ 265320 h 4678293"/>
              <a:gd name="connsiteX1-213" fmla="*/ 0 w 10277804"/>
              <a:gd name="connsiteY1-214" fmla="*/ 0 h 4678293"/>
              <a:gd name="connsiteX2-215" fmla="*/ 1431978 w 10277804"/>
              <a:gd name="connsiteY2-216" fmla="*/ 4668355 h 4678293"/>
              <a:gd name="connsiteX3-217" fmla="*/ 2624675 w 10277804"/>
              <a:gd name="connsiteY3-218" fmla="*/ 4678293 h 4678293"/>
              <a:gd name="connsiteX0-219" fmla="*/ 10277804 w 10277804"/>
              <a:gd name="connsiteY0-220" fmla="*/ 265320 h 5811355"/>
              <a:gd name="connsiteX1-221" fmla="*/ 0 w 10277804"/>
              <a:gd name="connsiteY1-222" fmla="*/ 0 h 5811355"/>
              <a:gd name="connsiteX2-223" fmla="*/ 457944 w 10277804"/>
              <a:gd name="connsiteY2-224" fmla="*/ 5811355 h 5811355"/>
              <a:gd name="connsiteX3-225" fmla="*/ 2624675 w 10277804"/>
              <a:gd name="connsiteY3-226" fmla="*/ 4678293 h 5811355"/>
              <a:gd name="connsiteX0-227" fmla="*/ 10277804 w 10277804"/>
              <a:gd name="connsiteY0-228" fmla="*/ 265320 h 5811355"/>
              <a:gd name="connsiteX1-229" fmla="*/ 0 w 10277804"/>
              <a:gd name="connsiteY1-230" fmla="*/ 0 h 5811355"/>
              <a:gd name="connsiteX2-231" fmla="*/ 457944 w 10277804"/>
              <a:gd name="connsiteY2-232" fmla="*/ 5811355 h 5811355"/>
              <a:gd name="connsiteX3-233" fmla="*/ 5089579 w 10277804"/>
              <a:gd name="connsiteY3-234" fmla="*/ 5692085 h 5811355"/>
              <a:gd name="connsiteX0-235" fmla="*/ 10436831 w 10436831"/>
              <a:gd name="connsiteY0-236" fmla="*/ 0 h 5993295"/>
              <a:gd name="connsiteX1-237" fmla="*/ 0 w 10436831"/>
              <a:gd name="connsiteY1-238" fmla="*/ 181940 h 5993295"/>
              <a:gd name="connsiteX2-239" fmla="*/ 457944 w 10436831"/>
              <a:gd name="connsiteY2-240" fmla="*/ 5993295 h 5993295"/>
              <a:gd name="connsiteX3-241" fmla="*/ 5089579 w 10436831"/>
              <a:gd name="connsiteY3-242" fmla="*/ 5874025 h 5993295"/>
              <a:gd name="connsiteX0-243" fmla="*/ 10546162 w 10546162"/>
              <a:gd name="connsiteY0-244" fmla="*/ 16843 h 6010138"/>
              <a:gd name="connsiteX1-245" fmla="*/ 0 w 10546162"/>
              <a:gd name="connsiteY1-246" fmla="*/ 0 h 6010138"/>
              <a:gd name="connsiteX2-247" fmla="*/ 567275 w 10546162"/>
              <a:gd name="connsiteY2-248" fmla="*/ 6010138 h 6010138"/>
              <a:gd name="connsiteX3-249" fmla="*/ 5198910 w 10546162"/>
              <a:gd name="connsiteY3-250" fmla="*/ 5890868 h 6010138"/>
              <a:gd name="connsiteX0-251" fmla="*/ 10546162 w 10546162"/>
              <a:gd name="connsiteY0-252" fmla="*/ 16843 h 6010138"/>
              <a:gd name="connsiteX1-253" fmla="*/ 0 w 10546162"/>
              <a:gd name="connsiteY1-254" fmla="*/ 0 h 6010138"/>
              <a:gd name="connsiteX2-255" fmla="*/ 457945 w 10546162"/>
              <a:gd name="connsiteY2-256" fmla="*/ 6010138 h 6010138"/>
              <a:gd name="connsiteX3-257" fmla="*/ 5198910 w 10546162"/>
              <a:gd name="connsiteY3-258" fmla="*/ 5890868 h 6010138"/>
              <a:gd name="connsiteX0-259" fmla="*/ 10546162 w 10546162"/>
              <a:gd name="connsiteY0-260" fmla="*/ 16843 h 6000199"/>
              <a:gd name="connsiteX1-261" fmla="*/ 0 w 10546162"/>
              <a:gd name="connsiteY1-262" fmla="*/ 0 h 6000199"/>
              <a:gd name="connsiteX2-263" fmla="*/ 428127 w 10546162"/>
              <a:gd name="connsiteY2-264" fmla="*/ 6000199 h 6000199"/>
              <a:gd name="connsiteX3-265" fmla="*/ 5198910 w 10546162"/>
              <a:gd name="connsiteY3-266" fmla="*/ 5890868 h 6000199"/>
              <a:gd name="connsiteX0-267" fmla="*/ 10546162 w 10546162"/>
              <a:gd name="connsiteY0-268" fmla="*/ 16843 h 6000199"/>
              <a:gd name="connsiteX1-269" fmla="*/ 0 w 10546162"/>
              <a:gd name="connsiteY1-270" fmla="*/ 0 h 6000199"/>
              <a:gd name="connsiteX2-271" fmla="*/ 428127 w 10546162"/>
              <a:gd name="connsiteY2-272" fmla="*/ 6000199 h 6000199"/>
              <a:gd name="connsiteX3-273" fmla="*/ 5188971 w 10546162"/>
              <a:gd name="connsiteY3-274" fmla="*/ 5851112 h 60001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0546162" h="6000199">
                <a:moveTo>
                  <a:pt x="10546162" y="16843"/>
                </a:moveTo>
                <a:lnTo>
                  <a:pt x="0" y="0"/>
                </a:lnTo>
                <a:lnTo>
                  <a:pt x="428127" y="6000199"/>
                </a:lnTo>
                <a:lnTo>
                  <a:pt x="5188971" y="5851112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/>
          <p:cNvSpPr/>
          <p:nvPr userDrawn="1"/>
        </p:nvSpPr>
        <p:spPr>
          <a:xfrm>
            <a:off x="6708915" y="328269"/>
            <a:ext cx="5202221" cy="6161983"/>
          </a:xfrm>
          <a:custGeom>
            <a:avLst/>
            <a:gdLst>
              <a:gd name="connsiteX0" fmla="*/ 0 w 168966"/>
              <a:gd name="connsiteY0" fmla="*/ 0 h 924339"/>
              <a:gd name="connsiteX1" fmla="*/ 9940 w 168966"/>
              <a:gd name="connsiteY1" fmla="*/ 457200 h 924339"/>
              <a:gd name="connsiteX2" fmla="*/ 19879 w 168966"/>
              <a:gd name="connsiteY2" fmla="*/ 487018 h 924339"/>
              <a:gd name="connsiteX3" fmla="*/ 29818 w 168966"/>
              <a:gd name="connsiteY3" fmla="*/ 626165 h 924339"/>
              <a:gd name="connsiteX4" fmla="*/ 69574 w 168966"/>
              <a:gd name="connsiteY4" fmla="*/ 815009 h 924339"/>
              <a:gd name="connsiteX5" fmla="*/ 109331 w 168966"/>
              <a:gd name="connsiteY5" fmla="*/ 924339 h 924339"/>
              <a:gd name="connsiteX6" fmla="*/ 168966 w 168966"/>
              <a:gd name="connsiteY6" fmla="*/ 904461 h 924339"/>
              <a:gd name="connsiteX0-1" fmla="*/ 0 w 1649896"/>
              <a:gd name="connsiteY0-2" fmla="*/ 0 h 924339"/>
              <a:gd name="connsiteX1-3" fmla="*/ 9940 w 1649896"/>
              <a:gd name="connsiteY1-4" fmla="*/ 457200 h 924339"/>
              <a:gd name="connsiteX2-5" fmla="*/ 19879 w 1649896"/>
              <a:gd name="connsiteY2-6" fmla="*/ 487018 h 924339"/>
              <a:gd name="connsiteX3-7" fmla="*/ 29818 w 1649896"/>
              <a:gd name="connsiteY3-8" fmla="*/ 626165 h 924339"/>
              <a:gd name="connsiteX4-9" fmla="*/ 69574 w 1649896"/>
              <a:gd name="connsiteY4-10" fmla="*/ 815009 h 924339"/>
              <a:gd name="connsiteX5-11" fmla="*/ 109331 w 1649896"/>
              <a:gd name="connsiteY5-12" fmla="*/ 924339 h 924339"/>
              <a:gd name="connsiteX6-13" fmla="*/ 1649896 w 1649896"/>
              <a:gd name="connsiteY6-14" fmla="*/ 864704 h 924339"/>
              <a:gd name="connsiteX0-15" fmla="*/ 0 w 1649896"/>
              <a:gd name="connsiteY0-16" fmla="*/ 0 h 927423"/>
              <a:gd name="connsiteX1-17" fmla="*/ 9940 w 1649896"/>
              <a:gd name="connsiteY1-18" fmla="*/ 457200 h 927423"/>
              <a:gd name="connsiteX2-19" fmla="*/ 19879 w 1649896"/>
              <a:gd name="connsiteY2-20" fmla="*/ 487018 h 927423"/>
              <a:gd name="connsiteX3-21" fmla="*/ 29818 w 1649896"/>
              <a:gd name="connsiteY3-22" fmla="*/ 626165 h 927423"/>
              <a:gd name="connsiteX4-23" fmla="*/ 69574 w 1649896"/>
              <a:gd name="connsiteY4-24" fmla="*/ 815009 h 927423"/>
              <a:gd name="connsiteX5-25" fmla="*/ 109331 w 1649896"/>
              <a:gd name="connsiteY5-26" fmla="*/ 924339 h 927423"/>
              <a:gd name="connsiteX6-27" fmla="*/ 964096 w 1649896"/>
              <a:gd name="connsiteY6-28" fmla="*/ 894522 h 927423"/>
              <a:gd name="connsiteX7" fmla="*/ 1649896 w 1649896"/>
              <a:gd name="connsiteY7" fmla="*/ 864704 h 927423"/>
              <a:gd name="connsiteX0-29" fmla="*/ 0 w 1649896"/>
              <a:gd name="connsiteY0-30" fmla="*/ 0 h 927506"/>
              <a:gd name="connsiteX1-31" fmla="*/ 9940 w 1649896"/>
              <a:gd name="connsiteY1-32" fmla="*/ 457200 h 927506"/>
              <a:gd name="connsiteX2-33" fmla="*/ 19879 w 1649896"/>
              <a:gd name="connsiteY2-34" fmla="*/ 487018 h 927506"/>
              <a:gd name="connsiteX3-35" fmla="*/ 29818 w 1649896"/>
              <a:gd name="connsiteY3-36" fmla="*/ 626165 h 927506"/>
              <a:gd name="connsiteX4-37" fmla="*/ 69574 w 1649896"/>
              <a:gd name="connsiteY4-38" fmla="*/ 815009 h 927506"/>
              <a:gd name="connsiteX5-39" fmla="*/ 109331 w 1649896"/>
              <a:gd name="connsiteY5-40" fmla="*/ 924339 h 927506"/>
              <a:gd name="connsiteX6-41" fmla="*/ 964096 w 1649896"/>
              <a:gd name="connsiteY6-42" fmla="*/ 894522 h 927506"/>
              <a:gd name="connsiteX7-43" fmla="*/ 1649896 w 1649896"/>
              <a:gd name="connsiteY7-44" fmla="*/ 864704 h 927506"/>
              <a:gd name="connsiteX0-45" fmla="*/ 0 w 1649896"/>
              <a:gd name="connsiteY0-46" fmla="*/ 0 h 924339"/>
              <a:gd name="connsiteX1-47" fmla="*/ 9940 w 1649896"/>
              <a:gd name="connsiteY1-48" fmla="*/ 457200 h 924339"/>
              <a:gd name="connsiteX2-49" fmla="*/ 19879 w 1649896"/>
              <a:gd name="connsiteY2-50" fmla="*/ 487018 h 924339"/>
              <a:gd name="connsiteX3-51" fmla="*/ 29818 w 1649896"/>
              <a:gd name="connsiteY3-52" fmla="*/ 626165 h 924339"/>
              <a:gd name="connsiteX4-53" fmla="*/ 69574 w 1649896"/>
              <a:gd name="connsiteY4-54" fmla="*/ 815009 h 924339"/>
              <a:gd name="connsiteX5-55" fmla="*/ 109331 w 1649896"/>
              <a:gd name="connsiteY5-56" fmla="*/ 924339 h 924339"/>
              <a:gd name="connsiteX6-57" fmla="*/ 1649896 w 1649896"/>
              <a:gd name="connsiteY6-58" fmla="*/ 864704 h 924339"/>
              <a:gd name="connsiteX0-59" fmla="*/ 0 w 1649896"/>
              <a:gd name="connsiteY0-60" fmla="*/ 0 h 924339"/>
              <a:gd name="connsiteX1-61" fmla="*/ 9940 w 1649896"/>
              <a:gd name="connsiteY1-62" fmla="*/ 457200 h 924339"/>
              <a:gd name="connsiteX2-63" fmla="*/ 19879 w 1649896"/>
              <a:gd name="connsiteY2-64" fmla="*/ 487018 h 924339"/>
              <a:gd name="connsiteX3-65" fmla="*/ 29818 w 1649896"/>
              <a:gd name="connsiteY3-66" fmla="*/ 626165 h 924339"/>
              <a:gd name="connsiteX4-67" fmla="*/ 69574 w 1649896"/>
              <a:gd name="connsiteY4-68" fmla="*/ 815009 h 924339"/>
              <a:gd name="connsiteX5-69" fmla="*/ 109331 w 1649896"/>
              <a:gd name="connsiteY5-70" fmla="*/ 924339 h 924339"/>
              <a:gd name="connsiteX6-71" fmla="*/ 924340 w 1649896"/>
              <a:gd name="connsiteY6-72" fmla="*/ 884583 h 924339"/>
              <a:gd name="connsiteX7-73" fmla="*/ 1649896 w 1649896"/>
              <a:gd name="connsiteY7-74" fmla="*/ 864704 h 924339"/>
              <a:gd name="connsiteX0-75" fmla="*/ 0 w 1649896"/>
              <a:gd name="connsiteY0-76" fmla="*/ 0 h 924339"/>
              <a:gd name="connsiteX1-77" fmla="*/ 9940 w 1649896"/>
              <a:gd name="connsiteY1-78" fmla="*/ 457200 h 924339"/>
              <a:gd name="connsiteX2-79" fmla="*/ 19879 w 1649896"/>
              <a:gd name="connsiteY2-80" fmla="*/ 487018 h 924339"/>
              <a:gd name="connsiteX3-81" fmla="*/ 29818 w 1649896"/>
              <a:gd name="connsiteY3-82" fmla="*/ 626165 h 924339"/>
              <a:gd name="connsiteX4-83" fmla="*/ 69574 w 1649896"/>
              <a:gd name="connsiteY4-84" fmla="*/ 815009 h 924339"/>
              <a:gd name="connsiteX5-85" fmla="*/ 109331 w 1649896"/>
              <a:gd name="connsiteY5-86" fmla="*/ 924339 h 924339"/>
              <a:gd name="connsiteX6-87" fmla="*/ 1649896 w 1649896"/>
              <a:gd name="connsiteY6-88" fmla="*/ 864704 h 924339"/>
              <a:gd name="connsiteX0-89" fmla="*/ 31013 w 1680909"/>
              <a:gd name="connsiteY0-90" fmla="*/ 0 h 924339"/>
              <a:gd name="connsiteX1-91" fmla="*/ 40953 w 1680909"/>
              <a:gd name="connsiteY1-92" fmla="*/ 457200 h 924339"/>
              <a:gd name="connsiteX2-93" fmla="*/ 50892 w 1680909"/>
              <a:gd name="connsiteY2-94" fmla="*/ 487018 h 924339"/>
              <a:gd name="connsiteX3-95" fmla="*/ 60831 w 1680909"/>
              <a:gd name="connsiteY3-96" fmla="*/ 626165 h 924339"/>
              <a:gd name="connsiteX4-97" fmla="*/ 140344 w 1680909"/>
              <a:gd name="connsiteY4-98" fmla="*/ 924339 h 924339"/>
              <a:gd name="connsiteX5-99" fmla="*/ 1680909 w 1680909"/>
              <a:gd name="connsiteY5-100" fmla="*/ 864704 h 924339"/>
              <a:gd name="connsiteX0-101" fmla="*/ 34845 w 1684741"/>
              <a:gd name="connsiteY0-102" fmla="*/ 0 h 924339"/>
              <a:gd name="connsiteX1-103" fmla="*/ 44785 w 1684741"/>
              <a:gd name="connsiteY1-104" fmla="*/ 457200 h 924339"/>
              <a:gd name="connsiteX2-105" fmla="*/ 54724 w 1684741"/>
              <a:gd name="connsiteY2-106" fmla="*/ 487018 h 924339"/>
              <a:gd name="connsiteX3-107" fmla="*/ 144176 w 1684741"/>
              <a:gd name="connsiteY3-108" fmla="*/ 924339 h 924339"/>
              <a:gd name="connsiteX4-109" fmla="*/ 1684741 w 1684741"/>
              <a:gd name="connsiteY4-110" fmla="*/ 864704 h 924339"/>
              <a:gd name="connsiteX0-111" fmla="*/ 38809 w 1688705"/>
              <a:gd name="connsiteY0-112" fmla="*/ 0 h 924339"/>
              <a:gd name="connsiteX1-113" fmla="*/ 48749 w 1688705"/>
              <a:gd name="connsiteY1-114" fmla="*/ 457200 h 924339"/>
              <a:gd name="connsiteX2-115" fmla="*/ 148140 w 1688705"/>
              <a:gd name="connsiteY2-116" fmla="*/ 924339 h 924339"/>
              <a:gd name="connsiteX3-117" fmla="*/ 1688705 w 1688705"/>
              <a:gd name="connsiteY3-118" fmla="*/ 864704 h 924339"/>
              <a:gd name="connsiteX0-119" fmla="*/ 41985 w 1691881"/>
              <a:gd name="connsiteY0-120" fmla="*/ 0 h 924339"/>
              <a:gd name="connsiteX1-121" fmla="*/ 151316 w 1691881"/>
              <a:gd name="connsiteY1-122" fmla="*/ 924339 h 924339"/>
              <a:gd name="connsiteX2-123" fmla="*/ 1691881 w 1691881"/>
              <a:gd name="connsiteY2-124" fmla="*/ 864704 h 924339"/>
              <a:gd name="connsiteX0-125" fmla="*/ 0 w 1649896"/>
              <a:gd name="connsiteY0-126" fmla="*/ 0 h 924339"/>
              <a:gd name="connsiteX1-127" fmla="*/ 109331 w 1649896"/>
              <a:gd name="connsiteY1-128" fmla="*/ 924339 h 924339"/>
              <a:gd name="connsiteX2-129" fmla="*/ 1649896 w 1649896"/>
              <a:gd name="connsiteY2-130" fmla="*/ 864704 h 924339"/>
              <a:gd name="connsiteX0-131" fmla="*/ 0 w 1292088"/>
              <a:gd name="connsiteY0-132" fmla="*/ 0 h 924339"/>
              <a:gd name="connsiteX1-133" fmla="*/ 109331 w 1292088"/>
              <a:gd name="connsiteY1-134" fmla="*/ 924339 h 924339"/>
              <a:gd name="connsiteX2-135" fmla="*/ 1292088 w 1292088"/>
              <a:gd name="connsiteY2-136" fmla="*/ 914399 h 924339"/>
              <a:gd name="connsiteX0-137" fmla="*/ 0 w 1311966"/>
              <a:gd name="connsiteY0-138" fmla="*/ 0 h 934278"/>
              <a:gd name="connsiteX1-139" fmla="*/ 129209 w 1311966"/>
              <a:gd name="connsiteY1-140" fmla="*/ 934278 h 934278"/>
              <a:gd name="connsiteX2-141" fmla="*/ 1311966 w 1311966"/>
              <a:gd name="connsiteY2-142" fmla="*/ 924338 h 934278"/>
              <a:gd name="connsiteX0-143" fmla="*/ 0 w 1739348"/>
              <a:gd name="connsiteY0-144" fmla="*/ 0 h 3766930"/>
              <a:gd name="connsiteX1-145" fmla="*/ 556591 w 1739348"/>
              <a:gd name="connsiteY1-146" fmla="*/ 3766930 h 3766930"/>
              <a:gd name="connsiteX2-147" fmla="*/ 1739348 w 1739348"/>
              <a:gd name="connsiteY2-148" fmla="*/ 3756990 h 3766930"/>
              <a:gd name="connsiteX0-149" fmla="*/ 0 w 1689653"/>
              <a:gd name="connsiteY0-150" fmla="*/ 0 h 3846443"/>
              <a:gd name="connsiteX1-151" fmla="*/ 506896 w 1689653"/>
              <a:gd name="connsiteY1-152" fmla="*/ 3846443 h 3846443"/>
              <a:gd name="connsiteX2-153" fmla="*/ 1689653 w 1689653"/>
              <a:gd name="connsiteY2-154" fmla="*/ 3836503 h 3846443"/>
              <a:gd name="connsiteX0-155" fmla="*/ 0 w 1689653"/>
              <a:gd name="connsiteY0-156" fmla="*/ 0 h 3846443"/>
              <a:gd name="connsiteX1-157" fmla="*/ 29074 w 1689653"/>
              <a:gd name="connsiteY1-158" fmla="*/ 162062 h 3846443"/>
              <a:gd name="connsiteX2-159" fmla="*/ 506896 w 1689653"/>
              <a:gd name="connsiteY2-160" fmla="*/ 3846443 h 3846443"/>
              <a:gd name="connsiteX3-161" fmla="*/ 1689653 w 1689653"/>
              <a:gd name="connsiteY3-162" fmla="*/ 3836503 h 3846443"/>
              <a:gd name="connsiteX0-163" fmla="*/ 9293830 w 9293830"/>
              <a:gd name="connsiteY0-164" fmla="*/ 0 h 4403035"/>
              <a:gd name="connsiteX1-165" fmla="*/ 0 w 9293830"/>
              <a:gd name="connsiteY1-166" fmla="*/ 718654 h 4403035"/>
              <a:gd name="connsiteX2-167" fmla="*/ 477822 w 9293830"/>
              <a:gd name="connsiteY2-168" fmla="*/ 4403035 h 4403035"/>
              <a:gd name="connsiteX3-169" fmla="*/ 1660579 w 9293830"/>
              <a:gd name="connsiteY3-170" fmla="*/ 4393095 h 4403035"/>
              <a:gd name="connsiteX0-171" fmla="*/ 9323647 w 9323647"/>
              <a:gd name="connsiteY0-172" fmla="*/ 0 h 4403035"/>
              <a:gd name="connsiteX1-173" fmla="*/ 0 w 9323647"/>
              <a:gd name="connsiteY1-174" fmla="*/ 649080 h 4403035"/>
              <a:gd name="connsiteX2-175" fmla="*/ 507639 w 9323647"/>
              <a:gd name="connsiteY2-176" fmla="*/ 4403035 h 4403035"/>
              <a:gd name="connsiteX3-177" fmla="*/ 1690396 w 9323647"/>
              <a:gd name="connsiteY3-178" fmla="*/ 4393095 h 4403035"/>
              <a:gd name="connsiteX0-179" fmla="*/ 9323647 w 9323647"/>
              <a:gd name="connsiteY0-180" fmla="*/ 0 h 4403035"/>
              <a:gd name="connsiteX1-181" fmla="*/ 0 w 9323647"/>
              <a:gd name="connsiteY1-182" fmla="*/ 639141 h 4403035"/>
              <a:gd name="connsiteX2-183" fmla="*/ 507639 w 9323647"/>
              <a:gd name="connsiteY2-184" fmla="*/ 4403035 h 4403035"/>
              <a:gd name="connsiteX3-185" fmla="*/ 1690396 w 9323647"/>
              <a:gd name="connsiteY3-186" fmla="*/ 4393095 h 4403035"/>
              <a:gd name="connsiteX0-187" fmla="*/ 9323647 w 9323647"/>
              <a:gd name="connsiteY0-188" fmla="*/ 0 h 4403035"/>
              <a:gd name="connsiteX1-189" fmla="*/ 0 w 9323647"/>
              <a:gd name="connsiteY1-190" fmla="*/ 639141 h 4403035"/>
              <a:gd name="connsiteX2-191" fmla="*/ 477821 w 9323647"/>
              <a:gd name="connsiteY2-192" fmla="*/ 4403035 h 4403035"/>
              <a:gd name="connsiteX3-193" fmla="*/ 1690396 w 9323647"/>
              <a:gd name="connsiteY3-194" fmla="*/ 4393095 h 4403035"/>
              <a:gd name="connsiteX0-195" fmla="*/ 9323647 w 9323647"/>
              <a:gd name="connsiteY0-196" fmla="*/ 0 h 4422912"/>
              <a:gd name="connsiteX1-197" fmla="*/ 0 w 9323647"/>
              <a:gd name="connsiteY1-198" fmla="*/ 639141 h 4422912"/>
              <a:gd name="connsiteX2-199" fmla="*/ 477821 w 9323647"/>
              <a:gd name="connsiteY2-200" fmla="*/ 4403035 h 4422912"/>
              <a:gd name="connsiteX3-201" fmla="*/ 1680457 w 9323647"/>
              <a:gd name="connsiteY3-202" fmla="*/ 4422912 h 4422912"/>
              <a:gd name="connsiteX0-203" fmla="*/ 9323647 w 9323647"/>
              <a:gd name="connsiteY0-204" fmla="*/ 0 h 4412973"/>
              <a:gd name="connsiteX1-205" fmla="*/ 0 w 9323647"/>
              <a:gd name="connsiteY1-206" fmla="*/ 639141 h 4412973"/>
              <a:gd name="connsiteX2-207" fmla="*/ 477821 w 9323647"/>
              <a:gd name="connsiteY2-208" fmla="*/ 4403035 h 4412973"/>
              <a:gd name="connsiteX3-209" fmla="*/ 1670518 w 9323647"/>
              <a:gd name="connsiteY3-210" fmla="*/ 4412973 h 4412973"/>
              <a:gd name="connsiteX0-211" fmla="*/ 9224256 w 9224256"/>
              <a:gd name="connsiteY0-212" fmla="*/ 0 h 4353339"/>
              <a:gd name="connsiteX1-213" fmla="*/ 0 w 9224256"/>
              <a:gd name="connsiteY1-214" fmla="*/ 579507 h 4353339"/>
              <a:gd name="connsiteX2-215" fmla="*/ 477821 w 9224256"/>
              <a:gd name="connsiteY2-216" fmla="*/ 4343401 h 4353339"/>
              <a:gd name="connsiteX3-217" fmla="*/ 1670518 w 9224256"/>
              <a:gd name="connsiteY3-218" fmla="*/ 4353339 h 4353339"/>
              <a:gd name="connsiteX0-219" fmla="*/ 8746435 w 8746435"/>
              <a:gd name="connsiteY0-220" fmla="*/ 0 h 4353339"/>
              <a:gd name="connsiteX1-221" fmla="*/ 7821352 w 8746435"/>
              <a:gd name="connsiteY1-222" fmla="*/ 4157594 h 4353339"/>
              <a:gd name="connsiteX2-223" fmla="*/ 0 w 8746435"/>
              <a:gd name="connsiteY2-224" fmla="*/ 4343401 h 4353339"/>
              <a:gd name="connsiteX3-225" fmla="*/ 1192697 w 8746435"/>
              <a:gd name="connsiteY3-226" fmla="*/ 4353339 h 4353339"/>
              <a:gd name="connsiteX0-227" fmla="*/ 10227364 w 10227364"/>
              <a:gd name="connsiteY0-228" fmla="*/ 0 h 4999382"/>
              <a:gd name="connsiteX1-229" fmla="*/ 9302281 w 10227364"/>
              <a:gd name="connsiteY1-230" fmla="*/ 4157594 h 4999382"/>
              <a:gd name="connsiteX2-231" fmla="*/ 1480929 w 10227364"/>
              <a:gd name="connsiteY2-232" fmla="*/ 4343401 h 4999382"/>
              <a:gd name="connsiteX3-233" fmla="*/ 0 w 10227364"/>
              <a:gd name="connsiteY3-234" fmla="*/ 4999382 h 4999382"/>
              <a:gd name="connsiteX0-235" fmla="*/ 10227364 w 10227364"/>
              <a:gd name="connsiteY0-236" fmla="*/ 0 h 4999382"/>
              <a:gd name="connsiteX1-237" fmla="*/ 9302281 w 10227364"/>
              <a:gd name="connsiteY1-238" fmla="*/ 4157594 h 4999382"/>
              <a:gd name="connsiteX2-239" fmla="*/ 8378686 w 10227364"/>
              <a:gd name="connsiteY2-240" fmla="*/ 4224132 h 4999382"/>
              <a:gd name="connsiteX3-241" fmla="*/ 0 w 10227364"/>
              <a:gd name="connsiteY3-242" fmla="*/ 4999382 h 4999382"/>
              <a:gd name="connsiteX0-243" fmla="*/ 10227364 w 10227364"/>
              <a:gd name="connsiteY0-244" fmla="*/ 0 h 4999382"/>
              <a:gd name="connsiteX1-245" fmla="*/ 9302281 w 10227364"/>
              <a:gd name="connsiteY1-246" fmla="*/ 4177472 h 4999382"/>
              <a:gd name="connsiteX2-247" fmla="*/ 8378686 w 10227364"/>
              <a:gd name="connsiteY2-248" fmla="*/ 4224132 h 4999382"/>
              <a:gd name="connsiteX3-249" fmla="*/ 0 w 10227364"/>
              <a:gd name="connsiteY3-250" fmla="*/ 4999382 h 4999382"/>
              <a:gd name="connsiteX0-251" fmla="*/ 3428999 w 3428999"/>
              <a:gd name="connsiteY0-252" fmla="*/ 0 h 5059017"/>
              <a:gd name="connsiteX1-253" fmla="*/ 2503916 w 3428999"/>
              <a:gd name="connsiteY1-254" fmla="*/ 4177472 h 5059017"/>
              <a:gd name="connsiteX2-255" fmla="*/ 1580321 w 3428999"/>
              <a:gd name="connsiteY2-256" fmla="*/ 4224132 h 5059017"/>
              <a:gd name="connsiteX3-257" fmla="*/ 0 w 3428999"/>
              <a:gd name="connsiteY3-258" fmla="*/ 5059017 h 5059017"/>
              <a:gd name="connsiteX0-259" fmla="*/ 3428999 w 3428999"/>
              <a:gd name="connsiteY0-260" fmla="*/ 0 h 5059017"/>
              <a:gd name="connsiteX1-261" fmla="*/ 2503916 w 3428999"/>
              <a:gd name="connsiteY1-262" fmla="*/ 4177472 h 5059017"/>
              <a:gd name="connsiteX2-263" fmla="*/ 1580321 w 3428999"/>
              <a:gd name="connsiteY2-264" fmla="*/ 4224132 h 5059017"/>
              <a:gd name="connsiteX3-265" fmla="*/ 174846 w 3428999"/>
              <a:gd name="connsiteY3-266" fmla="*/ 4959349 h 5059017"/>
              <a:gd name="connsiteX4-267" fmla="*/ 0 w 3428999"/>
              <a:gd name="connsiteY4-268" fmla="*/ 5059017 h 5059017"/>
              <a:gd name="connsiteX0-269" fmla="*/ 3254153 w 3254153"/>
              <a:gd name="connsiteY0-270" fmla="*/ 0 h 4959349"/>
              <a:gd name="connsiteX1-271" fmla="*/ 2329070 w 3254153"/>
              <a:gd name="connsiteY1-272" fmla="*/ 4177472 h 4959349"/>
              <a:gd name="connsiteX2-273" fmla="*/ 1405475 w 3254153"/>
              <a:gd name="connsiteY2-274" fmla="*/ 4224132 h 4959349"/>
              <a:gd name="connsiteX3-275" fmla="*/ 0 w 3254153"/>
              <a:gd name="connsiteY3-276" fmla="*/ 4959349 h 4959349"/>
              <a:gd name="connsiteX4-277" fmla="*/ 401623 w 3254153"/>
              <a:gd name="connsiteY4-278" fmla="*/ 4214191 h 4959349"/>
              <a:gd name="connsiteX0-279" fmla="*/ 3363483 w 3363483"/>
              <a:gd name="connsiteY0-280" fmla="*/ 0 h 4969288"/>
              <a:gd name="connsiteX1-281" fmla="*/ 2438400 w 3363483"/>
              <a:gd name="connsiteY1-282" fmla="*/ 4177472 h 4969288"/>
              <a:gd name="connsiteX2-283" fmla="*/ 1514805 w 3363483"/>
              <a:gd name="connsiteY2-284" fmla="*/ 4224132 h 4969288"/>
              <a:gd name="connsiteX3-285" fmla="*/ 0 w 3363483"/>
              <a:gd name="connsiteY3-286" fmla="*/ 4969288 h 4969288"/>
              <a:gd name="connsiteX4-287" fmla="*/ 510953 w 3363483"/>
              <a:gd name="connsiteY4-288" fmla="*/ 4214191 h 4969288"/>
              <a:gd name="connsiteX0-289" fmla="*/ 3343605 w 3343605"/>
              <a:gd name="connsiteY0-290" fmla="*/ 0 h 4780444"/>
              <a:gd name="connsiteX1-291" fmla="*/ 2438400 w 3343605"/>
              <a:gd name="connsiteY1-292" fmla="*/ 3988628 h 4780444"/>
              <a:gd name="connsiteX2-293" fmla="*/ 1514805 w 3343605"/>
              <a:gd name="connsiteY2-294" fmla="*/ 4035288 h 4780444"/>
              <a:gd name="connsiteX3-295" fmla="*/ 0 w 3343605"/>
              <a:gd name="connsiteY3-296" fmla="*/ 4780444 h 4780444"/>
              <a:gd name="connsiteX4-297" fmla="*/ 510953 w 3343605"/>
              <a:gd name="connsiteY4-298" fmla="*/ 4025347 h 4780444"/>
              <a:gd name="connsiteX0-299" fmla="*/ 3343605 w 3343605"/>
              <a:gd name="connsiteY0-300" fmla="*/ 0 h 4780444"/>
              <a:gd name="connsiteX1-301" fmla="*/ 2418522 w 3343605"/>
              <a:gd name="connsiteY1-302" fmla="*/ 3968750 h 4780444"/>
              <a:gd name="connsiteX2-303" fmla="*/ 1514805 w 3343605"/>
              <a:gd name="connsiteY2-304" fmla="*/ 4035288 h 4780444"/>
              <a:gd name="connsiteX3-305" fmla="*/ 0 w 3343605"/>
              <a:gd name="connsiteY3-306" fmla="*/ 4780444 h 4780444"/>
              <a:gd name="connsiteX4-307" fmla="*/ 510953 w 3343605"/>
              <a:gd name="connsiteY4-308" fmla="*/ 4025347 h 4780444"/>
              <a:gd name="connsiteX0-309" fmla="*/ 3343605 w 3343605"/>
              <a:gd name="connsiteY0-310" fmla="*/ 0 h 4780444"/>
              <a:gd name="connsiteX1-311" fmla="*/ 2418522 w 3343605"/>
              <a:gd name="connsiteY1-312" fmla="*/ 3968750 h 4780444"/>
              <a:gd name="connsiteX2-313" fmla="*/ 1504866 w 3343605"/>
              <a:gd name="connsiteY2-314" fmla="*/ 4025349 h 4780444"/>
              <a:gd name="connsiteX3-315" fmla="*/ 0 w 3343605"/>
              <a:gd name="connsiteY3-316" fmla="*/ 4780444 h 4780444"/>
              <a:gd name="connsiteX4-317" fmla="*/ 510953 w 3343605"/>
              <a:gd name="connsiteY4-318" fmla="*/ 4025347 h 4780444"/>
              <a:gd name="connsiteX0-319" fmla="*/ 3343605 w 3343605"/>
              <a:gd name="connsiteY0-320" fmla="*/ 0 h 4780444"/>
              <a:gd name="connsiteX1-321" fmla="*/ 2418522 w 3343605"/>
              <a:gd name="connsiteY1-322" fmla="*/ 3968750 h 4780444"/>
              <a:gd name="connsiteX2-323" fmla="*/ 1504866 w 3343605"/>
              <a:gd name="connsiteY2-324" fmla="*/ 3995531 h 4780444"/>
              <a:gd name="connsiteX3-325" fmla="*/ 0 w 3343605"/>
              <a:gd name="connsiteY3-326" fmla="*/ 4780444 h 4780444"/>
              <a:gd name="connsiteX4-327" fmla="*/ 510953 w 3343605"/>
              <a:gd name="connsiteY4-328" fmla="*/ 4025347 h 4780444"/>
              <a:gd name="connsiteX0-329" fmla="*/ 3363483 w 3363483"/>
              <a:gd name="connsiteY0-330" fmla="*/ 0 h 4780444"/>
              <a:gd name="connsiteX1-331" fmla="*/ 2438400 w 3363483"/>
              <a:gd name="connsiteY1-332" fmla="*/ 3968750 h 4780444"/>
              <a:gd name="connsiteX2-333" fmla="*/ 1524744 w 3363483"/>
              <a:gd name="connsiteY2-334" fmla="*/ 3995531 h 4780444"/>
              <a:gd name="connsiteX3-335" fmla="*/ 0 w 3363483"/>
              <a:gd name="connsiteY3-336" fmla="*/ 4780444 h 4780444"/>
              <a:gd name="connsiteX4-337" fmla="*/ 530831 w 3363483"/>
              <a:gd name="connsiteY4-338" fmla="*/ 4025347 h 4780444"/>
              <a:gd name="connsiteX0-339" fmla="*/ 4536300 w 4536300"/>
              <a:gd name="connsiteY0-340" fmla="*/ 0 h 5655088"/>
              <a:gd name="connsiteX1-341" fmla="*/ 2438400 w 4536300"/>
              <a:gd name="connsiteY1-342" fmla="*/ 4843394 h 5655088"/>
              <a:gd name="connsiteX2-343" fmla="*/ 1524744 w 4536300"/>
              <a:gd name="connsiteY2-344" fmla="*/ 4870175 h 5655088"/>
              <a:gd name="connsiteX3-345" fmla="*/ 0 w 4536300"/>
              <a:gd name="connsiteY3-346" fmla="*/ 5655088 h 5655088"/>
              <a:gd name="connsiteX4-347" fmla="*/ 530831 w 4536300"/>
              <a:gd name="connsiteY4-348" fmla="*/ 4899991 h 5655088"/>
              <a:gd name="connsiteX0-349" fmla="*/ 4536300 w 4536300"/>
              <a:gd name="connsiteY0-350" fmla="*/ 0 h 6036090"/>
              <a:gd name="connsiteX1-351" fmla="*/ 3829879 w 4536300"/>
              <a:gd name="connsiteY1-352" fmla="*/ 6036090 h 6036090"/>
              <a:gd name="connsiteX2-353" fmla="*/ 1524744 w 4536300"/>
              <a:gd name="connsiteY2-354" fmla="*/ 4870175 h 6036090"/>
              <a:gd name="connsiteX3-355" fmla="*/ 0 w 4536300"/>
              <a:gd name="connsiteY3-356" fmla="*/ 5655088 h 6036090"/>
              <a:gd name="connsiteX4-357" fmla="*/ 530831 w 4536300"/>
              <a:gd name="connsiteY4-358" fmla="*/ 4899991 h 6036090"/>
              <a:gd name="connsiteX0-359" fmla="*/ 4536300 w 4536300"/>
              <a:gd name="connsiteY0-360" fmla="*/ 0 h 6016212"/>
              <a:gd name="connsiteX1-361" fmla="*/ 3780183 w 4536300"/>
              <a:gd name="connsiteY1-362" fmla="*/ 6016212 h 6016212"/>
              <a:gd name="connsiteX2-363" fmla="*/ 1524744 w 4536300"/>
              <a:gd name="connsiteY2-364" fmla="*/ 4870175 h 6016212"/>
              <a:gd name="connsiteX3-365" fmla="*/ 0 w 4536300"/>
              <a:gd name="connsiteY3-366" fmla="*/ 5655088 h 6016212"/>
              <a:gd name="connsiteX4-367" fmla="*/ 530831 w 4536300"/>
              <a:gd name="connsiteY4-368" fmla="*/ 4899991 h 6016212"/>
              <a:gd name="connsiteX0-369" fmla="*/ 4536300 w 4536300"/>
              <a:gd name="connsiteY0-370" fmla="*/ 0 h 6016212"/>
              <a:gd name="connsiteX1-371" fmla="*/ 3780183 w 4536300"/>
              <a:gd name="connsiteY1-372" fmla="*/ 6016212 h 6016212"/>
              <a:gd name="connsiteX2-373" fmla="*/ 928396 w 4536300"/>
              <a:gd name="connsiteY2-374" fmla="*/ 5655367 h 6016212"/>
              <a:gd name="connsiteX3-375" fmla="*/ 0 w 4536300"/>
              <a:gd name="connsiteY3-376" fmla="*/ 5655088 h 6016212"/>
              <a:gd name="connsiteX4-377" fmla="*/ 530831 w 4536300"/>
              <a:gd name="connsiteY4-378" fmla="*/ 4899991 h 6016212"/>
              <a:gd name="connsiteX0-379" fmla="*/ 5212160 w 5212160"/>
              <a:gd name="connsiteY0-380" fmla="*/ 0 h 6211679"/>
              <a:gd name="connsiteX1-381" fmla="*/ 4456043 w 5212160"/>
              <a:gd name="connsiteY1-382" fmla="*/ 6016212 h 6211679"/>
              <a:gd name="connsiteX2-383" fmla="*/ 1604256 w 5212160"/>
              <a:gd name="connsiteY2-384" fmla="*/ 5655367 h 6211679"/>
              <a:gd name="connsiteX3-385" fmla="*/ 0 w 5212160"/>
              <a:gd name="connsiteY3-386" fmla="*/ 6211679 h 6211679"/>
              <a:gd name="connsiteX4-387" fmla="*/ 1206691 w 5212160"/>
              <a:gd name="connsiteY4-388" fmla="*/ 4899991 h 6211679"/>
              <a:gd name="connsiteX0-389" fmla="*/ 5212160 w 5212160"/>
              <a:gd name="connsiteY0-390" fmla="*/ 0 h 6211679"/>
              <a:gd name="connsiteX1-391" fmla="*/ 4456043 w 5212160"/>
              <a:gd name="connsiteY1-392" fmla="*/ 6016212 h 6211679"/>
              <a:gd name="connsiteX2-393" fmla="*/ 1604256 w 5212160"/>
              <a:gd name="connsiteY2-394" fmla="*/ 5655367 h 6211679"/>
              <a:gd name="connsiteX3-395" fmla="*/ 0 w 5212160"/>
              <a:gd name="connsiteY3-396" fmla="*/ 6211679 h 6211679"/>
              <a:gd name="connsiteX4-397" fmla="*/ 332048 w 5212160"/>
              <a:gd name="connsiteY4-398" fmla="*/ 5854147 h 6211679"/>
              <a:gd name="connsiteX0-399" fmla="*/ 5202221 w 5202221"/>
              <a:gd name="connsiteY0-400" fmla="*/ 0 h 6161983"/>
              <a:gd name="connsiteX1-401" fmla="*/ 4446104 w 5202221"/>
              <a:gd name="connsiteY1-402" fmla="*/ 6016212 h 6161983"/>
              <a:gd name="connsiteX2-403" fmla="*/ 1594317 w 5202221"/>
              <a:gd name="connsiteY2-404" fmla="*/ 5655367 h 6161983"/>
              <a:gd name="connsiteX3-405" fmla="*/ 0 w 5202221"/>
              <a:gd name="connsiteY3-406" fmla="*/ 6161983 h 6161983"/>
              <a:gd name="connsiteX4-407" fmla="*/ 322109 w 5202221"/>
              <a:gd name="connsiteY4-408" fmla="*/ 5854147 h 6161983"/>
              <a:gd name="connsiteX0-409" fmla="*/ 5202221 w 5202221"/>
              <a:gd name="connsiteY0-410" fmla="*/ 0 h 6161983"/>
              <a:gd name="connsiteX1-411" fmla="*/ 4446104 w 5202221"/>
              <a:gd name="connsiteY1-412" fmla="*/ 6016212 h 6161983"/>
              <a:gd name="connsiteX2-413" fmla="*/ 1584378 w 5202221"/>
              <a:gd name="connsiteY2-414" fmla="*/ 5635488 h 6161983"/>
              <a:gd name="connsiteX3-415" fmla="*/ 0 w 5202221"/>
              <a:gd name="connsiteY3-416" fmla="*/ 6161983 h 6161983"/>
              <a:gd name="connsiteX4-417" fmla="*/ 322109 w 5202221"/>
              <a:gd name="connsiteY4-418" fmla="*/ 5854147 h 6161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202221" h="6161983">
                <a:moveTo>
                  <a:pt x="5202221" y="0"/>
                </a:moveTo>
                <a:lnTo>
                  <a:pt x="4446104" y="6016212"/>
                </a:lnTo>
                <a:lnTo>
                  <a:pt x="1584378" y="5635488"/>
                </a:lnTo>
                <a:lnTo>
                  <a:pt x="0" y="6161983"/>
                </a:lnTo>
                <a:lnTo>
                  <a:pt x="322109" y="5854147"/>
                </a:lnTo>
              </a:path>
            </a:pathLst>
          </a:cu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 userDrawn="1"/>
        </p:nvSpPr>
        <p:spPr>
          <a:xfrm rot="3612283">
            <a:off x="5652514" y="6271751"/>
            <a:ext cx="528427" cy="45554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 userDrawn="1"/>
        </p:nvSpPr>
        <p:spPr>
          <a:xfrm rot="2027861">
            <a:off x="11248120" y="5208830"/>
            <a:ext cx="1181752" cy="101875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36021" y="6192078"/>
            <a:ext cx="564061" cy="5640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45970" y="5390641"/>
            <a:ext cx="450489" cy="450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 userDrawn="1"/>
        </p:nvCxnSpPr>
        <p:spPr>
          <a:xfrm flipH="1">
            <a:off x="10077352" y="5565912"/>
            <a:ext cx="1085611" cy="119022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 userDrawn="1"/>
        </p:nvCxnSpPr>
        <p:spPr>
          <a:xfrm flipH="1">
            <a:off x="9744230" y="6192078"/>
            <a:ext cx="584961" cy="64133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 userDrawn="1"/>
        </p:nvSpPr>
        <p:spPr>
          <a:xfrm>
            <a:off x="11744824" y="1758000"/>
            <a:ext cx="500099" cy="500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11713580" y="1251186"/>
            <a:ext cx="288236" cy="288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 userDrawn="1"/>
        </p:nvSpPr>
        <p:spPr>
          <a:xfrm>
            <a:off x="11263091" y="941203"/>
            <a:ext cx="450489" cy="450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CB567-5C73-4B46-B0C5-2ED1539C1D1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73851-F3B7-4F4F-9DEB-9B994898A1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759970" y="1317337"/>
            <a:ext cx="849315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校园招聘</a:t>
            </a:r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7" t="17342" r="9703" b="31835"/>
          <a:stretch>
            <a:fillRect/>
          </a:stretch>
        </p:blipFill>
        <p:spPr>
          <a:xfrm>
            <a:off x="2062080" y="1909407"/>
            <a:ext cx="8167112" cy="212407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4" t="21943" r="18257" b="33026"/>
          <a:stretch>
            <a:fillRect/>
          </a:stretch>
        </p:blipFill>
        <p:spPr>
          <a:xfrm>
            <a:off x="2727749" y="3836505"/>
            <a:ext cx="6503888" cy="14066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直接连接符 51"/>
          <p:cNvCxnSpPr/>
          <p:nvPr/>
        </p:nvCxnSpPr>
        <p:spPr>
          <a:xfrm flipH="1">
            <a:off x="11085869" y="5032374"/>
            <a:ext cx="1142257" cy="125233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>
            <a:off x="10339283" y="5645308"/>
            <a:ext cx="1142257" cy="125233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H="1">
            <a:off x="11018342" y="5529786"/>
            <a:ext cx="1142257" cy="125233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8"/>
          <p:cNvSpPr/>
          <p:nvPr/>
        </p:nvSpPr>
        <p:spPr>
          <a:xfrm>
            <a:off x="4047076" y="24433"/>
            <a:ext cx="7415088" cy="5924054"/>
          </a:xfrm>
          <a:custGeom>
            <a:avLst/>
            <a:gdLst>
              <a:gd name="connsiteX0" fmla="*/ 0 w 9004852"/>
              <a:gd name="connsiteY0" fmla="*/ 0 h 4780721"/>
              <a:gd name="connsiteX1" fmla="*/ 9004852 w 9004852"/>
              <a:gd name="connsiteY1" fmla="*/ 0 h 4780721"/>
              <a:gd name="connsiteX2" fmla="*/ 9004852 w 9004852"/>
              <a:gd name="connsiteY2" fmla="*/ 4780721 h 4780721"/>
              <a:gd name="connsiteX3" fmla="*/ 0 w 9004852"/>
              <a:gd name="connsiteY3" fmla="*/ 4780721 h 4780721"/>
              <a:gd name="connsiteX4" fmla="*/ 0 w 9004852"/>
              <a:gd name="connsiteY4" fmla="*/ 0 h 4780721"/>
              <a:gd name="connsiteX0-1" fmla="*/ 0 w 9531626"/>
              <a:gd name="connsiteY0-2" fmla="*/ 934278 h 4780721"/>
              <a:gd name="connsiteX1-3" fmla="*/ 9531626 w 9531626"/>
              <a:gd name="connsiteY1-4" fmla="*/ 0 h 4780721"/>
              <a:gd name="connsiteX2-5" fmla="*/ 9531626 w 9531626"/>
              <a:gd name="connsiteY2-6" fmla="*/ 4780721 h 4780721"/>
              <a:gd name="connsiteX3-7" fmla="*/ 526774 w 9531626"/>
              <a:gd name="connsiteY3-8" fmla="*/ 4780721 h 4780721"/>
              <a:gd name="connsiteX4-9" fmla="*/ 0 w 9531626"/>
              <a:gd name="connsiteY4-10" fmla="*/ 934278 h 4780721"/>
              <a:gd name="connsiteX0-11" fmla="*/ 0 w 9809921"/>
              <a:gd name="connsiteY0-12" fmla="*/ 864705 h 4711148"/>
              <a:gd name="connsiteX1-13" fmla="*/ 9809921 w 9809921"/>
              <a:gd name="connsiteY1-14" fmla="*/ 0 h 4711148"/>
              <a:gd name="connsiteX2-15" fmla="*/ 9531626 w 9809921"/>
              <a:gd name="connsiteY2-16" fmla="*/ 4711148 h 4711148"/>
              <a:gd name="connsiteX3-17" fmla="*/ 526774 w 9809921"/>
              <a:gd name="connsiteY3-18" fmla="*/ 4711148 h 4711148"/>
              <a:gd name="connsiteX4-19" fmla="*/ 0 w 9809921"/>
              <a:gd name="connsiteY4-20" fmla="*/ 864705 h 4711148"/>
              <a:gd name="connsiteX0-21" fmla="*/ 0 w 9809921"/>
              <a:gd name="connsiteY0-22" fmla="*/ 864705 h 4711148"/>
              <a:gd name="connsiteX1-23" fmla="*/ 9809921 w 9809921"/>
              <a:gd name="connsiteY1-24" fmla="*/ 0 h 4711148"/>
              <a:gd name="connsiteX2-25" fmla="*/ 8756374 w 9809921"/>
              <a:gd name="connsiteY2-26" fmla="*/ 4701209 h 4711148"/>
              <a:gd name="connsiteX3-27" fmla="*/ 526774 w 9809921"/>
              <a:gd name="connsiteY3-28" fmla="*/ 4711148 h 4711148"/>
              <a:gd name="connsiteX4-29" fmla="*/ 0 w 9809921"/>
              <a:gd name="connsiteY4-30" fmla="*/ 864705 h 4711148"/>
              <a:gd name="connsiteX0-31" fmla="*/ 0 w 9809921"/>
              <a:gd name="connsiteY0-32" fmla="*/ 864705 h 4711148"/>
              <a:gd name="connsiteX1-33" fmla="*/ 9809921 w 9809921"/>
              <a:gd name="connsiteY1-34" fmla="*/ 0 h 4711148"/>
              <a:gd name="connsiteX2-35" fmla="*/ 8756374 w 9809921"/>
              <a:gd name="connsiteY2-36" fmla="*/ 4701209 h 4711148"/>
              <a:gd name="connsiteX3-37" fmla="*/ 6450496 w 9809921"/>
              <a:gd name="connsiteY3-38" fmla="*/ 4701208 h 4711148"/>
              <a:gd name="connsiteX4-39" fmla="*/ 526774 w 9809921"/>
              <a:gd name="connsiteY4-40" fmla="*/ 4711148 h 4711148"/>
              <a:gd name="connsiteX5" fmla="*/ 0 w 9809921"/>
              <a:gd name="connsiteY5" fmla="*/ 864705 h 4711148"/>
              <a:gd name="connsiteX0-41" fmla="*/ 0 w 9809921"/>
              <a:gd name="connsiteY0-42" fmla="*/ 864705 h 4721087"/>
              <a:gd name="connsiteX1-43" fmla="*/ 9809921 w 9809921"/>
              <a:gd name="connsiteY1-44" fmla="*/ 0 h 4721087"/>
              <a:gd name="connsiteX2-45" fmla="*/ 8756374 w 9809921"/>
              <a:gd name="connsiteY2-46" fmla="*/ 4701209 h 4721087"/>
              <a:gd name="connsiteX3-47" fmla="*/ 7792278 w 9809921"/>
              <a:gd name="connsiteY3-48" fmla="*/ 4721087 h 4721087"/>
              <a:gd name="connsiteX4-49" fmla="*/ 6450496 w 9809921"/>
              <a:gd name="connsiteY4-50" fmla="*/ 4701208 h 4721087"/>
              <a:gd name="connsiteX5-51" fmla="*/ 526774 w 9809921"/>
              <a:gd name="connsiteY5-52" fmla="*/ 4711148 h 4721087"/>
              <a:gd name="connsiteX6" fmla="*/ 0 w 9809921"/>
              <a:gd name="connsiteY6" fmla="*/ 864705 h 4721087"/>
              <a:gd name="connsiteX0-53" fmla="*/ 0 w 9809921"/>
              <a:gd name="connsiteY0-54" fmla="*/ 864705 h 4721087"/>
              <a:gd name="connsiteX1-55" fmla="*/ 9809921 w 9809921"/>
              <a:gd name="connsiteY1-56" fmla="*/ 0 h 4721087"/>
              <a:gd name="connsiteX2-57" fmla="*/ 8756374 w 9809921"/>
              <a:gd name="connsiteY2-58" fmla="*/ 4701209 h 4721087"/>
              <a:gd name="connsiteX3-59" fmla="*/ 7792278 w 9809921"/>
              <a:gd name="connsiteY3-60" fmla="*/ 4721087 h 4721087"/>
              <a:gd name="connsiteX4-61" fmla="*/ 7116417 w 9809921"/>
              <a:gd name="connsiteY4-62" fmla="*/ 4711147 h 4721087"/>
              <a:gd name="connsiteX5-63" fmla="*/ 6450496 w 9809921"/>
              <a:gd name="connsiteY5-64" fmla="*/ 4701208 h 4721087"/>
              <a:gd name="connsiteX6-65" fmla="*/ 526774 w 9809921"/>
              <a:gd name="connsiteY6-66" fmla="*/ 4711148 h 4721087"/>
              <a:gd name="connsiteX7" fmla="*/ 0 w 9809921"/>
              <a:gd name="connsiteY7" fmla="*/ 864705 h 4721087"/>
              <a:gd name="connsiteX0-67" fmla="*/ 0 w 9809921"/>
              <a:gd name="connsiteY0-68" fmla="*/ 864705 h 5685182"/>
              <a:gd name="connsiteX1-69" fmla="*/ 9809921 w 9809921"/>
              <a:gd name="connsiteY1-70" fmla="*/ 0 h 5685182"/>
              <a:gd name="connsiteX2-71" fmla="*/ 8756374 w 9809921"/>
              <a:gd name="connsiteY2-72" fmla="*/ 4701209 h 5685182"/>
              <a:gd name="connsiteX3-73" fmla="*/ 7792278 w 9809921"/>
              <a:gd name="connsiteY3-74" fmla="*/ 4721087 h 5685182"/>
              <a:gd name="connsiteX4-75" fmla="*/ 5784574 w 9809921"/>
              <a:gd name="connsiteY4-76" fmla="*/ 5685182 h 5685182"/>
              <a:gd name="connsiteX5-77" fmla="*/ 6450496 w 9809921"/>
              <a:gd name="connsiteY5-78" fmla="*/ 4701208 h 5685182"/>
              <a:gd name="connsiteX6-79" fmla="*/ 526774 w 9809921"/>
              <a:gd name="connsiteY6-80" fmla="*/ 4711148 h 5685182"/>
              <a:gd name="connsiteX7-81" fmla="*/ 0 w 9809921"/>
              <a:gd name="connsiteY7-82" fmla="*/ 864705 h 5685182"/>
              <a:gd name="connsiteX0-83" fmla="*/ 0 w 9809921"/>
              <a:gd name="connsiteY0-84" fmla="*/ 646044 h 5685182"/>
              <a:gd name="connsiteX1-85" fmla="*/ 9809921 w 9809921"/>
              <a:gd name="connsiteY1-86" fmla="*/ 0 h 5685182"/>
              <a:gd name="connsiteX2-87" fmla="*/ 8756374 w 9809921"/>
              <a:gd name="connsiteY2-88" fmla="*/ 4701209 h 5685182"/>
              <a:gd name="connsiteX3-89" fmla="*/ 7792278 w 9809921"/>
              <a:gd name="connsiteY3-90" fmla="*/ 4721087 h 5685182"/>
              <a:gd name="connsiteX4-91" fmla="*/ 5784574 w 9809921"/>
              <a:gd name="connsiteY4-92" fmla="*/ 5685182 h 5685182"/>
              <a:gd name="connsiteX5-93" fmla="*/ 6450496 w 9809921"/>
              <a:gd name="connsiteY5-94" fmla="*/ 4701208 h 5685182"/>
              <a:gd name="connsiteX6-95" fmla="*/ 526774 w 9809921"/>
              <a:gd name="connsiteY6-96" fmla="*/ 4711148 h 5685182"/>
              <a:gd name="connsiteX7-97" fmla="*/ 0 w 9809921"/>
              <a:gd name="connsiteY7-98" fmla="*/ 646044 h 5685182"/>
              <a:gd name="connsiteX0-99" fmla="*/ 0 w 9782195"/>
              <a:gd name="connsiteY0-100" fmla="*/ 336987 h 5685182"/>
              <a:gd name="connsiteX1-101" fmla="*/ 9782195 w 9782195"/>
              <a:gd name="connsiteY1-102" fmla="*/ 0 h 5685182"/>
              <a:gd name="connsiteX2-103" fmla="*/ 8728648 w 9782195"/>
              <a:gd name="connsiteY2-104" fmla="*/ 4701209 h 5685182"/>
              <a:gd name="connsiteX3-105" fmla="*/ 7764552 w 9782195"/>
              <a:gd name="connsiteY3-106" fmla="*/ 4721087 h 5685182"/>
              <a:gd name="connsiteX4-107" fmla="*/ 5756848 w 9782195"/>
              <a:gd name="connsiteY4-108" fmla="*/ 5685182 h 5685182"/>
              <a:gd name="connsiteX5-109" fmla="*/ 6422770 w 9782195"/>
              <a:gd name="connsiteY5-110" fmla="*/ 4701208 h 5685182"/>
              <a:gd name="connsiteX6-111" fmla="*/ 499048 w 9782195"/>
              <a:gd name="connsiteY6-112" fmla="*/ 4711148 h 5685182"/>
              <a:gd name="connsiteX7-113" fmla="*/ 0 w 9782195"/>
              <a:gd name="connsiteY7-114" fmla="*/ 336987 h 5685182"/>
              <a:gd name="connsiteX0-115" fmla="*/ 0 w 9601985"/>
              <a:gd name="connsiteY0-116" fmla="*/ 314373 h 5685182"/>
              <a:gd name="connsiteX1-117" fmla="*/ 9601985 w 9601985"/>
              <a:gd name="connsiteY1-118" fmla="*/ 0 h 5685182"/>
              <a:gd name="connsiteX2-119" fmla="*/ 8548438 w 9601985"/>
              <a:gd name="connsiteY2-120" fmla="*/ 4701209 h 5685182"/>
              <a:gd name="connsiteX3-121" fmla="*/ 7584342 w 9601985"/>
              <a:gd name="connsiteY3-122" fmla="*/ 4721087 h 5685182"/>
              <a:gd name="connsiteX4-123" fmla="*/ 5576638 w 9601985"/>
              <a:gd name="connsiteY4-124" fmla="*/ 5685182 h 5685182"/>
              <a:gd name="connsiteX5-125" fmla="*/ 6242560 w 9601985"/>
              <a:gd name="connsiteY5-126" fmla="*/ 4701208 h 5685182"/>
              <a:gd name="connsiteX6-127" fmla="*/ 318838 w 9601985"/>
              <a:gd name="connsiteY6-128" fmla="*/ 4711148 h 5685182"/>
              <a:gd name="connsiteX7-129" fmla="*/ 0 w 9601985"/>
              <a:gd name="connsiteY7-130" fmla="*/ 314373 h 5685182"/>
              <a:gd name="connsiteX0-131" fmla="*/ 0 w 9601985"/>
              <a:gd name="connsiteY0-132" fmla="*/ 314373 h 5685182"/>
              <a:gd name="connsiteX1-133" fmla="*/ 9601985 w 9601985"/>
              <a:gd name="connsiteY1-134" fmla="*/ 0 h 5685182"/>
              <a:gd name="connsiteX2-135" fmla="*/ 8548438 w 9601985"/>
              <a:gd name="connsiteY2-136" fmla="*/ 4701209 h 5685182"/>
              <a:gd name="connsiteX3-137" fmla="*/ 7584342 w 9601985"/>
              <a:gd name="connsiteY3-138" fmla="*/ 4721087 h 5685182"/>
              <a:gd name="connsiteX4-139" fmla="*/ 5576638 w 9601985"/>
              <a:gd name="connsiteY4-140" fmla="*/ 5685182 h 5685182"/>
              <a:gd name="connsiteX5-141" fmla="*/ 6242560 w 9601985"/>
              <a:gd name="connsiteY5-142" fmla="*/ 4701208 h 5685182"/>
              <a:gd name="connsiteX6-143" fmla="*/ 554499 w 9601985"/>
              <a:gd name="connsiteY6-144" fmla="*/ 4718686 h 5685182"/>
              <a:gd name="connsiteX7-145" fmla="*/ 0 w 9601985"/>
              <a:gd name="connsiteY7-146" fmla="*/ 314373 h 5685182"/>
              <a:gd name="connsiteX0-147" fmla="*/ 0 w 9601985"/>
              <a:gd name="connsiteY0-148" fmla="*/ 314373 h 5685182"/>
              <a:gd name="connsiteX1-149" fmla="*/ 9601985 w 9601985"/>
              <a:gd name="connsiteY1-150" fmla="*/ 0 h 5685182"/>
              <a:gd name="connsiteX2-151" fmla="*/ 8548438 w 9601985"/>
              <a:gd name="connsiteY2-152" fmla="*/ 4701209 h 5685182"/>
              <a:gd name="connsiteX3-153" fmla="*/ 7584342 w 9601985"/>
              <a:gd name="connsiteY3-154" fmla="*/ 4721087 h 5685182"/>
              <a:gd name="connsiteX4-155" fmla="*/ 5576638 w 9601985"/>
              <a:gd name="connsiteY4-156" fmla="*/ 5685182 h 5685182"/>
              <a:gd name="connsiteX5-157" fmla="*/ 6242560 w 9601985"/>
              <a:gd name="connsiteY5-158" fmla="*/ 4701208 h 5685182"/>
              <a:gd name="connsiteX6-159" fmla="*/ 554499 w 9601985"/>
              <a:gd name="connsiteY6-160" fmla="*/ 4718686 h 5685182"/>
              <a:gd name="connsiteX7-161" fmla="*/ 1692 w 9601985"/>
              <a:gd name="connsiteY7-162" fmla="*/ 633734 h 5685182"/>
              <a:gd name="connsiteX8" fmla="*/ 0 w 9601985"/>
              <a:gd name="connsiteY8" fmla="*/ 314373 h 5685182"/>
              <a:gd name="connsiteX0-163" fmla="*/ 0 w 9601985"/>
              <a:gd name="connsiteY0-164" fmla="*/ 314373 h 5685182"/>
              <a:gd name="connsiteX1-165" fmla="*/ 9601985 w 9601985"/>
              <a:gd name="connsiteY1-166" fmla="*/ 0 h 5685182"/>
              <a:gd name="connsiteX2-167" fmla="*/ 8548438 w 9601985"/>
              <a:gd name="connsiteY2-168" fmla="*/ 4701209 h 5685182"/>
              <a:gd name="connsiteX3-169" fmla="*/ 7584342 w 9601985"/>
              <a:gd name="connsiteY3-170" fmla="*/ 4721087 h 5685182"/>
              <a:gd name="connsiteX4-171" fmla="*/ 5576638 w 9601985"/>
              <a:gd name="connsiteY4-172" fmla="*/ 5685182 h 5685182"/>
              <a:gd name="connsiteX5-173" fmla="*/ 6242560 w 9601985"/>
              <a:gd name="connsiteY5-174" fmla="*/ 4701208 h 5685182"/>
              <a:gd name="connsiteX6-175" fmla="*/ 554499 w 9601985"/>
              <a:gd name="connsiteY6-176" fmla="*/ 4718686 h 5685182"/>
              <a:gd name="connsiteX7-177" fmla="*/ 112591 w 9601985"/>
              <a:gd name="connsiteY7-178" fmla="*/ 1432760 h 5685182"/>
              <a:gd name="connsiteX8-179" fmla="*/ 1692 w 9601985"/>
              <a:gd name="connsiteY8-180" fmla="*/ 633734 h 5685182"/>
              <a:gd name="connsiteX9" fmla="*/ 0 w 9601985"/>
              <a:gd name="connsiteY9" fmla="*/ 314373 h 5685182"/>
              <a:gd name="connsiteX0-181" fmla="*/ 0 w 9601985"/>
              <a:gd name="connsiteY0-182" fmla="*/ 314373 h 5685182"/>
              <a:gd name="connsiteX1-183" fmla="*/ 9601985 w 9601985"/>
              <a:gd name="connsiteY1-184" fmla="*/ 0 h 5685182"/>
              <a:gd name="connsiteX2-185" fmla="*/ 8548438 w 9601985"/>
              <a:gd name="connsiteY2-186" fmla="*/ 4701209 h 5685182"/>
              <a:gd name="connsiteX3-187" fmla="*/ 7584342 w 9601985"/>
              <a:gd name="connsiteY3-188" fmla="*/ 4721087 h 5685182"/>
              <a:gd name="connsiteX4-189" fmla="*/ 5576638 w 9601985"/>
              <a:gd name="connsiteY4-190" fmla="*/ 5685182 h 5685182"/>
              <a:gd name="connsiteX5-191" fmla="*/ 6242560 w 9601985"/>
              <a:gd name="connsiteY5-192" fmla="*/ 4701208 h 5685182"/>
              <a:gd name="connsiteX6-193" fmla="*/ 554499 w 9601985"/>
              <a:gd name="connsiteY6-194" fmla="*/ 4718686 h 5685182"/>
              <a:gd name="connsiteX7-195" fmla="*/ 112591 w 9601985"/>
              <a:gd name="connsiteY7-196" fmla="*/ 1432760 h 5685182"/>
              <a:gd name="connsiteX8-197" fmla="*/ 29418 w 9601985"/>
              <a:gd name="connsiteY8-198" fmla="*/ 995558 h 5685182"/>
              <a:gd name="connsiteX9-199" fmla="*/ 1692 w 9601985"/>
              <a:gd name="connsiteY9-200" fmla="*/ 633734 h 5685182"/>
              <a:gd name="connsiteX10" fmla="*/ 0 w 9601985"/>
              <a:gd name="connsiteY10" fmla="*/ 314373 h 5685182"/>
              <a:gd name="connsiteX0-201" fmla="*/ 1259781 w 10861766"/>
              <a:gd name="connsiteY0-202" fmla="*/ 314373 h 5685182"/>
              <a:gd name="connsiteX1-203" fmla="*/ 10861766 w 10861766"/>
              <a:gd name="connsiteY1-204" fmla="*/ 0 h 5685182"/>
              <a:gd name="connsiteX2-205" fmla="*/ 9808219 w 10861766"/>
              <a:gd name="connsiteY2-206" fmla="*/ 4701209 h 5685182"/>
              <a:gd name="connsiteX3-207" fmla="*/ 8844123 w 10861766"/>
              <a:gd name="connsiteY3-208" fmla="*/ 4721087 h 5685182"/>
              <a:gd name="connsiteX4-209" fmla="*/ 6836419 w 10861766"/>
              <a:gd name="connsiteY4-210" fmla="*/ 5685182 h 5685182"/>
              <a:gd name="connsiteX5-211" fmla="*/ 7502341 w 10861766"/>
              <a:gd name="connsiteY5-212" fmla="*/ 4701208 h 5685182"/>
              <a:gd name="connsiteX6-213" fmla="*/ 1814280 w 10861766"/>
              <a:gd name="connsiteY6-214" fmla="*/ 4718686 h 5685182"/>
              <a:gd name="connsiteX7-215" fmla="*/ 1372372 w 10861766"/>
              <a:gd name="connsiteY7-216" fmla="*/ 1432760 h 5685182"/>
              <a:gd name="connsiteX8-217" fmla="*/ 0 w 10861766"/>
              <a:gd name="connsiteY8-218" fmla="*/ 1885038 h 5685182"/>
              <a:gd name="connsiteX9-219" fmla="*/ 1261473 w 10861766"/>
              <a:gd name="connsiteY9-220" fmla="*/ 633734 h 5685182"/>
              <a:gd name="connsiteX10-221" fmla="*/ 1259781 w 10861766"/>
              <a:gd name="connsiteY10-222" fmla="*/ 314373 h 5685182"/>
              <a:gd name="connsiteX0-223" fmla="*/ 1259781 w 10861766"/>
              <a:gd name="connsiteY0-224" fmla="*/ 314373 h 4721087"/>
              <a:gd name="connsiteX1-225" fmla="*/ 10861766 w 10861766"/>
              <a:gd name="connsiteY1-226" fmla="*/ 0 h 4721087"/>
              <a:gd name="connsiteX2-227" fmla="*/ 9808219 w 10861766"/>
              <a:gd name="connsiteY2-228" fmla="*/ 4701209 h 4721087"/>
              <a:gd name="connsiteX3-229" fmla="*/ 8844123 w 10861766"/>
              <a:gd name="connsiteY3-230" fmla="*/ 4721087 h 4721087"/>
              <a:gd name="connsiteX4-231" fmla="*/ 7502341 w 10861766"/>
              <a:gd name="connsiteY4-232" fmla="*/ 4701208 h 4721087"/>
              <a:gd name="connsiteX5-233" fmla="*/ 1814280 w 10861766"/>
              <a:gd name="connsiteY5-234" fmla="*/ 4718686 h 4721087"/>
              <a:gd name="connsiteX6-235" fmla="*/ 1372372 w 10861766"/>
              <a:gd name="connsiteY6-236" fmla="*/ 1432760 h 4721087"/>
              <a:gd name="connsiteX7-237" fmla="*/ 0 w 10861766"/>
              <a:gd name="connsiteY7-238" fmla="*/ 1885038 h 4721087"/>
              <a:gd name="connsiteX8-239" fmla="*/ 1261473 w 10861766"/>
              <a:gd name="connsiteY8-240" fmla="*/ 633734 h 4721087"/>
              <a:gd name="connsiteX9-241" fmla="*/ 1259781 w 10861766"/>
              <a:gd name="connsiteY9-242" fmla="*/ 314373 h 4721087"/>
              <a:gd name="connsiteX0-243" fmla="*/ 1259781 w 10861766"/>
              <a:gd name="connsiteY0-244" fmla="*/ 314373 h 4718686"/>
              <a:gd name="connsiteX1-245" fmla="*/ 10861766 w 10861766"/>
              <a:gd name="connsiteY1-246" fmla="*/ 0 h 4718686"/>
              <a:gd name="connsiteX2-247" fmla="*/ 9808219 w 10861766"/>
              <a:gd name="connsiteY2-248" fmla="*/ 4701209 h 4718686"/>
              <a:gd name="connsiteX3-249" fmla="*/ 7502341 w 10861766"/>
              <a:gd name="connsiteY3-250" fmla="*/ 4701208 h 4718686"/>
              <a:gd name="connsiteX4-251" fmla="*/ 1814280 w 10861766"/>
              <a:gd name="connsiteY4-252" fmla="*/ 4718686 h 4718686"/>
              <a:gd name="connsiteX5-253" fmla="*/ 1372372 w 10861766"/>
              <a:gd name="connsiteY5-254" fmla="*/ 1432760 h 4718686"/>
              <a:gd name="connsiteX6-255" fmla="*/ 0 w 10861766"/>
              <a:gd name="connsiteY6-256" fmla="*/ 1885038 h 4718686"/>
              <a:gd name="connsiteX7-257" fmla="*/ 1261473 w 10861766"/>
              <a:gd name="connsiteY7-258" fmla="*/ 633734 h 4718686"/>
              <a:gd name="connsiteX8-259" fmla="*/ 1259781 w 10861766"/>
              <a:gd name="connsiteY8-260" fmla="*/ 314373 h 4718686"/>
              <a:gd name="connsiteX0-261" fmla="*/ 1259781 w 10861766"/>
              <a:gd name="connsiteY0-262" fmla="*/ 314373 h 4718686"/>
              <a:gd name="connsiteX1-263" fmla="*/ 10861766 w 10861766"/>
              <a:gd name="connsiteY1-264" fmla="*/ 0 h 4718686"/>
              <a:gd name="connsiteX2-265" fmla="*/ 9808219 w 10861766"/>
              <a:gd name="connsiteY2-266" fmla="*/ 4701209 h 4718686"/>
              <a:gd name="connsiteX3-267" fmla="*/ 1814280 w 10861766"/>
              <a:gd name="connsiteY3-268" fmla="*/ 4718686 h 4718686"/>
              <a:gd name="connsiteX4-269" fmla="*/ 1372372 w 10861766"/>
              <a:gd name="connsiteY4-270" fmla="*/ 1432760 h 4718686"/>
              <a:gd name="connsiteX5-271" fmla="*/ 0 w 10861766"/>
              <a:gd name="connsiteY5-272" fmla="*/ 1885038 h 4718686"/>
              <a:gd name="connsiteX6-273" fmla="*/ 1261473 w 10861766"/>
              <a:gd name="connsiteY6-274" fmla="*/ 633734 h 4718686"/>
              <a:gd name="connsiteX7-275" fmla="*/ 1259781 w 10861766"/>
              <a:gd name="connsiteY7-276" fmla="*/ 314373 h 47186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81" y="connsiteY7-82"/>
              </a:cxn>
            </a:cxnLst>
            <a:rect l="l" t="t" r="r" b="b"/>
            <a:pathLst>
              <a:path w="10861766" h="4718686">
                <a:moveTo>
                  <a:pt x="1259781" y="314373"/>
                </a:moveTo>
                <a:lnTo>
                  <a:pt x="10861766" y="0"/>
                </a:lnTo>
                <a:lnTo>
                  <a:pt x="9808219" y="4701209"/>
                </a:lnTo>
                <a:lnTo>
                  <a:pt x="1814280" y="4718686"/>
                </a:lnTo>
                <a:lnTo>
                  <a:pt x="1372372" y="1432760"/>
                </a:lnTo>
                <a:lnTo>
                  <a:pt x="0" y="1885038"/>
                </a:lnTo>
                <a:lnTo>
                  <a:pt x="1261473" y="633734"/>
                </a:lnTo>
                <a:lnTo>
                  <a:pt x="1259781" y="31437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8"/>
          <p:cNvSpPr/>
          <p:nvPr/>
        </p:nvSpPr>
        <p:spPr>
          <a:xfrm>
            <a:off x="4234069" y="178186"/>
            <a:ext cx="7787751" cy="6221782"/>
          </a:xfrm>
          <a:custGeom>
            <a:avLst/>
            <a:gdLst>
              <a:gd name="connsiteX0" fmla="*/ 0 w 9004852"/>
              <a:gd name="connsiteY0" fmla="*/ 0 h 4780721"/>
              <a:gd name="connsiteX1" fmla="*/ 9004852 w 9004852"/>
              <a:gd name="connsiteY1" fmla="*/ 0 h 4780721"/>
              <a:gd name="connsiteX2" fmla="*/ 9004852 w 9004852"/>
              <a:gd name="connsiteY2" fmla="*/ 4780721 h 4780721"/>
              <a:gd name="connsiteX3" fmla="*/ 0 w 9004852"/>
              <a:gd name="connsiteY3" fmla="*/ 4780721 h 4780721"/>
              <a:gd name="connsiteX4" fmla="*/ 0 w 9004852"/>
              <a:gd name="connsiteY4" fmla="*/ 0 h 4780721"/>
              <a:gd name="connsiteX0-1" fmla="*/ 0 w 9531626"/>
              <a:gd name="connsiteY0-2" fmla="*/ 934278 h 4780721"/>
              <a:gd name="connsiteX1-3" fmla="*/ 9531626 w 9531626"/>
              <a:gd name="connsiteY1-4" fmla="*/ 0 h 4780721"/>
              <a:gd name="connsiteX2-5" fmla="*/ 9531626 w 9531626"/>
              <a:gd name="connsiteY2-6" fmla="*/ 4780721 h 4780721"/>
              <a:gd name="connsiteX3-7" fmla="*/ 526774 w 9531626"/>
              <a:gd name="connsiteY3-8" fmla="*/ 4780721 h 4780721"/>
              <a:gd name="connsiteX4-9" fmla="*/ 0 w 9531626"/>
              <a:gd name="connsiteY4-10" fmla="*/ 934278 h 4780721"/>
              <a:gd name="connsiteX0-11" fmla="*/ 0 w 9809921"/>
              <a:gd name="connsiteY0-12" fmla="*/ 864705 h 4711148"/>
              <a:gd name="connsiteX1-13" fmla="*/ 9809921 w 9809921"/>
              <a:gd name="connsiteY1-14" fmla="*/ 0 h 4711148"/>
              <a:gd name="connsiteX2-15" fmla="*/ 9531626 w 9809921"/>
              <a:gd name="connsiteY2-16" fmla="*/ 4711148 h 4711148"/>
              <a:gd name="connsiteX3-17" fmla="*/ 526774 w 9809921"/>
              <a:gd name="connsiteY3-18" fmla="*/ 4711148 h 4711148"/>
              <a:gd name="connsiteX4-19" fmla="*/ 0 w 9809921"/>
              <a:gd name="connsiteY4-20" fmla="*/ 864705 h 4711148"/>
              <a:gd name="connsiteX0-21" fmla="*/ 0 w 9809921"/>
              <a:gd name="connsiteY0-22" fmla="*/ 864705 h 4711148"/>
              <a:gd name="connsiteX1-23" fmla="*/ 9809921 w 9809921"/>
              <a:gd name="connsiteY1-24" fmla="*/ 0 h 4711148"/>
              <a:gd name="connsiteX2-25" fmla="*/ 8756374 w 9809921"/>
              <a:gd name="connsiteY2-26" fmla="*/ 4701209 h 4711148"/>
              <a:gd name="connsiteX3-27" fmla="*/ 526774 w 9809921"/>
              <a:gd name="connsiteY3-28" fmla="*/ 4711148 h 4711148"/>
              <a:gd name="connsiteX4-29" fmla="*/ 0 w 9809921"/>
              <a:gd name="connsiteY4-30" fmla="*/ 864705 h 4711148"/>
              <a:gd name="connsiteX0-31" fmla="*/ 0 w 9809921"/>
              <a:gd name="connsiteY0-32" fmla="*/ 864705 h 4711148"/>
              <a:gd name="connsiteX1-33" fmla="*/ 9809921 w 9809921"/>
              <a:gd name="connsiteY1-34" fmla="*/ 0 h 4711148"/>
              <a:gd name="connsiteX2-35" fmla="*/ 8756374 w 9809921"/>
              <a:gd name="connsiteY2-36" fmla="*/ 4701209 h 4711148"/>
              <a:gd name="connsiteX3-37" fmla="*/ 6450496 w 9809921"/>
              <a:gd name="connsiteY3-38" fmla="*/ 4701208 h 4711148"/>
              <a:gd name="connsiteX4-39" fmla="*/ 526774 w 9809921"/>
              <a:gd name="connsiteY4-40" fmla="*/ 4711148 h 4711148"/>
              <a:gd name="connsiteX5" fmla="*/ 0 w 9809921"/>
              <a:gd name="connsiteY5" fmla="*/ 864705 h 4711148"/>
              <a:gd name="connsiteX0-41" fmla="*/ 0 w 9809921"/>
              <a:gd name="connsiteY0-42" fmla="*/ 864705 h 4721087"/>
              <a:gd name="connsiteX1-43" fmla="*/ 9809921 w 9809921"/>
              <a:gd name="connsiteY1-44" fmla="*/ 0 h 4721087"/>
              <a:gd name="connsiteX2-45" fmla="*/ 8756374 w 9809921"/>
              <a:gd name="connsiteY2-46" fmla="*/ 4701209 h 4721087"/>
              <a:gd name="connsiteX3-47" fmla="*/ 7792278 w 9809921"/>
              <a:gd name="connsiteY3-48" fmla="*/ 4721087 h 4721087"/>
              <a:gd name="connsiteX4-49" fmla="*/ 6450496 w 9809921"/>
              <a:gd name="connsiteY4-50" fmla="*/ 4701208 h 4721087"/>
              <a:gd name="connsiteX5-51" fmla="*/ 526774 w 9809921"/>
              <a:gd name="connsiteY5-52" fmla="*/ 4711148 h 4721087"/>
              <a:gd name="connsiteX6" fmla="*/ 0 w 9809921"/>
              <a:gd name="connsiteY6" fmla="*/ 864705 h 4721087"/>
              <a:gd name="connsiteX0-53" fmla="*/ 0 w 9809921"/>
              <a:gd name="connsiteY0-54" fmla="*/ 864705 h 4721087"/>
              <a:gd name="connsiteX1-55" fmla="*/ 9809921 w 9809921"/>
              <a:gd name="connsiteY1-56" fmla="*/ 0 h 4721087"/>
              <a:gd name="connsiteX2-57" fmla="*/ 8756374 w 9809921"/>
              <a:gd name="connsiteY2-58" fmla="*/ 4701209 h 4721087"/>
              <a:gd name="connsiteX3-59" fmla="*/ 7792278 w 9809921"/>
              <a:gd name="connsiteY3-60" fmla="*/ 4721087 h 4721087"/>
              <a:gd name="connsiteX4-61" fmla="*/ 7116417 w 9809921"/>
              <a:gd name="connsiteY4-62" fmla="*/ 4711147 h 4721087"/>
              <a:gd name="connsiteX5-63" fmla="*/ 6450496 w 9809921"/>
              <a:gd name="connsiteY5-64" fmla="*/ 4701208 h 4721087"/>
              <a:gd name="connsiteX6-65" fmla="*/ 526774 w 9809921"/>
              <a:gd name="connsiteY6-66" fmla="*/ 4711148 h 4721087"/>
              <a:gd name="connsiteX7" fmla="*/ 0 w 9809921"/>
              <a:gd name="connsiteY7" fmla="*/ 864705 h 4721087"/>
              <a:gd name="connsiteX0-67" fmla="*/ 0 w 9809921"/>
              <a:gd name="connsiteY0-68" fmla="*/ 864705 h 5685182"/>
              <a:gd name="connsiteX1-69" fmla="*/ 9809921 w 9809921"/>
              <a:gd name="connsiteY1-70" fmla="*/ 0 h 5685182"/>
              <a:gd name="connsiteX2-71" fmla="*/ 8756374 w 9809921"/>
              <a:gd name="connsiteY2-72" fmla="*/ 4701209 h 5685182"/>
              <a:gd name="connsiteX3-73" fmla="*/ 7792278 w 9809921"/>
              <a:gd name="connsiteY3-74" fmla="*/ 4721087 h 5685182"/>
              <a:gd name="connsiteX4-75" fmla="*/ 5784574 w 9809921"/>
              <a:gd name="connsiteY4-76" fmla="*/ 5685182 h 5685182"/>
              <a:gd name="connsiteX5-77" fmla="*/ 6450496 w 9809921"/>
              <a:gd name="connsiteY5-78" fmla="*/ 4701208 h 5685182"/>
              <a:gd name="connsiteX6-79" fmla="*/ 526774 w 9809921"/>
              <a:gd name="connsiteY6-80" fmla="*/ 4711148 h 5685182"/>
              <a:gd name="connsiteX7-81" fmla="*/ 0 w 9809921"/>
              <a:gd name="connsiteY7-82" fmla="*/ 864705 h 5685182"/>
              <a:gd name="connsiteX0-83" fmla="*/ 0 w 9809921"/>
              <a:gd name="connsiteY0-84" fmla="*/ 646044 h 5685182"/>
              <a:gd name="connsiteX1-85" fmla="*/ 9809921 w 9809921"/>
              <a:gd name="connsiteY1-86" fmla="*/ 0 h 5685182"/>
              <a:gd name="connsiteX2-87" fmla="*/ 8756374 w 9809921"/>
              <a:gd name="connsiteY2-88" fmla="*/ 4701209 h 5685182"/>
              <a:gd name="connsiteX3-89" fmla="*/ 7792278 w 9809921"/>
              <a:gd name="connsiteY3-90" fmla="*/ 4721087 h 5685182"/>
              <a:gd name="connsiteX4-91" fmla="*/ 5784574 w 9809921"/>
              <a:gd name="connsiteY4-92" fmla="*/ 5685182 h 5685182"/>
              <a:gd name="connsiteX5-93" fmla="*/ 6450496 w 9809921"/>
              <a:gd name="connsiteY5-94" fmla="*/ 4701208 h 5685182"/>
              <a:gd name="connsiteX6-95" fmla="*/ 526774 w 9809921"/>
              <a:gd name="connsiteY6-96" fmla="*/ 4711148 h 5685182"/>
              <a:gd name="connsiteX7-97" fmla="*/ 0 w 9809921"/>
              <a:gd name="connsiteY7-98" fmla="*/ 646044 h 5685182"/>
              <a:gd name="connsiteX0-99" fmla="*/ 0 w 9782195"/>
              <a:gd name="connsiteY0-100" fmla="*/ 336987 h 5685182"/>
              <a:gd name="connsiteX1-101" fmla="*/ 9782195 w 9782195"/>
              <a:gd name="connsiteY1-102" fmla="*/ 0 h 5685182"/>
              <a:gd name="connsiteX2-103" fmla="*/ 8728648 w 9782195"/>
              <a:gd name="connsiteY2-104" fmla="*/ 4701209 h 5685182"/>
              <a:gd name="connsiteX3-105" fmla="*/ 7764552 w 9782195"/>
              <a:gd name="connsiteY3-106" fmla="*/ 4721087 h 5685182"/>
              <a:gd name="connsiteX4-107" fmla="*/ 5756848 w 9782195"/>
              <a:gd name="connsiteY4-108" fmla="*/ 5685182 h 5685182"/>
              <a:gd name="connsiteX5-109" fmla="*/ 6422770 w 9782195"/>
              <a:gd name="connsiteY5-110" fmla="*/ 4701208 h 5685182"/>
              <a:gd name="connsiteX6-111" fmla="*/ 499048 w 9782195"/>
              <a:gd name="connsiteY6-112" fmla="*/ 4711148 h 5685182"/>
              <a:gd name="connsiteX7-113" fmla="*/ 0 w 9782195"/>
              <a:gd name="connsiteY7-114" fmla="*/ 336987 h 5685182"/>
              <a:gd name="connsiteX0-115" fmla="*/ 0 w 9601985"/>
              <a:gd name="connsiteY0-116" fmla="*/ 314373 h 5685182"/>
              <a:gd name="connsiteX1-117" fmla="*/ 9601985 w 9601985"/>
              <a:gd name="connsiteY1-118" fmla="*/ 0 h 5685182"/>
              <a:gd name="connsiteX2-119" fmla="*/ 8548438 w 9601985"/>
              <a:gd name="connsiteY2-120" fmla="*/ 4701209 h 5685182"/>
              <a:gd name="connsiteX3-121" fmla="*/ 7584342 w 9601985"/>
              <a:gd name="connsiteY3-122" fmla="*/ 4721087 h 5685182"/>
              <a:gd name="connsiteX4-123" fmla="*/ 5576638 w 9601985"/>
              <a:gd name="connsiteY4-124" fmla="*/ 5685182 h 5685182"/>
              <a:gd name="connsiteX5-125" fmla="*/ 6242560 w 9601985"/>
              <a:gd name="connsiteY5-126" fmla="*/ 4701208 h 5685182"/>
              <a:gd name="connsiteX6-127" fmla="*/ 318838 w 9601985"/>
              <a:gd name="connsiteY6-128" fmla="*/ 4711148 h 5685182"/>
              <a:gd name="connsiteX7-129" fmla="*/ 0 w 9601985"/>
              <a:gd name="connsiteY7-130" fmla="*/ 314373 h 5685182"/>
              <a:gd name="connsiteX0-131" fmla="*/ 0 w 9601985"/>
              <a:gd name="connsiteY0-132" fmla="*/ 314373 h 5685182"/>
              <a:gd name="connsiteX1-133" fmla="*/ 9601985 w 9601985"/>
              <a:gd name="connsiteY1-134" fmla="*/ 0 h 5685182"/>
              <a:gd name="connsiteX2-135" fmla="*/ 8548438 w 9601985"/>
              <a:gd name="connsiteY2-136" fmla="*/ 4701209 h 5685182"/>
              <a:gd name="connsiteX3-137" fmla="*/ 7584342 w 9601985"/>
              <a:gd name="connsiteY3-138" fmla="*/ 4721087 h 5685182"/>
              <a:gd name="connsiteX4-139" fmla="*/ 5576638 w 9601985"/>
              <a:gd name="connsiteY4-140" fmla="*/ 5685182 h 5685182"/>
              <a:gd name="connsiteX5-141" fmla="*/ 6242560 w 9601985"/>
              <a:gd name="connsiteY5-142" fmla="*/ 4701208 h 5685182"/>
              <a:gd name="connsiteX6-143" fmla="*/ 554499 w 9601985"/>
              <a:gd name="connsiteY6-144" fmla="*/ 4718686 h 5685182"/>
              <a:gd name="connsiteX7-145" fmla="*/ 0 w 9601985"/>
              <a:gd name="connsiteY7-146" fmla="*/ 314373 h 5685182"/>
              <a:gd name="connsiteX0-147" fmla="*/ 0 w 9601985"/>
              <a:gd name="connsiteY0-148" fmla="*/ 314373 h 5685182"/>
              <a:gd name="connsiteX1-149" fmla="*/ 9601985 w 9601985"/>
              <a:gd name="connsiteY1-150" fmla="*/ 0 h 5685182"/>
              <a:gd name="connsiteX2-151" fmla="*/ 8548438 w 9601985"/>
              <a:gd name="connsiteY2-152" fmla="*/ 4701209 h 5685182"/>
              <a:gd name="connsiteX3-153" fmla="*/ 7584342 w 9601985"/>
              <a:gd name="connsiteY3-154" fmla="*/ 4721087 h 5685182"/>
              <a:gd name="connsiteX4-155" fmla="*/ 5576638 w 9601985"/>
              <a:gd name="connsiteY4-156" fmla="*/ 5685182 h 5685182"/>
              <a:gd name="connsiteX5-157" fmla="*/ 6242560 w 9601985"/>
              <a:gd name="connsiteY5-158" fmla="*/ 4701208 h 5685182"/>
              <a:gd name="connsiteX6-159" fmla="*/ 554499 w 9601985"/>
              <a:gd name="connsiteY6-160" fmla="*/ 4718686 h 5685182"/>
              <a:gd name="connsiteX7-161" fmla="*/ 1692 w 9601985"/>
              <a:gd name="connsiteY7-162" fmla="*/ 633734 h 5685182"/>
              <a:gd name="connsiteX8" fmla="*/ 0 w 9601985"/>
              <a:gd name="connsiteY8" fmla="*/ 314373 h 5685182"/>
              <a:gd name="connsiteX0-163" fmla="*/ 0 w 9601985"/>
              <a:gd name="connsiteY0-164" fmla="*/ 314373 h 5685182"/>
              <a:gd name="connsiteX1-165" fmla="*/ 9601985 w 9601985"/>
              <a:gd name="connsiteY1-166" fmla="*/ 0 h 5685182"/>
              <a:gd name="connsiteX2-167" fmla="*/ 8548438 w 9601985"/>
              <a:gd name="connsiteY2-168" fmla="*/ 4701209 h 5685182"/>
              <a:gd name="connsiteX3-169" fmla="*/ 7584342 w 9601985"/>
              <a:gd name="connsiteY3-170" fmla="*/ 4721087 h 5685182"/>
              <a:gd name="connsiteX4-171" fmla="*/ 5576638 w 9601985"/>
              <a:gd name="connsiteY4-172" fmla="*/ 5685182 h 5685182"/>
              <a:gd name="connsiteX5-173" fmla="*/ 6242560 w 9601985"/>
              <a:gd name="connsiteY5-174" fmla="*/ 4701208 h 5685182"/>
              <a:gd name="connsiteX6-175" fmla="*/ 554499 w 9601985"/>
              <a:gd name="connsiteY6-176" fmla="*/ 4718686 h 5685182"/>
              <a:gd name="connsiteX7-177" fmla="*/ 112591 w 9601985"/>
              <a:gd name="connsiteY7-178" fmla="*/ 1432760 h 5685182"/>
              <a:gd name="connsiteX8-179" fmla="*/ 1692 w 9601985"/>
              <a:gd name="connsiteY8-180" fmla="*/ 633734 h 5685182"/>
              <a:gd name="connsiteX9" fmla="*/ 0 w 9601985"/>
              <a:gd name="connsiteY9" fmla="*/ 314373 h 5685182"/>
              <a:gd name="connsiteX0-181" fmla="*/ 0 w 9601985"/>
              <a:gd name="connsiteY0-182" fmla="*/ 314373 h 5685182"/>
              <a:gd name="connsiteX1-183" fmla="*/ 9601985 w 9601985"/>
              <a:gd name="connsiteY1-184" fmla="*/ 0 h 5685182"/>
              <a:gd name="connsiteX2-185" fmla="*/ 8548438 w 9601985"/>
              <a:gd name="connsiteY2-186" fmla="*/ 4701209 h 5685182"/>
              <a:gd name="connsiteX3-187" fmla="*/ 7584342 w 9601985"/>
              <a:gd name="connsiteY3-188" fmla="*/ 4721087 h 5685182"/>
              <a:gd name="connsiteX4-189" fmla="*/ 5576638 w 9601985"/>
              <a:gd name="connsiteY4-190" fmla="*/ 5685182 h 5685182"/>
              <a:gd name="connsiteX5-191" fmla="*/ 6242560 w 9601985"/>
              <a:gd name="connsiteY5-192" fmla="*/ 4701208 h 5685182"/>
              <a:gd name="connsiteX6-193" fmla="*/ 554499 w 9601985"/>
              <a:gd name="connsiteY6-194" fmla="*/ 4718686 h 5685182"/>
              <a:gd name="connsiteX7-195" fmla="*/ 112591 w 9601985"/>
              <a:gd name="connsiteY7-196" fmla="*/ 1432760 h 5685182"/>
              <a:gd name="connsiteX8-197" fmla="*/ 29418 w 9601985"/>
              <a:gd name="connsiteY8-198" fmla="*/ 995558 h 5685182"/>
              <a:gd name="connsiteX9-199" fmla="*/ 1692 w 9601985"/>
              <a:gd name="connsiteY9-200" fmla="*/ 633734 h 5685182"/>
              <a:gd name="connsiteX10" fmla="*/ 0 w 9601985"/>
              <a:gd name="connsiteY10" fmla="*/ 314373 h 5685182"/>
              <a:gd name="connsiteX0-201" fmla="*/ 1259781 w 10861766"/>
              <a:gd name="connsiteY0-202" fmla="*/ 314373 h 5685182"/>
              <a:gd name="connsiteX1-203" fmla="*/ 10861766 w 10861766"/>
              <a:gd name="connsiteY1-204" fmla="*/ 0 h 5685182"/>
              <a:gd name="connsiteX2-205" fmla="*/ 9808219 w 10861766"/>
              <a:gd name="connsiteY2-206" fmla="*/ 4701209 h 5685182"/>
              <a:gd name="connsiteX3-207" fmla="*/ 8844123 w 10861766"/>
              <a:gd name="connsiteY3-208" fmla="*/ 4721087 h 5685182"/>
              <a:gd name="connsiteX4-209" fmla="*/ 6836419 w 10861766"/>
              <a:gd name="connsiteY4-210" fmla="*/ 5685182 h 5685182"/>
              <a:gd name="connsiteX5-211" fmla="*/ 7502341 w 10861766"/>
              <a:gd name="connsiteY5-212" fmla="*/ 4701208 h 5685182"/>
              <a:gd name="connsiteX6-213" fmla="*/ 1814280 w 10861766"/>
              <a:gd name="connsiteY6-214" fmla="*/ 4718686 h 5685182"/>
              <a:gd name="connsiteX7-215" fmla="*/ 1372372 w 10861766"/>
              <a:gd name="connsiteY7-216" fmla="*/ 1432760 h 5685182"/>
              <a:gd name="connsiteX8-217" fmla="*/ 0 w 10861766"/>
              <a:gd name="connsiteY8-218" fmla="*/ 1885038 h 5685182"/>
              <a:gd name="connsiteX9-219" fmla="*/ 1261473 w 10861766"/>
              <a:gd name="connsiteY9-220" fmla="*/ 633734 h 5685182"/>
              <a:gd name="connsiteX10-221" fmla="*/ 1259781 w 10861766"/>
              <a:gd name="connsiteY10-222" fmla="*/ 314373 h 5685182"/>
              <a:gd name="connsiteX0-223" fmla="*/ 1259781 w 10861766"/>
              <a:gd name="connsiteY0-224" fmla="*/ 314373 h 4721087"/>
              <a:gd name="connsiteX1-225" fmla="*/ 10861766 w 10861766"/>
              <a:gd name="connsiteY1-226" fmla="*/ 0 h 4721087"/>
              <a:gd name="connsiteX2-227" fmla="*/ 9808219 w 10861766"/>
              <a:gd name="connsiteY2-228" fmla="*/ 4701209 h 4721087"/>
              <a:gd name="connsiteX3-229" fmla="*/ 8844123 w 10861766"/>
              <a:gd name="connsiteY3-230" fmla="*/ 4721087 h 4721087"/>
              <a:gd name="connsiteX4-231" fmla="*/ 7502341 w 10861766"/>
              <a:gd name="connsiteY4-232" fmla="*/ 4701208 h 4721087"/>
              <a:gd name="connsiteX5-233" fmla="*/ 1814280 w 10861766"/>
              <a:gd name="connsiteY5-234" fmla="*/ 4718686 h 4721087"/>
              <a:gd name="connsiteX6-235" fmla="*/ 1372372 w 10861766"/>
              <a:gd name="connsiteY6-236" fmla="*/ 1432760 h 4721087"/>
              <a:gd name="connsiteX7-237" fmla="*/ 0 w 10861766"/>
              <a:gd name="connsiteY7-238" fmla="*/ 1885038 h 4721087"/>
              <a:gd name="connsiteX8-239" fmla="*/ 1261473 w 10861766"/>
              <a:gd name="connsiteY8-240" fmla="*/ 633734 h 4721087"/>
              <a:gd name="connsiteX9-241" fmla="*/ 1259781 w 10861766"/>
              <a:gd name="connsiteY9-242" fmla="*/ 314373 h 4721087"/>
              <a:gd name="connsiteX0-243" fmla="*/ 1259781 w 10861766"/>
              <a:gd name="connsiteY0-244" fmla="*/ 314373 h 4718686"/>
              <a:gd name="connsiteX1-245" fmla="*/ 10861766 w 10861766"/>
              <a:gd name="connsiteY1-246" fmla="*/ 0 h 4718686"/>
              <a:gd name="connsiteX2-247" fmla="*/ 9808219 w 10861766"/>
              <a:gd name="connsiteY2-248" fmla="*/ 4701209 h 4718686"/>
              <a:gd name="connsiteX3-249" fmla="*/ 7502341 w 10861766"/>
              <a:gd name="connsiteY3-250" fmla="*/ 4701208 h 4718686"/>
              <a:gd name="connsiteX4-251" fmla="*/ 1814280 w 10861766"/>
              <a:gd name="connsiteY4-252" fmla="*/ 4718686 h 4718686"/>
              <a:gd name="connsiteX5-253" fmla="*/ 1372372 w 10861766"/>
              <a:gd name="connsiteY5-254" fmla="*/ 1432760 h 4718686"/>
              <a:gd name="connsiteX6-255" fmla="*/ 0 w 10861766"/>
              <a:gd name="connsiteY6-256" fmla="*/ 1885038 h 4718686"/>
              <a:gd name="connsiteX7-257" fmla="*/ 1261473 w 10861766"/>
              <a:gd name="connsiteY7-258" fmla="*/ 633734 h 4718686"/>
              <a:gd name="connsiteX8-259" fmla="*/ 1259781 w 10861766"/>
              <a:gd name="connsiteY8-260" fmla="*/ 314373 h 4718686"/>
              <a:gd name="connsiteX0-261" fmla="*/ 1259781 w 10861766"/>
              <a:gd name="connsiteY0-262" fmla="*/ 314373 h 4718686"/>
              <a:gd name="connsiteX1-263" fmla="*/ 10861766 w 10861766"/>
              <a:gd name="connsiteY1-264" fmla="*/ 0 h 4718686"/>
              <a:gd name="connsiteX2-265" fmla="*/ 9808219 w 10861766"/>
              <a:gd name="connsiteY2-266" fmla="*/ 4701209 h 4718686"/>
              <a:gd name="connsiteX3-267" fmla="*/ 1814280 w 10861766"/>
              <a:gd name="connsiteY3-268" fmla="*/ 4718686 h 4718686"/>
              <a:gd name="connsiteX4-269" fmla="*/ 1372372 w 10861766"/>
              <a:gd name="connsiteY4-270" fmla="*/ 1432760 h 4718686"/>
              <a:gd name="connsiteX5-271" fmla="*/ 0 w 10861766"/>
              <a:gd name="connsiteY5-272" fmla="*/ 1885038 h 4718686"/>
              <a:gd name="connsiteX6-273" fmla="*/ 1261473 w 10861766"/>
              <a:gd name="connsiteY6-274" fmla="*/ 633734 h 4718686"/>
              <a:gd name="connsiteX7-275" fmla="*/ 1259781 w 10861766"/>
              <a:gd name="connsiteY7-276" fmla="*/ 314373 h 47186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51" y="connsiteY5-52"/>
              </a:cxn>
              <a:cxn ang="0">
                <a:pos x="connsiteX6-65" y="connsiteY6-66"/>
              </a:cxn>
              <a:cxn ang="0">
                <a:pos x="connsiteX7-81" y="connsiteY7-82"/>
              </a:cxn>
            </a:cxnLst>
            <a:rect l="l" t="t" r="r" b="b"/>
            <a:pathLst>
              <a:path w="10861766" h="4718686">
                <a:moveTo>
                  <a:pt x="1259781" y="314373"/>
                </a:moveTo>
                <a:lnTo>
                  <a:pt x="10861766" y="0"/>
                </a:lnTo>
                <a:lnTo>
                  <a:pt x="9808219" y="4701209"/>
                </a:lnTo>
                <a:lnTo>
                  <a:pt x="1814280" y="4718686"/>
                </a:lnTo>
                <a:lnTo>
                  <a:pt x="1372372" y="1432760"/>
                </a:lnTo>
                <a:lnTo>
                  <a:pt x="0" y="1885038"/>
                </a:lnTo>
                <a:lnTo>
                  <a:pt x="1261473" y="633734"/>
                </a:lnTo>
                <a:lnTo>
                  <a:pt x="1259781" y="3143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70180" y="3514725"/>
            <a:ext cx="3651250" cy="1350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4"/>
          <p:cNvSpPr txBox="1"/>
          <p:nvPr/>
        </p:nvSpPr>
        <p:spPr>
          <a:xfrm flipH="1">
            <a:off x="488950" y="2643505"/>
            <a:ext cx="2906395" cy="8293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8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  <a:ea typeface="微软雅黑" panose="020B0503020204020204" pitchFamily="34" charset="-122"/>
                <a:sym typeface="宋体" panose="02010600030101010101" pitchFamily="2" charset="-122"/>
              </a:rPr>
              <a:t>CONTENT </a:t>
            </a:r>
            <a:endParaRPr lang="en-US" altLang="zh-CN" sz="4800" u="sng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charset="0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文本框 4"/>
          <p:cNvSpPr txBox="1"/>
          <p:nvPr/>
        </p:nvSpPr>
        <p:spPr>
          <a:xfrm flipH="1">
            <a:off x="1096645" y="3725545"/>
            <a:ext cx="1691005" cy="808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目录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083935" y="1124638"/>
            <a:ext cx="5937885" cy="756920"/>
            <a:chOff x="10481" y="1714"/>
            <a:chExt cx="9351" cy="1192"/>
          </a:xfrm>
        </p:grpSpPr>
        <p:sp>
          <p:nvSpPr>
            <p:cNvPr id="39" name="TextBox 25"/>
            <p:cNvSpPr txBox="1"/>
            <p:nvPr/>
          </p:nvSpPr>
          <p:spPr>
            <a:xfrm>
              <a:off x="10481" y="1882"/>
              <a:ext cx="1908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/>
              <a:r>
                <a:rPr lang="en-US" altLang="zh-CN" sz="2800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Part 1</a:t>
              </a:r>
              <a:endParaRPr lang="en-US" altLang="zh-CN" sz="28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0" name="TextBox 25"/>
            <p:cNvSpPr txBox="1"/>
            <p:nvPr/>
          </p:nvSpPr>
          <p:spPr>
            <a:xfrm>
              <a:off x="12394" y="1714"/>
              <a:ext cx="6541" cy="7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z="2400" strike="noStrike" noProof="1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请在此处输入所需标题</a:t>
              </a:r>
              <a:endParaRPr lang="zh-CN" altLang="zh-CN" sz="2400" strike="noStrike" noProof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25"/>
            <p:cNvSpPr txBox="1"/>
            <p:nvPr/>
          </p:nvSpPr>
          <p:spPr>
            <a:xfrm>
              <a:off x="12448" y="2324"/>
              <a:ext cx="7384" cy="58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enter the required title here</a:t>
              </a:r>
              <a:endParaRPr lang="zh-CN" altLang="zh-CN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935" y="2370987"/>
            <a:ext cx="5937885" cy="756920"/>
            <a:chOff x="10481" y="4016"/>
            <a:chExt cx="9351" cy="1192"/>
          </a:xfrm>
        </p:grpSpPr>
        <p:sp>
          <p:nvSpPr>
            <p:cNvPr id="36" name="TextBox 25"/>
            <p:cNvSpPr txBox="1"/>
            <p:nvPr/>
          </p:nvSpPr>
          <p:spPr>
            <a:xfrm>
              <a:off x="10481" y="4184"/>
              <a:ext cx="1908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/>
              <a:r>
                <a:rPr lang="en-US" altLang="zh-CN" sz="2800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Part 2</a:t>
              </a:r>
              <a:endParaRPr lang="en-US" altLang="zh-CN" sz="28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7" name="TextBox 25"/>
            <p:cNvSpPr txBox="1"/>
            <p:nvPr/>
          </p:nvSpPr>
          <p:spPr>
            <a:xfrm>
              <a:off x="12394" y="4016"/>
              <a:ext cx="6541" cy="7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z="2400" strike="noStrike" noProof="1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请在此处输入所需标题</a:t>
              </a:r>
              <a:endParaRPr lang="zh-CN" altLang="zh-CN" sz="2400" strike="noStrike" noProof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25"/>
            <p:cNvSpPr txBox="1"/>
            <p:nvPr/>
          </p:nvSpPr>
          <p:spPr>
            <a:xfrm>
              <a:off x="12448" y="4626"/>
              <a:ext cx="7384" cy="58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enter the required title here</a:t>
              </a:r>
              <a:endParaRPr lang="zh-CN" altLang="zh-CN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83935" y="3617336"/>
            <a:ext cx="5937885" cy="756920"/>
            <a:chOff x="10481" y="6318"/>
            <a:chExt cx="9351" cy="1192"/>
          </a:xfrm>
        </p:grpSpPr>
        <p:sp>
          <p:nvSpPr>
            <p:cNvPr id="33" name="TextBox 25"/>
            <p:cNvSpPr txBox="1"/>
            <p:nvPr/>
          </p:nvSpPr>
          <p:spPr>
            <a:xfrm>
              <a:off x="10481" y="6486"/>
              <a:ext cx="1908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/>
              <a:r>
                <a:rPr lang="en-US" altLang="zh-CN" sz="2800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Part 3</a:t>
              </a:r>
              <a:endParaRPr lang="en-US" altLang="zh-CN" sz="28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25"/>
            <p:cNvSpPr txBox="1"/>
            <p:nvPr/>
          </p:nvSpPr>
          <p:spPr>
            <a:xfrm>
              <a:off x="12394" y="6318"/>
              <a:ext cx="6541" cy="7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z="2400" strike="noStrike" noProof="1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请在此处输入所需标题</a:t>
              </a:r>
              <a:endParaRPr lang="zh-CN" altLang="zh-CN" sz="2400" strike="noStrike" noProof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25"/>
            <p:cNvSpPr txBox="1"/>
            <p:nvPr/>
          </p:nvSpPr>
          <p:spPr>
            <a:xfrm>
              <a:off x="12448" y="6928"/>
              <a:ext cx="7384" cy="58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enter the required title here</a:t>
              </a:r>
              <a:endParaRPr lang="zh-CN" altLang="zh-CN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083935" y="4863686"/>
            <a:ext cx="5937885" cy="755650"/>
            <a:chOff x="10481" y="8620"/>
            <a:chExt cx="9351" cy="1190"/>
          </a:xfrm>
        </p:grpSpPr>
        <p:sp>
          <p:nvSpPr>
            <p:cNvPr id="30" name="TextBox 25"/>
            <p:cNvSpPr txBox="1"/>
            <p:nvPr/>
          </p:nvSpPr>
          <p:spPr>
            <a:xfrm>
              <a:off x="10481" y="8788"/>
              <a:ext cx="1908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fontAlgn="base"/>
              <a:r>
                <a:rPr lang="en-US" altLang="zh-CN" sz="2800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Part 4</a:t>
              </a:r>
              <a:endParaRPr lang="en-US" altLang="zh-CN" sz="2800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25"/>
            <p:cNvSpPr txBox="1"/>
            <p:nvPr/>
          </p:nvSpPr>
          <p:spPr>
            <a:xfrm>
              <a:off x="12394" y="8620"/>
              <a:ext cx="6541" cy="72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z="2400" strike="noStrike" noProof="1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请在此处输入所需标题</a:t>
              </a:r>
              <a:endParaRPr lang="zh-CN" altLang="zh-CN" sz="2400" strike="noStrike" noProof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2" name="TextBox 25"/>
            <p:cNvSpPr txBox="1"/>
            <p:nvPr/>
          </p:nvSpPr>
          <p:spPr>
            <a:xfrm>
              <a:off x="12448" y="9230"/>
              <a:ext cx="7384" cy="5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 fontAlgn="base"/>
              <a:r>
                <a:rPr lang="zh-CN" altLang="zh-CN" strike="noStrike" noProof="1">
                  <a:solidFill>
                    <a:schemeClr val="bg1"/>
                  </a:solidFill>
                  <a:effectLst/>
                  <a:latin typeface="Impact" panose="020B0806030902050204" charset="0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enter the required title here</a:t>
              </a:r>
              <a:endParaRPr lang="zh-CN" altLang="zh-CN" strike="noStrike" noProof="1">
                <a:solidFill>
                  <a:schemeClr val="bg1"/>
                </a:solidFill>
                <a:effectLst/>
                <a:latin typeface="Impact" panose="020B0806030902050204" charset="0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4" name="直接连接符 43"/>
          <p:cNvCxnSpPr/>
          <p:nvPr/>
        </p:nvCxnSpPr>
        <p:spPr>
          <a:xfrm flipH="1">
            <a:off x="1849422" y="248478"/>
            <a:ext cx="1142257" cy="1252332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H="1">
            <a:off x="1015650" y="874644"/>
            <a:ext cx="1142257" cy="1252332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等腰三角形 45"/>
          <p:cNvSpPr/>
          <p:nvPr/>
        </p:nvSpPr>
        <p:spPr>
          <a:xfrm>
            <a:off x="543340" y="466046"/>
            <a:ext cx="854766" cy="736867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437230" y="4304112"/>
            <a:ext cx="288236" cy="28823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12646" y="5421008"/>
            <a:ext cx="1268894" cy="12688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664461" y="4564748"/>
            <a:ext cx="450489" cy="450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027861">
            <a:off x="11218945" y="4230780"/>
            <a:ext cx="1163536" cy="1003048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852242" y="4980882"/>
            <a:ext cx="500099" cy="500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296229" y="2854155"/>
            <a:ext cx="359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公司介绍篇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73829" y="3562041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charset="0"/>
              </a:rPr>
              <a:t>Company introduction article</a:t>
            </a:r>
            <a:endParaRPr lang="zh-CN" altLang="en-US" sz="24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49552" y="4418513"/>
            <a:ext cx="6692896" cy="400110"/>
            <a:chOff x="2749552" y="4587981"/>
            <a:chExt cx="6692896" cy="400110"/>
          </a:xfrm>
        </p:grpSpPr>
        <p:sp>
          <p:nvSpPr>
            <p:cNvPr id="5" name="文本框 4"/>
            <p:cNvSpPr txBox="1"/>
            <p:nvPr/>
          </p:nvSpPr>
          <p:spPr>
            <a:xfrm>
              <a:off x="2749552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351565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核心团队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953578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企业文化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55591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企业荣誉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200">
                <a:ln w="25400">
                  <a:solidFill>
                    <a:schemeClr val="bg1"/>
                  </a:solidFill>
                </a:ln>
                <a:gradFill>
                  <a:gsLst>
                    <a:gs pos="14000">
                      <a:srgbClr val="C00000"/>
                    </a:gs>
                    <a:gs pos="39000">
                      <a:srgbClr val="EFA1A1"/>
                    </a:gs>
                    <a:gs pos="72000">
                      <a:srgbClr val="C00000"/>
                    </a:gs>
                    <a:gs pos="100000">
                      <a:srgbClr val="8A0000"/>
                    </a:gs>
                  </a:gsLst>
                  <a:lin ang="8400000" scaled="0"/>
                </a:gradFill>
                <a:effectLst>
                  <a:outerShdw blurRad="50800" dist="88900" dir="15840000" algn="br" rotWithShape="0">
                    <a:prstClr val="black">
                      <a:alpha val="37000"/>
                    </a:prstClr>
                  </a:outerShdw>
                </a:effectLst>
                <a:latin typeface="+mj-lt"/>
                <a:ea typeface="锐字工房光明大黑简1.0" panose="02010600030101010101" pitchFamily="2" charset="-122"/>
              </a:defRPr>
            </a:lvl1pPr>
          </a:lstStyle>
          <a:p>
            <a:pPr algn="ctr"/>
            <a:r>
              <a:rPr lang="en-US" altLang="zh-CN" dirty="0">
                <a:ln w="25400">
                  <a:noFill/>
                </a:ln>
                <a:solidFill>
                  <a:schemeClr val="bg1"/>
                </a:solidFill>
                <a:effectLst/>
                <a:latin typeface="Impact" panose="020B0806030902050204" charset="0"/>
              </a:rPr>
              <a:t>PART  1</a:t>
            </a:r>
            <a:endParaRPr lang="zh-CN" altLang="en-US" dirty="0">
              <a:ln w="25400">
                <a:noFill/>
              </a:ln>
              <a:solidFill>
                <a:schemeClr val="bg1"/>
              </a:solidFill>
              <a:effectLst/>
              <a:latin typeface="Impact" panose="020B080603090205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560886" y="416077"/>
            <a:ext cx="1661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64974" y="452259"/>
            <a:ext cx="1973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Company profile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922452" y="841693"/>
            <a:ext cx="3785870" cy="967105"/>
            <a:chOff x="11862" y="2090"/>
            <a:chExt cx="5962" cy="1523"/>
          </a:xfrm>
        </p:grpSpPr>
        <p:sp>
          <p:nvSpPr>
            <p:cNvPr id="53" name="文本框 20"/>
            <p:cNvSpPr txBox="1"/>
            <p:nvPr/>
          </p:nvSpPr>
          <p:spPr>
            <a:xfrm flipH="1">
              <a:off x="11862" y="2090"/>
              <a:ext cx="3170" cy="72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文本框 30"/>
            <p:cNvSpPr txBox="1"/>
            <p:nvPr/>
          </p:nvSpPr>
          <p:spPr>
            <a:xfrm flipH="1">
              <a:off x="11919" y="2774"/>
              <a:ext cx="5905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922452" y="2156143"/>
            <a:ext cx="3785870" cy="967105"/>
            <a:chOff x="11910" y="4297"/>
            <a:chExt cx="5962" cy="1523"/>
          </a:xfrm>
        </p:grpSpPr>
        <p:sp>
          <p:nvSpPr>
            <p:cNvPr id="51" name="文本框 20"/>
            <p:cNvSpPr txBox="1"/>
            <p:nvPr/>
          </p:nvSpPr>
          <p:spPr>
            <a:xfrm flipH="1">
              <a:off x="11910" y="4297"/>
              <a:ext cx="3170" cy="72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文本框 3"/>
            <p:cNvSpPr txBox="1"/>
            <p:nvPr/>
          </p:nvSpPr>
          <p:spPr>
            <a:xfrm flipH="1">
              <a:off x="11967" y="4981"/>
              <a:ext cx="5905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922452" y="3470593"/>
            <a:ext cx="3785870" cy="967105"/>
            <a:chOff x="11862" y="6166"/>
            <a:chExt cx="5962" cy="1523"/>
          </a:xfrm>
        </p:grpSpPr>
        <p:sp>
          <p:nvSpPr>
            <p:cNvPr id="49" name="文本框 20"/>
            <p:cNvSpPr txBox="1"/>
            <p:nvPr/>
          </p:nvSpPr>
          <p:spPr>
            <a:xfrm flipH="1">
              <a:off x="11862" y="6166"/>
              <a:ext cx="3170" cy="72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文本框 5"/>
            <p:cNvSpPr txBox="1"/>
            <p:nvPr/>
          </p:nvSpPr>
          <p:spPr>
            <a:xfrm flipH="1">
              <a:off x="11919" y="6850"/>
              <a:ext cx="5905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922452" y="4785043"/>
            <a:ext cx="3785870" cy="967105"/>
            <a:chOff x="11862" y="6166"/>
            <a:chExt cx="5962" cy="1523"/>
          </a:xfrm>
        </p:grpSpPr>
        <p:sp>
          <p:nvSpPr>
            <p:cNvPr id="47" name="文本框 20"/>
            <p:cNvSpPr txBox="1"/>
            <p:nvPr/>
          </p:nvSpPr>
          <p:spPr>
            <a:xfrm flipH="1">
              <a:off x="11862" y="6166"/>
              <a:ext cx="3170" cy="72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文本框 11"/>
            <p:cNvSpPr txBox="1"/>
            <p:nvPr/>
          </p:nvSpPr>
          <p:spPr>
            <a:xfrm flipH="1">
              <a:off x="11919" y="6850"/>
              <a:ext cx="5905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5908992" y="962978"/>
            <a:ext cx="845820" cy="845820"/>
          </a:xfrm>
          <a:prstGeom prst="ellipse">
            <a:avLst/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908992" y="2277428"/>
            <a:ext cx="845820" cy="845820"/>
          </a:xfrm>
          <a:prstGeom prst="ellipse">
            <a:avLst/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908992" y="3591878"/>
            <a:ext cx="845820" cy="845820"/>
          </a:xfrm>
          <a:prstGeom prst="ellipse">
            <a:avLst/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  <a:sym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5908992" y="4906328"/>
            <a:ext cx="845820" cy="845820"/>
          </a:xfrm>
          <a:prstGeom prst="ellipse">
            <a:avLst/>
          </a:prstGeom>
          <a:solidFill>
            <a:schemeClr val="bg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sym typeface="+mn-ea"/>
            </a:endParaRPr>
          </a:p>
        </p:txBody>
      </p:sp>
      <p:sp>
        <p:nvSpPr>
          <p:cNvPr id="39" name="手机"/>
          <p:cNvSpPr/>
          <p:nvPr/>
        </p:nvSpPr>
        <p:spPr bwMode="auto">
          <a:xfrm>
            <a:off x="6176962" y="1106488"/>
            <a:ext cx="335280" cy="558165"/>
          </a:xfrm>
          <a:custGeom>
            <a:avLst/>
            <a:gdLst>
              <a:gd name="T0" fmla="*/ 750267 w 3056"/>
              <a:gd name="T1" fmla="*/ 27771 h 5968"/>
              <a:gd name="T2" fmla="*/ 691573 w 3056"/>
              <a:gd name="T3" fmla="*/ 0 h 5968"/>
              <a:gd name="T4" fmla="*/ 628413 w 3056"/>
              <a:gd name="T5" fmla="*/ 33835 h 5968"/>
              <a:gd name="T6" fmla="*/ 268272 w 3056"/>
              <a:gd name="T7" fmla="*/ 220250 h 5968"/>
              <a:gd name="T8" fmla="*/ 135890 w 3056"/>
              <a:gd name="T9" fmla="*/ 260788 h 5968"/>
              <a:gd name="T10" fmla="*/ 40831 w 3056"/>
              <a:gd name="T11" fmla="*/ 356230 h 5968"/>
              <a:gd name="T12" fmla="*/ 319 w 3056"/>
              <a:gd name="T13" fmla="*/ 488380 h 5968"/>
              <a:gd name="T14" fmla="*/ 16907 w 3056"/>
              <a:gd name="T15" fmla="*/ 1719224 h 5968"/>
              <a:gd name="T16" fmla="*/ 92507 w 3056"/>
              <a:gd name="T17" fmla="*/ 1831264 h 5968"/>
              <a:gd name="T18" fmla="*/ 212129 w 3056"/>
              <a:gd name="T19" fmla="*/ 1896062 h 5968"/>
              <a:gd name="T20" fmla="*/ 734637 w 3056"/>
              <a:gd name="T21" fmla="*/ 1901808 h 5968"/>
              <a:gd name="T22" fmla="*/ 860957 w 3056"/>
              <a:gd name="T23" fmla="*/ 1848820 h 5968"/>
              <a:gd name="T24" fmla="*/ 946447 w 3056"/>
              <a:gd name="T25" fmla="*/ 1744760 h 5968"/>
              <a:gd name="T26" fmla="*/ 974837 w 3056"/>
              <a:gd name="T27" fmla="*/ 502744 h 5968"/>
              <a:gd name="T28" fmla="*/ 954741 w 3056"/>
              <a:gd name="T29" fmla="*/ 399641 h 5968"/>
              <a:gd name="T30" fmla="*/ 893494 w 3056"/>
              <a:gd name="T31" fmla="*/ 305796 h 5968"/>
              <a:gd name="T32" fmla="*/ 800668 w 3056"/>
              <a:gd name="T33" fmla="*/ 242594 h 5968"/>
              <a:gd name="T34" fmla="*/ 193628 w 3056"/>
              <a:gd name="T35" fmla="*/ 517427 h 5968"/>
              <a:gd name="T36" fmla="*/ 217552 w 3056"/>
              <a:gd name="T37" fmla="*/ 468270 h 5968"/>
              <a:gd name="T38" fmla="*/ 260935 w 3056"/>
              <a:gd name="T39" fmla="*/ 435711 h 5968"/>
              <a:gd name="T40" fmla="*/ 669562 w 3056"/>
              <a:gd name="T41" fmla="*/ 426774 h 5968"/>
              <a:gd name="T42" fmla="*/ 723472 w 3056"/>
              <a:gd name="T43" fmla="*/ 440819 h 5968"/>
              <a:gd name="T44" fmla="*/ 763665 w 3056"/>
              <a:gd name="T45" fmla="*/ 476888 h 5968"/>
              <a:gd name="T46" fmla="*/ 782485 w 3056"/>
              <a:gd name="T47" fmla="*/ 528918 h 5968"/>
              <a:gd name="T48" fmla="*/ 777700 w 3056"/>
              <a:gd name="T49" fmla="*/ 896320 h 5968"/>
              <a:gd name="T50" fmla="*/ 749629 w 3056"/>
              <a:gd name="T51" fmla="*/ 942924 h 5968"/>
              <a:gd name="T52" fmla="*/ 703376 w 3056"/>
              <a:gd name="T53" fmla="*/ 971014 h 5968"/>
              <a:gd name="T54" fmla="*/ 293153 w 3056"/>
              <a:gd name="T55" fmla="*/ 975483 h 5968"/>
              <a:gd name="T56" fmla="*/ 241795 w 3056"/>
              <a:gd name="T57" fmla="*/ 956650 h 5968"/>
              <a:gd name="T58" fmla="*/ 205111 w 3056"/>
              <a:gd name="T59" fmla="*/ 916749 h 5968"/>
              <a:gd name="T60" fmla="*/ 191395 w 3056"/>
              <a:gd name="T61" fmla="*/ 862485 h 5968"/>
              <a:gd name="T62" fmla="*/ 227122 w 3056"/>
              <a:gd name="T63" fmla="*/ 1163493 h 5968"/>
              <a:gd name="T64" fmla="*/ 390445 w 3056"/>
              <a:gd name="T65" fmla="*/ 1148490 h 5968"/>
              <a:gd name="T66" fmla="*/ 422025 w 3056"/>
              <a:gd name="T67" fmla="*/ 1163493 h 5968"/>
              <a:gd name="T68" fmla="*/ 431595 w 3056"/>
              <a:gd name="T69" fmla="*/ 1310007 h 5968"/>
              <a:gd name="T70" fmla="*/ 409904 w 3056"/>
              <a:gd name="T71" fmla="*/ 1341927 h 5968"/>
              <a:gd name="T72" fmla="*/ 246580 w 3056"/>
              <a:gd name="T73" fmla="*/ 1344800 h 5968"/>
              <a:gd name="T74" fmla="*/ 219785 w 3056"/>
              <a:gd name="T75" fmla="*/ 1317987 h 5968"/>
              <a:gd name="T76" fmla="*/ 538776 w 3056"/>
              <a:gd name="T77" fmla="*/ 1173388 h 5968"/>
              <a:gd name="T78" fmla="*/ 568123 w 3056"/>
              <a:gd name="T79" fmla="*/ 1149129 h 5968"/>
              <a:gd name="T80" fmla="*/ 730809 w 3056"/>
              <a:gd name="T81" fmla="*/ 1155513 h 5968"/>
              <a:gd name="T82" fmla="*/ 748991 w 3056"/>
              <a:gd name="T83" fmla="*/ 1189667 h 5968"/>
              <a:gd name="T84" fmla="*/ 737189 w 3056"/>
              <a:gd name="T85" fmla="*/ 1334904 h 5968"/>
              <a:gd name="T86" fmla="*/ 576736 w 3056"/>
              <a:gd name="T87" fmla="*/ 1346715 h 5968"/>
              <a:gd name="T88" fmla="*/ 542923 w 3056"/>
              <a:gd name="T89" fmla="*/ 1328840 h 5968"/>
              <a:gd name="T90" fmla="*/ 218190 w 3056"/>
              <a:gd name="T91" fmla="*/ 1483653 h 5968"/>
              <a:gd name="T92" fmla="*/ 239243 w 3056"/>
              <a:gd name="T93" fmla="*/ 1451733 h 5968"/>
              <a:gd name="T94" fmla="*/ 402567 w 3056"/>
              <a:gd name="T95" fmla="*/ 1448860 h 5968"/>
              <a:gd name="T96" fmla="*/ 429681 w 3056"/>
              <a:gd name="T97" fmla="*/ 1475992 h 5968"/>
              <a:gd name="T98" fmla="*/ 426491 w 3056"/>
              <a:gd name="T99" fmla="*/ 1624102 h 5968"/>
              <a:gd name="T100" fmla="*/ 394592 w 3056"/>
              <a:gd name="T101" fmla="*/ 1645169 h 5968"/>
              <a:gd name="T102" fmla="*/ 232864 w 3056"/>
              <a:gd name="T103" fmla="*/ 1635912 h 5968"/>
              <a:gd name="T104" fmla="*/ 217871 w 3056"/>
              <a:gd name="T105" fmla="*/ 1488122 h 5968"/>
              <a:gd name="T106" fmla="*/ 547708 w 3056"/>
              <a:gd name="T107" fmla="*/ 1459393 h 5968"/>
              <a:gd name="T108" fmla="*/ 708160 w 3056"/>
              <a:gd name="T109" fmla="*/ 1447264 h 5968"/>
              <a:gd name="T110" fmla="*/ 742292 w 3056"/>
              <a:gd name="T111" fmla="*/ 1465139 h 5968"/>
              <a:gd name="T112" fmla="*/ 748353 w 3056"/>
              <a:gd name="T113" fmla="*/ 1612611 h 5968"/>
              <a:gd name="T114" fmla="*/ 724110 w 3056"/>
              <a:gd name="T115" fmla="*/ 1641977 h 5968"/>
              <a:gd name="T116" fmla="*/ 560467 w 3056"/>
              <a:gd name="T117" fmla="*/ 1641977 h 5968"/>
              <a:gd name="T118" fmla="*/ 536543 w 3056"/>
              <a:gd name="T119" fmla="*/ 1612611 h 596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056" h="5968">
                <a:moveTo>
                  <a:pt x="2407" y="725"/>
                </a:moveTo>
                <a:lnTo>
                  <a:pt x="2407" y="239"/>
                </a:lnTo>
                <a:lnTo>
                  <a:pt x="2406" y="215"/>
                </a:lnTo>
                <a:lnTo>
                  <a:pt x="2403" y="191"/>
                </a:lnTo>
                <a:lnTo>
                  <a:pt x="2396" y="168"/>
                </a:lnTo>
                <a:lnTo>
                  <a:pt x="2388" y="147"/>
                </a:lnTo>
                <a:lnTo>
                  <a:pt x="2379" y="126"/>
                </a:lnTo>
                <a:lnTo>
                  <a:pt x="2366" y="106"/>
                </a:lnTo>
                <a:lnTo>
                  <a:pt x="2352" y="87"/>
                </a:lnTo>
                <a:lnTo>
                  <a:pt x="2338" y="70"/>
                </a:lnTo>
                <a:lnTo>
                  <a:pt x="2320" y="54"/>
                </a:lnTo>
                <a:lnTo>
                  <a:pt x="2302" y="40"/>
                </a:lnTo>
                <a:lnTo>
                  <a:pt x="2282" y="29"/>
                </a:lnTo>
                <a:lnTo>
                  <a:pt x="2261" y="18"/>
                </a:lnTo>
                <a:lnTo>
                  <a:pt x="2239" y="11"/>
                </a:lnTo>
                <a:lnTo>
                  <a:pt x="2217" y="5"/>
                </a:lnTo>
                <a:lnTo>
                  <a:pt x="2192" y="2"/>
                </a:lnTo>
                <a:lnTo>
                  <a:pt x="2168" y="0"/>
                </a:lnTo>
                <a:lnTo>
                  <a:pt x="2144" y="2"/>
                </a:lnTo>
                <a:lnTo>
                  <a:pt x="2120" y="5"/>
                </a:lnTo>
                <a:lnTo>
                  <a:pt x="2097" y="11"/>
                </a:lnTo>
                <a:lnTo>
                  <a:pt x="2075" y="18"/>
                </a:lnTo>
                <a:lnTo>
                  <a:pt x="2054" y="29"/>
                </a:lnTo>
                <a:lnTo>
                  <a:pt x="2035" y="40"/>
                </a:lnTo>
                <a:lnTo>
                  <a:pt x="2016" y="54"/>
                </a:lnTo>
                <a:lnTo>
                  <a:pt x="1999" y="70"/>
                </a:lnTo>
                <a:lnTo>
                  <a:pt x="1983" y="87"/>
                </a:lnTo>
                <a:lnTo>
                  <a:pt x="1970" y="106"/>
                </a:lnTo>
                <a:lnTo>
                  <a:pt x="1958" y="126"/>
                </a:lnTo>
                <a:lnTo>
                  <a:pt x="1948" y="147"/>
                </a:lnTo>
                <a:lnTo>
                  <a:pt x="1940" y="168"/>
                </a:lnTo>
                <a:lnTo>
                  <a:pt x="1934" y="191"/>
                </a:lnTo>
                <a:lnTo>
                  <a:pt x="1931" y="215"/>
                </a:lnTo>
                <a:lnTo>
                  <a:pt x="1930" y="239"/>
                </a:lnTo>
                <a:lnTo>
                  <a:pt x="1930" y="689"/>
                </a:lnTo>
                <a:lnTo>
                  <a:pt x="887" y="689"/>
                </a:lnTo>
                <a:lnTo>
                  <a:pt x="841" y="690"/>
                </a:lnTo>
                <a:lnTo>
                  <a:pt x="795" y="693"/>
                </a:lnTo>
                <a:lnTo>
                  <a:pt x="751" y="700"/>
                </a:lnTo>
                <a:lnTo>
                  <a:pt x="708" y="707"/>
                </a:lnTo>
                <a:lnTo>
                  <a:pt x="665" y="716"/>
                </a:lnTo>
                <a:lnTo>
                  <a:pt x="623" y="729"/>
                </a:lnTo>
                <a:lnTo>
                  <a:pt x="582" y="743"/>
                </a:lnTo>
                <a:lnTo>
                  <a:pt x="541" y="758"/>
                </a:lnTo>
                <a:lnTo>
                  <a:pt x="502" y="776"/>
                </a:lnTo>
                <a:lnTo>
                  <a:pt x="464" y="796"/>
                </a:lnTo>
                <a:lnTo>
                  <a:pt x="426" y="817"/>
                </a:lnTo>
                <a:lnTo>
                  <a:pt x="391" y="840"/>
                </a:lnTo>
                <a:lnTo>
                  <a:pt x="356" y="866"/>
                </a:lnTo>
                <a:lnTo>
                  <a:pt x="322" y="892"/>
                </a:lnTo>
                <a:lnTo>
                  <a:pt x="290" y="919"/>
                </a:lnTo>
                <a:lnTo>
                  <a:pt x="259" y="949"/>
                </a:lnTo>
                <a:lnTo>
                  <a:pt x="230" y="979"/>
                </a:lnTo>
                <a:lnTo>
                  <a:pt x="203" y="1012"/>
                </a:lnTo>
                <a:lnTo>
                  <a:pt x="176" y="1045"/>
                </a:lnTo>
                <a:lnTo>
                  <a:pt x="151" y="1080"/>
                </a:lnTo>
                <a:lnTo>
                  <a:pt x="128" y="1116"/>
                </a:lnTo>
                <a:lnTo>
                  <a:pt x="107" y="1153"/>
                </a:lnTo>
                <a:lnTo>
                  <a:pt x="87" y="1191"/>
                </a:lnTo>
                <a:lnTo>
                  <a:pt x="69" y="1230"/>
                </a:lnTo>
                <a:lnTo>
                  <a:pt x="53" y="1270"/>
                </a:lnTo>
                <a:lnTo>
                  <a:pt x="40" y="1312"/>
                </a:lnTo>
                <a:lnTo>
                  <a:pt x="27" y="1354"/>
                </a:lnTo>
                <a:lnTo>
                  <a:pt x="18" y="1396"/>
                </a:lnTo>
                <a:lnTo>
                  <a:pt x="9" y="1440"/>
                </a:lnTo>
                <a:lnTo>
                  <a:pt x="4" y="1485"/>
                </a:lnTo>
                <a:lnTo>
                  <a:pt x="1" y="1530"/>
                </a:lnTo>
                <a:lnTo>
                  <a:pt x="0" y="1575"/>
                </a:lnTo>
                <a:lnTo>
                  <a:pt x="0" y="5081"/>
                </a:lnTo>
                <a:lnTo>
                  <a:pt x="1" y="5128"/>
                </a:lnTo>
                <a:lnTo>
                  <a:pt x="4" y="5172"/>
                </a:lnTo>
                <a:lnTo>
                  <a:pt x="9" y="5217"/>
                </a:lnTo>
                <a:lnTo>
                  <a:pt x="18" y="5260"/>
                </a:lnTo>
                <a:lnTo>
                  <a:pt x="27" y="5303"/>
                </a:lnTo>
                <a:lnTo>
                  <a:pt x="40" y="5345"/>
                </a:lnTo>
                <a:lnTo>
                  <a:pt x="53" y="5386"/>
                </a:lnTo>
                <a:lnTo>
                  <a:pt x="69" y="5426"/>
                </a:lnTo>
                <a:lnTo>
                  <a:pt x="87" y="5466"/>
                </a:lnTo>
                <a:lnTo>
                  <a:pt x="107" y="5504"/>
                </a:lnTo>
                <a:lnTo>
                  <a:pt x="128" y="5541"/>
                </a:lnTo>
                <a:lnTo>
                  <a:pt x="151" y="5577"/>
                </a:lnTo>
                <a:lnTo>
                  <a:pt x="176" y="5612"/>
                </a:lnTo>
                <a:lnTo>
                  <a:pt x="203" y="5646"/>
                </a:lnTo>
                <a:lnTo>
                  <a:pt x="230" y="5677"/>
                </a:lnTo>
                <a:lnTo>
                  <a:pt x="259" y="5709"/>
                </a:lnTo>
                <a:lnTo>
                  <a:pt x="290" y="5737"/>
                </a:lnTo>
                <a:lnTo>
                  <a:pt x="322" y="5766"/>
                </a:lnTo>
                <a:lnTo>
                  <a:pt x="356" y="5792"/>
                </a:lnTo>
                <a:lnTo>
                  <a:pt x="391" y="5817"/>
                </a:lnTo>
                <a:lnTo>
                  <a:pt x="426" y="5840"/>
                </a:lnTo>
                <a:lnTo>
                  <a:pt x="464" y="5861"/>
                </a:lnTo>
                <a:lnTo>
                  <a:pt x="502" y="5880"/>
                </a:lnTo>
                <a:lnTo>
                  <a:pt x="541" y="5898"/>
                </a:lnTo>
                <a:lnTo>
                  <a:pt x="582" y="5914"/>
                </a:lnTo>
                <a:lnTo>
                  <a:pt x="623" y="5928"/>
                </a:lnTo>
                <a:lnTo>
                  <a:pt x="665" y="5940"/>
                </a:lnTo>
                <a:lnTo>
                  <a:pt x="708" y="5951"/>
                </a:lnTo>
                <a:lnTo>
                  <a:pt x="751" y="5958"/>
                </a:lnTo>
                <a:lnTo>
                  <a:pt x="795" y="5963"/>
                </a:lnTo>
                <a:lnTo>
                  <a:pt x="841" y="5967"/>
                </a:lnTo>
                <a:lnTo>
                  <a:pt x="887" y="5968"/>
                </a:lnTo>
                <a:lnTo>
                  <a:pt x="2168" y="5968"/>
                </a:lnTo>
                <a:lnTo>
                  <a:pt x="2214" y="5967"/>
                </a:lnTo>
                <a:lnTo>
                  <a:pt x="2259" y="5963"/>
                </a:lnTo>
                <a:lnTo>
                  <a:pt x="2303" y="5958"/>
                </a:lnTo>
                <a:lnTo>
                  <a:pt x="2347" y="5951"/>
                </a:lnTo>
                <a:lnTo>
                  <a:pt x="2390" y="5940"/>
                </a:lnTo>
                <a:lnTo>
                  <a:pt x="2432" y="5928"/>
                </a:lnTo>
                <a:lnTo>
                  <a:pt x="2473" y="5914"/>
                </a:lnTo>
                <a:lnTo>
                  <a:pt x="2513" y="5898"/>
                </a:lnTo>
                <a:lnTo>
                  <a:pt x="2553" y="5880"/>
                </a:lnTo>
                <a:lnTo>
                  <a:pt x="2591" y="5861"/>
                </a:lnTo>
                <a:lnTo>
                  <a:pt x="2628" y="5840"/>
                </a:lnTo>
                <a:lnTo>
                  <a:pt x="2664" y="5817"/>
                </a:lnTo>
                <a:lnTo>
                  <a:pt x="2699" y="5792"/>
                </a:lnTo>
                <a:lnTo>
                  <a:pt x="2733" y="5766"/>
                </a:lnTo>
                <a:lnTo>
                  <a:pt x="2764" y="5737"/>
                </a:lnTo>
                <a:lnTo>
                  <a:pt x="2795" y="5709"/>
                </a:lnTo>
                <a:lnTo>
                  <a:pt x="2824" y="5677"/>
                </a:lnTo>
                <a:lnTo>
                  <a:pt x="2853" y="5646"/>
                </a:lnTo>
                <a:lnTo>
                  <a:pt x="2879" y="5612"/>
                </a:lnTo>
                <a:lnTo>
                  <a:pt x="2904" y="5577"/>
                </a:lnTo>
                <a:lnTo>
                  <a:pt x="2926" y="5541"/>
                </a:lnTo>
                <a:lnTo>
                  <a:pt x="2948" y="5504"/>
                </a:lnTo>
                <a:lnTo>
                  <a:pt x="2967" y="5466"/>
                </a:lnTo>
                <a:lnTo>
                  <a:pt x="2985" y="5426"/>
                </a:lnTo>
                <a:lnTo>
                  <a:pt x="3001" y="5386"/>
                </a:lnTo>
                <a:lnTo>
                  <a:pt x="3016" y="5345"/>
                </a:lnTo>
                <a:lnTo>
                  <a:pt x="3027" y="5303"/>
                </a:lnTo>
                <a:lnTo>
                  <a:pt x="3038" y="5260"/>
                </a:lnTo>
                <a:lnTo>
                  <a:pt x="3045" y="5217"/>
                </a:lnTo>
                <a:lnTo>
                  <a:pt x="3050" y="5172"/>
                </a:lnTo>
                <a:lnTo>
                  <a:pt x="3054" y="5128"/>
                </a:lnTo>
                <a:lnTo>
                  <a:pt x="3056" y="5081"/>
                </a:lnTo>
                <a:lnTo>
                  <a:pt x="3056" y="1575"/>
                </a:lnTo>
                <a:lnTo>
                  <a:pt x="3054" y="1537"/>
                </a:lnTo>
                <a:lnTo>
                  <a:pt x="3052" y="1500"/>
                </a:lnTo>
                <a:lnTo>
                  <a:pt x="3048" y="1463"/>
                </a:lnTo>
                <a:lnTo>
                  <a:pt x="3043" y="1427"/>
                </a:lnTo>
                <a:lnTo>
                  <a:pt x="3036" y="1390"/>
                </a:lnTo>
                <a:lnTo>
                  <a:pt x="3027" y="1355"/>
                </a:lnTo>
                <a:lnTo>
                  <a:pt x="3018" y="1321"/>
                </a:lnTo>
                <a:lnTo>
                  <a:pt x="3006" y="1286"/>
                </a:lnTo>
                <a:lnTo>
                  <a:pt x="2993" y="1252"/>
                </a:lnTo>
                <a:lnTo>
                  <a:pt x="2980" y="1220"/>
                </a:lnTo>
                <a:lnTo>
                  <a:pt x="2965" y="1187"/>
                </a:lnTo>
                <a:lnTo>
                  <a:pt x="2948" y="1156"/>
                </a:lnTo>
                <a:lnTo>
                  <a:pt x="2930" y="1125"/>
                </a:lnTo>
                <a:lnTo>
                  <a:pt x="2913" y="1095"/>
                </a:lnTo>
                <a:lnTo>
                  <a:pt x="2893" y="1065"/>
                </a:lnTo>
                <a:lnTo>
                  <a:pt x="2872" y="1037"/>
                </a:lnTo>
                <a:lnTo>
                  <a:pt x="2848" y="1010"/>
                </a:lnTo>
                <a:lnTo>
                  <a:pt x="2825" y="983"/>
                </a:lnTo>
                <a:lnTo>
                  <a:pt x="2801" y="958"/>
                </a:lnTo>
                <a:lnTo>
                  <a:pt x="2776" y="933"/>
                </a:lnTo>
                <a:lnTo>
                  <a:pt x="2750" y="910"/>
                </a:lnTo>
                <a:lnTo>
                  <a:pt x="2723" y="887"/>
                </a:lnTo>
                <a:lnTo>
                  <a:pt x="2695" y="866"/>
                </a:lnTo>
                <a:lnTo>
                  <a:pt x="2666" y="846"/>
                </a:lnTo>
                <a:lnTo>
                  <a:pt x="2636" y="826"/>
                </a:lnTo>
                <a:lnTo>
                  <a:pt x="2606" y="808"/>
                </a:lnTo>
                <a:lnTo>
                  <a:pt x="2574" y="791"/>
                </a:lnTo>
                <a:lnTo>
                  <a:pt x="2543" y="775"/>
                </a:lnTo>
                <a:lnTo>
                  <a:pt x="2510" y="760"/>
                </a:lnTo>
                <a:lnTo>
                  <a:pt x="2476" y="748"/>
                </a:lnTo>
                <a:lnTo>
                  <a:pt x="2442" y="735"/>
                </a:lnTo>
                <a:lnTo>
                  <a:pt x="2407" y="725"/>
                </a:lnTo>
                <a:close/>
                <a:moveTo>
                  <a:pt x="600" y="1693"/>
                </a:moveTo>
                <a:lnTo>
                  <a:pt x="600" y="1693"/>
                </a:lnTo>
                <a:lnTo>
                  <a:pt x="601" y="1675"/>
                </a:lnTo>
                <a:lnTo>
                  <a:pt x="602" y="1657"/>
                </a:lnTo>
                <a:lnTo>
                  <a:pt x="604" y="1639"/>
                </a:lnTo>
                <a:lnTo>
                  <a:pt x="607" y="1621"/>
                </a:lnTo>
                <a:lnTo>
                  <a:pt x="611" y="1604"/>
                </a:lnTo>
                <a:lnTo>
                  <a:pt x="617" y="1588"/>
                </a:lnTo>
                <a:lnTo>
                  <a:pt x="622" y="1571"/>
                </a:lnTo>
                <a:lnTo>
                  <a:pt x="628" y="1555"/>
                </a:lnTo>
                <a:lnTo>
                  <a:pt x="636" y="1539"/>
                </a:lnTo>
                <a:lnTo>
                  <a:pt x="643" y="1524"/>
                </a:lnTo>
                <a:lnTo>
                  <a:pt x="652" y="1509"/>
                </a:lnTo>
                <a:lnTo>
                  <a:pt x="661" y="1494"/>
                </a:lnTo>
                <a:lnTo>
                  <a:pt x="671" y="1480"/>
                </a:lnTo>
                <a:lnTo>
                  <a:pt x="682" y="1467"/>
                </a:lnTo>
                <a:lnTo>
                  <a:pt x="693" y="1454"/>
                </a:lnTo>
                <a:lnTo>
                  <a:pt x="705" y="1442"/>
                </a:lnTo>
                <a:lnTo>
                  <a:pt x="718" y="1430"/>
                </a:lnTo>
                <a:lnTo>
                  <a:pt x="730" y="1418"/>
                </a:lnTo>
                <a:lnTo>
                  <a:pt x="744" y="1408"/>
                </a:lnTo>
                <a:lnTo>
                  <a:pt x="758" y="1398"/>
                </a:lnTo>
                <a:lnTo>
                  <a:pt x="772" y="1389"/>
                </a:lnTo>
                <a:lnTo>
                  <a:pt x="787" y="1381"/>
                </a:lnTo>
                <a:lnTo>
                  <a:pt x="802" y="1372"/>
                </a:lnTo>
                <a:lnTo>
                  <a:pt x="818" y="1365"/>
                </a:lnTo>
                <a:lnTo>
                  <a:pt x="834" y="1359"/>
                </a:lnTo>
                <a:lnTo>
                  <a:pt x="850" y="1353"/>
                </a:lnTo>
                <a:lnTo>
                  <a:pt x="868" y="1348"/>
                </a:lnTo>
                <a:lnTo>
                  <a:pt x="885" y="1345"/>
                </a:lnTo>
                <a:lnTo>
                  <a:pt x="902" y="1342"/>
                </a:lnTo>
                <a:lnTo>
                  <a:pt x="919" y="1339"/>
                </a:lnTo>
                <a:lnTo>
                  <a:pt x="938" y="1337"/>
                </a:lnTo>
                <a:lnTo>
                  <a:pt x="956" y="1337"/>
                </a:lnTo>
                <a:lnTo>
                  <a:pt x="2099" y="1337"/>
                </a:lnTo>
                <a:lnTo>
                  <a:pt x="2117" y="1337"/>
                </a:lnTo>
                <a:lnTo>
                  <a:pt x="2136" y="1339"/>
                </a:lnTo>
                <a:lnTo>
                  <a:pt x="2154" y="1342"/>
                </a:lnTo>
                <a:lnTo>
                  <a:pt x="2170" y="1345"/>
                </a:lnTo>
                <a:lnTo>
                  <a:pt x="2188" y="1348"/>
                </a:lnTo>
                <a:lnTo>
                  <a:pt x="2205" y="1353"/>
                </a:lnTo>
                <a:lnTo>
                  <a:pt x="2221" y="1359"/>
                </a:lnTo>
                <a:lnTo>
                  <a:pt x="2238" y="1365"/>
                </a:lnTo>
                <a:lnTo>
                  <a:pt x="2253" y="1372"/>
                </a:lnTo>
                <a:lnTo>
                  <a:pt x="2268" y="1381"/>
                </a:lnTo>
                <a:lnTo>
                  <a:pt x="2284" y="1389"/>
                </a:lnTo>
                <a:lnTo>
                  <a:pt x="2298" y="1398"/>
                </a:lnTo>
                <a:lnTo>
                  <a:pt x="2312" y="1408"/>
                </a:lnTo>
                <a:lnTo>
                  <a:pt x="2325" y="1418"/>
                </a:lnTo>
                <a:lnTo>
                  <a:pt x="2339" y="1430"/>
                </a:lnTo>
                <a:lnTo>
                  <a:pt x="2350" y="1442"/>
                </a:lnTo>
                <a:lnTo>
                  <a:pt x="2363" y="1454"/>
                </a:lnTo>
                <a:lnTo>
                  <a:pt x="2373" y="1467"/>
                </a:lnTo>
                <a:lnTo>
                  <a:pt x="2384" y="1480"/>
                </a:lnTo>
                <a:lnTo>
                  <a:pt x="2394" y="1494"/>
                </a:lnTo>
                <a:lnTo>
                  <a:pt x="2404" y="1509"/>
                </a:lnTo>
                <a:lnTo>
                  <a:pt x="2412" y="1524"/>
                </a:lnTo>
                <a:lnTo>
                  <a:pt x="2420" y="1539"/>
                </a:lnTo>
                <a:lnTo>
                  <a:pt x="2427" y="1555"/>
                </a:lnTo>
                <a:lnTo>
                  <a:pt x="2433" y="1571"/>
                </a:lnTo>
                <a:lnTo>
                  <a:pt x="2438" y="1588"/>
                </a:lnTo>
                <a:lnTo>
                  <a:pt x="2444" y="1604"/>
                </a:lnTo>
                <a:lnTo>
                  <a:pt x="2448" y="1621"/>
                </a:lnTo>
                <a:lnTo>
                  <a:pt x="2451" y="1639"/>
                </a:lnTo>
                <a:lnTo>
                  <a:pt x="2453" y="1657"/>
                </a:lnTo>
                <a:lnTo>
                  <a:pt x="2454" y="1675"/>
                </a:lnTo>
                <a:lnTo>
                  <a:pt x="2455" y="1693"/>
                </a:lnTo>
                <a:lnTo>
                  <a:pt x="2455" y="2702"/>
                </a:lnTo>
                <a:lnTo>
                  <a:pt x="2454" y="2721"/>
                </a:lnTo>
                <a:lnTo>
                  <a:pt x="2453" y="2739"/>
                </a:lnTo>
                <a:lnTo>
                  <a:pt x="2451" y="2756"/>
                </a:lnTo>
                <a:lnTo>
                  <a:pt x="2448" y="2774"/>
                </a:lnTo>
                <a:lnTo>
                  <a:pt x="2444" y="2791"/>
                </a:lnTo>
                <a:lnTo>
                  <a:pt x="2438" y="2808"/>
                </a:lnTo>
                <a:lnTo>
                  <a:pt x="2433" y="2825"/>
                </a:lnTo>
                <a:lnTo>
                  <a:pt x="2427" y="2840"/>
                </a:lnTo>
                <a:lnTo>
                  <a:pt x="2420" y="2856"/>
                </a:lnTo>
                <a:lnTo>
                  <a:pt x="2412" y="2872"/>
                </a:lnTo>
                <a:lnTo>
                  <a:pt x="2404" y="2887"/>
                </a:lnTo>
                <a:lnTo>
                  <a:pt x="2394" y="2901"/>
                </a:lnTo>
                <a:lnTo>
                  <a:pt x="2384" y="2915"/>
                </a:lnTo>
                <a:lnTo>
                  <a:pt x="2373" y="2929"/>
                </a:lnTo>
                <a:lnTo>
                  <a:pt x="2363" y="2941"/>
                </a:lnTo>
                <a:lnTo>
                  <a:pt x="2350" y="2954"/>
                </a:lnTo>
                <a:lnTo>
                  <a:pt x="2339" y="2966"/>
                </a:lnTo>
                <a:lnTo>
                  <a:pt x="2325" y="2977"/>
                </a:lnTo>
                <a:lnTo>
                  <a:pt x="2312" y="2988"/>
                </a:lnTo>
                <a:lnTo>
                  <a:pt x="2298" y="2997"/>
                </a:lnTo>
                <a:lnTo>
                  <a:pt x="2284" y="3007"/>
                </a:lnTo>
                <a:lnTo>
                  <a:pt x="2268" y="3015"/>
                </a:lnTo>
                <a:lnTo>
                  <a:pt x="2253" y="3023"/>
                </a:lnTo>
                <a:lnTo>
                  <a:pt x="2238" y="3030"/>
                </a:lnTo>
                <a:lnTo>
                  <a:pt x="2221" y="3036"/>
                </a:lnTo>
                <a:lnTo>
                  <a:pt x="2205" y="3042"/>
                </a:lnTo>
                <a:lnTo>
                  <a:pt x="2188" y="3046"/>
                </a:lnTo>
                <a:lnTo>
                  <a:pt x="2170" y="3051"/>
                </a:lnTo>
                <a:lnTo>
                  <a:pt x="2154" y="3054"/>
                </a:lnTo>
                <a:lnTo>
                  <a:pt x="2136" y="3056"/>
                </a:lnTo>
                <a:lnTo>
                  <a:pt x="2117" y="3058"/>
                </a:lnTo>
                <a:lnTo>
                  <a:pt x="2099" y="3058"/>
                </a:lnTo>
                <a:lnTo>
                  <a:pt x="956" y="3058"/>
                </a:lnTo>
                <a:lnTo>
                  <a:pt x="938" y="3058"/>
                </a:lnTo>
                <a:lnTo>
                  <a:pt x="919" y="3056"/>
                </a:lnTo>
                <a:lnTo>
                  <a:pt x="902" y="3054"/>
                </a:lnTo>
                <a:lnTo>
                  <a:pt x="885" y="3051"/>
                </a:lnTo>
                <a:lnTo>
                  <a:pt x="868" y="3046"/>
                </a:lnTo>
                <a:lnTo>
                  <a:pt x="850" y="3042"/>
                </a:lnTo>
                <a:lnTo>
                  <a:pt x="834" y="3036"/>
                </a:lnTo>
                <a:lnTo>
                  <a:pt x="818" y="3030"/>
                </a:lnTo>
                <a:lnTo>
                  <a:pt x="802" y="3023"/>
                </a:lnTo>
                <a:lnTo>
                  <a:pt x="787" y="3015"/>
                </a:lnTo>
                <a:lnTo>
                  <a:pt x="772" y="3007"/>
                </a:lnTo>
                <a:lnTo>
                  <a:pt x="758" y="2997"/>
                </a:lnTo>
                <a:lnTo>
                  <a:pt x="744" y="2988"/>
                </a:lnTo>
                <a:lnTo>
                  <a:pt x="730" y="2977"/>
                </a:lnTo>
                <a:lnTo>
                  <a:pt x="718" y="2966"/>
                </a:lnTo>
                <a:lnTo>
                  <a:pt x="705" y="2954"/>
                </a:lnTo>
                <a:lnTo>
                  <a:pt x="693" y="2941"/>
                </a:lnTo>
                <a:lnTo>
                  <a:pt x="682" y="2929"/>
                </a:lnTo>
                <a:lnTo>
                  <a:pt x="671" y="2915"/>
                </a:lnTo>
                <a:lnTo>
                  <a:pt x="661" y="2901"/>
                </a:lnTo>
                <a:lnTo>
                  <a:pt x="652" y="2887"/>
                </a:lnTo>
                <a:lnTo>
                  <a:pt x="643" y="2872"/>
                </a:lnTo>
                <a:lnTo>
                  <a:pt x="636" y="2856"/>
                </a:lnTo>
                <a:lnTo>
                  <a:pt x="628" y="2840"/>
                </a:lnTo>
                <a:lnTo>
                  <a:pt x="622" y="2825"/>
                </a:lnTo>
                <a:lnTo>
                  <a:pt x="617" y="2808"/>
                </a:lnTo>
                <a:lnTo>
                  <a:pt x="611" y="2791"/>
                </a:lnTo>
                <a:lnTo>
                  <a:pt x="607" y="2774"/>
                </a:lnTo>
                <a:lnTo>
                  <a:pt x="604" y="2756"/>
                </a:lnTo>
                <a:lnTo>
                  <a:pt x="602" y="2739"/>
                </a:lnTo>
                <a:lnTo>
                  <a:pt x="601" y="2721"/>
                </a:lnTo>
                <a:lnTo>
                  <a:pt x="600" y="2702"/>
                </a:lnTo>
                <a:lnTo>
                  <a:pt x="600" y="1693"/>
                </a:lnTo>
                <a:close/>
                <a:moveTo>
                  <a:pt x="683" y="3727"/>
                </a:moveTo>
                <a:lnTo>
                  <a:pt x="683" y="3727"/>
                </a:lnTo>
                <a:lnTo>
                  <a:pt x="684" y="3714"/>
                </a:lnTo>
                <a:lnTo>
                  <a:pt x="686" y="3700"/>
                </a:lnTo>
                <a:lnTo>
                  <a:pt x="689" y="3689"/>
                </a:lnTo>
                <a:lnTo>
                  <a:pt x="693" y="3676"/>
                </a:lnTo>
                <a:lnTo>
                  <a:pt x="699" y="3666"/>
                </a:lnTo>
                <a:lnTo>
                  <a:pt x="705" y="3655"/>
                </a:lnTo>
                <a:lnTo>
                  <a:pt x="712" y="3645"/>
                </a:lnTo>
                <a:lnTo>
                  <a:pt x="721" y="3636"/>
                </a:lnTo>
                <a:lnTo>
                  <a:pt x="730" y="3628"/>
                </a:lnTo>
                <a:lnTo>
                  <a:pt x="740" y="3620"/>
                </a:lnTo>
                <a:lnTo>
                  <a:pt x="750" y="3614"/>
                </a:lnTo>
                <a:lnTo>
                  <a:pt x="762" y="3609"/>
                </a:lnTo>
                <a:lnTo>
                  <a:pt x="773" y="3604"/>
                </a:lnTo>
                <a:lnTo>
                  <a:pt x="786" y="3600"/>
                </a:lnTo>
                <a:lnTo>
                  <a:pt x="799" y="3599"/>
                </a:lnTo>
                <a:lnTo>
                  <a:pt x="812" y="3598"/>
                </a:lnTo>
                <a:lnTo>
                  <a:pt x="1224" y="3598"/>
                </a:lnTo>
                <a:lnTo>
                  <a:pt x="1237" y="3599"/>
                </a:lnTo>
                <a:lnTo>
                  <a:pt x="1251" y="3600"/>
                </a:lnTo>
                <a:lnTo>
                  <a:pt x="1262" y="3604"/>
                </a:lnTo>
                <a:lnTo>
                  <a:pt x="1274" y="3609"/>
                </a:lnTo>
                <a:lnTo>
                  <a:pt x="1285" y="3614"/>
                </a:lnTo>
                <a:lnTo>
                  <a:pt x="1296" y="3620"/>
                </a:lnTo>
                <a:lnTo>
                  <a:pt x="1306" y="3628"/>
                </a:lnTo>
                <a:lnTo>
                  <a:pt x="1315" y="3636"/>
                </a:lnTo>
                <a:lnTo>
                  <a:pt x="1323" y="3645"/>
                </a:lnTo>
                <a:lnTo>
                  <a:pt x="1331" y="3655"/>
                </a:lnTo>
                <a:lnTo>
                  <a:pt x="1337" y="3666"/>
                </a:lnTo>
                <a:lnTo>
                  <a:pt x="1343" y="3676"/>
                </a:lnTo>
                <a:lnTo>
                  <a:pt x="1347" y="3689"/>
                </a:lnTo>
                <a:lnTo>
                  <a:pt x="1350" y="3700"/>
                </a:lnTo>
                <a:lnTo>
                  <a:pt x="1353" y="3714"/>
                </a:lnTo>
                <a:lnTo>
                  <a:pt x="1353" y="3727"/>
                </a:lnTo>
                <a:lnTo>
                  <a:pt x="1353" y="4091"/>
                </a:lnTo>
                <a:lnTo>
                  <a:pt x="1353" y="4104"/>
                </a:lnTo>
                <a:lnTo>
                  <a:pt x="1350" y="4116"/>
                </a:lnTo>
                <a:lnTo>
                  <a:pt x="1347" y="4129"/>
                </a:lnTo>
                <a:lnTo>
                  <a:pt x="1343" y="4141"/>
                </a:lnTo>
                <a:lnTo>
                  <a:pt x="1337" y="4152"/>
                </a:lnTo>
                <a:lnTo>
                  <a:pt x="1331" y="4163"/>
                </a:lnTo>
                <a:lnTo>
                  <a:pt x="1323" y="4172"/>
                </a:lnTo>
                <a:lnTo>
                  <a:pt x="1315" y="4182"/>
                </a:lnTo>
                <a:lnTo>
                  <a:pt x="1306" y="4190"/>
                </a:lnTo>
                <a:lnTo>
                  <a:pt x="1296" y="4197"/>
                </a:lnTo>
                <a:lnTo>
                  <a:pt x="1285" y="4204"/>
                </a:lnTo>
                <a:lnTo>
                  <a:pt x="1274" y="4209"/>
                </a:lnTo>
                <a:lnTo>
                  <a:pt x="1262" y="4213"/>
                </a:lnTo>
                <a:lnTo>
                  <a:pt x="1251" y="4216"/>
                </a:lnTo>
                <a:lnTo>
                  <a:pt x="1237" y="4218"/>
                </a:lnTo>
                <a:lnTo>
                  <a:pt x="1224" y="4219"/>
                </a:lnTo>
                <a:lnTo>
                  <a:pt x="812" y="4219"/>
                </a:lnTo>
                <a:lnTo>
                  <a:pt x="799" y="4218"/>
                </a:lnTo>
                <a:lnTo>
                  <a:pt x="786" y="4216"/>
                </a:lnTo>
                <a:lnTo>
                  <a:pt x="773" y="4213"/>
                </a:lnTo>
                <a:lnTo>
                  <a:pt x="762" y="4209"/>
                </a:lnTo>
                <a:lnTo>
                  <a:pt x="750" y="4204"/>
                </a:lnTo>
                <a:lnTo>
                  <a:pt x="740" y="4197"/>
                </a:lnTo>
                <a:lnTo>
                  <a:pt x="730" y="4190"/>
                </a:lnTo>
                <a:lnTo>
                  <a:pt x="721" y="4182"/>
                </a:lnTo>
                <a:lnTo>
                  <a:pt x="712" y="4172"/>
                </a:lnTo>
                <a:lnTo>
                  <a:pt x="705" y="4163"/>
                </a:lnTo>
                <a:lnTo>
                  <a:pt x="699" y="4152"/>
                </a:lnTo>
                <a:lnTo>
                  <a:pt x="693" y="4141"/>
                </a:lnTo>
                <a:lnTo>
                  <a:pt x="689" y="4129"/>
                </a:lnTo>
                <a:lnTo>
                  <a:pt x="686" y="4116"/>
                </a:lnTo>
                <a:lnTo>
                  <a:pt x="684" y="4104"/>
                </a:lnTo>
                <a:lnTo>
                  <a:pt x="683" y="4091"/>
                </a:lnTo>
                <a:lnTo>
                  <a:pt x="683" y="3727"/>
                </a:lnTo>
                <a:close/>
                <a:moveTo>
                  <a:pt x="1679" y="3727"/>
                </a:moveTo>
                <a:lnTo>
                  <a:pt x="1679" y="3727"/>
                </a:lnTo>
                <a:lnTo>
                  <a:pt x="1679" y="3714"/>
                </a:lnTo>
                <a:lnTo>
                  <a:pt x="1682" y="3700"/>
                </a:lnTo>
                <a:lnTo>
                  <a:pt x="1685" y="3689"/>
                </a:lnTo>
                <a:lnTo>
                  <a:pt x="1689" y="3676"/>
                </a:lnTo>
                <a:lnTo>
                  <a:pt x="1695" y="3666"/>
                </a:lnTo>
                <a:lnTo>
                  <a:pt x="1702" y="3655"/>
                </a:lnTo>
                <a:lnTo>
                  <a:pt x="1709" y="3645"/>
                </a:lnTo>
                <a:lnTo>
                  <a:pt x="1717" y="3636"/>
                </a:lnTo>
                <a:lnTo>
                  <a:pt x="1726" y="3628"/>
                </a:lnTo>
                <a:lnTo>
                  <a:pt x="1736" y="3620"/>
                </a:lnTo>
                <a:lnTo>
                  <a:pt x="1747" y="3614"/>
                </a:lnTo>
                <a:lnTo>
                  <a:pt x="1757" y="3609"/>
                </a:lnTo>
                <a:lnTo>
                  <a:pt x="1770" y="3604"/>
                </a:lnTo>
                <a:lnTo>
                  <a:pt x="1781" y="3600"/>
                </a:lnTo>
                <a:lnTo>
                  <a:pt x="1794" y="3599"/>
                </a:lnTo>
                <a:lnTo>
                  <a:pt x="1808" y="3598"/>
                </a:lnTo>
                <a:lnTo>
                  <a:pt x="2220" y="3598"/>
                </a:lnTo>
                <a:lnTo>
                  <a:pt x="2233" y="3599"/>
                </a:lnTo>
                <a:lnTo>
                  <a:pt x="2246" y="3600"/>
                </a:lnTo>
                <a:lnTo>
                  <a:pt x="2259" y="3604"/>
                </a:lnTo>
                <a:lnTo>
                  <a:pt x="2270" y="3609"/>
                </a:lnTo>
                <a:lnTo>
                  <a:pt x="2281" y="3614"/>
                </a:lnTo>
                <a:lnTo>
                  <a:pt x="2291" y="3620"/>
                </a:lnTo>
                <a:lnTo>
                  <a:pt x="2302" y="3628"/>
                </a:lnTo>
                <a:lnTo>
                  <a:pt x="2311" y="3636"/>
                </a:lnTo>
                <a:lnTo>
                  <a:pt x="2319" y="3645"/>
                </a:lnTo>
                <a:lnTo>
                  <a:pt x="2327" y="3655"/>
                </a:lnTo>
                <a:lnTo>
                  <a:pt x="2333" y="3666"/>
                </a:lnTo>
                <a:lnTo>
                  <a:pt x="2339" y="3676"/>
                </a:lnTo>
                <a:lnTo>
                  <a:pt x="2343" y="3689"/>
                </a:lnTo>
                <a:lnTo>
                  <a:pt x="2346" y="3700"/>
                </a:lnTo>
                <a:lnTo>
                  <a:pt x="2348" y="3714"/>
                </a:lnTo>
                <a:lnTo>
                  <a:pt x="2348" y="3727"/>
                </a:lnTo>
                <a:lnTo>
                  <a:pt x="2348" y="4091"/>
                </a:lnTo>
                <a:lnTo>
                  <a:pt x="2348" y="4104"/>
                </a:lnTo>
                <a:lnTo>
                  <a:pt x="2346" y="4116"/>
                </a:lnTo>
                <a:lnTo>
                  <a:pt x="2343" y="4129"/>
                </a:lnTo>
                <a:lnTo>
                  <a:pt x="2339" y="4141"/>
                </a:lnTo>
                <a:lnTo>
                  <a:pt x="2333" y="4152"/>
                </a:lnTo>
                <a:lnTo>
                  <a:pt x="2327" y="4163"/>
                </a:lnTo>
                <a:lnTo>
                  <a:pt x="2319" y="4172"/>
                </a:lnTo>
                <a:lnTo>
                  <a:pt x="2311" y="4182"/>
                </a:lnTo>
                <a:lnTo>
                  <a:pt x="2302" y="4190"/>
                </a:lnTo>
                <a:lnTo>
                  <a:pt x="2291" y="4197"/>
                </a:lnTo>
                <a:lnTo>
                  <a:pt x="2281" y="4204"/>
                </a:lnTo>
                <a:lnTo>
                  <a:pt x="2270" y="4209"/>
                </a:lnTo>
                <a:lnTo>
                  <a:pt x="2259" y="4213"/>
                </a:lnTo>
                <a:lnTo>
                  <a:pt x="2246" y="4216"/>
                </a:lnTo>
                <a:lnTo>
                  <a:pt x="2233" y="4218"/>
                </a:lnTo>
                <a:lnTo>
                  <a:pt x="2220" y="4219"/>
                </a:lnTo>
                <a:lnTo>
                  <a:pt x="1808" y="4219"/>
                </a:lnTo>
                <a:lnTo>
                  <a:pt x="1794" y="4218"/>
                </a:lnTo>
                <a:lnTo>
                  <a:pt x="1781" y="4216"/>
                </a:lnTo>
                <a:lnTo>
                  <a:pt x="1770" y="4213"/>
                </a:lnTo>
                <a:lnTo>
                  <a:pt x="1757" y="4209"/>
                </a:lnTo>
                <a:lnTo>
                  <a:pt x="1747" y="4204"/>
                </a:lnTo>
                <a:lnTo>
                  <a:pt x="1736" y="4197"/>
                </a:lnTo>
                <a:lnTo>
                  <a:pt x="1726" y="4190"/>
                </a:lnTo>
                <a:lnTo>
                  <a:pt x="1717" y="4182"/>
                </a:lnTo>
                <a:lnTo>
                  <a:pt x="1709" y="4172"/>
                </a:lnTo>
                <a:lnTo>
                  <a:pt x="1702" y="4163"/>
                </a:lnTo>
                <a:lnTo>
                  <a:pt x="1695" y="4152"/>
                </a:lnTo>
                <a:lnTo>
                  <a:pt x="1689" y="4141"/>
                </a:lnTo>
                <a:lnTo>
                  <a:pt x="1685" y="4129"/>
                </a:lnTo>
                <a:lnTo>
                  <a:pt x="1682" y="4116"/>
                </a:lnTo>
                <a:lnTo>
                  <a:pt x="1679" y="4104"/>
                </a:lnTo>
                <a:lnTo>
                  <a:pt x="1679" y="4091"/>
                </a:lnTo>
                <a:lnTo>
                  <a:pt x="1679" y="3727"/>
                </a:lnTo>
                <a:close/>
                <a:moveTo>
                  <a:pt x="683" y="4662"/>
                </a:moveTo>
                <a:lnTo>
                  <a:pt x="683" y="4662"/>
                </a:lnTo>
                <a:lnTo>
                  <a:pt x="684" y="4648"/>
                </a:lnTo>
                <a:lnTo>
                  <a:pt x="686" y="4636"/>
                </a:lnTo>
                <a:lnTo>
                  <a:pt x="689" y="4624"/>
                </a:lnTo>
                <a:lnTo>
                  <a:pt x="693" y="4611"/>
                </a:lnTo>
                <a:lnTo>
                  <a:pt x="699" y="4601"/>
                </a:lnTo>
                <a:lnTo>
                  <a:pt x="705" y="4590"/>
                </a:lnTo>
                <a:lnTo>
                  <a:pt x="712" y="4580"/>
                </a:lnTo>
                <a:lnTo>
                  <a:pt x="721" y="4572"/>
                </a:lnTo>
                <a:lnTo>
                  <a:pt x="730" y="4563"/>
                </a:lnTo>
                <a:lnTo>
                  <a:pt x="740" y="4556"/>
                </a:lnTo>
                <a:lnTo>
                  <a:pt x="750" y="4548"/>
                </a:lnTo>
                <a:lnTo>
                  <a:pt x="762" y="4543"/>
                </a:lnTo>
                <a:lnTo>
                  <a:pt x="773" y="4539"/>
                </a:lnTo>
                <a:lnTo>
                  <a:pt x="786" y="4536"/>
                </a:lnTo>
                <a:lnTo>
                  <a:pt x="799" y="4534"/>
                </a:lnTo>
                <a:lnTo>
                  <a:pt x="812" y="4534"/>
                </a:lnTo>
                <a:lnTo>
                  <a:pt x="1224" y="4534"/>
                </a:lnTo>
                <a:lnTo>
                  <a:pt x="1237" y="4534"/>
                </a:lnTo>
                <a:lnTo>
                  <a:pt x="1251" y="4536"/>
                </a:lnTo>
                <a:lnTo>
                  <a:pt x="1262" y="4539"/>
                </a:lnTo>
                <a:lnTo>
                  <a:pt x="1274" y="4543"/>
                </a:lnTo>
                <a:lnTo>
                  <a:pt x="1285" y="4548"/>
                </a:lnTo>
                <a:lnTo>
                  <a:pt x="1296" y="4556"/>
                </a:lnTo>
                <a:lnTo>
                  <a:pt x="1306" y="4563"/>
                </a:lnTo>
                <a:lnTo>
                  <a:pt x="1315" y="4572"/>
                </a:lnTo>
                <a:lnTo>
                  <a:pt x="1323" y="4580"/>
                </a:lnTo>
                <a:lnTo>
                  <a:pt x="1331" y="4590"/>
                </a:lnTo>
                <a:lnTo>
                  <a:pt x="1337" y="4601"/>
                </a:lnTo>
                <a:lnTo>
                  <a:pt x="1343" y="4611"/>
                </a:lnTo>
                <a:lnTo>
                  <a:pt x="1347" y="4624"/>
                </a:lnTo>
                <a:lnTo>
                  <a:pt x="1350" y="4636"/>
                </a:lnTo>
                <a:lnTo>
                  <a:pt x="1353" y="4648"/>
                </a:lnTo>
                <a:lnTo>
                  <a:pt x="1353" y="4662"/>
                </a:lnTo>
                <a:lnTo>
                  <a:pt x="1353" y="5026"/>
                </a:lnTo>
                <a:lnTo>
                  <a:pt x="1353" y="5039"/>
                </a:lnTo>
                <a:lnTo>
                  <a:pt x="1350" y="5052"/>
                </a:lnTo>
                <a:lnTo>
                  <a:pt x="1347" y="5064"/>
                </a:lnTo>
                <a:lnTo>
                  <a:pt x="1343" y="5076"/>
                </a:lnTo>
                <a:lnTo>
                  <a:pt x="1337" y="5088"/>
                </a:lnTo>
                <a:lnTo>
                  <a:pt x="1331" y="5098"/>
                </a:lnTo>
                <a:lnTo>
                  <a:pt x="1323" y="5108"/>
                </a:lnTo>
                <a:lnTo>
                  <a:pt x="1315" y="5117"/>
                </a:lnTo>
                <a:lnTo>
                  <a:pt x="1306" y="5125"/>
                </a:lnTo>
                <a:lnTo>
                  <a:pt x="1296" y="5133"/>
                </a:lnTo>
                <a:lnTo>
                  <a:pt x="1285" y="5139"/>
                </a:lnTo>
                <a:lnTo>
                  <a:pt x="1274" y="5144"/>
                </a:lnTo>
                <a:lnTo>
                  <a:pt x="1262" y="5149"/>
                </a:lnTo>
                <a:lnTo>
                  <a:pt x="1251" y="5152"/>
                </a:lnTo>
                <a:lnTo>
                  <a:pt x="1237" y="5154"/>
                </a:lnTo>
                <a:lnTo>
                  <a:pt x="1224" y="5155"/>
                </a:lnTo>
                <a:lnTo>
                  <a:pt x="812" y="5155"/>
                </a:lnTo>
                <a:lnTo>
                  <a:pt x="799" y="5154"/>
                </a:lnTo>
                <a:lnTo>
                  <a:pt x="786" y="5152"/>
                </a:lnTo>
                <a:lnTo>
                  <a:pt x="773" y="5149"/>
                </a:lnTo>
                <a:lnTo>
                  <a:pt x="762" y="5144"/>
                </a:lnTo>
                <a:lnTo>
                  <a:pt x="750" y="5139"/>
                </a:lnTo>
                <a:lnTo>
                  <a:pt x="740" y="5133"/>
                </a:lnTo>
                <a:lnTo>
                  <a:pt x="730" y="5125"/>
                </a:lnTo>
                <a:lnTo>
                  <a:pt x="721" y="5117"/>
                </a:lnTo>
                <a:lnTo>
                  <a:pt x="712" y="5108"/>
                </a:lnTo>
                <a:lnTo>
                  <a:pt x="705" y="5098"/>
                </a:lnTo>
                <a:lnTo>
                  <a:pt x="699" y="5088"/>
                </a:lnTo>
                <a:lnTo>
                  <a:pt x="693" y="5076"/>
                </a:lnTo>
                <a:lnTo>
                  <a:pt x="689" y="5064"/>
                </a:lnTo>
                <a:lnTo>
                  <a:pt x="686" y="5052"/>
                </a:lnTo>
                <a:lnTo>
                  <a:pt x="684" y="5039"/>
                </a:lnTo>
                <a:lnTo>
                  <a:pt x="683" y="5026"/>
                </a:lnTo>
                <a:lnTo>
                  <a:pt x="683" y="4662"/>
                </a:lnTo>
                <a:close/>
                <a:moveTo>
                  <a:pt x="1679" y="4662"/>
                </a:moveTo>
                <a:lnTo>
                  <a:pt x="1679" y="4662"/>
                </a:lnTo>
                <a:lnTo>
                  <a:pt x="1679" y="4648"/>
                </a:lnTo>
                <a:lnTo>
                  <a:pt x="1682" y="4636"/>
                </a:lnTo>
                <a:lnTo>
                  <a:pt x="1685" y="4624"/>
                </a:lnTo>
                <a:lnTo>
                  <a:pt x="1689" y="4611"/>
                </a:lnTo>
                <a:lnTo>
                  <a:pt x="1695" y="4601"/>
                </a:lnTo>
                <a:lnTo>
                  <a:pt x="1702" y="4590"/>
                </a:lnTo>
                <a:lnTo>
                  <a:pt x="1709" y="4580"/>
                </a:lnTo>
                <a:lnTo>
                  <a:pt x="1717" y="4572"/>
                </a:lnTo>
                <a:lnTo>
                  <a:pt x="1726" y="4563"/>
                </a:lnTo>
                <a:lnTo>
                  <a:pt x="1736" y="4556"/>
                </a:lnTo>
                <a:lnTo>
                  <a:pt x="1747" y="4548"/>
                </a:lnTo>
                <a:lnTo>
                  <a:pt x="1757" y="4543"/>
                </a:lnTo>
                <a:lnTo>
                  <a:pt x="1770" y="4539"/>
                </a:lnTo>
                <a:lnTo>
                  <a:pt x="1781" y="4536"/>
                </a:lnTo>
                <a:lnTo>
                  <a:pt x="1794" y="4534"/>
                </a:lnTo>
                <a:lnTo>
                  <a:pt x="1808" y="4534"/>
                </a:lnTo>
                <a:lnTo>
                  <a:pt x="2220" y="4534"/>
                </a:lnTo>
                <a:lnTo>
                  <a:pt x="2233" y="4534"/>
                </a:lnTo>
                <a:lnTo>
                  <a:pt x="2246" y="4536"/>
                </a:lnTo>
                <a:lnTo>
                  <a:pt x="2259" y="4539"/>
                </a:lnTo>
                <a:lnTo>
                  <a:pt x="2270" y="4543"/>
                </a:lnTo>
                <a:lnTo>
                  <a:pt x="2281" y="4548"/>
                </a:lnTo>
                <a:lnTo>
                  <a:pt x="2291" y="4556"/>
                </a:lnTo>
                <a:lnTo>
                  <a:pt x="2302" y="4563"/>
                </a:lnTo>
                <a:lnTo>
                  <a:pt x="2311" y="4572"/>
                </a:lnTo>
                <a:lnTo>
                  <a:pt x="2319" y="4580"/>
                </a:lnTo>
                <a:lnTo>
                  <a:pt x="2327" y="4590"/>
                </a:lnTo>
                <a:lnTo>
                  <a:pt x="2333" y="4601"/>
                </a:lnTo>
                <a:lnTo>
                  <a:pt x="2339" y="4611"/>
                </a:lnTo>
                <a:lnTo>
                  <a:pt x="2343" y="4624"/>
                </a:lnTo>
                <a:lnTo>
                  <a:pt x="2346" y="4636"/>
                </a:lnTo>
                <a:lnTo>
                  <a:pt x="2348" y="4648"/>
                </a:lnTo>
                <a:lnTo>
                  <a:pt x="2348" y="4662"/>
                </a:lnTo>
                <a:lnTo>
                  <a:pt x="2348" y="5026"/>
                </a:lnTo>
                <a:lnTo>
                  <a:pt x="2348" y="5039"/>
                </a:lnTo>
                <a:lnTo>
                  <a:pt x="2346" y="5052"/>
                </a:lnTo>
                <a:lnTo>
                  <a:pt x="2343" y="5064"/>
                </a:lnTo>
                <a:lnTo>
                  <a:pt x="2339" y="5076"/>
                </a:lnTo>
                <a:lnTo>
                  <a:pt x="2333" y="5088"/>
                </a:lnTo>
                <a:lnTo>
                  <a:pt x="2327" y="5098"/>
                </a:lnTo>
                <a:lnTo>
                  <a:pt x="2319" y="5108"/>
                </a:lnTo>
                <a:lnTo>
                  <a:pt x="2311" y="5117"/>
                </a:lnTo>
                <a:lnTo>
                  <a:pt x="2302" y="5125"/>
                </a:lnTo>
                <a:lnTo>
                  <a:pt x="2291" y="5133"/>
                </a:lnTo>
                <a:lnTo>
                  <a:pt x="2281" y="5139"/>
                </a:lnTo>
                <a:lnTo>
                  <a:pt x="2270" y="5144"/>
                </a:lnTo>
                <a:lnTo>
                  <a:pt x="2259" y="5149"/>
                </a:lnTo>
                <a:lnTo>
                  <a:pt x="2246" y="5152"/>
                </a:lnTo>
                <a:lnTo>
                  <a:pt x="2233" y="5154"/>
                </a:lnTo>
                <a:lnTo>
                  <a:pt x="2220" y="5155"/>
                </a:lnTo>
                <a:lnTo>
                  <a:pt x="1808" y="5155"/>
                </a:lnTo>
                <a:lnTo>
                  <a:pt x="1794" y="5154"/>
                </a:lnTo>
                <a:lnTo>
                  <a:pt x="1781" y="5152"/>
                </a:lnTo>
                <a:lnTo>
                  <a:pt x="1770" y="5149"/>
                </a:lnTo>
                <a:lnTo>
                  <a:pt x="1757" y="5144"/>
                </a:lnTo>
                <a:lnTo>
                  <a:pt x="1747" y="5139"/>
                </a:lnTo>
                <a:lnTo>
                  <a:pt x="1736" y="5133"/>
                </a:lnTo>
                <a:lnTo>
                  <a:pt x="1726" y="5125"/>
                </a:lnTo>
                <a:lnTo>
                  <a:pt x="1717" y="5117"/>
                </a:lnTo>
                <a:lnTo>
                  <a:pt x="1709" y="5108"/>
                </a:lnTo>
                <a:lnTo>
                  <a:pt x="1702" y="5098"/>
                </a:lnTo>
                <a:lnTo>
                  <a:pt x="1695" y="5088"/>
                </a:lnTo>
                <a:lnTo>
                  <a:pt x="1689" y="5076"/>
                </a:lnTo>
                <a:lnTo>
                  <a:pt x="1685" y="5064"/>
                </a:lnTo>
                <a:lnTo>
                  <a:pt x="1682" y="5052"/>
                </a:lnTo>
                <a:lnTo>
                  <a:pt x="1679" y="5039"/>
                </a:lnTo>
                <a:lnTo>
                  <a:pt x="1679" y="5026"/>
                </a:lnTo>
                <a:lnTo>
                  <a:pt x="1679" y="46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投影机"/>
          <p:cNvSpPr/>
          <p:nvPr/>
        </p:nvSpPr>
        <p:spPr bwMode="auto">
          <a:xfrm>
            <a:off x="6069647" y="2509838"/>
            <a:ext cx="532765" cy="381635"/>
          </a:xfrm>
          <a:custGeom>
            <a:avLst/>
            <a:gdLst>
              <a:gd name="T0" fmla="*/ 685901 w 6038"/>
              <a:gd name="T1" fmla="*/ 2838 h 2940"/>
              <a:gd name="T2" fmla="*/ 1361075 w 6038"/>
              <a:gd name="T3" fmla="*/ 7252 h 2940"/>
              <a:gd name="T4" fmla="*/ 1806248 w 6038"/>
              <a:gd name="T5" fmla="*/ 32790 h 2940"/>
              <a:gd name="T6" fmla="*/ 1872503 w 6038"/>
              <a:gd name="T7" fmla="*/ 71256 h 2940"/>
              <a:gd name="T8" fmla="*/ 1904053 w 6038"/>
              <a:gd name="T9" fmla="*/ 139675 h 2940"/>
              <a:gd name="T10" fmla="*/ 1894904 w 6038"/>
              <a:gd name="T11" fmla="*/ 648557 h 2940"/>
              <a:gd name="T12" fmla="*/ 1845370 w 6038"/>
              <a:gd name="T13" fmla="*/ 704680 h 2940"/>
              <a:gd name="T14" fmla="*/ 1678785 w 6038"/>
              <a:gd name="T15" fmla="*/ 728957 h 2940"/>
              <a:gd name="T16" fmla="*/ 331277 w 6038"/>
              <a:gd name="T17" fmla="*/ 733686 h 2940"/>
              <a:gd name="T18" fmla="*/ 64362 w 6038"/>
              <a:gd name="T19" fmla="*/ 707517 h 2940"/>
              <a:gd name="T20" fmla="*/ 11989 w 6038"/>
              <a:gd name="T21" fmla="*/ 653917 h 2940"/>
              <a:gd name="T22" fmla="*/ 0 w 6038"/>
              <a:gd name="T23" fmla="*/ 145981 h 2940"/>
              <a:gd name="T24" fmla="*/ 28080 w 6038"/>
              <a:gd name="T25" fmla="*/ 75670 h 2940"/>
              <a:gd name="T26" fmla="*/ 92127 w 6038"/>
              <a:gd name="T27" fmla="*/ 34682 h 2940"/>
              <a:gd name="T28" fmla="*/ 194980 w 6038"/>
              <a:gd name="T29" fmla="*/ 182239 h 2940"/>
              <a:gd name="T30" fmla="*/ 174473 w 6038"/>
              <a:gd name="T31" fmla="*/ 213138 h 2940"/>
              <a:gd name="T32" fmla="*/ 194980 w 6038"/>
              <a:gd name="T33" fmla="*/ 244037 h 2940"/>
              <a:gd name="T34" fmla="*/ 959441 w 6038"/>
              <a:gd name="T35" fmla="*/ 239307 h 2940"/>
              <a:gd name="T36" fmla="*/ 971115 w 6038"/>
              <a:gd name="T37" fmla="*/ 206517 h 2940"/>
              <a:gd name="T38" fmla="*/ 941457 w 6038"/>
              <a:gd name="T39" fmla="*/ 179717 h 2940"/>
              <a:gd name="T40" fmla="*/ 186777 w 6038"/>
              <a:gd name="T41" fmla="*/ 301105 h 2940"/>
              <a:gd name="T42" fmla="*/ 175104 w 6038"/>
              <a:gd name="T43" fmla="*/ 333265 h 2940"/>
              <a:gd name="T44" fmla="*/ 204761 w 6038"/>
              <a:gd name="T45" fmla="*/ 360064 h 2940"/>
              <a:gd name="T46" fmla="*/ 964174 w 6038"/>
              <a:gd name="T47" fmla="*/ 348083 h 2940"/>
              <a:gd name="T48" fmla="*/ 968906 w 6038"/>
              <a:gd name="T49" fmla="*/ 313716 h 2940"/>
              <a:gd name="T50" fmla="*/ 937987 w 6038"/>
              <a:gd name="T51" fmla="*/ 293222 h 2940"/>
              <a:gd name="T52" fmla="*/ 182045 w 6038"/>
              <a:gd name="T53" fmla="*/ 418709 h 2940"/>
              <a:gd name="T54" fmla="*/ 176997 w 6038"/>
              <a:gd name="T55" fmla="*/ 453076 h 2940"/>
              <a:gd name="T56" fmla="*/ 207916 w 6038"/>
              <a:gd name="T57" fmla="*/ 473570 h 2940"/>
              <a:gd name="T58" fmla="*/ 967644 w 6038"/>
              <a:gd name="T59" fmla="*/ 455913 h 2940"/>
              <a:gd name="T60" fmla="*/ 965751 w 6038"/>
              <a:gd name="T61" fmla="*/ 421547 h 2940"/>
              <a:gd name="T62" fmla="*/ 207916 w 6038"/>
              <a:gd name="T63" fmla="*/ 519918 h 2940"/>
              <a:gd name="T64" fmla="*/ 176997 w 6038"/>
              <a:gd name="T65" fmla="*/ 540727 h 2940"/>
              <a:gd name="T66" fmla="*/ 182045 w 6038"/>
              <a:gd name="T67" fmla="*/ 574779 h 2940"/>
              <a:gd name="T68" fmla="*/ 944612 w 6038"/>
              <a:gd name="T69" fmla="*/ 586445 h 2940"/>
              <a:gd name="T70" fmla="*/ 971430 w 6038"/>
              <a:gd name="T71" fmla="*/ 556807 h 2940"/>
              <a:gd name="T72" fmla="*/ 956917 w 6038"/>
              <a:gd name="T73" fmla="*/ 525908 h 2940"/>
              <a:gd name="T74" fmla="*/ 1384106 w 6038"/>
              <a:gd name="T75" fmla="*/ 23647 h 2940"/>
              <a:gd name="T76" fmla="*/ 1240238 w 6038"/>
              <a:gd name="T77" fmla="*/ 71887 h 2940"/>
              <a:gd name="T78" fmla="*/ 1108042 w 6038"/>
              <a:gd name="T79" fmla="*/ 217552 h 2940"/>
              <a:gd name="T80" fmla="*/ 1074599 w 6038"/>
              <a:gd name="T81" fmla="*/ 349344 h 2940"/>
              <a:gd name="T82" fmla="*/ 1084695 w 6038"/>
              <a:gd name="T83" fmla="*/ 453076 h 2940"/>
              <a:gd name="T84" fmla="*/ 1174929 w 6038"/>
              <a:gd name="T85" fmla="*/ 611038 h 2940"/>
              <a:gd name="T86" fmla="*/ 1341198 w 6038"/>
              <a:gd name="T87" fmla="*/ 703103 h 2940"/>
              <a:gd name="T88" fmla="*/ 1445945 w 6038"/>
              <a:gd name="T89" fmla="*/ 710670 h 2940"/>
              <a:gd name="T90" fmla="*/ 1583819 w 6038"/>
              <a:gd name="T91" fmla="*/ 670313 h 2940"/>
              <a:gd name="T92" fmla="*/ 1722640 w 6038"/>
              <a:gd name="T93" fmla="*/ 531268 h 2940"/>
              <a:gd name="T94" fmla="*/ 1763340 w 6038"/>
              <a:gd name="T95" fmla="*/ 393485 h 2940"/>
              <a:gd name="T96" fmla="*/ 1755768 w 6038"/>
              <a:gd name="T97" fmla="*/ 289124 h 2940"/>
              <a:gd name="T98" fmla="*/ 1663326 w 6038"/>
              <a:gd name="T99" fmla="*/ 122964 h 2940"/>
              <a:gd name="T100" fmla="*/ 1505259 w 6038"/>
              <a:gd name="T101" fmla="*/ 32790 h 2940"/>
              <a:gd name="T102" fmla="*/ 1570253 w 6038"/>
              <a:gd name="T103" fmla="*/ 215660 h 2940"/>
              <a:gd name="T104" fmla="*/ 1451939 w 6038"/>
              <a:gd name="T105" fmla="*/ 155439 h 2940"/>
              <a:gd name="T106" fmla="*/ 1326370 w 6038"/>
              <a:gd name="T107" fmla="*/ 174042 h 2940"/>
              <a:gd name="T108" fmla="*/ 1236136 w 6038"/>
              <a:gd name="T109" fmla="*/ 256018 h 2940"/>
              <a:gd name="T110" fmla="*/ 1205532 w 6038"/>
              <a:gd name="T111" fmla="*/ 378036 h 2940"/>
              <a:gd name="T112" fmla="*/ 1254120 w 6038"/>
              <a:gd name="T113" fmla="*/ 502892 h 2940"/>
              <a:gd name="T114" fmla="*/ 1355396 w 6038"/>
              <a:gd name="T115" fmla="*/ 570995 h 2940"/>
              <a:gd name="T116" fmla="*/ 1482859 w 6038"/>
              <a:gd name="T117" fmla="*/ 570995 h 2940"/>
              <a:gd name="T118" fmla="*/ 1584135 w 6038"/>
              <a:gd name="T119" fmla="*/ 502892 h 2940"/>
              <a:gd name="T120" fmla="*/ 1632722 w 6038"/>
              <a:gd name="T121" fmla="*/ 378036 h 2940"/>
              <a:gd name="T122" fmla="*/ 1602118 w 6038"/>
              <a:gd name="T123" fmla="*/ 256018 h 2940"/>
              <a:gd name="T124" fmla="*/ 1498318 w 6038"/>
              <a:gd name="T125" fmla="*/ 779719 h 294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038" h="2940">
                <a:moveTo>
                  <a:pt x="389" y="92"/>
                </a:moveTo>
                <a:lnTo>
                  <a:pt x="389" y="92"/>
                </a:lnTo>
                <a:lnTo>
                  <a:pt x="551" y="81"/>
                </a:lnTo>
                <a:lnTo>
                  <a:pt x="712" y="71"/>
                </a:lnTo>
                <a:lnTo>
                  <a:pt x="874" y="61"/>
                </a:lnTo>
                <a:lnTo>
                  <a:pt x="1036" y="52"/>
                </a:lnTo>
                <a:lnTo>
                  <a:pt x="1197" y="43"/>
                </a:lnTo>
                <a:lnTo>
                  <a:pt x="1360" y="35"/>
                </a:lnTo>
                <a:lnTo>
                  <a:pt x="1523" y="29"/>
                </a:lnTo>
                <a:lnTo>
                  <a:pt x="1684" y="23"/>
                </a:lnTo>
                <a:lnTo>
                  <a:pt x="1847" y="17"/>
                </a:lnTo>
                <a:lnTo>
                  <a:pt x="2011" y="13"/>
                </a:lnTo>
                <a:lnTo>
                  <a:pt x="2174" y="9"/>
                </a:lnTo>
                <a:lnTo>
                  <a:pt x="2338" y="5"/>
                </a:lnTo>
                <a:lnTo>
                  <a:pt x="2500" y="3"/>
                </a:lnTo>
                <a:lnTo>
                  <a:pt x="2664" y="1"/>
                </a:lnTo>
                <a:lnTo>
                  <a:pt x="2829" y="0"/>
                </a:lnTo>
                <a:lnTo>
                  <a:pt x="2993" y="0"/>
                </a:lnTo>
                <a:lnTo>
                  <a:pt x="3157" y="0"/>
                </a:lnTo>
                <a:lnTo>
                  <a:pt x="3322" y="1"/>
                </a:lnTo>
                <a:lnTo>
                  <a:pt x="3487" y="3"/>
                </a:lnTo>
                <a:lnTo>
                  <a:pt x="3652" y="5"/>
                </a:lnTo>
                <a:lnTo>
                  <a:pt x="3817" y="9"/>
                </a:lnTo>
                <a:lnTo>
                  <a:pt x="3982" y="13"/>
                </a:lnTo>
                <a:lnTo>
                  <a:pt x="4148" y="17"/>
                </a:lnTo>
                <a:lnTo>
                  <a:pt x="4314" y="23"/>
                </a:lnTo>
                <a:lnTo>
                  <a:pt x="4480" y="29"/>
                </a:lnTo>
                <a:lnTo>
                  <a:pt x="4646" y="36"/>
                </a:lnTo>
                <a:lnTo>
                  <a:pt x="4812" y="43"/>
                </a:lnTo>
                <a:lnTo>
                  <a:pt x="4979" y="52"/>
                </a:lnTo>
                <a:lnTo>
                  <a:pt x="5146" y="61"/>
                </a:lnTo>
                <a:lnTo>
                  <a:pt x="5313" y="71"/>
                </a:lnTo>
                <a:lnTo>
                  <a:pt x="5480" y="81"/>
                </a:lnTo>
                <a:lnTo>
                  <a:pt x="5647" y="92"/>
                </a:lnTo>
                <a:lnTo>
                  <a:pt x="5667" y="94"/>
                </a:lnTo>
                <a:lnTo>
                  <a:pt x="5686" y="98"/>
                </a:lnTo>
                <a:lnTo>
                  <a:pt x="5706" y="101"/>
                </a:lnTo>
                <a:lnTo>
                  <a:pt x="5725" y="104"/>
                </a:lnTo>
                <a:lnTo>
                  <a:pt x="5744" y="110"/>
                </a:lnTo>
                <a:lnTo>
                  <a:pt x="5762" y="116"/>
                </a:lnTo>
                <a:lnTo>
                  <a:pt x="5781" y="122"/>
                </a:lnTo>
                <a:lnTo>
                  <a:pt x="5798" y="130"/>
                </a:lnTo>
                <a:lnTo>
                  <a:pt x="5816" y="138"/>
                </a:lnTo>
                <a:lnTo>
                  <a:pt x="5832" y="147"/>
                </a:lnTo>
                <a:lnTo>
                  <a:pt x="5849" y="156"/>
                </a:lnTo>
                <a:lnTo>
                  <a:pt x="5865" y="166"/>
                </a:lnTo>
                <a:lnTo>
                  <a:pt x="5880" y="177"/>
                </a:lnTo>
                <a:lnTo>
                  <a:pt x="5895" y="188"/>
                </a:lnTo>
                <a:lnTo>
                  <a:pt x="5909" y="200"/>
                </a:lnTo>
                <a:lnTo>
                  <a:pt x="5923" y="213"/>
                </a:lnTo>
                <a:lnTo>
                  <a:pt x="5935" y="226"/>
                </a:lnTo>
                <a:lnTo>
                  <a:pt x="5947" y="239"/>
                </a:lnTo>
                <a:lnTo>
                  <a:pt x="5960" y="254"/>
                </a:lnTo>
                <a:lnTo>
                  <a:pt x="5971" y="269"/>
                </a:lnTo>
                <a:lnTo>
                  <a:pt x="5981" y="284"/>
                </a:lnTo>
                <a:lnTo>
                  <a:pt x="5990" y="301"/>
                </a:lnTo>
                <a:lnTo>
                  <a:pt x="5999" y="316"/>
                </a:lnTo>
                <a:lnTo>
                  <a:pt x="6006" y="333"/>
                </a:lnTo>
                <a:lnTo>
                  <a:pt x="6013" y="351"/>
                </a:lnTo>
                <a:lnTo>
                  <a:pt x="6020" y="369"/>
                </a:lnTo>
                <a:lnTo>
                  <a:pt x="6025" y="386"/>
                </a:lnTo>
                <a:lnTo>
                  <a:pt x="6030" y="405"/>
                </a:lnTo>
                <a:lnTo>
                  <a:pt x="6033" y="424"/>
                </a:lnTo>
                <a:lnTo>
                  <a:pt x="6035" y="443"/>
                </a:lnTo>
                <a:lnTo>
                  <a:pt x="6036" y="463"/>
                </a:lnTo>
                <a:lnTo>
                  <a:pt x="6038" y="482"/>
                </a:lnTo>
                <a:lnTo>
                  <a:pt x="6038" y="1907"/>
                </a:lnTo>
                <a:lnTo>
                  <a:pt x="6036" y="1927"/>
                </a:lnTo>
                <a:lnTo>
                  <a:pt x="6035" y="1947"/>
                </a:lnTo>
                <a:lnTo>
                  <a:pt x="6033" y="1966"/>
                </a:lnTo>
                <a:lnTo>
                  <a:pt x="6030" y="1985"/>
                </a:lnTo>
                <a:lnTo>
                  <a:pt x="6025" y="2004"/>
                </a:lnTo>
                <a:lnTo>
                  <a:pt x="6020" y="2021"/>
                </a:lnTo>
                <a:lnTo>
                  <a:pt x="6013" y="2039"/>
                </a:lnTo>
                <a:lnTo>
                  <a:pt x="6006" y="2057"/>
                </a:lnTo>
                <a:lnTo>
                  <a:pt x="5999" y="2074"/>
                </a:lnTo>
                <a:lnTo>
                  <a:pt x="5990" y="2091"/>
                </a:lnTo>
                <a:lnTo>
                  <a:pt x="5981" y="2106"/>
                </a:lnTo>
                <a:lnTo>
                  <a:pt x="5971" y="2122"/>
                </a:lnTo>
                <a:lnTo>
                  <a:pt x="5960" y="2137"/>
                </a:lnTo>
                <a:lnTo>
                  <a:pt x="5947" y="2152"/>
                </a:lnTo>
                <a:lnTo>
                  <a:pt x="5935" y="2165"/>
                </a:lnTo>
                <a:lnTo>
                  <a:pt x="5923" y="2179"/>
                </a:lnTo>
                <a:lnTo>
                  <a:pt x="5909" y="2191"/>
                </a:lnTo>
                <a:lnTo>
                  <a:pt x="5895" y="2203"/>
                </a:lnTo>
                <a:lnTo>
                  <a:pt x="5880" y="2214"/>
                </a:lnTo>
                <a:lnTo>
                  <a:pt x="5865" y="2225"/>
                </a:lnTo>
                <a:lnTo>
                  <a:pt x="5849" y="2235"/>
                </a:lnTo>
                <a:lnTo>
                  <a:pt x="5832" y="2245"/>
                </a:lnTo>
                <a:lnTo>
                  <a:pt x="5816" y="2253"/>
                </a:lnTo>
                <a:lnTo>
                  <a:pt x="5799" y="2262"/>
                </a:lnTo>
                <a:lnTo>
                  <a:pt x="5781" y="2269"/>
                </a:lnTo>
                <a:lnTo>
                  <a:pt x="5762" y="2276"/>
                </a:lnTo>
                <a:lnTo>
                  <a:pt x="5744" y="2281"/>
                </a:lnTo>
                <a:lnTo>
                  <a:pt x="5725" y="2286"/>
                </a:lnTo>
                <a:lnTo>
                  <a:pt x="5706" y="2290"/>
                </a:lnTo>
                <a:lnTo>
                  <a:pt x="5686" y="2293"/>
                </a:lnTo>
                <a:lnTo>
                  <a:pt x="5667" y="2296"/>
                </a:lnTo>
                <a:lnTo>
                  <a:pt x="5647" y="2297"/>
                </a:lnTo>
                <a:lnTo>
                  <a:pt x="5321" y="2312"/>
                </a:lnTo>
                <a:lnTo>
                  <a:pt x="4994" y="2326"/>
                </a:lnTo>
                <a:lnTo>
                  <a:pt x="4666" y="2338"/>
                </a:lnTo>
                <a:lnTo>
                  <a:pt x="4339" y="2347"/>
                </a:lnTo>
                <a:lnTo>
                  <a:pt x="4011" y="2355"/>
                </a:lnTo>
                <a:lnTo>
                  <a:pt x="3683" y="2360"/>
                </a:lnTo>
                <a:lnTo>
                  <a:pt x="3355" y="2364"/>
                </a:lnTo>
                <a:lnTo>
                  <a:pt x="3027" y="2365"/>
                </a:lnTo>
                <a:lnTo>
                  <a:pt x="2698" y="2364"/>
                </a:lnTo>
                <a:lnTo>
                  <a:pt x="2369" y="2361"/>
                </a:lnTo>
                <a:lnTo>
                  <a:pt x="2040" y="2356"/>
                </a:lnTo>
                <a:lnTo>
                  <a:pt x="1710" y="2349"/>
                </a:lnTo>
                <a:lnTo>
                  <a:pt x="1381" y="2339"/>
                </a:lnTo>
                <a:lnTo>
                  <a:pt x="1050" y="2327"/>
                </a:lnTo>
                <a:lnTo>
                  <a:pt x="720" y="2313"/>
                </a:lnTo>
                <a:lnTo>
                  <a:pt x="389" y="2297"/>
                </a:lnTo>
                <a:lnTo>
                  <a:pt x="370" y="2296"/>
                </a:lnTo>
                <a:lnTo>
                  <a:pt x="350" y="2293"/>
                </a:lnTo>
                <a:lnTo>
                  <a:pt x="330" y="2290"/>
                </a:lnTo>
                <a:lnTo>
                  <a:pt x="311" y="2286"/>
                </a:lnTo>
                <a:lnTo>
                  <a:pt x="292" y="2281"/>
                </a:lnTo>
                <a:lnTo>
                  <a:pt x="274" y="2276"/>
                </a:lnTo>
                <a:lnTo>
                  <a:pt x="256" y="2269"/>
                </a:lnTo>
                <a:lnTo>
                  <a:pt x="239" y="2261"/>
                </a:lnTo>
                <a:lnTo>
                  <a:pt x="221" y="2253"/>
                </a:lnTo>
                <a:lnTo>
                  <a:pt x="204" y="2244"/>
                </a:lnTo>
                <a:lnTo>
                  <a:pt x="187" y="2235"/>
                </a:lnTo>
                <a:lnTo>
                  <a:pt x="172" y="2225"/>
                </a:lnTo>
                <a:lnTo>
                  <a:pt x="157" y="2214"/>
                </a:lnTo>
                <a:lnTo>
                  <a:pt x="142" y="2203"/>
                </a:lnTo>
                <a:lnTo>
                  <a:pt x="128" y="2191"/>
                </a:lnTo>
                <a:lnTo>
                  <a:pt x="114" y="2179"/>
                </a:lnTo>
                <a:lnTo>
                  <a:pt x="101" y="2165"/>
                </a:lnTo>
                <a:lnTo>
                  <a:pt x="89" y="2151"/>
                </a:lnTo>
                <a:lnTo>
                  <a:pt x="77" y="2136"/>
                </a:lnTo>
                <a:lnTo>
                  <a:pt x="67" y="2122"/>
                </a:lnTo>
                <a:lnTo>
                  <a:pt x="56" y="2106"/>
                </a:lnTo>
                <a:lnTo>
                  <a:pt x="47" y="2091"/>
                </a:lnTo>
                <a:lnTo>
                  <a:pt x="38" y="2074"/>
                </a:lnTo>
                <a:lnTo>
                  <a:pt x="30" y="2057"/>
                </a:lnTo>
                <a:lnTo>
                  <a:pt x="23" y="2039"/>
                </a:lnTo>
                <a:lnTo>
                  <a:pt x="17" y="2021"/>
                </a:lnTo>
                <a:lnTo>
                  <a:pt x="12" y="2004"/>
                </a:lnTo>
                <a:lnTo>
                  <a:pt x="8" y="1985"/>
                </a:lnTo>
                <a:lnTo>
                  <a:pt x="4" y="1966"/>
                </a:lnTo>
                <a:lnTo>
                  <a:pt x="1" y="1947"/>
                </a:lnTo>
                <a:lnTo>
                  <a:pt x="0" y="1927"/>
                </a:lnTo>
                <a:lnTo>
                  <a:pt x="0" y="1907"/>
                </a:lnTo>
                <a:lnTo>
                  <a:pt x="0" y="482"/>
                </a:lnTo>
                <a:lnTo>
                  <a:pt x="0" y="463"/>
                </a:lnTo>
                <a:lnTo>
                  <a:pt x="1" y="443"/>
                </a:lnTo>
                <a:lnTo>
                  <a:pt x="4" y="424"/>
                </a:lnTo>
                <a:lnTo>
                  <a:pt x="8" y="405"/>
                </a:lnTo>
                <a:lnTo>
                  <a:pt x="12" y="386"/>
                </a:lnTo>
                <a:lnTo>
                  <a:pt x="17" y="369"/>
                </a:lnTo>
                <a:lnTo>
                  <a:pt x="23" y="351"/>
                </a:lnTo>
                <a:lnTo>
                  <a:pt x="30" y="334"/>
                </a:lnTo>
                <a:lnTo>
                  <a:pt x="38" y="316"/>
                </a:lnTo>
                <a:lnTo>
                  <a:pt x="47" y="301"/>
                </a:lnTo>
                <a:lnTo>
                  <a:pt x="57" y="285"/>
                </a:lnTo>
                <a:lnTo>
                  <a:pt x="67" y="269"/>
                </a:lnTo>
                <a:lnTo>
                  <a:pt x="77" y="255"/>
                </a:lnTo>
                <a:lnTo>
                  <a:pt x="89" y="240"/>
                </a:lnTo>
                <a:lnTo>
                  <a:pt x="101" y="226"/>
                </a:lnTo>
                <a:lnTo>
                  <a:pt x="115" y="214"/>
                </a:lnTo>
                <a:lnTo>
                  <a:pt x="128" y="200"/>
                </a:lnTo>
                <a:lnTo>
                  <a:pt x="142" y="188"/>
                </a:lnTo>
                <a:lnTo>
                  <a:pt x="157" y="177"/>
                </a:lnTo>
                <a:lnTo>
                  <a:pt x="172" y="167"/>
                </a:lnTo>
                <a:lnTo>
                  <a:pt x="188" y="157"/>
                </a:lnTo>
                <a:lnTo>
                  <a:pt x="204" y="147"/>
                </a:lnTo>
                <a:lnTo>
                  <a:pt x="221" y="138"/>
                </a:lnTo>
                <a:lnTo>
                  <a:pt x="239" y="130"/>
                </a:lnTo>
                <a:lnTo>
                  <a:pt x="256" y="122"/>
                </a:lnTo>
                <a:lnTo>
                  <a:pt x="274" y="116"/>
                </a:lnTo>
                <a:lnTo>
                  <a:pt x="292" y="110"/>
                </a:lnTo>
                <a:lnTo>
                  <a:pt x="311" y="106"/>
                </a:lnTo>
                <a:lnTo>
                  <a:pt x="330" y="101"/>
                </a:lnTo>
                <a:lnTo>
                  <a:pt x="350" y="98"/>
                </a:lnTo>
                <a:lnTo>
                  <a:pt x="370" y="94"/>
                </a:lnTo>
                <a:lnTo>
                  <a:pt x="389" y="92"/>
                </a:lnTo>
                <a:close/>
                <a:moveTo>
                  <a:pt x="2973" y="570"/>
                </a:moveTo>
                <a:lnTo>
                  <a:pt x="659" y="570"/>
                </a:lnTo>
                <a:lnTo>
                  <a:pt x="649" y="570"/>
                </a:lnTo>
                <a:lnTo>
                  <a:pt x="638" y="573"/>
                </a:lnTo>
                <a:lnTo>
                  <a:pt x="628" y="575"/>
                </a:lnTo>
                <a:lnTo>
                  <a:pt x="618" y="578"/>
                </a:lnTo>
                <a:lnTo>
                  <a:pt x="609" y="583"/>
                </a:lnTo>
                <a:lnTo>
                  <a:pt x="600" y="588"/>
                </a:lnTo>
                <a:lnTo>
                  <a:pt x="592" y="595"/>
                </a:lnTo>
                <a:lnTo>
                  <a:pt x="584" y="601"/>
                </a:lnTo>
                <a:lnTo>
                  <a:pt x="577" y="609"/>
                </a:lnTo>
                <a:lnTo>
                  <a:pt x="571" y="617"/>
                </a:lnTo>
                <a:lnTo>
                  <a:pt x="565" y="626"/>
                </a:lnTo>
                <a:lnTo>
                  <a:pt x="561" y="635"/>
                </a:lnTo>
                <a:lnTo>
                  <a:pt x="557" y="645"/>
                </a:lnTo>
                <a:lnTo>
                  <a:pt x="555" y="655"/>
                </a:lnTo>
                <a:lnTo>
                  <a:pt x="553" y="666"/>
                </a:lnTo>
                <a:lnTo>
                  <a:pt x="553" y="676"/>
                </a:lnTo>
                <a:lnTo>
                  <a:pt x="553" y="687"/>
                </a:lnTo>
                <a:lnTo>
                  <a:pt x="555" y="698"/>
                </a:lnTo>
                <a:lnTo>
                  <a:pt x="557" y="708"/>
                </a:lnTo>
                <a:lnTo>
                  <a:pt x="561" y="719"/>
                </a:lnTo>
                <a:lnTo>
                  <a:pt x="565" y="727"/>
                </a:lnTo>
                <a:lnTo>
                  <a:pt x="571" y="736"/>
                </a:lnTo>
                <a:lnTo>
                  <a:pt x="577" y="744"/>
                </a:lnTo>
                <a:lnTo>
                  <a:pt x="584" y="752"/>
                </a:lnTo>
                <a:lnTo>
                  <a:pt x="592" y="759"/>
                </a:lnTo>
                <a:lnTo>
                  <a:pt x="600" y="765"/>
                </a:lnTo>
                <a:lnTo>
                  <a:pt x="609" y="770"/>
                </a:lnTo>
                <a:lnTo>
                  <a:pt x="618" y="774"/>
                </a:lnTo>
                <a:lnTo>
                  <a:pt x="628" y="779"/>
                </a:lnTo>
                <a:lnTo>
                  <a:pt x="638" y="781"/>
                </a:lnTo>
                <a:lnTo>
                  <a:pt x="649" y="782"/>
                </a:lnTo>
                <a:lnTo>
                  <a:pt x="659" y="783"/>
                </a:lnTo>
                <a:lnTo>
                  <a:pt x="2973" y="783"/>
                </a:lnTo>
                <a:lnTo>
                  <a:pt x="2984" y="782"/>
                </a:lnTo>
                <a:lnTo>
                  <a:pt x="2994" y="781"/>
                </a:lnTo>
                <a:lnTo>
                  <a:pt x="3005" y="779"/>
                </a:lnTo>
                <a:lnTo>
                  <a:pt x="3014" y="774"/>
                </a:lnTo>
                <a:lnTo>
                  <a:pt x="3024" y="770"/>
                </a:lnTo>
                <a:lnTo>
                  <a:pt x="3033" y="765"/>
                </a:lnTo>
                <a:lnTo>
                  <a:pt x="3041" y="759"/>
                </a:lnTo>
                <a:lnTo>
                  <a:pt x="3049" y="752"/>
                </a:lnTo>
                <a:lnTo>
                  <a:pt x="3056" y="744"/>
                </a:lnTo>
                <a:lnTo>
                  <a:pt x="3061" y="736"/>
                </a:lnTo>
                <a:lnTo>
                  <a:pt x="3067" y="727"/>
                </a:lnTo>
                <a:lnTo>
                  <a:pt x="3071" y="719"/>
                </a:lnTo>
                <a:lnTo>
                  <a:pt x="3075" y="708"/>
                </a:lnTo>
                <a:lnTo>
                  <a:pt x="3078" y="698"/>
                </a:lnTo>
                <a:lnTo>
                  <a:pt x="3079" y="687"/>
                </a:lnTo>
                <a:lnTo>
                  <a:pt x="3080" y="676"/>
                </a:lnTo>
                <a:lnTo>
                  <a:pt x="3079" y="666"/>
                </a:lnTo>
                <a:lnTo>
                  <a:pt x="3078" y="655"/>
                </a:lnTo>
                <a:lnTo>
                  <a:pt x="3075" y="645"/>
                </a:lnTo>
                <a:lnTo>
                  <a:pt x="3071" y="635"/>
                </a:lnTo>
                <a:lnTo>
                  <a:pt x="3067" y="626"/>
                </a:lnTo>
                <a:lnTo>
                  <a:pt x="3061" y="617"/>
                </a:lnTo>
                <a:lnTo>
                  <a:pt x="3056" y="609"/>
                </a:lnTo>
                <a:lnTo>
                  <a:pt x="3049" y="601"/>
                </a:lnTo>
                <a:lnTo>
                  <a:pt x="3041" y="595"/>
                </a:lnTo>
                <a:lnTo>
                  <a:pt x="3033" y="588"/>
                </a:lnTo>
                <a:lnTo>
                  <a:pt x="3024" y="583"/>
                </a:lnTo>
                <a:lnTo>
                  <a:pt x="3014" y="578"/>
                </a:lnTo>
                <a:lnTo>
                  <a:pt x="3005" y="575"/>
                </a:lnTo>
                <a:lnTo>
                  <a:pt x="2994" y="573"/>
                </a:lnTo>
                <a:lnTo>
                  <a:pt x="2984" y="570"/>
                </a:lnTo>
                <a:lnTo>
                  <a:pt x="2973" y="570"/>
                </a:lnTo>
                <a:close/>
                <a:moveTo>
                  <a:pt x="2973" y="930"/>
                </a:moveTo>
                <a:lnTo>
                  <a:pt x="2973" y="930"/>
                </a:lnTo>
                <a:lnTo>
                  <a:pt x="659" y="930"/>
                </a:lnTo>
                <a:lnTo>
                  <a:pt x="649" y="930"/>
                </a:lnTo>
                <a:lnTo>
                  <a:pt x="638" y="933"/>
                </a:lnTo>
                <a:lnTo>
                  <a:pt x="628" y="935"/>
                </a:lnTo>
                <a:lnTo>
                  <a:pt x="618" y="938"/>
                </a:lnTo>
                <a:lnTo>
                  <a:pt x="609" y="943"/>
                </a:lnTo>
                <a:lnTo>
                  <a:pt x="600" y="948"/>
                </a:lnTo>
                <a:lnTo>
                  <a:pt x="592" y="955"/>
                </a:lnTo>
                <a:lnTo>
                  <a:pt x="584" y="961"/>
                </a:lnTo>
                <a:lnTo>
                  <a:pt x="577" y="968"/>
                </a:lnTo>
                <a:lnTo>
                  <a:pt x="571" y="977"/>
                </a:lnTo>
                <a:lnTo>
                  <a:pt x="565" y="986"/>
                </a:lnTo>
                <a:lnTo>
                  <a:pt x="561" y="995"/>
                </a:lnTo>
                <a:lnTo>
                  <a:pt x="557" y="1005"/>
                </a:lnTo>
                <a:lnTo>
                  <a:pt x="555" y="1015"/>
                </a:lnTo>
                <a:lnTo>
                  <a:pt x="553" y="1025"/>
                </a:lnTo>
                <a:lnTo>
                  <a:pt x="553" y="1036"/>
                </a:lnTo>
                <a:lnTo>
                  <a:pt x="553" y="1047"/>
                </a:lnTo>
                <a:lnTo>
                  <a:pt x="555" y="1057"/>
                </a:lnTo>
                <a:lnTo>
                  <a:pt x="557" y="1068"/>
                </a:lnTo>
                <a:lnTo>
                  <a:pt x="561" y="1077"/>
                </a:lnTo>
                <a:lnTo>
                  <a:pt x="565" y="1087"/>
                </a:lnTo>
                <a:lnTo>
                  <a:pt x="571" y="1096"/>
                </a:lnTo>
                <a:lnTo>
                  <a:pt x="577" y="1104"/>
                </a:lnTo>
                <a:lnTo>
                  <a:pt x="584" y="1112"/>
                </a:lnTo>
                <a:lnTo>
                  <a:pt x="592" y="1119"/>
                </a:lnTo>
                <a:lnTo>
                  <a:pt x="600" y="1124"/>
                </a:lnTo>
                <a:lnTo>
                  <a:pt x="609" y="1130"/>
                </a:lnTo>
                <a:lnTo>
                  <a:pt x="618" y="1134"/>
                </a:lnTo>
                <a:lnTo>
                  <a:pt x="628" y="1138"/>
                </a:lnTo>
                <a:lnTo>
                  <a:pt x="638" y="1141"/>
                </a:lnTo>
                <a:lnTo>
                  <a:pt x="649" y="1142"/>
                </a:lnTo>
                <a:lnTo>
                  <a:pt x="659" y="1143"/>
                </a:lnTo>
                <a:lnTo>
                  <a:pt x="2973" y="1143"/>
                </a:lnTo>
                <a:lnTo>
                  <a:pt x="2984" y="1142"/>
                </a:lnTo>
                <a:lnTo>
                  <a:pt x="2994" y="1141"/>
                </a:lnTo>
                <a:lnTo>
                  <a:pt x="3005" y="1138"/>
                </a:lnTo>
                <a:lnTo>
                  <a:pt x="3014" y="1134"/>
                </a:lnTo>
                <a:lnTo>
                  <a:pt x="3024" y="1130"/>
                </a:lnTo>
                <a:lnTo>
                  <a:pt x="3033" y="1124"/>
                </a:lnTo>
                <a:lnTo>
                  <a:pt x="3041" y="1119"/>
                </a:lnTo>
                <a:lnTo>
                  <a:pt x="3049" y="1112"/>
                </a:lnTo>
                <a:lnTo>
                  <a:pt x="3056" y="1104"/>
                </a:lnTo>
                <a:lnTo>
                  <a:pt x="3061" y="1096"/>
                </a:lnTo>
                <a:lnTo>
                  <a:pt x="3067" y="1087"/>
                </a:lnTo>
                <a:lnTo>
                  <a:pt x="3071" y="1077"/>
                </a:lnTo>
                <a:lnTo>
                  <a:pt x="3075" y="1068"/>
                </a:lnTo>
                <a:lnTo>
                  <a:pt x="3078" y="1057"/>
                </a:lnTo>
                <a:lnTo>
                  <a:pt x="3079" y="1047"/>
                </a:lnTo>
                <a:lnTo>
                  <a:pt x="3080" y="1036"/>
                </a:lnTo>
                <a:lnTo>
                  <a:pt x="3079" y="1025"/>
                </a:lnTo>
                <a:lnTo>
                  <a:pt x="3078" y="1015"/>
                </a:lnTo>
                <a:lnTo>
                  <a:pt x="3075" y="1005"/>
                </a:lnTo>
                <a:lnTo>
                  <a:pt x="3071" y="995"/>
                </a:lnTo>
                <a:lnTo>
                  <a:pt x="3067" y="986"/>
                </a:lnTo>
                <a:lnTo>
                  <a:pt x="3061" y="977"/>
                </a:lnTo>
                <a:lnTo>
                  <a:pt x="3056" y="968"/>
                </a:lnTo>
                <a:lnTo>
                  <a:pt x="3049" y="961"/>
                </a:lnTo>
                <a:lnTo>
                  <a:pt x="3041" y="954"/>
                </a:lnTo>
                <a:lnTo>
                  <a:pt x="3033" y="948"/>
                </a:lnTo>
                <a:lnTo>
                  <a:pt x="3024" y="943"/>
                </a:lnTo>
                <a:lnTo>
                  <a:pt x="3014" y="938"/>
                </a:lnTo>
                <a:lnTo>
                  <a:pt x="3005" y="935"/>
                </a:lnTo>
                <a:lnTo>
                  <a:pt x="2994" y="933"/>
                </a:lnTo>
                <a:lnTo>
                  <a:pt x="2984" y="930"/>
                </a:lnTo>
                <a:lnTo>
                  <a:pt x="2973" y="930"/>
                </a:lnTo>
                <a:close/>
                <a:moveTo>
                  <a:pt x="2973" y="1289"/>
                </a:moveTo>
                <a:lnTo>
                  <a:pt x="2973" y="1289"/>
                </a:lnTo>
                <a:lnTo>
                  <a:pt x="659" y="1289"/>
                </a:lnTo>
                <a:lnTo>
                  <a:pt x="649" y="1290"/>
                </a:lnTo>
                <a:lnTo>
                  <a:pt x="638" y="1291"/>
                </a:lnTo>
                <a:lnTo>
                  <a:pt x="628" y="1295"/>
                </a:lnTo>
                <a:lnTo>
                  <a:pt x="618" y="1298"/>
                </a:lnTo>
                <a:lnTo>
                  <a:pt x="609" y="1303"/>
                </a:lnTo>
                <a:lnTo>
                  <a:pt x="600" y="1308"/>
                </a:lnTo>
                <a:lnTo>
                  <a:pt x="592" y="1314"/>
                </a:lnTo>
                <a:lnTo>
                  <a:pt x="584" y="1320"/>
                </a:lnTo>
                <a:lnTo>
                  <a:pt x="577" y="1328"/>
                </a:lnTo>
                <a:lnTo>
                  <a:pt x="571" y="1337"/>
                </a:lnTo>
                <a:lnTo>
                  <a:pt x="565" y="1346"/>
                </a:lnTo>
                <a:lnTo>
                  <a:pt x="561" y="1355"/>
                </a:lnTo>
                <a:lnTo>
                  <a:pt x="557" y="1365"/>
                </a:lnTo>
                <a:lnTo>
                  <a:pt x="555" y="1375"/>
                </a:lnTo>
                <a:lnTo>
                  <a:pt x="553" y="1385"/>
                </a:lnTo>
                <a:lnTo>
                  <a:pt x="553" y="1396"/>
                </a:lnTo>
                <a:lnTo>
                  <a:pt x="553" y="1407"/>
                </a:lnTo>
                <a:lnTo>
                  <a:pt x="555" y="1417"/>
                </a:lnTo>
                <a:lnTo>
                  <a:pt x="557" y="1427"/>
                </a:lnTo>
                <a:lnTo>
                  <a:pt x="561" y="1437"/>
                </a:lnTo>
                <a:lnTo>
                  <a:pt x="565" y="1446"/>
                </a:lnTo>
                <a:lnTo>
                  <a:pt x="571" y="1455"/>
                </a:lnTo>
                <a:lnTo>
                  <a:pt x="577" y="1464"/>
                </a:lnTo>
                <a:lnTo>
                  <a:pt x="584" y="1471"/>
                </a:lnTo>
                <a:lnTo>
                  <a:pt x="592" y="1479"/>
                </a:lnTo>
                <a:lnTo>
                  <a:pt x="600" y="1484"/>
                </a:lnTo>
                <a:lnTo>
                  <a:pt x="609" y="1490"/>
                </a:lnTo>
                <a:lnTo>
                  <a:pt x="618" y="1494"/>
                </a:lnTo>
                <a:lnTo>
                  <a:pt x="628" y="1498"/>
                </a:lnTo>
                <a:lnTo>
                  <a:pt x="638" y="1501"/>
                </a:lnTo>
                <a:lnTo>
                  <a:pt x="649" y="1502"/>
                </a:lnTo>
                <a:lnTo>
                  <a:pt x="659" y="1502"/>
                </a:lnTo>
                <a:lnTo>
                  <a:pt x="2973" y="1502"/>
                </a:lnTo>
                <a:lnTo>
                  <a:pt x="2984" y="1502"/>
                </a:lnTo>
                <a:lnTo>
                  <a:pt x="2994" y="1501"/>
                </a:lnTo>
                <a:lnTo>
                  <a:pt x="3005" y="1498"/>
                </a:lnTo>
                <a:lnTo>
                  <a:pt x="3014" y="1494"/>
                </a:lnTo>
                <a:lnTo>
                  <a:pt x="3024" y="1490"/>
                </a:lnTo>
                <a:lnTo>
                  <a:pt x="3033" y="1484"/>
                </a:lnTo>
                <a:lnTo>
                  <a:pt x="3041" y="1479"/>
                </a:lnTo>
                <a:lnTo>
                  <a:pt x="3049" y="1471"/>
                </a:lnTo>
                <a:lnTo>
                  <a:pt x="3056" y="1464"/>
                </a:lnTo>
                <a:lnTo>
                  <a:pt x="3061" y="1455"/>
                </a:lnTo>
                <a:lnTo>
                  <a:pt x="3067" y="1446"/>
                </a:lnTo>
                <a:lnTo>
                  <a:pt x="3071" y="1437"/>
                </a:lnTo>
                <a:lnTo>
                  <a:pt x="3075" y="1427"/>
                </a:lnTo>
                <a:lnTo>
                  <a:pt x="3078" y="1417"/>
                </a:lnTo>
                <a:lnTo>
                  <a:pt x="3079" y="1407"/>
                </a:lnTo>
                <a:lnTo>
                  <a:pt x="3080" y="1396"/>
                </a:lnTo>
                <a:lnTo>
                  <a:pt x="3079" y="1385"/>
                </a:lnTo>
                <a:lnTo>
                  <a:pt x="3078" y="1375"/>
                </a:lnTo>
                <a:lnTo>
                  <a:pt x="3075" y="1365"/>
                </a:lnTo>
                <a:lnTo>
                  <a:pt x="3071" y="1355"/>
                </a:lnTo>
                <a:lnTo>
                  <a:pt x="3067" y="1346"/>
                </a:lnTo>
                <a:lnTo>
                  <a:pt x="3061" y="1337"/>
                </a:lnTo>
                <a:lnTo>
                  <a:pt x="3056" y="1328"/>
                </a:lnTo>
                <a:lnTo>
                  <a:pt x="3049" y="1320"/>
                </a:lnTo>
                <a:lnTo>
                  <a:pt x="3041" y="1314"/>
                </a:lnTo>
                <a:lnTo>
                  <a:pt x="3033" y="1308"/>
                </a:lnTo>
                <a:lnTo>
                  <a:pt x="3024" y="1303"/>
                </a:lnTo>
                <a:lnTo>
                  <a:pt x="3014" y="1298"/>
                </a:lnTo>
                <a:lnTo>
                  <a:pt x="3005" y="1295"/>
                </a:lnTo>
                <a:lnTo>
                  <a:pt x="2994" y="1291"/>
                </a:lnTo>
                <a:lnTo>
                  <a:pt x="2984" y="1290"/>
                </a:lnTo>
                <a:lnTo>
                  <a:pt x="2973" y="1289"/>
                </a:lnTo>
                <a:close/>
                <a:moveTo>
                  <a:pt x="2973" y="1649"/>
                </a:moveTo>
                <a:lnTo>
                  <a:pt x="659" y="1649"/>
                </a:lnTo>
                <a:lnTo>
                  <a:pt x="649" y="1650"/>
                </a:lnTo>
                <a:lnTo>
                  <a:pt x="638" y="1651"/>
                </a:lnTo>
                <a:lnTo>
                  <a:pt x="628" y="1654"/>
                </a:lnTo>
                <a:lnTo>
                  <a:pt x="618" y="1658"/>
                </a:lnTo>
                <a:lnTo>
                  <a:pt x="609" y="1663"/>
                </a:lnTo>
                <a:lnTo>
                  <a:pt x="600" y="1668"/>
                </a:lnTo>
                <a:lnTo>
                  <a:pt x="592" y="1674"/>
                </a:lnTo>
                <a:lnTo>
                  <a:pt x="584" y="1680"/>
                </a:lnTo>
                <a:lnTo>
                  <a:pt x="577" y="1688"/>
                </a:lnTo>
                <a:lnTo>
                  <a:pt x="571" y="1696"/>
                </a:lnTo>
                <a:lnTo>
                  <a:pt x="565" y="1705"/>
                </a:lnTo>
                <a:lnTo>
                  <a:pt x="561" y="1715"/>
                </a:lnTo>
                <a:lnTo>
                  <a:pt x="557" y="1724"/>
                </a:lnTo>
                <a:lnTo>
                  <a:pt x="555" y="1734"/>
                </a:lnTo>
                <a:lnTo>
                  <a:pt x="553" y="1745"/>
                </a:lnTo>
                <a:lnTo>
                  <a:pt x="553" y="1756"/>
                </a:lnTo>
                <a:lnTo>
                  <a:pt x="553" y="1766"/>
                </a:lnTo>
                <a:lnTo>
                  <a:pt x="555" y="1777"/>
                </a:lnTo>
                <a:lnTo>
                  <a:pt x="557" y="1787"/>
                </a:lnTo>
                <a:lnTo>
                  <a:pt x="561" y="1797"/>
                </a:lnTo>
                <a:lnTo>
                  <a:pt x="565" y="1806"/>
                </a:lnTo>
                <a:lnTo>
                  <a:pt x="571" y="1815"/>
                </a:lnTo>
                <a:lnTo>
                  <a:pt x="577" y="1823"/>
                </a:lnTo>
                <a:lnTo>
                  <a:pt x="584" y="1831"/>
                </a:lnTo>
                <a:lnTo>
                  <a:pt x="592" y="1838"/>
                </a:lnTo>
                <a:lnTo>
                  <a:pt x="600" y="1844"/>
                </a:lnTo>
                <a:lnTo>
                  <a:pt x="609" y="1850"/>
                </a:lnTo>
                <a:lnTo>
                  <a:pt x="618" y="1854"/>
                </a:lnTo>
                <a:lnTo>
                  <a:pt x="628" y="1858"/>
                </a:lnTo>
                <a:lnTo>
                  <a:pt x="638" y="1860"/>
                </a:lnTo>
                <a:lnTo>
                  <a:pt x="649" y="1862"/>
                </a:lnTo>
                <a:lnTo>
                  <a:pt x="659" y="1862"/>
                </a:lnTo>
                <a:lnTo>
                  <a:pt x="2973" y="1862"/>
                </a:lnTo>
                <a:lnTo>
                  <a:pt x="2984" y="1862"/>
                </a:lnTo>
                <a:lnTo>
                  <a:pt x="2994" y="1860"/>
                </a:lnTo>
                <a:lnTo>
                  <a:pt x="3005" y="1858"/>
                </a:lnTo>
                <a:lnTo>
                  <a:pt x="3014" y="1854"/>
                </a:lnTo>
                <a:lnTo>
                  <a:pt x="3024" y="1850"/>
                </a:lnTo>
                <a:lnTo>
                  <a:pt x="3033" y="1844"/>
                </a:lnTo>
                <a:lnTo>
                  <a:pt x="3041" y="1838"/>
                </a:lnTo>
                <a:lnTo>
                  <a:pt x="3049" y="1831"/>
                </a:lnTo>
                <a:lnTo>
                  <a:pt x="3056" y="1823"/>
                </a:lnTo>
                <a:lnTo>
                  <a:pt x="3061" y="1815"/>
                </a:lnTo>
                <a:lnTo>
                  <a:pt x="3067" y="1806"/>
                </a:lnTo>
                <a:lnTo>
                  <a:pt x="3071" y="1797"/>
                </a:lnTo>
                <a:lnTo>
                  <a:pt x="3075" y="1787"/>
                </a:lnTo>
                <a:lnTo>
                  <a:pt x="3078" y="1777"/>
                </a:lnTo>
                <a:lnTo>
                  <a:pt x="3079" y="1766"/>
                </a:lnTo>
                <a:lnTo>
                  <a:pt x="3080" y="1756"/>
                </a:lnTo>
                <a:lnTo>
                  <a:pt x="3079" y="1745"/>
                </a:lnTo>
                <a:lnTo>
                  <a:pt x="3078" y="1734"/>
                </a:lnTo>
                <a:lnTo>
                  <a:pt x="3075" y="1724"/>
                </a:lnTo>
                <a:lnTo>
                  <a:pt x="3071" y="1715"/>
                </a:lnTo>
                <a:lnTo>
                  <a:pt x="3067" y="1705"/>
                </a:lnTo>
                <a:lnTo>
                  <a:pt x="3061" y="1696"/>
                </a:lnTo>
                <a:lnTo>
                  <a:pt x="3056" y="1688"/>
                </a:lnTo>
                <a:lnTo>
                  <a:pt x="3049" y="1680"/>
                </a:lnTo>
                <a:lnTo>
                  <a:pt x="3041" y="1674"/>
                </a:lnTo>
                <a:lnTo>
                  <a:pt x="3033" y="1668"/>
                </a:lnTo>
                <a:lnTo>
                  <a:pt x="3024" y="1663"/>
                </a:lnTo>
                <a:lnTo>
                  <a:pt x="3014" y="1658"/>
                </a:lnTo>
                <a:lnTo>
                  <a:pt x="3005" y="1654"/>
                </a:lnTo>
                <a:lnTo>
                  <a:pt x="2994" y="1651"/>
                </a:lnTo>
                <a:lnTo>
                  <a:pt x="2984" y="1650"/>
                </a:lnTo>
                <a:lnTo>
                  <a:pt x="2973" y="1649"/>
                </a:lnTo>
                <a:close/>
                <a:moveTo>
                  <a:pt x="4498" y="70"/>
                </a:moveTo>
                <a:lnTo>
                  <a:pt x="4498" y="70"/>
                </a:lnTo>
                <a:lnTo>
                  <a:pt x="4470" y="70"/>
                </a:lnTo>
                <a:lnTo>
                  <a:pt x="4442" y="71"/>
                </a:lnTo>
                <a:lnTo>
                  <a:pt x="4414" y="73"/>
                </a:lnTo>
                <a:lnTo>
                  <a:pt x="4387" y="75"/>
                </a:lnTo>
                <a:lnTo>
                  <a:pt x="4359" y="79"/>
                </a:lnTo>
                <a:lnTo>
                  <a:pt x="4332" y="82"/>
                </a:lnTo>
                <a:lnTo>
                  <a:pt x="4304" y="87"/>
                </a:lnTo>
                <a:lnTo>
                  <a:pt x="4277" y="92"/>
                </a:lnTo>
                <a:lnTo>
                  <a:pt x="4251" y="98"/>
                </a:lnTo>
                <a:lnTo>
                  <a:pt x="4225" y="104"/>
                </a:lnTo>
                <a:lnTo>
                  <a:pt x="4198" y="111"/>
                </a:lnTo>
                <a:lnTo>
                  <a:pt x="4173" y="119"/>
                </a:lnTo>
                <a:lnTo>
                  <a:pt x="4122" y="136"/>
                </a:lnTo>
                <a:lnTo>
                  <a:pt x="4072" y="156"/>
                </a:lnTo>
                <a:lnTo>
                  <a:pt x="4024" y="178"/>
                </a:lnTo>
                <a:lnTo>
                  <a:pt x="3976" y="201"/>
                </a:lnTo>
                <a:lnTo>
                  <a:pt x="3931" y="228"/>
                </a:lnTo>
                <a:lnTo>
                  <a:pt x="3886" y="257"/>
                </a:lnTo>
                <a:lnTo>
                  <a:pt x="3844" y="287"/>
                </a:lnTo>
                <a:lnTo>
                  <a:pt x="3802" y="320"/>
                </a:lnTo>
                <a:lnTo>
                  <a:pt x="3762" y="354"/>
                </a:lnTo>
                <a:lnTo>
                  <a:pt x="3724" y="390"/>
                </a:lnTo>
                <a:lnTo>
                  <a:pt x="3689" y="428"/>
                </a:lnTo>
                <a:lnTo>
                  <a:pt x="3654" y="468"/>
                </a:lnTo>
                <a:lnTo>
                  <a:pt x="3621" y="509"/>
                </a:lnTo>
                <a:lnTo>
                  <a:pt x="3591" y="552"/>
                </a:lnTo>
                <a:lnTo>
                  <a:pt x="3563" y="597"/>
                </a:lnTo>
                <a:lnTo>
                  <a:pt x="3536" y="643"/>
                </a:lnTo>
                <a:lnTo>
                  <a:pt x="3512" y="690"/>
                </a:lnTo>
                <a:lnTo>
                  <a:pt x="3490" y="737"/>
                </a:lnTo>
                <a:lnTo>
                  <a:pt x="3470" y="788"/>
                </a:lnTo>
                <a:lnTo>
                  <a:pt x="3454" y="839"/>
                </a:lnTo>
                <a:lnTo>
                  <a:pt x="3446" y="865"/>
                </a:lnTo>
                <a:lnTo>
                  <a:pt x="3438" y="890"/>
                </a:lnTo>
                <a:lnTo>
                  <a:pt x="3432" y="917"/>
                </a:lnTo>
                <a:lnTo>
                  <a:pt x="3426" y="944"/>
                </a:lnTo>
                <a:lnTo>
                  <a:pt x="3421" y="970"/>
                </a:lnTo>
                <a:lnTo>
                  <a:pt x="3417" y="997"/>
                </a:lnTo>
                <a:lnTo>
                  <a:pt x="3412" y="1025"/>
                </a:lnTo>
                <a:lnTo>
                  <a:pt x="3409" y="1052"/>
                </a:lnTo>
                <a:lnTo>
                  <a:pt x="3407" y="1080"/>
                </a:lnTo>
                <a:lnTo>
                  <a:pt x="3406" y="1108"/>
                </a:lnTo>
                <a:lnTo>
                  <a:pt x="3404" y="1135"/>
                </a:lnTo>
                <a:lnTo>
                  <a:pt x="3403" y="1164"/>
                </a:lnTo>
                <a:lnTo>
                  <a:pt x="3404" y="1192"/>
                </a:lnTo>
                <a:lnTo>
                  <a:pt x="3406" y="1220"/>
                </a:lnTo>
                <a:lnTo>
                  <a:pt x="3407" y="1248"/>
                </a:lnTo>
                <a:lnTo>
                  <a:pt x="3409" y="1276"/>
                </a:lnTo>
                <a:lnTo>
                  <a:pt x="3412" y="1304"/>
                </a:lnTo>
                <a:lnTo>
                  <a:pt x="3417" y="1330"/>
                </a:lnTo>
                <a:lnTo>
                  <a:pt x="3421" y="1357"/>
                </a:lnTo>
                <a:lnTo>
                  <a:pt x="3426" y="1384"/>
                </a:lnTo>
                <a:lnTo>
                  <a:pt x="3432" y="1411"/>
                </a:lnTo>
                <a:lnTo>
                  <a:pt x="3438" y="1437"/>
                </a:lnTo>
                <a:lnTo>
                  <a:pt x="3446" y="1463"/>
                </a:lnTo>
                <a:lnTo>
                  <a:pt x="3454" y="1489"/>
                </a:lnTo>
                <a:lnTo>
                  <a:pt x="3470" y="1540"/>
                </a:lnTo>
                <a:lnTo>
                  <a:pt x="3490" y="1590"/>
                </a:lnTo>
                <a:lnTo>
                  <a:pt x="3512" y="1638"/>
                </a:lnTo>
                <a:lnTo>
                  <a:pt x="3536" y="1685"/>
                </a:lnTo>
                <a:lnTo>
                  <a:pt x="3563" y="1732"/>
                </a:lnTo>
                <a:lnTo>
                  <a:pt x="3591" y="1775"/>
                </a:lnTo>
                <a:lnTo>
                  <a:pt x="3621" y="1819"/>
                </a:lnTo>
                <a:lnTo>
                  <a:pt x="3654" y="1860"/>
                </a:lnTo>
                <a:lnTo>
                  <a:pt x="3689" y="1900"/>
                </a:lnTo>
                <a:lnTo>
                  <a:pt x="3724" y="1938"/>
                </a:lnTo>
                <a:lnTo>
                  <a:pt x="3762" y="1974"/>
                </a:lnTo>
                <a:lnTo>
                  <a:pt x="3802" y="2008"/>
                </a:lnTo>
                <a:lnTo>
                  <a:pt x="3844" y="2040"/>
                </a:lnTo>
                <a:lnTo>
                  <a:pt x="3886" y="2072"/>
                </a:lnTo>
                <a:lnTo>
                  <a:pt x="3931" y="2099"/>
                </a:lnTo>
                <a:lnTo>
                  <a:pt x="3976" y="2126"/>
                </a:lnTo>
                <a:lnTo>
                  <a:pt x="4024" y="2150"/>
                </a:lnTo>
                <a:lnTo>
                  <a:pt x="4072" y="2172"/>
                </a:lnTo>
                <a:lnTo>
                  <a:pt x="4122" y="2192"/>
                </a:lnTo>
                <a:lnTo>
                  <a:pt x="4173" y="2209"/>
                </a:lnTo>
                <a:lnTo>
                  <a:pt x="4198" y="2216"/>
                </a:lnTo>
                <a:lnTo>
                  <a:pt x="4225" y="2223"/>
                </a:lnTo>
                <a:lnTo>
                  <a:pt x="4251" y="2230"/>
                </a:lnTo>
                <a:lnTo>
                  <a:pt x="4277" y="2235"/>
                </a:lnTo>
                <a:lnTo>
                  <a:pt x="4304" y="2241"/>
                </a:lnTo>
                <a:lnTo>
                  <a:pt x="4332" y="2245"/>
                </a:lnTo>
                <a:lnTo>
                  <a:pt x="4359" y="2249"/>
                </a:lnTo>
                <a:lnTo>
                  <a:pt x="4387" y="2252"/>
                </a:lnTo>
                <a:lnTo>
                  <a:pt x="4414" y="2254"/>
                </a:lnTo>
                <a:lnTo>
                  <a:pt x="4442" y="2257"/>
                </a:lnTo>
                <a:lnTo>
                  <a:pt x="4470" y="2258"/>
                </a:lnTo>
                <a:lnTo>
                  <a:pt x="4498" y="2258"/>
                </a:lnTo>
                <a:lnTo>
                  <a:pt x="4526" y="2258"/>
                </a:lnTo>
                <a:lnTo>
                  <a:pt x="4555" y="2257"/>
                </a:lnTo>
                <a:lnTo>
                  <a:pt x="4583" y="2254"/>
                </a:lnTo>
                <a:lnTo>
                  <a:pt x="4610" y="2252"/>
                </a:lnTo>
                <a:lnTo>
                  <a:pt x="4637" y="2249"/>
                </a:lnTo>
                <a:lnTo>
                  <a:pt x="4665" y="2245"/>
                </a:lnTo>
                <a:lnTo>
                  <a:pt x="4692" y="2241"/>
                </a:lnTo>
                <a:lnTo>
                  <a:pt x="4719" y="2235"/>
                </a:lnTo>
                <a:lnTo>
                  <a:pt x="4746" y="2230"/>
                </a:lnTo>
                <a:lnTo>
                  <a:pt x="4771" y="2223"/>
                </a:lnTo>
                <a:lnTo>
                  <a:pt x="4798" y="2216"/>
                </a:lnTo>
                <a:lnTo>
                  <a:pt x="4824" y="2209"/>
                </a:lnTo>
                <a:lnTo>
                  <a:pt x="4875" y="2192"/>
                </a:lnTo>
                <a:lnTo>
                  <a:pt x="4924" y="2172"/>
                </a:lnTo>
                <a:lnTo>
                  <a:pt x="4973" y="2150"/>
                </a:lnTo>
                <a:lnTo>
                  <a:pt x="5020" y="2126"/>
                </a:lnTo>
                <a:lnTo>
                  <a:pt x="5065" y="2099"/>
                </a:lnTo>
                <a:lnTo>
                  <a:pt x="5110" y="2072"/>
                </a:lnTo>
                <a:lnTo>
                  <a:pt x="5152" y="2040"/>
                </a:lnTo>
                <a:lnTo>
                  <a:pt x="5195" y="2008"/>
                </a:lnTo>
                <a:lnTo>
                  <a:pt x="5234" y="1974"/>
                </a:lnTo>
                <a:lnTo>
                  <a:pt x="5272" y="1938"/>
                </a:lnTo>
                <a:lnTo>
                  <a:pt x="5308" y="1900"/>
                </a:lnTo>
                <a:lnTo>
                  <a:pt x="5343" y="1860"/>
                </a:lnTo>
                <a:lnTo>
                  <a:pt x="5375" y="1819"/>
                </a:lnTo>
                <a:lnTo>
                  <a:pt x="5405" y="1775"/>
                </a:lnTo>
                <a:lnTo>
                  <a:pt x="5434" y="1732"/>
                </a:lnTo>
                <a:lnTo>
                  <a:pt x="5460" y="1685"/>
                </a:lnTo>
                <a:lnTo>
                  <a:pt x="5485" y="1638"/>
                </a:lnTo>
                <a:lnTo>
                  <a:pt x="5507" y="1590"/>
                </a:lnTo>
                <a:lnTo>
                  <a:pt x="5526" y="1540"/>
                </a:lnTo>
                <a:lnTo>
                  <a:pt x="5544" y="1489"/>
                </a:lnTo>
                <a:lnTo>
                  <a:pt x="5552" y="1463"/>
                </a:lnTo>
                <a:lnTo>
                  <a:pt x="5558" y="1437"/>
                </a:lnTo>
                <a:lnTo>
                  <a:pt x="5565" y="1411"/>
                </a:lnTo>
                <a:lnTo>
                  <a:pt x="5570" y="1384"/>
                </a:lnTo>
                <a:lnTo>
                  <a:pt x="5575" y="1357"/>
                </a:lnTo>
                <a:lnTo>
                  <a:pt x="5579" y="1330"/>
                </a:lnTo>
                <a:lnTo>
                  <a:pt x="5584" y="1304"/>
                </a:lnTo>
                <a:lnTo>
                  <a:pt x="5587" y="1276"/>
                </a:lnTo>
                <a:lnTo>
                  <a:pt x="5589" y="1248"/>
                </a:lnTo>
                <a:lnTo>
                  <a:pt x="5592" y="1220"/>
                </a:lnTo>
                <a:lnTo>
                  <a:pt x="5592" y="1192"/>
                </a:lnTo>
                <a:lnTo>
                  <a:pt x="5593" y="1164"/>
                </a:lnTo>
                <a:lnTo>
                  <a:pt x="5592" y="1135"/>
                </a:lnTo>
                <a:lnTo>
                  <a:pt x="5592" y="1108"/>
                </a:lnTo>
                <a:lnTo>
                  <a:pt x="5589" y="1080"/>
                </a:lnTo>
                <a:lnTo>
                  <a:pt x="5587" y="1052"/>
                </a:lnTo>
                <a:lnTo>
                  <a:pt x="5584" y="1025"/>
                </a:lnTo>
                <a:lnTo>
                  <a:pt x="5579" y="997"/>
                </a:lnTo>
                <a:lnTo>
                  <a:pt x="5575" y="970"/>
                </a:lnTo>
                <a:lnTo>
                  <a:pt x="5570" y="944"/>
                </a:lnTo>
                <a:lnTo>
                  <a:pt x="5565" y="917"/>
                </a:lnTo>
                <a:lnTo>
                  <a:pt x="5558" y="890"/>
                </a:lnTo>
                <a:lnTo>
                  <a:pt x="5552" y="865"/>
                </a:lnTo>
                <a:lnTo>
                  <a:pt x="5544" y="839"/>
                </a:lnTo>
                <a:lnTo>
                  <a:pt x="5526" y="788"/>
                </a:lnTo>
                <a:lnTo>
                  <a:pt x="5507" y="737"/>
                </a:lnTo>
                <a:lnTo>
                  <a:pt x="5485" y="690"/>
                </a:lnTo>
                <a:lnTo>
                  <a:pt x="5460" y="643"/>
                </a:lnTo>
                <a:lnTo>
                  <a:pt x="5434" y="597"/>
                </a:lnTo>
                <a:lnTo>
                  <a:pt x="5405" y="552"/>
                </a:lnTo>
                <a:lnTo>
                  <a:pt x="5375" y="509"/>
                </a:lnTo>
                <a:lnTo>
                  <a:pt x="5343" y="468"/>
                </a:lnTo>
                <a:lnTo>
                  <a:pt x="5308" y="428"/>
                </a:lnTo>
                <a:lnTo>
                  <a:pt x="5272" y="390"/>
                </a:lnTo>
                <a:lnTo>
                  <a:pt x="5234" y="354"/>
                </a:lnTo>
                <a:lnTo>
                  <a:pt x="5195" y="320"/>
                </a:lnTo>
                <a:lnTo>
                  <a:pt x="5152" y="287"/>
                </a:lnTo>
                <a:lnTo>
                  <a:pt x="5110" y="257"/>
                </a:lnTo>
                <a:lnTo>
                  <a:pt x="5065" y="228"/>
                </a:lnTo>
                <a:lnTo>
                  <a:pt x="5020" y="201"/>
                </a:lnTo>
                <a:lnTo>
                  <a:pt x="4973" y="178"/>
                </a:lnTo>
                <a:lnTo>
                  <a:pt x="4924" y="156"/>
                </a:lnTo>
                <a:lnTo>
                  <a:pt x="4875" y="136"/>
                </a:lnTo>
                <a:lnTo>
                  <a:pt x="4824" y="119"/>
                </a:lnTo>
                <a:lnTo>
                  <a:pt x="4798" y="111"/>
                </a:lnTo>
                <a:lnTo>
                  <a:pt x="4771" y="104"/>
                </a:lnTo>
                <a:lnTo>
                  <a:pt x="4746" y="98"/>
                </a:lnTo>
                <a:lnTo>
                  <a:pt x="4719" y="92"/>
                </a:lnTo>
                <a:lnTo>
                  <a:pt x="4692" y="87"/>
                </a:lnTo>
                <a:lnTo>
                  <a:pt x="4665" y="82"/>
                </a:lnTo>
                <a:lnTo>
                  <a:pt x="4637" y="79"/>
                </a:lnTo>
                <a:lnTo>
                  <a:pt x="4610" y="75"/>
                </a:lnTo>
                <a:lnTo>
                  <a:pt x="4583" y="73"/>
                </a:lnTo>
                <a:lnTo>
                  <a:pt x="4555" y="71"/>
                </a:lnTo>
                <a:lnTo>
                  <a:pt x="4526" y="70"/>
                </a:lnTo>
                <a:lnTo>
                  <a:pt x="4498" y="70"/>
                </a:lnTo>
                <a:close/>
                <a:moveTo>
                  <a:pt x="4977" y="684"/>
                </a:moveTo>
                <a:lnTo>
                  <a:pt x="4977" y="684"/>
                </a:lnTo>
                <a:lnTo>
                  <a:pt x="4954" y="662"/>
                </a:lnTo>
                <a:lnTo>
                  <a:pt x="4929" y="641"/>
                </a:lnTo>
                <a:lnTo>
                  <a:pt x="4904" y="620"/>
                </a:lnTo>
                <a:lnTo>
                  <a:pt x="4877" y="601"/>
                </a:lnTo>
                <a:lnTo>
                  <a:pt x="4850" y="584"/>
                </a:lnTo>
                <a:lnTo>
                  <a:pt x="4821" y="568"/>
                </a:lnTo>
                <a:lnTo>
                  <a:pt x="4792" y="552"/>
                </a:lnTo>
                <a:lnTo>
                  <a:pt x="4762" y="539"/>
                </a:lnTo>
                <a:lnTo>
                  <a:pt x="4731" y="527"/>
                </a:lnTo>
                <a:lnTo>
                  <a:pt x="4700" y="517"/>
                </a:lnTo>
                <a:lnTo>
                  <a:pt x="4668" y="507"/>
                </a:lnTo>
                <a:lnTo>
                  <a:pt x="4635" y="500"/>
                </a:lnTo>
                <a:lnTo>
                  <a:pt x="4602" y="493"/>
                </a:lnTo>
                <a:lnTo>
                  <a:pt x="4567" y="489"/>
                </a:lnTo>
                <a:lnTo>
                  <a:pt x="4533" y="487"/>
                </a:lnTo>
                <a:lnTo>
                  <a:pt x="4498" y="486"/>
                </a:lnTo>
                <a:lnTo>
                  <a:pt x="4464" y="487"/>
                </a:lnTo>
                <a:lnTo>
                  <a:pt x="4429" y="489"/>
                </a:lnTo>
                <a:lnTo>
                  <a:pt x="4394" y="493"/>
                </a:lnTo>
                <a:lnTo>
                  <a:pt x="4362" y="500"/>
                </a:lnTo>
                <a:lnTo>
                  <a:pt x="4329" y="507"/>
                </a:lnTo>
                <a:lnTo>
                  <a:pt x="4296" y="517"/>
                </a:lnTo>
                <a:lnTo>
                  <a:pt x="4265" y="527"/>
                </a:lnTo>
                <a:lnTo>
                  <a:pt x="4234" y="539"/>
                </a:lnTo>
                <a:lnTo>
                  <a:pt x="4204" y="552"/>
                </a:lnTo>
                <a:lnTo>
                  <a:pt x="4175" y="568"/>
                </a:lnTo>
                <a:lnTo>
                  <a:pt x="4147" y="584"/>
                </a:lnTo>
                <a:lnTo>
                  <a:pt x="4119" y="601"/>
                </a:lnTo>
                <a:lnTo>
                  <a:pt x="4092" y="620"/>
                </a:lnTo>
                <a:lnTo>
                  <a:pt x="4067" y="641"/>
                </a:lnTo>
                <a:lnTo>
                  <a:pt x="4042" y="662"/>
                </a:lnTo>
                <a:lnTo>
                  <a:pt x="4019" y="684"/>
                </a:lnTo>
                <a:lnTo>
                  <a:pt x="3996" y="708"/>
                </a:lnTo>
                <a:lnTo>
                  <a:pt x="3975" y="733"/>
                </a:lnTo>
                <a:lnTo>
                  <a:pt x="3955" y="759"/>
                </a:lnTo>
                <a:lnTo>
                  <a:pt x="3936" y="784"/>
                </a:lnTo>
                <a:lnTo>
                  <a:pt x="3918" y="812"/>
                </a:lnTo>
                <a:lnTo>
                  <a:pt x="3902" y="841"/>
                </a:lnTo>
                <a:lnTo>
                  <a:pt x="3887" y="870"/>
                </a:lnTo>
                <a:lnTo>
                  <a:pt x="3874" y="900"/>
                </a:lnTo>
                <a:lnTo>
                  <a:pt x="3862" y="930"/>
                </a:lnTo>
                <a:lnTo>
                  <a:pt x="3850" y="963"/>
                </a:lnTo>
                <a:lnTo>
                  <a:pt x="3841" y="995"/>
                </a:lnTo>
                <a:lnTo>
                  <a:pt x="3834" y="1027"/>
                </a:lnTo>
                <a:lnTo>
                  <a:pt x="3828" y="1061"/>
                </a:lnTo>
                <a:lnTo>
                  <a:pt x="3824" y="1094"/>
                </a:lnTo>
                <a:lnTo>
                  <a:pt x="3821" y="1129"/>
                </a:lnTo>
                <a:lnTo>
                  <a:pt x="3820" y="1164"/>
                </a:lnTo>
                <a:lnTo>
                  <a:pt x="3821" y="1199"/>
                </a:lnTo>
                <a:lnTo>
                  <a:pt x="3824" y="1233"/>
                </a:lnTo>
                <a:lnTo>
                  <a:pt x="3828" y="1267"/>
                </a:lnTo>
                <a:lnTo>
                  <a:pt x="3834" y="1300"/>
                </a:lnTo>
                <a:lnTo>
                  <a:pt x="3841" y="1334"/>
                </a:lnTo>
                <a:lnTo>
                  <a:pt x="3850" y="1365"/>
                </a:lnTo>
                <a:lnTo>
                  <a:pt x="3862" y="1397"/>
                </a:lnTo>
                <a:lnTo>
                  <a:pt x="3874" y="1427"/>
                </a:lnTo>
                <a:lnTo>
                  <a:pt x="3887" y="1457"/>
                </a:lnTo>
                <a:lnTo>
                  <a:pt x="3902" y="1486"/>
                </a:lnTo>
                <a:lnTo>
                  <a:pt x="3918" y="1515"/>
                </a:lnTo>
                <a:lnTo>
                  <a:pt x="3936" y="1543"/>
                </a:lnTo>
                <a:lnTo>
                  <a:pt x="3955" y="1569"/>
                </a:lnTo>
                <a:lnTo>
                  <a:pt x="3975" y="1595"/>
                </a:lnTo>
                <a:lnTo>
                  <a:pt x="3996" y="1619"/>
                </a:lnTo>
                <a:lnTo>
                  <a:pt x="4019" y="1644"/>
                </a:lnTo>
                <a:lnTo>
                  <a:pt x="4042" y="1666"/>
                </a:lnTo>
                <a:lnTo>
                  <a:pt x="4067" y="1687"/>
                </a:lnTo>
                <a:lnTo>
                  <a:pt x="4092" y="1707"/>
                </a:lnTo>
                <a:lnTo>
                  <a:pt x="4119" y="1726"/>
                </a:lnTo>
                <a:lnTo>
                  <a:pt x="4147" y="1744"/>
                </a:lnTo>
                <a:lnTo>
                  <a:pt x="4175" y="1760"/>
                </a:lnTo>
                <a:lnTo>
                  <a:pt x="4204" y="1775"/>
                </a:lnTo>
                <a:lnTo>
                  <a:pt x="4234" y="1788"/>
                </a:lnTo>
                <a:lnTo>
                  <a:pt x="4265" y="1801"/>
                </a:lnTo>
                <a:lnTo>
                  <a:pt x="4296" y="1811"/>
                </a:lnTo>
                <a:lnTo>
                  <a:pt x="4329" y="1821"/>
                </a:lnTo>
                <a:lnTo>
                  <a:pt x="4362" y="1828"/>
                </a:lnTo>
                <a:lnTo>
                  <a:pt x="4394" y="1834"/>
                </a:lnTo>
                <a:lnTo>
                  <a:pt x="4429" y="1839"/>
                </a:lnTo>
                <a:lnTo>
                  <a:pt x="4464" y="1841"/>
                </a:lnTo>
                <a:lnTo>
                  <a:pt x="4498" y="1842"/>
                </a:lnTo>
                <a:lnTo>
                  <a:pt x="4533" y="1841"/>
                </a:lnTo>
                <a:lnTo>
                  <a:pt x="4567" y="1839"/>
                </a:lnTo>
                <a:lnTo>
                  <a:pt x="4602" y="1834"/>
                </a:lnTo>
                <a:lnTo>
                  <a:pt x="4635" y="1828"/>
                </a:lnTo>
                <a:lnTo>
                  <a:pt x="4668" y="1821"/>
                </a:lnTo>
                <a:lnTo>
                  <a:pt x="4700" y="1811"/>
                </a:lnTo>
                <a:lnTo>
                  <a:pt x="4731" y="1801"/>
                </a:lnTo>
                <a:lnTo>
                  <a:pt x="4762" y="1788"/>
                </a:lnTo>
                <a:lnTo>
                  <a:pt x="4792" y="1775"/>
                </a:lnTo>
                <a:lnTo>
                  <a:pt x="4821" y="1760"/>
                </a:lnTo>
                <a:lnTo>
                  <a:pt x="4850" y="1744"/>
                </a:lnTo>
                <a:lnTo>
                  <a:pt x="4877" y="1726"/>
                </a:lnTo>
                <a:lnTo>
                  <a:pt x="4904" y="1707"/>
                </a:lnTo>
                <a:lnTo>
                  <a:pt x="4929" y="1687"/>
                </a:lnTo>
                <a:lnTo>
                  <a:pt x="4954" y="1666"/>
                </a:lnTo>
                <a:lnTo>
                  <a:pt x="4977" y="1644"/>
                </a:lnTo>
                <a:lnTo>
                  <a:pt x="5000" y="1619"/>
                </a:lnTo>
                <a:lnTo>
                  <a:pt x="5021" y="1595"/>
                </a:lnTo>
                <a:lnTo>
                  <a:pt x="5041" y="1569"/>
                </a:lnTo>
                <a:lnTo>
                  <a:pt x="5060" y="1543"/>
                </a:lnTo>
                <a:lnTo>
                  <a:pt x="5078" y="1515"/>
                </a:lnTo>
                <a:lnTo>
                  <a:pt x="5094" y="1486"/>
                </a:lnTo>
                <a:lnTo>
                  <a:pt x="5109" y="1457"/>
                </a:lnTo>
                <a:lnTo>
                  <a:pt x="5122" y="1427"/>
                </a:lnTo>
                <a:lnTo>
                  <a:pt x="5135" y="1397"/>
                </a:lnTo>
                <a:lnTo>
                  <a:pt x="5146" y="1365"/>
                </a:lnTo>
                <a:lnTo>
                  <a:pt x="5155" y="1334"/>
                </a:lnTo>
                <a:lnTo>
                  <a:pt x="5162" y="1300"/>
                </a:lnTo>
                <a:lnTo>
                  <a:pt x="5168" y="1267"/>
                </a:lnTo>
                <a:lnTo>
                  <a:pt x="5172" y="1233"/>
                </a:lnTo>
                <a:lnTo>
                  <a:pt x="5175" y="1199"/>
                </a:lnTo>
                <a:lnTo>
                  <a:pt x="5176" y="1164"/>
                </a:lnTo>
                <a:lnTo>
                  <a:pt x="5175" y="1129"/>
                </a:lnTo>
                <a:lnTo>
                  <a:pt x="5172" y="1094"/>
                </a:lnTo>
                <a:lnTo>
                  <a:pt x="5168" y="1061"/>
                </a:lnTo>
                <a:lnTo>
                  <a:pt x="5162" y="1027"/>
                </a:lnTo>
                <a:lnTo>
                  <a:pt x="5155" y="995"/>
                </a:lnTo>
                <a:lnTo>
                  <a:pt x="5146" y="963"/>
                </a:lnTo>
                <a:lnTo>
                  <a:pt x="5135" y="930"/>
                </a:lnTo>
                <a:lnTo>
                  <a:pt x="5122" y="900"/>
                </a:lnTo>
                <a:lnTo>
                  <a:pt x="5109" y="870"/>
                </a:lnTo>
                <a:lnTo>
                  <a:pt x="5094" y="841"/>
                </a:lnTo>
                <a:lnTo>
                  <a:pt x="5078" y="812"/>
                </a:lnTo>
                <a:lnTo>
                  <a:pt x="5060" y="784"/>
                </a:lnTo>
                <a:lnTo>
                  <a:pt x="5041" y="759"/>
                </a:lnTo>
                <a:lnTo>
                  <a:pt x="5021" y="733"/>
                </a:lnTo>
                <a:lnTo>
                  <a:pt x="5000" y="708"/>
                </a:lnTo>
                <a:lnTo>
                  <a:pt x="4977" y="684"/>
                </a:lnTo>
                <a:close/>
                <a:moveTo>
                  <a:pt x="4749" y="2473"/>
                </a:moveTo>
                <a:lnTo>
                  <a:pt x="4749" y="2940"/>
                </a:lnTo>
                <a:lnTo>
                  <a:pt x="5139" y="2940"/>
                </a:lnTo>
                <a:lnTo>
                  <a:pt x="5253" y="2456"/>
                </a:lnTo>
                <a:lnTo>
                  <a:pt x="5001" y="2465"/>
                </a:lnTo>
                <a:lnTo>
                  <a:pt x="4749" y="2473"/>
                </a:lnTo>
                <a:close/>
                <a:moveTo>
                  <a:pt x="1187" y="2473"/>
                </a:moveTo>
                <a:lnTo>
                  <a:pt x="1187" y="2940"/>
                </a:lnTo>
                <a:lnTo>
                  <a:pt x="797" y="2940"/>
                </a:lnTo>
                <a:lnTo>
                  <a:pt x="683" y="2456"/>
                </a:lnTo>
                <a:lnTo>
                  <a:pt x="935" y="2465"/>
                </a:lnTo>
                <a:lnTo>
                  <a:pt x="1187" y="24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手机"/>
          <p:cNvSpPr/>
          <p:nvPr/>
        </p:nvSpPr>
        <p:spPr bwMode="auto">
          <a:xfrm>
            <a:off x="6177597" y="3720783"/>
            <a:ext cx="320675" cy="554990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2" name="电脑"/>
          <p:cNvSpPr/>
          <p:nvPr/>
        </p:nvSpPr>
        <p:spPr bwMode="auto">
          <a:xfrm>
            <a:off x="6070282" y="5073333"/>
            <a:ext cx="532130" cy="455930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3" name="Freeform 5"/>
          <p:cNvSpPr>
            <a:spLocks noEditPoints="1"/>
          </p:cNvSpPr>
          <p:nvPr/>
        </p:nvSpPr>
        <p:spPr>
          <a:xfrm>
            <a:off x="844233" y="3939858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文本框 20"/>
          <p:cNvSpPr txBox="1"/>
          <p:nvPr/>
        </p:nvSpPr>
        <p:spPr>
          <a:xfrm flipH="1">
            <a:off x="1472883" y="4019868"/>
            <a:ext cx="256159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22"/>
          <p:cNvSpPr txBox="1"/>
          <p:nvPr/>
        </p:nvSpPr>
        <p:spPr>
          <a:xfrm flipH="1">
            <a:off x="818198" y="4630103"/>
            <a:ext cx="4060825" cy="138620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798513" y="450818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8513" y="1106488"/>
            <a:ext cx="4508983" cy="2614295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24973" y="479194"/>
            <a:ext cx="1638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57628" y="501563"/>
            <a:ext cx="17411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The core team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Freeform 5"/>
          <p:cNvSpPr>
            <a:spLocks noEditPoints="1"/>
          </p:cNvSpPr>
          <p:nvPr/>
        </p:nvSpPr>
        <p:spPr>
          <a:xfrm>
            <a:off x="1009280" y="1008559"/>
            <a:ext cx="468000" cy="46800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文本框 20"/>
          <p:cNvSpPr txBox="1"/>
          <p:nvPr/>
        </p:nvSpPr>
        <p:spPr>
          <a:xfrm flipH="1">
            <a:off x="1535695" y="1088569"/>
            <a:ext cx="2582545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 flipH="1">
            <a:off x="881010" y="1698804"/>
            <a:ext cx="5401310" cy="9594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861008" y="1576567"/>
            <a:ext cx="288861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20"/>
          <p:cNvSpPr txBox="1"/>
          <p:nvPr/>
        </p:nvSpPr>
        <p:spPr>
          <a:xfrm flipH="1">
            <a:off x="6739498" y="3995022"/>
            <a:ext cx="2012950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文本框 22"/>
          <p:cNvSpPr txBox="1"/>
          <p:nvPr/>
        </p:nvSpPr>
        <p:spPr>
          <a:xfrm flipH="1">
            <a:off x="6775693" y="4531597"/>
            <a:ext cx="434657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2" name="文本框 79"/>
          <p:cNvSpPr txBox="1"/>
          <p:nvPr/>
        </p:nvSpPr>
        <p:spPr>
          <a:xfrm>
            <a:off x="6775693" y="5380592"/>
            <a:ext cx="4140835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839828" y="5332967"/>
            <a:ext cx="2916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28"/>
          <p:cNvSpPr>
            <a:spLocks noEditPoints="1"/>
          </p:cNvSpPr>
          <p:nvPr/>
        </p:nvSpPr>
        <p:spPr>
          <a:xfrm>
            <a:off x="6768073" y="2641202"/>
            <a:ext cx="431800" cy="539750"/>
          </a:xfrm>
          <a:custGeom>
            <a:avLst/>
            <a:gdLst/>
            <a:ahLst/>
            <a:cxnLst>
              <a:cxn ang="0">
                <a:pos x="101543" y="255902"/>
              </a:cxn>
              <a:cxn ang="0">
                <a:pos x="154571" y="381589"/>
              </a:cxn>
              <a:cxn ang="0">
                <a:pos x="197444" y="481232"/>
              </a:cxn>
              <a:cxn ang="0">
                <a:pos x="294474" y="484629"/>
              </a:cxn>
              <a:cxn ang="0">
                <a:pos x="315911" y="444998"/>
              </a:cxn>
              <a:cxn ang="0">
                <a:pos x="370067" y="344223"/>
              </a:cxn>
              <a:cxn ang="0">
                <a:pos x="251601" y="105305"/>
              </a:cxn>
              <a:cxn ang="0">
                <a:pos x="207599" y="516334"/>
              </a:cxn>
              <a:cxn ang="0">
                <a:pos x="159084" y="458586"/>
              </a:cxn>
              <a:cxn ang="0">
                <a:pos x="106056" y="361207"/>
              </a:cxn>
              <a:cxn ang="0">
                <a:pos x="251601" y="73600"/>
              </a:cxn>
              <a:cxn ang="0">
                <a:pos x="396017" y="361207"/>
              </a:cxn>
              <a:cxn ang="0">
                <a:pos x="344117" y="458586"/>
              </a:cxn>
              <a:cxn ang="0">
                <a:pos x="294474" y="516334"/>
              </a:cxn>
              <a:cxn ang="0">
                <a:pos x="179392" y="617109"/>
              </a:cxn>
              <a:cxn ang="0">
                <a:pos x="301244" y="640888"/>
              </a:cxn>
              <a:cxn ang="0">
                <a:pos x="301244" y="593331"/>
              </a:cxn>
              <a:cxn ang="0">
                <a:pos x="194060" y="631829"/>
              </a:cxn>
              <a:cxn ang="0">
                <a:pos x="311398" y="631829"/>
              </a:cxn>
              <a:cxn ang="0">
                <a:pos x="326065" y="617109"/>
              </a:cxn>
              <a:cxn ang="0">
                <a:pos x="179392" y="543509"/>
              </a:cxn>
              <a:cxn ang="0">
                <a:pos x="326065" y="617109"/>
              </a:cxn>
              <a:cxn ang="0">
                <a:pos x="323809" y="287607"/>
              </a:cxn>
              <a:cxn ang="0">
                <a:pos x="275294" y="337429"/>
              </a:cxn>
              <a:cxn ang="0">
                <a:pos x="227907" y="337429"/>
              </a:cxn>
              <a:cxn ang="0">
                <a:pos x="178264" y="287607"/>
              </a:cxn>
              <a:cxn ang="0">
                <a:pos x="178264" y="240050"/>
              </a:cxn>
              <a:cxn ang="0">
                <a:pos x="227907" y="190228"/>
              </a:cxn>
              <a:cxn ang="0">
                <a:pos x="275294" y="190228"/>
              </a:cxn>
              <a:cxn ang="0">
                <a:pos x="323809" y="240050"/>
              </a:cxn>
              <a:cxn ang="0">
                <a:pos x="482892" y="233256"/>
              </a:cxn>
              <a:cxn ang="0">
                <a:pos x="456943" y="255902"/>
              </a:cxn>
              <a:cxn ang="0">
                <a:pos x="482892" y="270622"/>
              </a:cxn>
              <a:cxn ang="0">
                <a:pos x="482892" y="233256"/>
              </a:cxn>
              <a:cxn ang="0">
                <a:pos x="427608" y="101908"/>
              </a:cxn>
              <a:cxn ang="0">
                <a:pos x="401658" y="74733"/>
              </a:cxn>
              <a:cxn ang="0">
                <a:pos x="408428" y="121157"/>
              </a:cxn>
              <a:cxn ang="0">
                <a:pos x="269653" y="49822"/>
              </a:cxn>
              <a:cxn ang="0">
                <a:pos x="250472" y="0"/>
              </a:cxn>
              <a:cxn ang="0">
                <a:pos x="232420" y="49822"/>
              </a:cxn>
              <a:cxn ang="0">
                <a:pos x="91389" y="123422"/>
              </a:cxn>
              <a:cxn ang="0">
                <a:pos x="100415" y="78129"/>
              </a:cxn>
              <a:cxn ang="0">
                <a:pos x="73336" y="105305"/>
              </a:cxn>
              <a:cxn ang="0">
                <a:pos x="44002" y="255902"/>
              </a:cxn>
              <a:cxn ang="0">
                <a:pos x="19180" y="233256"/>
              </a:cxn>
              <a:cxn ang="0">
                <a:pos x="19180" y="270622"/>
              </a:cxn>
              <a:cxn ang="0">
                <a:pos x="44002" y="255902"/>
              </a:cxn>
            </a:cxnLst>
            <a:rect l="0" t="0" r="0" b="0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2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3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3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6"/>
                  <a:pt x="211" y="147"/>
                  <a:pt x="223" y="147"/>
                </a:cubicBezTo>
                <a:cubicBezTo>
                  <a:pt x="234" y="147"/>
                  <a:pt x="244" y="156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59"/>
                  <a:pt x="362" y="60"/>
                  <a:pt x="356" y="66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文本框 20"/>
          <p:cNvSpPr txBox="1"/>
          <p:nvPr/>
        </p:nvSpPr>
        <p:spPr>
          <a:xfrm flipH="1">
            <a:off x="7199873" y="2653267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22"/>
          <p:cNvSpPr txBox="1"/>
          <p:nvPr/>
        </p:nvSpPr>
        <p:spPr>
          <a:xfrm flipH="1">
            <a:off x="6768073" y="3274932"/>
            <a:ext cx="433768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7" name="Freeform 28"/>
          <p:cNvSpPr>
            <a:spLocks noEditPoints="1"/>
          </p:cNvSpPr>
          <p:nvPr/>
        </p:nvSpPr>
        <p:spPr>
          <a:xfrm>
            <a:off x="6691873" y="1106407"/>
            <a:ext cx="431800" cy="539750"/>
          </a:xfrm>
          <a:custGeom>
            <a:avLst/>
            <a:gdLst/>
            <a:ahLst/>
            <a:cxnLst>
              <a:cxn ang="0">
                <a:pos x="101543" y="255902"/>
              </a:cxn>
              <a:cxn ang="0">
                <a:pos x="154571" y="381589"/>
              </a:cxn>
              <a:cxn ang="0">
                <a:pos x="197444" y="481232"/>
              </a:cxn>
              <a:cxn ang="0">
                <a:pos x="294474" y="484629"/>
              </a:cxn>
              <a:cxn ang="0">
                <a:pos x="315911" y="444998"/>
              </a:cxn>
              <a:cxn ang="0">
                <a:pos x="370067" y="344223"/>
              </a:cxn>
              <a:cxn ang="0">
                <a:pos x="251601" y="105305"/>
              </a:cxn>
              <a:cxn ang="0">
                <a:pos x="207599" y="516334"/>
              </a:cxn>
              <a:cxn ang="0">
                <a:pos x="159084" y="458586"/>
              </a:cxn>
              <a:cxn ang="0">
                <a:pos x="106056" y="361207"/>
              </a:cxn>
              <a:cxn ang="0">
                <a:pos x="251601" y="73600"/>
              </a:cxn>
              <a:cxn ang="0">
                <a:pos x="396017" y="361207"/>
              </a:cxn>
              <a:cxn ang="0">
                <a:pos x="344117" y="458586"/>
              </a:cxn>
              <a:cxn ang="0">
                <a:pos x="294474" y="516334"/>
              </a:cxn>
              <a:cxn ang="0">
                <a:pos x="179392" y="617109"/>
              </a:cxn>
              <a:cxn ang="0">
                <a:pos x="301244" y="640888"/>
              </a:cxn>
              <a:cxn ang="0">
                <a:pos x="301244" y="593331"/>
              </a:cxn>
              <a:cxn ang="0">
                <a:pos x="194060" y="631829"/>
              </a:cxn>
              <a:cxn ang="0">
                <a:pos x="311398" y="631829"/>
              </a:cxn>
              <a:cxn ang="0">
                <a:pos x="326065" y="617109"/>
              </a:cxn>
              <a:cxn ang="0">
                <a:pos x="179392" y="543509"/>
              </a:cxn>
              <a:cxn ang="0">
                <a:pos x="326065" y="617109"/>
              </a:cxn>
              <a:cxn ang="0">
                <a:pos x="323809" y="287607"/>
              </a:cxn>
              <a:cxn ang="0">
                <a:pos x="275294" y="337429"/>
              </a:cxn>
              <a:cxn ang="0">
                <a:pos x="227907" y="337429"/>
              </a:cxn>
              <a:cxn ang="0">
                <a:pos x="178264" y="287607"/>
              </a:cxn>
              <a:cxn ang="0">
                <a:pos x="178264" y="240050"/>
              </a:cxn>
              <a:cxn ang="0">
                <a:pos x="227907" y="190228"/>
              </a:cxn>
              <a:cxn ang="0">
                <a:pos x="275294" y="190228"/>
              </a:cxn>
              <a:cxn ang="0">
                <a:pos x="323809" y="240050"/>
              </a:cxn>
              <a:cxn ang="0">
                <a:pos x="482892" y="233256"/>
              </a:cxn>
              <a:cxn ang="0">
                <a:pos x="456943" y="255902"/>
              </a:cxn>
              <a:cxn ang="0">
                <a:pos x="482892" y="270622"/>
              </a:cxn>
              <a:cxn ang="0">
                <a:pos x="482892" y="233256"/>
              </a:cxn>
              <a:cxn ang="0">
                <a:pos x="427608" y="101908"/>
              </a:cxn>
              <a:cxn ang="0">
                <a:pos x="401658" y="74733"/>
              </a:cxn>
              <a:cxn ang="0">
                <a:pos x="408428" y="121157"/>
              </a:cxn>
              <a:cxn ang="0">
                <a:pos x="269653" y="49822"/>
              </a:cxn>
              <a:cxn ang="0">
                <a:pos x="250472" y="0"/>
              </a:cxn>
              <a:cxn ang="0">
                <a:pos x="232420" y="49822"/>
              </a:cxn>
              <a:cxn ang="0">
                <a:pos x="91389" y="123422"/>
              </a:cxn>
              <a:cxn ang="0">
                <a:pos x="100415" y="78129"/>
              </a:cxn>
              <a:cxn ang="0">
                <a:pos x="73336" y="105305"/>
              </a:cxn>
              <a:cxn ang="0">
                <a:pos x="44002" y="255902"/>
              </a:cxn>
              <a:cxn ang="0">
                <a:pos x="19180" y="233256"/>
              </a:cxn>
              <a:cxn ang="0">
                <a:pos x="19180" y="270622"/>
              </a:cxn>
              <a:cxn ang="0">
                <a:pos x="44002" y="255902"/>
              </a:cxn>
            </a:cxnLst>
            <a:rect l="0" t="0" r="0" b="0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2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3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3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6"/>
                  <a:pt x="211" y="147"/>
                  <a:pt x="223" y="147"/>
                </a:cubicBezTo>
                <a:cubicBezTo>
                  <a:pt x="234" y="147"/>
                  <a:pt x="244" y="156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59"/>
                  <a:pt x="362" y="60"/>
                  <a:pt x="356" y="66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8" name="文本框 20"/>
          <p:cNvSpPr txBox="1"/>
          <p:nvPr/>
        </p:nvSpPr>
        <p:spPr>
          <a:xfrm flipH="1">
            <a:off x="7123673" y="1118472"/>
            <a:ext cx="2012950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22"/>
          <p:cNvSpPr txBox="1"/>
          <p:nvPr/>
        </p:nvSpPr>
        <p:spPr>
          <a:xfrm flipH="1">
            <a:off x="6691873" y="1740137"/>
            <a:ext cx="433768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81010" y="2743199"/>
            <a:ext cx="5171918" cy="3140765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392303" y="405142"/>
            <a:ext cx="1658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87924" y="430377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The enterprise culture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对角圆角矩形 1"/>
          <p:cNvSpPr/>
          <p:nvPr/>
        </p:nvSpPr>
        <p:spPr>
          <a:xfrm>
            <a:off x="1876225" y="855722"/>
            <a:ext cx="4060889" cy="2385508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对角圆角矩形 2"/>
          <p:cNvSpPr/>
          <p:nvPr/>
        </p:nvSpPr>
        <p:spPr>
          <a:xfrm flipV="1">
            <a:off x="1876225" y="3587909"/>
            <a:ext cx="4060889" cy="2385508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对角圆角矩形 5"/>
          <p:cNvSpPr/>
          <p:nvPr/>
        </p:nvSpPr>
        <p:spPr>
          <a:xfrm flipH="1">
            <a:off x="6254886" y="855722"/>
            <a:ext cx="4060889" cy="2385508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对角圆角矩形 6"/>
          <p:cNvSpPr/>
          <p:nvPr/>
        </p:nvSpPr>
        <p:spPr>
          <a:xfrm flipH="1" flipV="1">
            <a:off x="6254886" y="3587909"/>
            <a:ext cx="4060889" cy="2385508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文本框 9"/>
          <p:cNvSpPr txBox="1"/>
          <p:nvPr/>
        </p:nvSpPr>
        <p:spPr>
          <a:xfrm flipH="1">
            <a:off x="3123331" y="1141830"/>
            <a:ext cx="2283163" cy="37536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2"/>
          <p:cNvSpPr txBox="1"/>
          <p:nvPr/>
        </p:nvSpPr>
        <p:spPr>
          <a:xfrm flipH="1">
            <a:off x="3123331" y="1535131"/>
            <a:ext cx="2283763" cy="13018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文本框 11"/>
          <p:cNvSpPr txBox="1"/>
          <p:nvPr/>
        </p:nvSpPr>
        <p:spPr>
          <a:xfrm flipH="1">
            <a:off x="6735741" y="4001073"/>
            <a:ext cx="2283163" cy="37536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22"/>
          <p:cNvSpPr txBox="1"/>
          <p:nvPr/>
        </p:nvSpPr>
        <p:spPr>
          <a:xfrm flipH="1">
            <a:off x="6735741" y="4394374"/>
            <a:ext cx="2283763" cy="13018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2173012" y="1155181"/>
            <a:ext cx="823809" cy="8212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领带"/>
          <p:cNvSpPr/>
          <p:nvPr/>
        </p:nvSpPr>
        <p:spPr bwMode="auto">
          <a:xfrm>
            <a:off x="2432626" y="1205389"/>
            <a:ext cx="289592" cy="751934"/>
          </a:xfrm>
          <a:custGeom>
            <a:avLst/>
            <a:gdLst>
              <a:gd name="T0" fmla="*/ 815953 w 3389"/>
              <a:gd name="T1" fmla="*/ 142499 h 6457"/>
              <a:gd name="T2" fmla="*/ 812410 w 3389"/>
              <a:gd name="T3" fmla="*/ 151940 h 6457"/>
              <a:gd name="T4" fmla="*/ 800897 w 3389"/>
              <a:gd name="T5" fmla="*/ 179082 h 6457"/>
              <a:gd name="T6" fmla="*/ 783185 w 3389"/>
              <a:gd name="T7" fmla="*/ 218911 h 6457"/>
              <a:gd name="T8" fmla="*/ 759568 w 3389"/>
              <a:gd name="T9" fmla="*/ 268476 h 6457"/>
              <a:gd name="T10" fmla="*/ 737723 w 3389"/>
              <a:gd name="T11" fmla="*/ 310075 h 6457"/>
              <a:gd name="T12" fmla="*/ 721191 w 3389"/>
              <a:gd name="T13" fmla="*/ 338693 h 6457"/>
              <a:gd name="T14" fmla="*/ 703479 w 3389"/>
              <a:gd name="T15" fmla="*/ 367901 h 6457"/>
              <a:gd name="T16" fmla="*/ 684881 w 3389"/>
              <a:gd name="T17" fmla="*/ 396814 h 6457"/>
              <a:gd name="T18" fmla="*/ 665102 w 3389"/>
              <a:gd name="T19" fmla="*/ 425136 h 6457"/>
              <a:gd name="T20" fmla="*/ 643847 w 3389"/>
              <a:gd name="T21" fmla="*/ 452574 h 6457"/>
              <a:gd name="T22" fmla="*/ 621706 w 3389"/>
              <a:gd name="T23" fmla="*/ 478536 h 6457"/>
              <a:gd name="T24" fmla="*/ 1000457 w 3389"/>
              <a:gd name="T25" fmla="*/ 1407582 h 6457"/>
              <a:gd name="T26" fmla="*/ 0 w 3389"/>
              <a:gd name="T27" fmla="*/ 1407582 h 6457"/>
              <a:gd name="T28" fmla="*/ 388493 w 3389"/>
              <a:gd name="T29" fmla="*/ 499484 h 6457"/>
              <a:gd name="T30" fmla="*/ 365171 w 3389"/>
              <a:gd name="T31" fmla="*/ 473521 h 6457"/>
              <a:gd name="T32" fmla="*/ 343031 w 3389"/>
              <a:gd name="T33" fmla="*/ 445788 h 6457"/>
              <a:gd name="T34" fmla="*/ 321481 w 3389"/>
              <a:gd name="T35" fmla="*/ 416580 h 6457"/>
              <a:gd name="T36" fmla="*/ 301406 w 3389"/>
              <a:gd name="T37" fmla="*/ 386488 h 6457"/>
              <a:gd name="T38" fmla="*/ 282218 w 3389"/>
              <a:gd name="T39" fmla="*/ 355805 h 6457"/>
              <a:gd name="T40" fmla="*/ 264506 w 3389"/>
              <a:gd name="T41" fmla="*/ 325122 h 6457"/>
              <a:gd name="T42" fmla="*/ 247974 w 3389"/>
              <a:gd name="T43" fmla="*/ 294734 h 6457"/>
              <a:gd name="T44" fmla="*/ 219339 w 3389"/>
              <a:gd name="T45" fmla="*/ 238383 h 6457"/>
              <a:gd name="T46" fmla="*/ 197198 w 3389"/>
              <a:gd name="T47" fmla="*/ 189998 h 6457"/>
              <a:gd name="T48" fmla="*/ 181552 w 3389"/>
              <a:gd name="T49" fmla="*/ 153710 h 6457"/>
              <a:gd name="T50" fmla="*/ 172106 w 3389"/>
              <a:gd name="T51" fmla="*/ 130993 h 6457"/>
              <a:gd name="T52" fmla="*/ 175648 w 3389"/>
              <a:gd name="T53" fmla="*/ 127452 h 6457"/>
              <a:gd name="T54" fmla="*/ 192770 w 3389"/>
              <a:gd name="T55" fmla="*/ 112996 h 6457"/>
              <a:gd name="T56" fmla="*/ 211664 w 3389"/>
              <a:gd name="T57" fmla="*/ 97950 h 6457"/>
              <a:gd name="T58" fmla="*/ 236461 w 3389"/>
              <a:gd name="T59" fmla="*/ 80838 h 6457"/>
              <a:gd name="T60" fmla="*/ 266277 w 3389"/>
              <a:gd name="T61" fmla="*/ 62841 h 6457"/>
              <a:gd name="T62" fmla="*/ 301111 w 3389"/>
              <a:gd name="T63" fmla="*/ 44549 h 6457"/>
              <a:gd name="T64" fmla="*/ 320595 w 3389"/>
              <a:gd name="T65" fmla="*/ 36289 h 6457"/>
              <a:gd name="T66" fmla="*/ 340669 w 3389"/>
              <a:gd name="T67" fmla="*/ 28028 h 6457"/>
              <a:gd name="T68" fmla="*/ 362219 w 3389"/>
              <a:gd name="T69" fmla="*/ 20947 h 6457"/>
              <a:gd name="T70" fmla="*/ 384655 w 3389"/>
              <a:gd name="T71" fmla="*/ 14456 h 6457"/>
              <a:gd name="T72" fmla="*/ 408271 w 3389"/>
              <a:gd name="T73" fmla="*/ 8851 h 6457"/>
              <a:gd name="T74" fmla="*/ 432478 w 3389"/>
              <a:gd name="T75" fmla="*/ 4425 h 6457"/>
              <a:gd name="T76" fmla="*/ 457866 w 3389"/>
              <a:gd name="T77" fmla="*/ 1475 h 6457"/>
              <a:gd name="T78" fmla="*/ 483845 w 3389"/>
              <a:gd name="T79" fmla="*/ 0 h 6457"/>
              <a:gd name="T80" fmla="*/ 510708 w 3389"/>
              <a:gd name="T81" fmla="*/ 295 h 6457"/>
              <a:gd name="T82" fmla="*/ 538753 w 3389"/>
              <a:gd name="T83" fmla="*/ 2360 h 6457"/>
              <a:gd name="T84" fmla="*/ 567388 w 3389"/>
              <a:gd name="T85" fmla="*/ 6491 h 6457"/>
              <a:gd name="T86" fmla="*/ 596318 w 3389"/>
              <a:gd name="T87" fmla="*/ 12686 h 6457"/>
              <a:gd name="T88" fmla="*/ 626430 w 3389"/>
              <a:gd name="T89" fmla="*/ 20947 h 6457"/>
              <a:gd name="T90" fmla="*/ 656836 w 3389"/>
              <a:gd name="T91" fmla="*/ 31863 h 6457"/>
              <a:gd name="T92" fmla="*/ 687833 w 3389"/>
              <a:gd name="T93" fmla="*/ 45434 h 6457"/>
              <a:gd name="T94" fmla="*/ 719420 w 3389"/>
              <a:gd name="T95" fmla="*/ 61661 h 6457"/>
              <a:gd name="T96" fmla="*/ 751597 w 3389"/>
              <a:gd name="T97" fmla="*/ 80838 h 6457"/>
              <a:gd name="T98" fmla="*/ 784070 w 3389"/>
              <a:gd name="T99" fmla="*/ 103260 h 6457"/>
              <a:gd name="T100" fmla="*/ 817133 w 3389"/>
              <a:gd name="T101" fmla="*/ 128928 h 645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389" h="6457">
                <a:moveTo>
                  <a:pt x="2768" y="437"/>
                </a:moveTo>
                <a:lnTo>
                  <a:pt x="2764" y="483"/>
                </a:lnTo>
                <a:lnTo>
                  <a:pt x="2752" y="515"/>
                </a:lnTo>
                <a:lnTo>
                  <a:pt x="2735" y="555"/>
                </a:lnTo>
                <a:lnTo>
                  <a:pt x="2713" y="607"/>
                </a:lnTo>
                <a:lnTo>
                  <a:pt x="2687" y="669"/>
                </a:lnTo>
                <a:lnTo>
                  <a:pt x="2653" y="742"/>
                </a:lnTo>
                <a:lnTo>
                  <a:pt x="2615" y="823"/>
                </a:lnTo>
                <a:lnTo>
                  <a:pt x="2573" y="910"/>
                </a:lnTo>
                <a:lnTo>
                  <a:pt x="2524" y="1003"/>
                </a:lnTo>
                <a:lnTo>
                  <a:pt x="2499" y="1051"/>
                </a:lnTo>
                <a:lnTo>
                  <a:pt x="2471" y="1100"/>
                </a:lnTo>
                <a:lnTo>
                  <a:pt x="2443" y="1148"/>
                </a:lnTo>
                <a:lnTo>
                  <a:pt x="2414" y="1198"/>
                </a:lnTo>
                <a:lnTo>
                  <a:pt x="2383" y="1247"/>
                </a:lnTo>
                <a:lnTo>
                  <a:pt x="2352" y="1296"/>
                </a:lnTo>
                <a:lnTo>
                  <a:pt x="2320" y="1345"/>
                </a:lnTo>
                <a:lnTo>
                  <a:pt x="2286" y="1393"/>
                </a:lnTo>
                <a:lnTo>
                  <a:pt x="2253" y="1441"/>
                </a:lnTo>
                <a:lnTo>
                  <a:pt x="2217" y="1488"/>
                </a:lnTo>
                <a:lnTo>
                  <a:pt x="2181" y="1534"/>
                </a:lnTo>
                <a:lnTo>
                  <a:pt x="2144" y="1578"/>
                </a:lnTo>
                <a:lnTo>
                  <a:pt x="2106" y="1622"/>
                </a:lnTo>
                <a:lnTo>
                  <a:pt x="2067" y="1662"/>
                </a:lnTo>
                <a:lnTo>
                  <a:pt x="3389" y="4771"/>
                </a:lnTo>
                <a:lnTo>
                  <a:pt x="1695" y="6457"/>
                </a:lnTo>
                <a:lnTo>
                  <a:pt x="0" y="4771"/>
                </a:lnTo>
                <a:lnTo>
                  <a:pt x="1316" y="1693"/>
                </a:lnTo>
                <a:lnTo>
                  <a:pt x="1276" y="1650"/>
                </a:lnTo>
                <a:lnTo>
                  <a:pt x="1237" y="1605"/>
                </a:lnTo>
                <a:lnTo>
                  <a:pt x="1199" y="1558"/>
                </a:lnTo>
                <a:lnTo>
                  <a:pt x="1162" y="1511"/>
                </a:lnTo>
                <a:lnTo>
                  <a:pt x="1125" y="1463"/>
                </a:lnTo>
                <a:lnTo>
                  <a:pt x="1089" y="1412"/>
                </a:lnTo>
                <a:lnTo>
                  <a:pt x="1055" y="1361"/>
                </a:lnTo>
                <a:lnTo>
                  <a:pt x="1021" y="1310"/>
                </a:lnTo>
                <a:lnTo>
                  <a:pt x="988" y="1258"/>
                </a:lnTo>
                <a:lnTo>
                  <a:pt x="956" y="1206"/>
                </a:lnTo>
                <a:lnTo>
                  <a:pt x="925" y="1154"/>
                </a:lnTo>
                <a:lnTo>
                  <a:pt x="896" y="1102"/>
                </a:lnTo>
                <a:lnTo>
                  <a:pt x="868" y="1050"/>
                </a:lnTo>
                <a:lnTo>
                  <a:pt x="840" y="999"/>
                </a:lnTo>
                <a:lnTo>
                  <a:pt x="789" y="901"/>
                </a:lnTo>
                <a:lnTo>
                  <a:pt x="743" y="808"/>
                </a:lnTo>
                <a:lnTo>
                  <a:pt x="702" y="722"/>
                </a:lnTo>
                <a:lnTo>
                  <a:pt x="668" y="644"/>
                </a:lnTo>
                <a:lnTo>
                  <a:pt x="638" y="577"/>
                </a:lnTo>
                <a:lnTo>
                  <a:pt x="615" y="521"/>
                </a:lnTo>
                <a:lnTo>
                  <a:pt x="597" y="480"/>
                </a:lnTo>
                <a:lnTo>
                  <a:pt x="583" y="444"/>
                </a:lnTo>
                <a:lnTo>
                  <a:pt x="595" y="432"/>
                </a:lnTo>
                <a:lnTo>
                  <a:pt x="628" y="403"/>
                </a:lnTo>
                <a:lnTo>
                  <a:pt x="653" y="383"/>
                </a:lnTo>
                <a:lnTo>
                  <a:pt x="683" y="358"/>
                </a:lnTo>
                <a:lnTo>
                  <a:pt x="717" y="332"/>
                </a:lnTo>
                <a:lnTo>
                  <a:pt x="757" y="304"/>
                </a:lnTo>
                <a:lnTo>
                  <a:pt x="801" y="274"/>
                </a:lnTo>
                <a:lnTo>
                  <a:pt x="849" y="243"/>
                </a:lnTo>
                <a:lnTo>
                  <a:pt x="902" y="213"/>
                </a:lnTo>
                <a:lnTo>
                  <a:pt x="959" y="181"/>
                </a:lnTo>
                <a:lnTo>
                  <a:pt x="1020" y="151"/>
                </a:lnTo>
                <a:lnTo>
                  <a:pt x="1052" y="136"/>
                </a:lnTo>
                <a:lnTo>
                  <a:pt x="1086" y="123"/>
                </a:lnTo>
                <a:lnTo>
                  <a:pt x="1119" y="109"/>
                </a:lnTo>
                <a:lnTo>
                  <a:pt x="1154" y="95"/>
                </a:lnTo>
                <a:lnTo>
                  <a:pt x="1190" y="82"/>
                </a:lnTo>
                <a:lnTo>
                  <a:pt x="1227" y="71"/>
                </a:lnTo>
                <a:lnTo>
                  <a:pt x="1265" y="59"/>
                </a:lnTo>
                <a:lnTo>
                  <a:pt x="1303" y="49"/>
                </a:lnTo>
                <a:lnTo>
                  <a:pt x="1342" y="38"/>
                </a:lnTo>
                <a:lnTo>
                  <a:pt x="1383" y="30"/>
                </a:lnTo>
                <a:lnTo>
                  <a:pt x="1423" y="22"/>
                </a:lnTo>
                <a:lnTo>
                  <a:pt x="1465" y="15"/>
                </a:lnTo>
                <a:lnTo>
                  <a:pt x="1507" y="9"/>
                </a:lnTo>
                <a:lnTo>
                  <a:pt x="1551" y="5"/>
                </a:lnTo>
                <a:lnTo>
                  <a:pt x="1595" y="2"/>
                </a:lnTo>
                <a:lnTo>
                  <a:pt x="1639" y="0"/>
                </a:lnTo>
                <a:lnTo>
                  <a:pt x="1685" y="0"/>
                </a:lnTo>
                <a:lnTo>
                  <a:pt x="1730" y="1"/>
                </a:lnTo>
                <a:lnTo>
                  <a:pt x="1778" y="4"/>
                </a:lnTo>
                <a:lnTo>
                  <a:pt x="1825" y="8"/>
                </a:lnTo>
                <a:lnTo>
                  <a:pt x="1873" y="14"/>
                </a:lnTo>
                <a:lnTo>
                  <a:pt x="1922" y="22"/>
                </a:lnTo>
                <a:lnTo>
                  <a:pt x="1971" y="31"/>
                </a:lnTo>
                <a:lnTo>
                  <a:pt x="2020" y="43"/>
                </a:lnTo>
                <a:lnTo>
                  <a:pt x="2071" y="56"/>
                </a:lnTo>
                <a:lnTo>
                  <a:pt x="2122" y="71"/>
                </a:lnTo>
                <a:lnTo>
                  <a:pt x="2173" y="88"/>
                </a:lnTo>
                <a:lnTo>
                  <a:pt x="2225" y="108"/>
                </a:lnTo>
                <a:lnTo>
                  <a:pt x="2278" y="130"/>
                </a:lnTo>
                <a:lnTo>
                  <a:pt x="2330" y="154"/>
                </a:lnTo>
                <a:lnTo>
                  <a:pt x="2383" y="180"/>
                </a:lnTo>
                <a:lnTo>
                  <a:pt x="2437" y="209"/>
                </a:lnTo>
                <a:lnTo>
                  <a:pt x="2492" y="240"/>
                </a:lnTo>
                <a:lnTo>
                  <a:pt x="2546" y="274"/>
                </a:lnTo>
                <a:lnTo>
                  <a:pt x="2601" y="311"/>
                </a:lnTo>
                <a:lnTo>
                  <a:pt x="2656" y="350"/>
                </a:lnTo>
                <a:lnTo>
                  <a:pt x="2712" y="392"/>
                </a:lnTo>
                <a:lnTo>
                  <a:pt x="2768" y="437"/>
                </a:lnTo>
                <a:close/>
              </a:path>
            </a:pathLst>
          </a:custGeom>
          <a:solidFill>
            <a:schemeClr val="bg1"/>
          </a:solidFill>
          <a:ln w="6350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9193979" y="4801882"/>
            <a:ext cx="823809" cy="8212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扳手"/>
          <p:cNvSpPr/>
          <p:nvPr/>
        </p:nvSpPr>
        <p:spPr bwMode="auto">
          <a:xfrm>
            <a:off x="9347469" y="4960876"/>
            <a:ext cx="537814" cy="536157"/>
          </a:xfrm>
          <a:custGeom>
            <a:avLst/>
            <a:gdLst>
              <a:gd name="T0" fmla="*/ 1166395 w 3845"/>
              <a:gd name="T1" fmla="*/ 911373 h 3810"/>
              <a:gd name="T2" fmla="*/ 1340582 w 3845"/>
              <a:gd name="T3" fmla="*/ 945561 h 3810"/>
              <a:gd name="T4" fmla="*/ 1800397 w 3845"/>
              <a:gd name="T5" fmla="*/ 485660 h 3810"/>
              <a:gd name="T6" fmla="*/ 1793842 w 3845"/>
              <a:gd name="T7" fmla="*/ 407917 h 3810"/>
              <a:gd name="T8" fmla="*/ 1467476 w 3845"/>
              <a:gd name="T9" fmla="*/ 757292 h 3810"/>
              <a:gd name="T10" fmla="*/ 1159371 w 3845"/>
              <a:gd name="T11" fmla="*/ 701561 h 3810"/>
              <a:gd name="T12" fmla="*/ 1053548 w 3845"/>
              <a:gd name="T13" fmla="*/ 406512 h 3810"/>
              <a:gd name="T14" fmla="*/ 1405199 w 3845"/>
              <a:gd name="T15" fmla="*/ 30442 h 3810"/>
              <a:gd name="T16" fmla="*/ 1340582 w 3845"/>
              <a:gd name="T17" fmla="*/ 25290 h 3810"/>
              <a:gd name="T18" fmla="*/ 880766 w 3845"/>
              <a:gd name="T19" fmla="*/ 485660 h 3810"/>
              <a:gd name="T20" fmla="*/ 919162 w 3845"/>
              <a:gd name="T21" fmla="*/ 669246 h 3810"/>
              <a:gd name="T22" fmla="*/ 480418 w 3845"/>
              <a:gd name="T23" fmla="*/ 1205485 h 3810"/>
              <a:gd name="T24" fmla="*/ 398475 w 3845"/>
              <a:gd name="T25" fmla="*/ 1193309 h 3810"/>
              <a:gd name="T26" fmla="*/ 114720 w 3845"/>
              <a:gd name="T27" fmla="*/ 1477586 h 3810"/>
              <a:gd name="T28" fmla="*/ 398475 w 3845"/>
              <a:gd name="T29" fmla="*/ 1761395 h 3810"/>
              <a:gd name="T30" fmla="*/ 682699 w 3845"/>
              <a:gd name="T31" fmla="*/ 1477586 h 3810"/>
              <a:gd name="T32" fmla="*/ 661628 w 3845"/>
              <a:gd name="T33" fmla="*/ 1370338 h 3810"/>
              <a:gd name="T34" fmla="*/ 1166395 w 3845"/>
              <a:gd name="T35" fmla="*/ 911373 h 3810"/>
              <a:gd name="T36" fmla="*/ 398475 w 3845"/>
              <a:gd name="T37" fmla="*/ 1628389 h 3810"/>
              <a:gd name="T38" fmla="*/ 247701 w 3845"/>
              <a:gd name="T39" fmla="*/ 1477586 h 3810"/>
              <a:gd name="T40" fmla="*/ 398475 w 3845"/>
              <a:gd name="T41" fmla="*/ 1326315 h 3810"/>
              <a:gd name="T42" fmla="*/ 549718 w 3845"/>
              <a:gd name="T43" fmla="*/ 1477586 h 3810"/>
              <a:gd name="T44" fmla="*/ 398475 w 3845"/>
              <a:gd name="T45" fmla="*/ 1628389 h 3810"/>
              <a:gd name="T46" fmla="*/ 426102 w 3845"/>
              <a:gd name="T47" fmla="*/ 554973 h 3810"/>
              <a:gd name="T48" fmla="*/ 694874 w 3845"/>
              <a:gd name="T49" fmla="*/ 830820 h 3810"/>
              <a:gd name="T50" fmla="*/ 824109 w 3845"/>
              <a:gd name="T51" fmla="*/ 701561 h 3810"/>
              <a:gd name="T52" fmla="*/ 554869 w 3845"/>
              <a:gd name="T53" fmla="*/ 425713 h 3810"/>
              <a:gd name="T54" fmla="*/ 619486 w 3845"/>
              <a:gd name="T55" fmla="*/ 361084 h 3810"/>
              <a:gd name="T56" fmla="*/ 258471 w 3845"/>
              <a:gd name="T57" fmla="*/ 0 h 3810"/>
              <a:gd name="T58" fmla="*/ 0 w 3845"/>
              <a:gd name="T59" fmla="*/ 258051 h 3810"/>
              <a:gd name="T60" fmla="*/ 361484 w 3845"/>
              <a:gd name="T61" fmla="*/ 619134 h 3810"/>
              <a:gd name="T62" fmla="*/ 426102 w 3845"/>
              <a:gd name="T63" fmla="*/ 554973 h 3810"/>
              <a:gd name="T64" fmla="*/ 889663 w 3845"/>
              <a:gd name="T65" fmla="*/ 1296342 h 3810"/>
              <a:gd name="T66" fmla="*/ 890131 w 3845"/>
              <a:gd name="T67" fmla="*/ 1296342 h 3810"/>
              <a:gd name="T68" fmla="*/ 889663 w 3845"/>
              <a:gd name="T69" fmla="*/ 1296342 h 3810"/>
              <a:gd name="T70" fmla="*/ 1263321 w 3845"/>
              <a:gd name="T71" fmla="*/ 971788 h 3810"/>
              <a:gd name="T72" fmla="*/ 890131 w 3845"/>
              <a:gd name="T73" fmla="*/ 1296342 h 3810"/>
              <a:gd name="T74" fmla="*/ 1297035 w 3845"/>
              <a:gd name="T75" fmla="*/ 1713157 h 3810"/>
              <a:gd name="T76" fmla="*/ 1555037 w 3845"/>
              <a:gd name="T77" fmla="*/ 1713157 h 3810"/>
              <a:gd name="T78" fmla="*/ 1658519 w 3845"/>
              <a:gd name="T79" fmla="*/ 1610124 h 3810"/>
              <a:gd name="T80" fmla="*/ 1658519 w 3845"/>
              <a:gd name="T81" fmla="*/ 1352073 h 3810"/>
              <a:gd name="T82" fmla="*/ 1263321 w 3845"/>
              <a:gd name="T83" fmla="*/ 971788 h 3810"/>
              <a:gd name="T84" fmla="*/ 1441254 w 3845"/>
              <a:gd name="T85" fmla="*/ 1641970 h 3810"/>
              <a:gd name="T86" fmla="*/ 1376636 w 3845"/>
              <a:gd name="T87" fmla="*/ 1641970 h 3810"/>
              <a:gd name="T88" fmla="*/ 1044652 w 3845"/>
              <a:gd name="T89" fmla="*/ 1310392 h 3810"/>
              <a:gd name="T90" fmla="*/ 1044652 w 3845"/>
              <a:gd name="T91" fmla="*/ 1245293 h 3810"/>
              <a:gd name="T92" fmla="*/ 1109738 w 3845"/>
              <a:gd name="T93" fmla="*/ 1245293 h 3810"/>
              <a:gd name="T94" fmla="*/ 1441254 w 3845"/>
              <a:gd name="T95" fmla="*/ 1577340 h 3810"/>
              <a:gd name="T96" fmla="*/ 1441254 w 3845"/>
              <a:gd name="T97" fmla="*/ 1641970 h 3810"/>
              <a:gd name="T98" fmla="*/ 1587346 w 3845"/>
              <a:gd name="T99" fmla="*/ 1495851 h 3810"/>
              <a:gd name="T100" fmla="*/ 1522260 w 3845"/>
              <a:gd name="T101" fmla="*/ 1495851 h 3810"/>
              <a:gd name="T102" fmla="*/ 1190744 w 3845"/>
              <a:gd name="T103" fmla="*/ 1164272 h 3810"/>
              <a:gd name="T104" fmla="*/ 1190744 w 3845"/>
              <a:gd name="T105" fmla="*/ 1099642 h 3810"/>
              <a:gd name="T106" fmla="*/ 1255830 w 3845"/>
              <a:gd name="T107" fmla="*/ 1099642 h 3810"/>
              <a:gd name="T108" fmla="*/ 1587346 w 3845"/>
              <a:gd name="T109" fmla="*/ 1431221 h 3810"/>
              <a:gd name="T110" fmla="*/ 1587346 w 3845"/>
              <a:gd name="T111" fmla="*/ 1495851 h 38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45" h="3810">
                <a:moveTo>
                  <a:pt x="2491" y="1946"/>
                </a:moveTo>
                <a:cubicBezTo>
                  <a:pt x="2606" y="1993"/>
                  <a:pt x="2731" y="2019"/>
                  <a:pt x="2863" y="2019"/>
                </a:cubicBezTo>
                <a:cubicBezTo>
                  <a:pt x="3405" y="2019"/>
                  <a:pt x="3845" y="1579"/>
                  <a:pt x="3845" y="1037"/>
                </a:cubicBezTo>
                <a:cubicBezTo>
                  <a:pt x="3845" y="980"/>
                  <a:pt x="3840" y="925"/>
                  <a:pt x="3831" y="871"/>
                </a:cubicBezTo>
                <a:cubicBezTo>
                  <a:pt x="3134" y="1617"/>
                  <a:pt x="3134" y="1617"/>
                  <a:pt x="3134" y="1617"/>
                </a:cubicBezTo>
                <a:cubicBezTo>
                  <a:pt x="2476" y="1498"/>
                  <a:pt x="2476" y="1498"/>
                  <a:pt x="2476" y="1498"/>
                </a:cubicBezTo>
                <a:cubicBezTo>
                  <a:pt x="2250" y="868"/>
                  <a:pt x="2250" y="868"/>
                  <a:pt x="2250" y="868"/>
                </a:cubicBezTo>
                <a:cubicBezTo>
                  <a:pt x="3001" y="65"/>
                  <a:pt x="3001" y="65"/>
                  <a:pt x="3001" y="65"/>
                </a:cubicBezTo>
                <a:cubicBezTo>
                  <a:pt x="2956" y="59"/>
                  <a:pt x="2910" y="54"/>
                  <a:pt x="2863" y="54"/>
                </a:cubicBezTo>
                <a:cubicBezTo>
                  <a:pt x="2320" y="54"/>
                  <a:pt x="1881" y="494"/>
                  <a:pt x="1881" y="1037"/>
                </a:cubicBezTo>
                <a:cubicBezTo>
                  <a:pt x="1881" y="1176"/>
                  <a:pt x="1910" y="1309"/>
                  <a:pt x="1963" y="1429"/>
                </a:cubicBezTo>
                <a:cubicBezTo>
                  <a:pt x="1659" y="1963"/>
                  <a:pt x="1205" y="2409"/>
                  <a:pt x="1026" y="2574"/>
                </a:cubicBezTo>
                <a:cubicBezTo>
                  <a:pt x="971" y="2557"/>
                  <a:pt x="912" y="2548"/>
                  <a:pt x="851" y="2548"/>
                </a:cubicBezTo>
                <a:cubicBezTo>
                  <a:pt x="516" y="2548"/>
                  <a:pt x="245" y="2820"/>
                  <a:pt x="245" y="3155"/>
                </a:cubicBezTo>
                <a:cubicBezTo>
                  <a:pt x="245" y="3490"/>
                  <a:pt x="516" y="3761"/>
                  <a:pt x="851" y="3761"/>
                </a:cubicBezTo>
                <a:cubicBezTo>
                  <a:pt x="1186" y="3761"/>
                  <a:pt x="1458" y="3490"/>
                  <a:pt x="1458" y="3155"/>
                </a:cubicBezTo>
                <a:cubicBezTo>
                  <a:pt x="1458" y="3074"/>
                  <a:pt x="1442" y="2997"/>
                  <a:pt x="1413" y="2926"/>
                </a:cubicBezTo>
                <a:cubicBezTo>
                  <a:pt x="1548" y="2747"/>
                  <a:pt x="1914" y="2308"/>
                  <a:pt x="2491" y="1946"/>
                </a:cubicBezTo>
                <a:close/>
                <a:moveTo>
                  <a:pt x="851" y="3477"/>
                </a:moveTo>
                <a:cubicBezTo>
                  <a:pt x="673" y="3477"/>
                  <a:pt x="529" y="3333"/>
                  <a:pt x="529" y="3155"/>
                </a:cubicBezTo>
                <a:cubicBezTo>
                  <a:pt x="529" y="2976"/>
                  <a:pt x="673" y="2832"/>
                  <a:pt x="851" y="2832"/>
                </a:cubicBezTo>
                <a:cubicBezTo>
                  <a:pt x="1029" y="2832"/>
                  <a:pt x="1174" y="2976"/>
                  <a:pt x="1174" y="3155"/>
                </a:cubicBezTo>
                <a:cubicBezTo>
                  <a:pt x="1174" y="3333"/>
                  <a:pt x="1029" y="3477"/>
                  <a:pt x="851" y="3477"/>
                </a:cubicBezTo>
                <a:close/>
                <a:moveTo>
                  <a:pt x="910" y="1185"/>
                </a:moveTo>
                <a:cubicBezTo>
                  <a:pt x="1484" y="1774"/>
                  <a:pt x="1484" y="1774"/>
                  <a:pt x="1484" y="1774"/>
                </a:cubicBezTo>
                <a:cubicBezTo>
                  <a:pt x="1760" y="1498"/>
                  <a:pt x="1760" y="1498"/>
                  <a:pt x="1760" y="1498"/>
                </a:cubicBezTo>
                <a:cubicBezTo>
                  <a:pt x="1185" y="909"/>
                  <a:pt x="1185" y="909"/>
                  <a:pt x="1185" y="909"/>
                </a:cubicBezTo>
                <a:cubicBezTo>
                  <a:pt x="1323" y="771"/>
                  <a:pt x="1323" y="771"/>
                  <a:pt x="1323" y="771"/>
                </a:cubicBezTo>
                <a:cubicBezTo>
                  <a:pt x="552" y="0"/>
                  <a:pt x="552" y="0"/>
                  <a:pt x="552" y="0"/>
                </a:cubicBezTo>
                <a:cubicBezTo>
                  <a:pt x="0" y="551"/>
                  <a:pt x="0" y="551"/>
                  <a:pt x="0" y="551"/>
                </a:cubicBezTo>
                <a:cubicBezTo>
                  <a:pt x="772" y="1322"/>
                  <a:pt x="772" y="1322"/>
                  <a:pt x="772" y="1322"/>
                </a:cubicBezTo>
                <a:lnTo>
                  <a:pt x="910" y="1185"/>
                </a:lnTo>
                <a:close/>
                <a:moveTo>
                  <a:pt x="1900" y="2768"/>
                </a:moveTo>
                <a:cubicBezTo>
                  <a:pt x="1900" y="2768"/>
                  <a:pt x="1901" y="2768"/>
                  <a:pt x="1901" y="2768"/>
                </a:cubicBezTo>
                <a:cubicBezTo>
                  <a:pt x="1900" y="2767"/>
                  <a:pt x="1900" y="2768"/>
                  <a:pt x="1900" y="2768"/>
                </a:cubicBezTo>
                <a:close/>
                <a:moveTo>
                  <a:pt x="2698" y="2075"/>
                </a:moveTo>
                <a:cubicBezTo>
                  <a:pt x="2698" y="2075"/>
                  <a:pt x="2225" y="2203"/>
                  <a:pt x="1901" y="2768"/>
                </a:cubicBezTo>
                <a:cubicBezTo>
                  <a:pt x="1926" y="2776"/>
                  <a:pt x="2770" y="3658"/>
                  <a:pt x="2770" y="3658"/>
                </a:cubicBezTo>
                <a:cubicBezTo>
                  <a:pt x="2923" y="3810"/>
                  <a:pt x="3169" y="3810"/>
                  <a:pt x="3321" y="3658"/>
                </a:cubicBezTo>
                <a:cubicBezTo>
                  <a:pt x="3542" y="3438"/>
                  <a:pt x="3542" y="3438"/>
                  <a:pt x="3542" y="3438"/>
                </a:cubicBezTo>
                <a:cubicBezTo>
                  <a:pt x="3694" y="3285"/>
                  <a:pt x="3694" y="3039"/>
                  <a:pt x="3542" y="2887"/>
                </a:cubicBezTo>
                <a:lnTo>
                  <a:pt x="2698" y="2075"/>
                </a:lnTo>
                <a:close/>
                <a:moveTo>
                  <a:pt x="3078" y="3506"/>
                </a:moveTo>
                <a:cubicBezTo>
                  <a:pt x="3040" y="3544"/>
                  <a:pt x="2978" y="3544"/>
                  <a:pt x="2940" y="3506"/>
                </a:cubicBezTo>
                <a:cubicBezTo>
                  <a:pt x="2231" y="2798"/>
                  <a:pt x="2231" y="2798"/>
                  <a:pt x="2231" y="2798"/>
                </a:cubicBezTo>
                <a:cubicBezTo>
                  <a:pt x="2193" y="2760"/>
                  <a:pt x="2193" y="2698"/>
                  <a:pt x="2231" y="2659"/>
                </a:cubicBezTo>
                <a:cubicBezTo>
                  <a:pt x="2270" y="2621"/>
                  <a:pt x="2332" y="2621"/>
                  <a:pt x="2370" y="2659"/>
                </a:cubicBezTo>
                <a:cubicBezTo>
                  <a:pt x="3078" y="3368"/>
                  <a:pt x="3078" y="3368"/>
                  <a:pt x="3078" y="3368"/>
                </a:cubicBezTo>
                <a:cubicBezTo>
                  <a:pt x="3116" y="3406"/>
                  <a:pt x="3116" y="3468"/>
                  <a:pt x="3078" y="3506"/>
                </a:cubicBezTo>
                <a:close/>
                <a:moveTo>
                  <a:pt x="3390" y="3194"/>
                </a:moveTo>
                <a:cubicBezTo>
                  <a:pt x="3352" y="3233"/>
                  <a:pt x="3290" y="3233"/>
                  <a:pt x="3251" y="3194"/>
                </a:cubicBezTo>
                <a:cubicBezTo>
                  <a:pt x="2543" y="2486"/>
                  <a:pt x="2543" y="2486"/>
                  <a:pt x="2543" y="2486"/>
                </a:cubicBezTo>
                <a:cubicBezTo>
                  <a:pt x="2505" y="2448"/>
                  <a:pt x="2505" y="2386"/>
                  <a:pt x="2543" y="2348"/>
                </a:cubicBezTo>
                <a:cubicBezTo>
                  <a:pt x="2581" y="2309"/>
                  <a:pt x="2643" y="2309"/>
                  <a:pt x="2682" y="2348"/>
                </a:cubicBezTo>
                <a:cubicBezTo>
                  <a:pt x="3390" y="3056"/>
                  <a:pt x="3390" y="3056"/>
                  <a:pt x="3390" y="3056"/>
                </a:cubicBezTo>
                <a:cubicBezTo>
                  <a:pt x="3428" y="3094"/>
                  <a:pt x="3428" y="3156"/>
                  <a:pt x="3390" y="31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6" name="文本框 22"/>
          <p:cNvSpPr txBox="1"/>
          <p:nvPr/>
        </p:nvSpPr>
        <p:spPr>
          <a:xfrm flipH="1">
            <a:off x="3123331" y="4001073"/>
            <a:ext cx="2283163" cy="37536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文本框 22"/>
          <p:cNvSpPr txBox="1"/>
          <p:nvPr/>
        </p:nvSpPr>
        <p:spPr>
          <a:xfrm flipH="1">
            <a:off x="3123331" y="4394374"/>
            <a:ext cx="2283763" cy="13018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2173012" y="4801882"/>
            <a:ext cx="823809" cy="8212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9193979" y="1155181"/>
            <a:ext cx="823809" cy="8212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文本框 30"/>
          <p:cNvSpPr txBox="1"/>
          <p:nvPr/>
        </p:nvSpPr>
        <p:spPr>
          <a:xfrm flipH="1">
            <a:off x="6735741" y="1141830"/>
            <a:ext cx="2283163" cy="37536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文本框 22"/>
          <p:cNvSpPr txBox="1"/>
          <p:nvPr/>
        </p:nvSpPr>
        <p:spPr>
          <a:xfrm flipH="1">
            <a:off x="6735741" y="1535131"/>
            <a:ext cx="2283763" cy="13018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电池"/>
          <p:cNvSpPr/>
          <p:nvPr/>
        </p:nvSpPr>
        <p:spPr>
          <a:xfrm>
            <a:off x="9450595" y="1263966"/>
            <a:ext cx="337558" cy="578595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齿轮"/>
          <p:cNvSpPr/>
          <p:nvPr/>
        </p:nvSpPr>
        <p:spPr bwMode="auto">
          <a:xfrm>
            <a:off x="2237766" y="5008694"/>
            <a:ext cx="679913" cy="406451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4" name="文本框 20"/>
          <p:cNvSpPr txBox="1"/>
          <p:nvPr/>
        </p:nvSpPr>
        <p:spPr>
          <a:xfrm flipH="1">
            <a:off x="5323154" y="2889172"/>
            <a:ext cx="1567876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94782" y="1151237"/>
            <a:ext cx="9203009" cy="1020453"/>
            <a:chOff x="1494782" y="1151237"/>
            <a:chExt cx="9203009" cy="1020453"/>
          </a:xfrm>
          <a:solidFill>
            <a:schemeClr val="bg1"/>
          </a:solidFill>
        </p:grpSpPr>
        <p:sp>
          <p:nvSpPr>
            <p:cNvPr id="70" name="同侧圆角矩形 2"/>
            <p:cNvSpPr/>
            <p:nvPr/>
          </p:nvSpPr>
          <p:spPr>
            <a:xfrm rot="5400000">
              <a:off x="5999347" y="-2205533"/>
              <a:ext cx="235754" cy="779594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606063" y="1322746"/>
              <a:ext cx="739384" cy="73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空心弧 84"/>
            <p:cNvSpPr/>
            <p:nvPr/>
          </p:nvSpPr>
          <p:spPr>
            <a:xfrm rot="15540000">
              <a:off x="1494782" y="1219496"/>
              <a:ext cx="952194" cy="952194"/>
            </a:xfrm>
            <a:prstGeom prst="blockArc">
              <a:avLst>
                <a:gd name="adj1" fmla="val 10800000"/>
                <a:gd name="adj2" fmla="val 1232606"/>
                <a:gd name="adj3" fmla="val 52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9823035" y="1151237"/>
              <a:ext cx="874756" cy="8753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01092" y="2234787"/>
            <a:ext cx="9197273" cy="952194"/>
            <a:chOff x="1501092" y="2234787"/>
            <a:chExt cx="9197273" cy="952194"/>
          </a:xfrm>
          <a:solidFill>
            <a:schemeClr val="bg1"/>
          </a:solidFill>
        </p:grpSpPr>
        <p:sp>
          <p:nvSpPr>
            <p:cNvPr id="73" name="同侧圆角矩形 6"/>
            <p:cNvSpPr/>
            <p:nvPr/>
          </p:nvSpPr>
          <p:spPr>
            <a:xfrm rot="5400000">
              <a:off x="5999347" y="-1187948"/>
              <a:ext cx="235754" cy="779594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1606063" y="2340332"/>
              <a:ext cx="739384" cy="73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空心弧 85"/>
            <p:cNvSpPr/>
            <p:nvPr/>
          </p:nvSpPr>
          <p:spPr>
            <a:xfrm rot="15540000">
              <a:off x="1501092" y="2234787"/>
              <a:ext cx="952194" cy="952194"/>
            </a:xfrm>
            <a:prstGeom prst="blockArc">
              <a:avLst>
                <a:gd name="adj1" fmla="val 10800000"/>
                <a:gd name="adj2" fmla="val 1232606"/>
                <a:gd name="adj3" fmla="val 52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9823035" y="2245852"/>
              <a:ext cx="875330" cy="8753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03960" y="3253520"/>
            <a:ext cx="9194405" cy="952194"/>
            <a:chOff x="1503960" y="3253520"/>
            <a:chExt cx="9194405" cy="952194"/>
          </a:xfrm>
          <a:solidFill>
            <a:schemeClr val="bg1"/>
          </a:solidFill>
        </p:grpSpPr>
        <p:sp>
          <p:nvSpPr>
            <p:cNvPr id="76" name="同侧圆角矩形 11"/>
            <p:cNvSpPr/>
            <p:nvPr/>
          </p:nvSpPr>
          <p:spPr>
            <a:xfrm rot="5400000">
              <a:off x="5999347" y="-170362"/>
              <a:ext cx="235754" cy="779594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1606063" y="3357917"/>
              <a:ext cx="739384" cy="73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空心弧 86"/>
            <p:cNvSpPr/>
            <p:nvPr/>
          </p:nvSpPr>
          <p:spPr>
            <a:xfrm rot="15540000">
              <a:off x="1503960" y="3253520"/>
              <a:ext cx="952194" cy="952194"/>
            </a:xfrm>
            <a:prstGeom prst="blockArc">
              <a:avLst>
                <a:gd name="adj1" fmla="val 10800000"/>
                <a:gd name="adj2" fmla="val 1232606"/>
                <a:gd name="adj3" fmla="val 52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9823035" y="3267860"/>
              <a:ext cx="875330" cy="8753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09696" y="4239556"/>
            <a:ext cx="9188669" cy="980875"/>
            <a:chOff x="1509696" y="4239556"/>
            <a:chExt cx="9188669" cy="980875"/>
          </a:xfrm>
          <a:solidFill>
            <a:schemeClr val="bg1"/>
          </a:solidFill>
        </p:grpSpPr>
        <p:sp>
          <p:nvSpPr>
            <p:cNvPr id="79" name="同侧圆角矩形 16"/>
            <p:cNvSpPr/>
            <p:nvPr/>
          </p:nvSpPr>
          <p:spPr>
            <a:xfrm rot="5400000">
              <a:off x="5999347" y="847223"/>
              <a:ext cx="235754" cy="779594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606063" y="4375502"/>
              <a:ext cx="739384" cy="73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空心弧 87"/>
            <p:cNvSpPr/>
            <p:nvPr/>
          </p:nvSpPr>
          <p:spPr>
            <a:xfrm rot="15540000">
              <a:off x="1509696" y="4268237"/>
              <a:ext cx="952194" cy="952194"/>
            </a:xfrm>
            <a:prstGeom prst="blockArc">
              <a:avLst>
                <a:gd name="adj1" fmla="val 10800000"/>
                <a:gd name="adj2" fmla="val 1232606"/>
                <a:gd name="adj3" fmla="val 52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椭圆 97"/>
            <p:cNvSpPr/>
            <p:nvPr/>
          </p:nvSpPr>
          <p:spPr>
            <a:xfrm>
              <a:off x="9823035" y="4239556"/>
              <a:ext cx="875330" cy="8753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18874" y="5286969"/>
            <a:ext cx="9179491" cy="952194"/>
            <a:chOff x="1518874" y="5286969"/>
            <a:chExt cx="9179491" cy="952194"/>
          </a:xfrm>
          <a:solidFill>
            <a:schemeClr val="bg1"/>
          </a:solidFill>
        </p:grpSpPr>
        <p:sp>
          <p:nvSpPr>
            <p:cNvPr id="82" name="同侧圆角矩形 21"/>
            <p:cNvSpPr/>
            <p:nvPr/>
          </p:nvSpPr>
          <p:spPr>
            <a:xfrm rot="5400000">
              <a:off x="5999347" y="1864808"/>
              <a:ext cx="235754" cy="779594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1606063" y="5393087"/>
              <a:ext cx="739384" cy="7393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空心弧 88"/>
            <p:cNvSpPr/>
            <p:nvPr/>
          </p:nvSpPr>
          <p:spPr>
            <a:xfrm rot="15540000">
              <a:off x="1518874" y="5286969"/>
              <a:ext cx="952194" cy="952194"/>
            </a:xfrm>
            <a:prstGeom prst="blockArc">
              <a:avLst>
                <a:gd name="adj1" fmla="val 10800000"/>
                <a:gd name="adj2" fmla="val 1232606"/>
                <a:gd name="adj3" fmla="val 52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9823035" y="5302457"/>
              <a:ext cx="875330" cy="8753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48774" y="410241"/>
            <a:ext cx="161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33638" y="442225"/>
            <a:ext cx="1973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Enterprise honor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2" name="文本框 20"/>
          <p:cNvSpPr txBox="1"/>
          <p:nvPr/>
        </p:nvSpPr>
        <p:spPr>
          <a:xfrm flipH="1">
            <a:off x="1584021" y="1387387"/>
            <a:ext cx="734796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28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文本框 20"/>
          <p:cNvSpPr txBox="1"/>
          <p:nvPr/>
        </p:nvSpPr>
        <p:spPr>
          <a:xfrm flipH="1">
            <a:off x="1584021" y="2392353"/>
            <a:ext cx="734796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28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文本框 20"/>
          <p:cNvSpPr txBox="1"/>
          <p:nvPr/>
        </p:nvSpPr>
        <p:spPr>
          <a:xfrm flipH="1">
            <a:off x="1365672" y="3409939"/>
            <a:ext cx="117149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28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文本框 20"/>
          <p:cNvSpPr txBox="1"/>
          <p:nvPr/>
        </p:nvSpPr>
        <p:spPr>
          <a:xfrm flipH="1">
            <a:off x="1510890" y="4440143"/>
            <a:ext cx="881058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28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文本框 20"/>
          <p:cNvSpPr txBox="1"/>
          <p:nvPr/>
        </p:nvSpPr>
        <p:spPr>
          <a:xfrm flipH="1">
            <a:off x="1365672" y="5445109"/>
            <a:ext cx="117149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altLang="zh-CN" sz="28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1" name="文本框 22"/>
          <p:cNvSpPr txBox="1"/>
          <p:nvPr/>
        </p:nvSpPr>
        <p:spPr>
          <a:xfrm flipH="1">
            <a:off x="2442961" y="974034"/>
            <a:ext cx="7205123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2" name="文本框 22"/>
          <p:cNvSpPr txBox="1"/>
          <p:nvPr/>
        </p:nvSpPr>
        <p:spPr>
          <a:xfrm flipH="1">
            <a:off x="2442961" y="1991619"/>
            <a:ext cx="7205123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3" name="文本框 22"/>
          <p:cNvSpPr txBox="1"/>
          <p:nvPr/>
        </p:nvSpPr>
        <p:spPr>
          <a:xfrm flipH="1">
            <a:off x="2442961" y="3009205"/>
            <a:ext cx="7205123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4" name="文本框 22"/>
          <p:cNvSpPr txBox="1"/>
          <p:nvPr/>
        </p:nvSpPr>
        <p:spPr>
          <a:xfrm flipH="1">
            <a:off x="2442961" y="4026790"/>
            <a:ext cx="7205123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95" name="文本框 22"/>
          <p:cNvSpPr txBox="1"/>
          <p:nvPr/>
        </p:nvSpPr>
        <p:spPr>
          <a:xfrm flipH="1">
            <a:off x="2442961" y="5044375"/>
            <a:ext cx="7205123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00" name="通讯录"/>
          <p:cNvSpPr>
            <a:spLocks noChangeArrowheads="1"/>
          </p:cNvSpPr>
          <p:nvPr/>
        </p:nvSpPr>
        <p:spPr bwMode="auto">
          <a:xfrm>
            <a:off x="10065672" y="1356016"/>
            <a:ext cx="422756" cy="422756"/>
          </a:xfrm>
          <a:custGeom>
            <a:avLst/>
            <a:gdLst/>
            <a:ahLst/>
            <a:cxnLst/>
            <a:rect l="0" t="0" r="r" b="b"/>
            <a:pathLst>
              <a:path w="1622425" h="1601788">
                <a:moveTo>
                  <a:pt x="1477962" y="927100"/>
                </a:moveTo>
                <a:lnTo>
                  <a:pt x="1622425" y="927100"/>
                </a:lnTo>
                <a:lnTo>
                  <a:pt x="1622425" y="1293813"/>
                </a:lnTo>
                <a:lnTo>
                  <a:pt x="1477962" y="1293813"/>
                </a:lnTo>
                <a:lnTo>
                  <a:pt x="1477962" y="927100"/>
                </a:lnTo>
                <a:close/>
                <a:moveTo>
                  <a:pt x="1477962" y="463550"/>
                </a:moveTo>
                <a:lnTo>
                  <a:pt x="1622425" y="463550"/>
                </a:lnTo>
                <a:lnTo>
                  <a:pt x="1622425" y="830263"/>
                </a:lnTo>
                <a:lnTo>
                  <a:pt x="1477962" y="830263"/>
                </a:lnTo>
                <a:lnTo>
                  <a:pt x="1477962" y="463550"/>
                </a:lnTo>
                <a:close/>
                <a:moveTo>
                  <a:pt x="871932" y="418865"/>
                </a:moveTo>
                <a:lnTo>
                  <a:pt x="866214" y="419183"/>
                </a:lnTo>
                <a:lnTo>
                  <a:pt x="859861" y="419183"/>
                </a:lnTo>
                <a:lnTo>
                  <a:pt x="848426" y="420453"/>
                </a:lnTo>
                <a:lnTo>
                  <a:pt x="837309" y="422359"/>
                </a:lnTo>
                <a:lnTo>
                  <a:pt x="826509" y="424582"/>
                </a:lnTo>
                <a:lnTo>
                  <a:pt x="815709" y="427440"/>
                </a:lnTo>
                <a:lnTo>
                  <a:pt x="805862" y="430298"/>
                </a:lnTo>
                <a:lnTo>
                  <a:pt x="796650" y="433473"/>
                </a:lnTo>
                <a:lnTo>
                  <a:pt x="787439" y="436649"/>
                </a:lnTo>
                <a:lnTo>
                  <a:pt x="771874" y="443000"/>
                </a:lnTo>
                <a:lnTo>
                  <a:pt x="766792" y="444906"/>
                </a:lnTo>
                <a:lnTo>
                  <a:pt x="762027" y="446811"/>
                </a:lnTo>
                <a:lnTo>
                  <a:pt x="757262" y="449034"/>
                </a:lnTo>
                <a:lnTo>
                  <a:pt x="752498" y="451257"/>
                </a:lnTo>
                <a:lnTo>
                  <a:pt x="748051" y="454115"/>
                </a:lnTo>
                <a:lnTo>
                  <a:pt x="743921" y="456655"/>
                </a:lnTo>
                <a:lnTo>
                  <a:pt x="739792" y="459831"/>
                </a:lnTo>
                <a:lnTo>
                  <a:pt x="735345" y="463324"/>
                </a:lnTo>
                <a:lnTo>
                  <a:pt x="731533" y="466817"/>
                </a:lnTo>
                <a:lnTo>
                  <a:pt x="728039" y="470628"/>
                </a:lnTo>
                <a:lnTo>
                  <a:pt x="724545" y="474757"/>
                </a:lnTo>
                <a:lnTo>
                  <a:pt x="721051" y="479202"/>
                </a:lnTo>
                <a:lnTo>
                  <a:pt x="718192" y="483966"/>
                </a:lnTo>
                <a:lnTo>
                  <a:pt x="715333" y="488729"/>
                </a:lnTo>
                <a:lnTo>
                  <a:pt x="712792" y="493810"/>
                </a:lnTo>
                <a:lnTo>
                  <a:pt x="710251" y="499526"/>
                </a:lnTo>
                <a:lnTo>
                  <a:pt x="708028" y="504925"/>
                </a:lnTo>
                <a:lnTo>
                  <a:pt x="706122" y="510959"/>
                </a:lnTo>
                <a:lnTo>
                  <a:pt x="704216" y="517310"/>
                </a:lnTo>
                <a:lnTo>
                  <a:pt x="702628" y="523979"/>
                </a:lnTo>
                <a:lnTo>
                  <a:pt x="701357" y="530648"/>
                </a:lnTo>
                <a:lnTo>
                  <a:pt x="700404" y="537952"/>
                </a:lnTo>
                <a:lnTo>
                  <a:pt x="699769" y="545256"/>
                </a:lnTo>
                <a:lnTo>
                  <a:pt x="699451" y="553512"/>
                </a:lnTo>
                <a:lnTo>
                  <a:pt x="699451" y="561451"/>
                </a:lnTo>
                <a:lnTo>
                  <a:pt x="699451" y="570025"/>
                </a:lnTo>
                <a:lnTo>
                  <a:pt x="700087" y="578600"/>
                </a:lnTo>
                <a:lnTo>
                  <a:pt x="700722" y="587809"/>
                </a:lnTo>
                <a:lnTo>
                  <a:pt x="701992" y="597018"/>
                </a:lnTo>
                <a:lnTo>
                  <a:pt x="703263" y="607180"/>
                </a:lnTo>
                <a:lnTo>
                  <a:pt x="705169" y="617025"/>
                </a:lnTo>
                <a:lnTo>
                  <a:pt x="707392" y="627504"/>
                </a:lnTo>
                <a:lnTo>
                  <a:pt x="708028" y="630998"/>
                </a:lnTo>
                <a:lnTo>
                  <a:pt x="708028" y="634173"/>
                </a:lnTo>
                <a:lnTo>
                  <a:pt x="707710" y="637666"/>
                </a:lnTo>
                <a:lnTo>
                  <a:pt x="707392" y="640524"/>
                </a:lnTo>
                <a:lnTo>
                  <a:pt x="706757" y="643065"/>
                </a:lnTo>
                <a:lnTo>
                  <a:pt x="705804" y="645605"/>
                </a:lnTo>
                <a:lnTo>
                  <a:pt x="703263" y="650051"/>
                </a:lnTo>
                <a:lnTo>
                  <a:pt x="701039" y="654815"/>
                </a:lnTo>
                <a:lnTo>
                  <a:pt x="699134" y="658626"/>
                </a:lnTo>
                <a:lnTo>
                  <a:pt x="698498" y="660531"/>
                </a:lnTo>
                <a:lnTo>
                  <a:pt x="697863" y="662436"/>
                </a:lnTo>
                <a:lnTo>
                  <a:pt x="697545" y="664342"/>
                </a:lnTo>
                <a:lnTo>
                  <a:pt x="697545" y="666247"/>
                </a:lnTo>
                <a:lnTo>
                  <a:pt x="699134" y="688794"/>
                </a:lnTo>
                <a:lnTo>
                  <a:pt x="700404" y="702132"/>
                </a:lnTo>
                <a:lnTo>
                  <a:pt x="701039" y="709436"/>
                </a:lnTo>
                <a:lnTo>
                  <a:pt x="702310" y="716104"/>
                </a:lnTo>
                <a:lnTo>
                  <a:pt x="703581" y="723408"/>
                </a:lnTo>
                <a:lnTo>
                  <a:pt x="705487" y="729760"/>
                </a:lnTo>
                <a:lnTo>
                  <a:pt x="707075" y="736111"/>
                </a:lnTo>
                <a:lnTo>
                  <a:pt x="709298" y="742145"/>
                </a:lnTo>
                <a:lnTo>
                  <a:pt x="711839" y="747226"/>
                </a:lnTo>
                <a:lnTo>
                  <a:pt x="714698" y="751989"/>
                </a:lnTo>
                <a:lnTo>
                  <a:pt x="716286" y="753894"/>
                </a:lnTo>
                <a:lnTo>
                  <a:pt x="718192" y="755800"/>
                </a:lnTo>
                <a:lnTo>
                  <a:pt x="719780" y="757705"/>
                </a:lnTo>
                <a:lnTo>
                  <a:pt x="722322" y="759293"/>
                </a:lnTo>
                <a:lnTo>
                  <a:pt x="725816" y="760563"/>
                </a:lnTo>
                <a:lnTo>
                  <a:pt x="731533" y="762151"/>
                </a:lnTo>
                <a:lnTo>
                  <a:pt x="736933" y="763104"/>
                </a:lnTo>
                <a:lnTo>
                  <a:pt x="738839" y="763421"/>
                </a:lnTo>
                <a:lnTo>
                  <a:pt x="739792" y="763104"/>
                </a:lnTo>
                <a:lnTo>
                  <a:pt x="745827" y="831062"/>
                </a:lnTo>
                <a:lnTo>
                  <a:pt x="747098" y="833603"/>
                </a:lnTo>
                <a:lnTo>
                  <a:pt x="748368" y="835826"/>
                </a:lnTo>
                <a:lnTo>
                  <a:pt x="749639" y="838049"/>
                </a:lnTo>
                <a:lnTo>
                  <a:pt x="751227" y="839954"/>
                </a:lnTo>
                <a:lnTo>
                  <a:pt x="754404" y="843765"/>
                </a:lnTo>
                <a:lnTo>
                  <a:pt x="757898" y="847576"/>
                </a:lnTo>
                <a:lnTo>
                  <a:pt x="761074" y="851386"/>
                </a:lnTo>
                <a:lnTo>
                  <a:pt x="762662" y="853609"/>
                </a:lnTo>
                <a:lnTo>
                  <a:pt x="763933" y="855832"/>
                </a:lnTo>
                <a:lnTo>
                  <a:pt x="765204" y="858373"/>
                </a:lnTo>
                <a:lnTo>
                  <a:pt x="766474" y="861548"/>
                </a:lnTo>
                <a:lnTo>
                  <a:pt x="767427" y="865042"/>
                </a:lnTo>
                <a:lnTo>
                  <a:pt x="768380" y="868852"/>
                </a:lnTo>
                <a:lnTo>
                  <a:pt x="751545" y="872663"/>
                </a:lnTo>
                <a:lnTo>
                  <a:pt x="744874" y="887271"/>
                </a:lnTo>
                <a:lnTo>
                  <a:pt x="740745" y="895528"/>
                </a:lnTo>
                <a:lnTo>
                  <a:pt x="736298" y="904102"/>
                </a:lnTo>
                <a:lnTo>
                  <a:pt x="731533" y="912358"/>
                </a:lnTo>
                <a:lnTo>
                  <a:pt x="726451" y="919980"/>
                </a:lnTo>
                <a:lnTo>
                  <a:pt x="723910" y="923156"/>
                </a:lnTo>
                <a:lnTo>
                  <a:pt x="721051" y="926014"/>
                </a:lnTo>
                <a:lnTo>
                  <a:pt x="718510" y="928555"/>
                </a:lnTo>
                <a:lnTo>
                  <a:pt x="715969" y="930778"/>
                </a:lnTo>
                <a:lnTo>
                  <a:pt x="680393" y="940622"/>
                </a:lnTo>
                <a:lnTo>
                  <a:pt x="648628" y="953960"/>
                </a:lnTo>
                <a:lnTo>
                  <a:pt x="615911" y="967932"/>
                </a:lnTo>
                <a:lnTo>
                  <a:pt x="551747" y="995243"/>
                </a:lnTo>
                <a:lnTo>
                  <a:pt x="544123" y="998101"/>
                </a:lnTo>
                <a:lnTo>
                  <a:pt x="537135" y="1000641"/>
                </a:lnTo>
                <a:lnTo>
                  <a:pt x="522524" y="1006040"/>
                </a:lnTo>
                <a:lnTo>
                  <a:pt x="507912" y="1011121"/>
                </a:lnTo>
                <a:lnTo>
                  <a:pt x="500924" y="1013979"/>
                </a:lnTo>
                <a:lnTo>
                  <a:pt x="493936" y="1016837"/>
                </a:lnTo>
                <a:lnTo>
                  <a:pt x="487583" y="1020648"/>
                </a:lnTo>
                <a:lnTo>
                  <a:pt x="481548" y="1024141"/>
                </a:lnTo>
                <a:lnTo>
                  <a:pt x="475512" y="1027952"/>
                </a:lnTo>
                <a:lnTo>
                  <a:pt x="470430" y="1032398"/>
                </a:lnTo>
                <a:lnTo>
                  <a:pt x="467889" y="1034938"/>
                </a:lnTo>
                <a:lnTo>
                  <a:pt x="465665" y="1037796"/>
                </a:lnTo>
                <a:lnTo>
                  <a:pt x="463442" y="1040337"/>
                </a:lnTo>
                <a:lnTo>
                  <a:pt x="461218" y="1043195"/>
                </a:lnTo>
                <a:lnTo>
                  <a:pt x="459313" y="1046370"/>
                </a:lnTo>
                <a:lnTo>
                  <a:pt x="457407" y="1049546"/>
                </a:lnTo>
                <a:lnTo>
                  <a:pt x="456136" y="1052722"/>
                </a:lnTo>
                <a:lnTo>
                  <a:pt x="454548" y="1056850"/>
                </a:lnTo>
                <a:lnTo>
                  <a:pt x="454230" y="1082573"/>
                </a:lnTo>
                <a:lnTo>
                  <a:pt x="453595" y="1116234"/>
                </a:lnTo>
                <a:lnTo>
                  <a:pt x="452960" y="1151484"/>
                </a:lnTo>
                <a:lnTo>
                  <a:pt x="452642" y="1167997"/>
                </a:lnTo>
                <a:lnTo>
                  <a:pt x="452960" y="1182605"/>
                </a:lnTo>
                <a:lnTo>
                  <a:pt x="1276928" y="1182605"/>
                </a:lnTo>
                <a:lnTo>
                  <a:pt x="1277245" y="1167997"/>
                </a:lnTo>
                <a:lnTo>
                  <a:pt x="1276928" y="1151484"/>
                </a:lnTo>
                <a:lnTo>
                  <a:pt x="1276292" y="1116234"/>
                </a:lnTo>
                <a:lnTo>
                  <a:pt x="1275339" y="1082573"/>
                </a:lnTo>
                <a:lnTo>
                  <a:pt x="1275022" y="1056850"/>
                </a:lnTo>
                <a:lnTo>
                  <a:pt x="1273751" y="1052722"/>
                </a:lnTo>
                <a:lnTo>
                  <a:pt x="1272163" y="1049546"/>
                </a:lnTo>
                <a:lnTo>
                  <a:pt x="1270257" y="1046370"/>
                </a:lnTo>
                <a:lnTo>
                  <a:pt x="1268669" y="1043195"/>
                </a:lnTo>
                <a:lnTo>
                  <a:pt x="1266445" y="1040337"/>
                </a:lnTo>
                <a:lnTo>
                  <a:pt x="1264222" y="1037796"/>
                </a:lnTo>
                <a:lnTo>
                  <a:pt x="1261998" y="1034938"/>
                </a:lnTo>
                <a:lnTo>
                  <a:pt x="1259775" y="1032398"/>
                </a:lnTo>
                <a:lnTo>
                  <a:pt x="1254057" y="1027952"/>
                </a:lnTo>
                <a:lnTo>
                  <a:pt x="1248340" y="1024141"/>
                </a:lnTo>
                <a:lnTo>
                  <a:pt x="1242304" y="1020648"/>
                </a:lnTo>
                <a:lnTo>
                  <a:pt x="1235634" y="1016837"/>
                </a:lnTo>
                <a:lnTo>
                  <a:pt x="1228963" y="1013979"/>
                </a:lnTo>
                <a:lnTo>
                  <a:pt x="1221658" y="1011121"/>
                </a:lnTo>
                <a:lnTo>
                  <a:pt x="1207681" y="1006040"/>
                </a:lnTo>
                <a:lnTo>
                  <a:pt x="1192752" y="1000641"/>
                </a:lnTo>
                <a:lnTo>
                  <a:pt x="1185446" y="998101"/>
                </a:lnTo>
                <a:lnTo>
                  <a:pt x="1178458" y="995243"/>
                </a:lnTo>
                <a:lnTo>
                  <a:pt x="1113659" y="967932"/>
                </a:lnTo>
                <a:lnTo>
                  <a:pt x="1080941" y="953960"/>
                </a:lnTo>
                <a:lnTo>
                  <a:pt x="1049177" y="940622"/>
                </a:lnTo>
                <a:lnTo>
                  <a:pt x="1013601" y="930778"/>
                </a:lnTo>
                <a:lnTo>
                  <a:pt x="1011060" y="928555"/>
                </a:lnTo>
                <a:lnTo>
                  <a:pt x="1008519" y="926014"/>
                </a:lnTo>
                <a:lnTo>
                  <a:pt x="1005977" y="923156"/>
                </a:lnTo>
                <a:lnTo>
                  <a:pt x="1003436" y="919980"/>
                </a:lnTo>
                <a:lnTo>
                  <a:pt x="998036" y="912358"/>
                </a:lnTo>
                <a:lnTo>
                  <a:pt x="993589" y="904102"/>
                </a:lnTo>
                <a:lnTo>
                  <a:pt x="989142" y="895528"/>
                </a:lnTo>
                <a:lnTo>
                  <a:pt x="985013" y="887271"/>
                </a:lnTo>
                <a:lnTo>
                  <a:pt x="978025" y="872663"/>
                </a:lnTo>
                <a:lnTo>
                  <a:pt x="955790" y="869487"/>
                </a:lnTo>
                <a:lnTo>
                  <a:pt x="956107" y="865359"/>
                </a:lnTo>
                <a:lnTo>
                  <a:pt x="956743" y="861231"/>
                </a:lnTo>
                <a:lnTo>
                  <a:pt x="957696" y="857738"/>
                </a:lnTo>
                <a:lnTo>
                  <a:pt x="958649" y="854562"/>
                </a:lnTo>
                <a:lnTo>
                  <a:pt x="960237" y="852021"/>
                </a:lnTo>
                <a:lnTo>
                  <a:pt x="961507" y="849481"/>
                </a:lnTo>
                <a:lnTo>
                  <a:pt x="965319" y="845035"/>
                </a:lnTo>
                <a:lnTo>
                  <a:pt x="968813" y="840272"/>
                </a:lnTo>
                <a:lnTo>
                  <a:pt x="972307" y="835826"/>
                </a:lnTo>
                <a:lnTo>
                  <a:pt x="973895" y="833603"/>
                </a:lnTo>
                <a:lnTo>
                  <a:pt x="975484" y="830745"/>
                </a:lnTo>
                <a:lnTo>
                  <a:pt x="977072" y="827887"/>
                </a:lnTo>
                <a:lnTo>
                  <a:pt x="978025" y="824393"/>
                </a:lnTo>
                <a:lnTo>
                  <a:pt x="978978" y="821218"/>
                </a:lnTo>
                <a:lnTo>
                  <a:pt x="979613" y="818042"/>
                </a:lnTo>
                <a:lnTo>
                  <a:pt x="980566" y="811373"/>
                </a:lnTo>
                <a:lnTo>
                  <a:pt x="981201" y="804069"/>
                </a:lnTo>
                <a:lnTo>
                  <a:pt x="981837" y="797083"/>
                </a:lnTo>
                <a:lnTo>
                  <a:pt x="982154" y="789779"/>
                </a:lnTo>
                <a:lnTo>
                  <a:pt x="983107" y="783110"/>
                </a:lnTo>
                <a:lnTo>
                  <a:pt x="983742" y="779935"/>
                </a:lnTo>
                <a:lnTo>
                  <a:pt x="984695" y="776759"/>
                </a:lnTo>
                <a:lnTo>
                  <a:pt x="985966" y="773266"/>
                </a:lnTo>
                <a:lnTo>
                  <a:pt x="987236" y="770408"/>
                </a:lnTo>
                <a:lnTo>
                  <a:pt x="988507" y="768502"/>
                </a:lnTo>
                <a:lnTo>
                  <a:pt x="989778" y="766915"/>
                </a:lnTo>
                <a:lnTo>
                  <a:pt x="991366" y="765327"/>
                </a:lnTo>
                <a:lnTo>
                  <a:pt x="992636" y="764056"/>
                </a:lnTo>
                <a:lnTo>
                  <a:pt x="996131" y="761834"/>
                </a:lnTo>
                <a:lnTo>
                  <a:pt x="999942" y="759928"/>
                </a:lnTo>
                <a:lnTo>
                  <a:pt x="1003436" y="758023"/>
                </a:lnTo>
                <a:lnTo>
                  <a:pt x="1006930" y="755800"/>
                </a:lnTo>
                <a:lnTo>
                  <a:pt x="1010107" y="753259"/>
                </a:lnTo>
                <a:lnTo>
                  <a:pt x="1011695" y="751989"/>
                </a:lnTo>
                <a:lnTo>
                  <a:pt x="1012966" y="750401"/>
                </a:lnTo>
                <a:lnTo>
                  <a:pt x="1014871" y="746908"/>
                </a:lnTo>
                <a:lnTo>
                  <a:pt x="1017095" y="743097"/>
                </a:lnTo>
                <a:lnTo>
                  <a:pt x="1019001" y="738651"/>
                </a:lnTo>
                <a:lnTo>
                  <a:pt x="1020589" y="734523"/>
                </a:lnTo>
                <a:lnTo>
                  <a:pt x="1023130" y="725631"/>
                </a:lnTo>
                <a:lnTo>
                  <a:pt x="1024718" y="717057"/>
                </a:lnTo>
                <a:lnTo>
                  <a:pt x="1025989" y="709753"/>
                </a:lnTo>
                <a:lnTo>
                  <a:pt x="1026942" y="701814"/>
                </a:lnTo>
                <a:lnTo>
                  <a:pt x="1027895" y="693875"/>
                </a:lnTo>
                <a:lnTo>
                  <a:pt x="1028213" y="685618"/>
                </a:lnTo>
                <a:lnTo>
                  <a:pt x="1027895" y="677362"/>
                </a:lnTo>
                <a:lnTo>
                  <a:pt x="1027577" y="673233"/>
                </a:lnTo>
                <a:lnTo>
                  <a:pt x="1026942" y="669105"/>
                </a:lnTo>
                <a:lnTo>
                  <a:pt x="1025989" y="665294"/>
                </a:lnTo>
                <a:lnTo>
                  <a:pt x="1025036" y="661484"/>
                </a:lnTo>
                <a:lnTo>
                  <a:pt x="1023766" y="657673"/>
                </a:lnTo>
                <a:lnTo>
                  <a:pt x="1022177" y="654180"/>
                </a:lnTo>
                <a:lnTo>
                  <a:pt x="1019001" y="647511"/>
                </a:lnTo>
                <a:lnTo>
                  <a:pt x="1015824" y="642747"/>
                </a:lnTo>
                <a:lnTo>
                  <a:pt x="1014871" y="640207"/>
                </a:lnTo>
                <a:lnTo>
                  <a:pt x="1013919" y="637349"/>
                </a:lnTo>
                <a:lnTo>
                  <a:pt x="1012966" y="633856"/>
                </a:lnTo>
                <a:lnTo>
                  <a:pt x="1012330" y="629410"/>
                </a:lnTo>
                <a:lnTo>
                  <a:pt x="1012013" y="626234"/>
                </a:lnTo>
                <a:lnTo>
                  <a:pt x="1012013" y="622106"/>
                </a:lnTo>
                <a:lnTo>
                  <a:pt x="1012330" y="612261"/>
                </a:lnTo>
                <a:lnTo>
                  <a:pt x="1012966" y="601147"/>
                </a:lnTo>
                <a:lnTo>
                  <a:pt x="1013919" y="588762"/>
                </a:lnTo>
                <a:lnTo>
                  <a:pt x="1016460" y="566215"/>
                </a:lnTo>
                <a:lnTo>
                  <a:pt x="1017095" y="557323"/>
                </a:lnTo>
                <a:lnTo>
                  <a:pt x="1017413" y="551607"/>
                </a:lnTo>
                <a:lnTo>
                  <a:pt x="1017730" y="534141"/>
                </a:lnTo>
                <a:lnTo>
                  <a:pt x="1017413" y="527472"/>
                </a:lnTo>
                <a:lnTo>
                  <a:pt x="1016777" y="521756"/>
                </a:lnTo>
                <a:lnTo>
                  <a:pt x="1015824" y="516040"/>
                </a:lnTo>
                <a:lnTo>
                  <a:pt x="1014236" y="509371"/>
                </a:lnTo>
                <a:lnTo>
                  <a:pt x="1010424" y="492222"/>
                </a:lnTo>
                <a:lnTo>
                  <a:pt x="1008836" y="488412"/>
                </a:lnTo>
                <a:lnTo>
                  <a:pt x="1006930" y="483966"/>
                </a:lnTo>
                <a:lnTo>
                  <a:pt x="1004707" y="478567"/>
                </a:lnTo>
                <a:lnTo>
                  <a:pt x="1001530" y="473169"/>
                </a:lnTo>
                <a:lnTo>
                  <a:pt x="997401" y="467770"/>
                </a:lnTo>
                <a:lnTo>
                  <a:pt x="995495" y="465547"/>
                </a:lnTo>
                <a:lnTo>
                  <a:pt x="993272" y="463324"/>
                </a:lnTo>
                <a:lnTo>
                  <a:pt x="991048" y="460784"/>
                </a:lnTo>
                <a:lnTo>
                  <a:pt x="988825" y="459196"/>
                </a:lnTo>
                <a:lnTo>
                  <a:pt x="962143" y="454750"/>
                </a:lnTo>
                <a:lnTo>
                  <a:pt x="945943" y="439825"/>
                </a:lnTo>
                <a:lnTo>
                  <a:pt x="939908" y="436331"/>
                </a:lnTo>
                <a:lnTo>
                  <a:pt x="933555" y="433156"/>
                </a:lnTo>
                <a:lnTo>
                  <a:pt x="927202" y="430298"/>
                </a:lnTo>
                <a:lnTo>
                  <a:pt x="921167" y="427757"/>
                </a:lnTo>
                <a:lnTo>
                  <a:pt x="915131" y="425534"/>
                </a:lnTo>
                <a:lnTo>
                  <a:pt x="908778" y="423629"/>
                </a:lnTo>
                <a:lnTo>
                  <a:pt x="902426" y="422041"/>
                </a:lnTo>
                <a:lnTo>
                  <a:pt x="896390" y="421088"/>
                </a:lnTo>
                <a:lnTo>
                  <a:pt x="890038" y="420136"/>
                </a:lnTo>
                <a:lnTo>
                  <a:pt x="884002" y="419501"/>
                </a:lnTo>
                <a:lnTo>
                  <a:pt x="878285" y="419183"/>
                </a:lnTo>
                <a:lnTo>
                  <a:pt x="871932" y="418865"/>
                </a:lnTo>
                <a:close/>
                <a:moveTo>
                  <a:pt x="1477962" y="0"/>
                </a:moveTo>
                <a:lnTo>
                  <a:pt x="1622425" y="0"/>
                </a:lnTo>
                <a:lnTo>
                  <a:pt x="1622425" y="366713"/>
                </a:lnTo>
                <a:lnTo>
                  <a:pt x="1477962" y="366713"/>
                </a:lnTo>
                <a:lnTo>
                  <a:pt x="1477962" y="0"/>
                </a:lnTo>
                <a:close/>
                <a:moveTo>
                  <a:pt x="326855" y="0"/>
                </a:moveTo>
                <a:lnTo>
                  <a:pt x="1403350" y="0"/>
                </a:lnTo>
                <a:lnTo>
                  <a:pt x="1403350" y="1601788"/>
                </a:lnTo>
                <a:lnTo>
                  <a:pt x="326855" y="1601788"/>
                </a:lnTo>
                <a:lnTo>
                  <a:pt x="326855" y="0"/>
                </a:lnTo>
                <a:close/>
                <a:moveTo>
                  <a:pt x="90211" y="0"/>
                </a:moveTo>
                <a:lnTo>
                  <a:pt x="94975" y="0"/>
                </a:lnTo>
                <a:lnTo>
                  <a:pt x="212503" y="0"/>
                </a:lnTo>
                <a:lnTo>
                  <a:pt x="212503" y="1601788"/>
                </a:lnTo>
                <a:lnTo>
                  <a:pt x="94975" y="1601788"/>
                </a:lnTo>
                <a:lnTo>
                  <a:pt x="90211" y="1601788"/>
                </a:lnTo>
                <a:lnTo>
                  <a:pt x="85446" y="1601471"/>
                </a:lnTo>
                <a:lnTo>
                  <a:pt x="80681" y="1600835"/>
                </a:lnTo>
                <a:lnTo>
                  <a:pt x="75917" y="1599883"/>
                </a:lnTo>
                <a:lnTo>
                  <a:pt x="71470" y="1598930"/>
                </a:lnTo>
                <a:lnTo>
                  <a:pt x="67023" y="1597660"/>
                </a:lnTo>
                <a:lnTo>
                  <a:pt x="62258" y="1596072"/>
                </a:lnTo>
                <a:lnTo>
                  <a:pt x="58129" y="1594484"/>
                </a:lnTo>
                <a:lnTo>
                  <a:pt x="53999" y="1592261"/>
                </a:lnTo>
                <a:lnTo>
                  <a:pt x="49870" y="1590356"/>
                </a:lnTo>
                <a:lnTo>
                  <a:pt x="45740" y="1587815"/>
                </a:lnTo>
                <a:lnTo>
                  <a:pt x="41929" y="1585592"/>
                </a:lnTo>
                <a:lnTo>
                  <a:pt x="38117" y="1583052"/>
                </a:lnTo>
                <a:lnTo>
                  <a:pt x="34623" y="1580194"/>
                </a:lnTo>
                <a:lnTo>
                  <a:pt x="31446" y="1577336"/>
                </a:lnTo>
                <a:lnTo>
                  <a:pt x="27635" y="1573843"/>
                </a:lnTo>
                <a:lnTo>
                  <a:pt x="24776" y="1570667"/>
                </a:lnTo>
                <a:lnTo>
                  <a:pt x="21917" y="1567174"/>
                </a:lnTo>
                <a:lnTo>
                  <a:pt x="19058" y="1563681"/>
                </a:lnTo>
                <a:lnTo>
                  <a:pt x="16517" y="1559870"/>
                </a:lnTo>
                <a:lnTo>
                  <a:pt x="13976" y="1556059"/>
                </a:lnTo>
                <a:lnTo>
                  <a:pt x="11435" y="1551931"/>
                </a:lnTo>
                <a:lnTo>
                  <a:pt x="9211" y="1548120"/>
                </a:lnTo>
                <a:lnTo>
                  <a:pt x="7306" y="1543992"/>
                </a:lnTo>
                <a:lnTo>
                  <a:pt x="5717" y="1539228"/>
                </a:lnTo>
                <a:lnTo>
                  <a:pt x="4447" y="1535100"/>
                </a:lnTo>
                <a:lnTo>
                  <a:pt x="3176" y="1530654"/>
                </a:lnTo>
                <a:lnTo>
                  <a:pt x="1906" y="1525891"/>
                </a:lnTo>
                <a:lnTo>
                  <a:pt x="1270" y="1521127"/>
                </a:lnTo>
                <a:lnTo>
                  <a:pt x="635" y="1516364"/>
                </a:lnTo>
                <a:lnTo>
                  <a:pt x="317" y="1511600"/>
                </a:lnTo>
                <a:lnTo>
                  <a:pt x="0" y="1506837"/>
                </a:lnTo>
                <a:lnTo>
                  <a:pt x="0" y="94951"/>
                </a:lnTo>
                <a:lnTo>
                  <a:pt x="317" y="90188"/>
                </a:lnTo>
                <a:lnTo>
                  <a:pt x="635" y="85424"/>
                </a:lnTo>
                <a:lnTo>
                  <a:pt x="1270" y="80661"/>
                </a:lnTo>
                <a:lnTo>
                  <a:pt x="1906" y="75580"/>
                </a:lnTo>
                <a:lnTo>
                  <a:pt x="3176" y="71134"/>
                </a:lnTo>
                <a:lnTo>
                  <a:pt x="4447" y="66688"/>
                </a:lnTo>
                <a:lnTo>
                  <a:pt x="5717" y="62560"/>
                </a:lnTo>
                <a:lnTo>
                  <a:pt x="7306" y="57796"/>
                </a:lnTo>
                <a:lnTo>
                  <a:pt x="9211" y="53668"/>
                </a:lnTo>
                <a:lnTo>
                  <a:pt x="11435" y="49857"/>
                </a:lnTo>
                <a:lnTo>
                  <a:pt x="13976" y="45729"/>
                </a:lnTo>
                <a:lnTo>
                  <a:pt x="16517" y="41601"/>
                </a:lnTo>
                <a:lnTo>
                  <a:pt x="19058" y="38107"/>
                </a:lnTo>
                <a:lnTo>
                  <a:pt x="21917" y="34614"/>
                </a:lnTo>
                <a:lnTo>
                  <a:pt x="24776" y="31121"/>
                </a:lnTo>
                <a:lnTo>
                  <a:pt x="27635" y="27945"/>
                </a:lnTo>
                <a:lnTo>
                  <a:pt x="31446" y="24452"/>
                </a:lnTo>
                <a:lnTo>
                  <a:pt x="34623" y="21594"/>
                </a:lnTo>
                <a:lnTo>
                  <a:pt x="38117" y="18736"/>
                </a:lnTo>
                <a:lnTo>
                  <a:pt x="41929" y="16195"/>
                </a:lnTo>
                <a:lnTo>
                  <a:pt x="45740" y="13655"/>
                </a:lnTo>
                <a:lnTo>
                  <a:pt x="49870" y="11432"/>
                </a:lnTo>
                <a:lnTo>
                  <a:pt x="53999" y="9527"/>
                </a:lnTo>
                <a:lnTo>
                  <a:pt x="58129" y="7304"/>
                </a:lnTo>
                <a:lnTo>
                  <a:pt x="62258" y="5716"/>
                </a:lnTo>
                <a:lnTo>
                  <a:pt x="67023" y="4128"/>
                </a:lnTo>
                <a:lnTo>
                  <a:pt x="71470" y="2858"/>
                </a:lnTo>
                <a:lnTo>
                  <a:pt x="75917" y="1905"/>
                </a:lnTo>
                <a:lnTo>
                  <a:pt x="80681" y="952"/>
                </a:lnTo>
                <a:lnTo>
                  <a:pt x="85446" y="317"/>
                </a:lnTo>
                <a:lnTo>
                  <a:pt x="902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1" name="彩笔"/>
          <p:cNvSpPr/>
          <p:nvPr/>
        </p:nvSpPr>
        <p:spPr>
          <a:xfrm>
            <a:off x="10198750" y="2401863"/>
            <a:ext cx="156596" cy="622941"/>
          </a:xfrm>
          <a:custGeom>
            <a:avLst/>
            <a:gdLst>
              <a:gd name="connsiteX0" fmla="*/ 859915 w 2448000"/>
              <a:gd name="connsiteY0" fmla="*/ 7024914 h 8003471"/>
              <a:gd name="connsiteX1" fmla="*/ 1588085 w 2448000"/>
              <a:gd name="connsiteY1" fmla="*/ 7024914 h 8003471"/>
              <a:gd name="connsiteX2" fmla="*/ 1588085 w 2448000"/>
              <a:gd name="connsiteY2" fmla="*/ 7699680 h 8003471"/>
              <a:gd name="connsiteX3" fmla="*/ 859915 w 2448000"/>
              <a:gd name="connsiteY3" fmla="*/ 8003471 h 8003471"/>
              <a:gd name="connsiteX4" fmla="*/ 0 w 2448000"/>
              <a:gd name="connsiteY4" fmla="*/ 6062134 h 8003471"/>
              <a:gd name="connsiteX5" fmla="*/ 2448000 w 2448000"/>
              <a:gd name="connsiteY5" fmla="*/ 6062134 h 8003471"/>
              <a:gd name="connsiteX6" fmla="*/ 2014384 w 2448000"/>
              <a:gd name="connsiteY6" fmla="*/ 6867677 h 8003471"/>
              <a:gd name="connsiteX7" fmla="*/ 433616 w 2448000"/>
              <a:gd name="connsiteY7" fmla="*/ 6867677 h 8003471"/>
              <a:gd name="connsiteX8" fmla="*/ 18000 w 2448000"/>
              <a:gd name="connsiteY8" fmla="*/ 941010 h 8003471"/>
              <a:gd name="connsiteX9" fmla="*/ 2430000 w 2448000"/>
              <a:gd name="connsiteY9" fmla="*/ 941010 h 8003471"/>
              <a:gd name="connsiteX10" fmla="*/ 2430000 w 2448000"/>
              <a:gd name="connsiteY10" fmla="*/ 5904896 h 8003471"/>
              <a:gd name="connsiteX11" fmla="*/ 18000 w 2448000"/>
              <a:gd name="connsiteY11" fmla="*/ 5904896 h 8003471"/>
              <a:gd name="connsiteX12" fmla="*/ 409886 w 2448000"/>
              <a:gd name="connsiteY12" fmla="*/ 0 h 8003471"/>
              <a:gd name="connsiteX13" fmla="*/ 2038114 w 2448000"/>
              <a:gd name="connsiteY13" fmla="*/ 0 h 8003471"/>
              <a:gd name="connsiteX14" fmla="*/ 2430000 w 2448000"/>
              <a:gd name="connsiteY14" fmla="*/ 391886 h 8003471"/>
              <a:gd name="connsiteX15" fmla="*/ 2430000 w 2448000"/>
              <a:gd name="connsiteY15" fmla="*/ 783772 h 8003471"/>
              <a:gd name="connsiteX16" fmla="*/ 18000 w 2448000"/>
              <a:gd name="connsiteY16" fmla="*/ 783772 h 8003471"/>
              <a:gd name="connsiteX17" fmla="*/ 18000 w 2448000"/>
              <a:gd name="connsiteY17" fmla="*/ 391886 h 8003471"/>
              <a:gd name="connsiteX18" fmla="*/ 409886 w 2448000"/>
              <a:gd name="connsiteY18" fmla="*/ 0 h 8003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448000" h="8003471">
                <a:moveTo>
                  <a:pt x="859915" y="7024914"/>
                </a:moveTo>
                <a:lnTo>
                  <a:pt x="1588085" y="7024914"/>
                </a:lnTo>
                <a:lnTo>
                  <a:pt x="1588085" y="7699680"/>
                </a:lnTo>
                <a:lnTo>
                  <a:pt x="859915" y="8003471"/>
                </a:lnTo>
                <a:close/>
                <a:moveTo>
                  <a:pt x="0" y="6062134"/>
                </a:moveTo>
                <a:lnTo>
                  <a:pt x="2448000" y="6062134"/>
                </a:lnTo>
                <a:lnTo>
                  <a:pt x="2014384" y="6867677"/>
                </a:lnTo>
                <a:lnTo>
                  <a:pt x="433616" y="6867677"/>
                </a:lnTo>
                <a:close/>
                <a:moveTo>
                  <a:pt x="18000" y="941010"/>
                </a:moveTo>
                <a:lnTo>
                  <a:pt x="2430000" y="941010"/>
                </a:lnTo>
                <a:lnTo>
                  <a:pt x="2430000" y="5904896"/>
                </a:lnTo>
                <a:lnTo>
                  <a:pt x="18000" y="5904896"/>
                </a:lnTo>
                <a:close/>
                <a:moveTo>
                  <a:pt x="409886" y="0"/>
                </a:moveTo>
                <a:lnTo>
                  <a:pt x="2038114" y="0"/>
                </a:lnTo>
                <a:cubicBezTo>
                  <a:pt x="2254547" y="0"/>
                  <a:pt x="2430000" y="175453"/>
                  <a:pt x="2430000" y="391886"/>
                </a:cubicBezTo>
                <a:lnTo>
                  <a:pt x="2430000" y="783772"/>
                </a:lnTo>
                <a:lnTo>
                  <a:pt x="18000" y="783772"/>
                </a:lnTo>
                <a:lnTo>
                  <a:pt x="18000" y="391886"/>
                </a:lnTo>
                <a:cubicBezTo>
                  <a:pt x="18000" y="175453"/>
                  <a:pt x="193453" y="0"/>
                  <a:pt x="4098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" name="图钉"/>
          <p:cNvSpPr/>
          <p:nvPr/>
        </p:nvSpPr>
        <p:spPr>
          <a:xfrm>
            <a:off x="10065672" y="3483538"/>
            <a:ext cx="444548" cy="444548"/>
          </a:xfrm>
          <a:custGeom>
            <a:avLst/>
            <a:gdLst/>
            <a:ahLst/>
            <a:cxnLst/>
            <a:rect l="l" t="t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3" name="信封"/>
          <p:cNvSpPr/>
          <p:nvPr/>
        </p:nvSpPr>
        <p:spPr bwMode="auto">
          <a:xfrm>
            <a:off x="10037566" y="4481620"/>
            <a:ext cx="501336" cy="381451"/>
          </a:xfrm>
          <a:custGeom>
            <a:avLst/>
            <a:gdLst>
              <a:gd name="T0" fmla="*/ 0 w 7282"/>
              <a:gd name="T1" fmla="*/ 1190704 h 4816"/>
              <a:gd name="T2" fmla="*/ 0 w 7282"/>
              <a:gd name="T3" fmla="*/ 0 h 4816"/>
              <a:gd name="T4" fmla="*/ 1800397 w 7282"/>
              <a:gd name="T5" fmla="*/ 0 h 4816"/>
              <a:gd name="T6" fmla="*/ 1800397 w 7282"/>
              <a:gd name="T7" fmla="*/ 1190704 h 4816"/>
              <a:gd name="T8" fmla="*/ 0 w 7282"/>
              <a:gd name="T9" fmla="*/ 1190704 h 4816"/>
              <a:gd name="T10" fmla="*/ 108785 w 7282"/>
              <a:gd name="T11" fmla="*/ 1083155 h 4816"/>
              <a:gd name="T12" fmla="*/ 1692848 w 7282"/>
              <a:gd name="T13" fmla="*/ 1083155 h 4816"/>
              <a:gd name="T14" fmla="*/ 1692848 w 7282"/>
              <a:gd name="T15" fmla="*/ 235619 h 4816"/>
              <a:gd name="T16" fmla="*/ 900446 w 7282"/>
              <a:gd name="T17" fmla="*/ 722927 h 4816"/>
              <a:gd name="T18" fmla="*/ 108785 w 7282"/>
              <a:gd name="T19" fmla="*/ 235619 h 4816"/>
              <a:gd name="T20" fmla="*/ 108785 w 7282"/>
              <a:gd name="T21" fmla="*/ 1083155 h 4816"/>
              <a:gd name="T22" fmla="*/ 900446 w 7282"/>
              <a:gd name="T23" fmla="*/ 595352 h 4816"/>
              <a:gd name="T24" fmla="*/ 1692848 w 7282"/>
              <a:gd name="T25" fmla="*/ 108044 h 4816"/>
              <a:gd name="T26" fmla="*/ 108785 w 7282"/>
              <a:gd name="T27" fmla="*/ 108044 h 4816"/>
              <a:gd name="T28" fmla="*/ 900446 w 7282"/>
              <a:gd name="T29" fmla="*/ 595352 h 481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2" h="4816">
                <a:moveTo>
                  <a:pt x="0" y="4816"/>
                </a:moveTo>
                <a:lnTo>
                  <a:pt x="0" y="0"/>
                </a:lnTo>
                <a:lnTo>
                  <a:pt x="7282" y="0"/>
                </a:lnTo>
                <a:lnTo>
                  <a:pt x="7282" y="4816"/>
                </a:lnTo>
                <a:lnTo>
                  <a:pt x="0" y="4816"/>
                </a:lnTo>
                <a:close/>
                <a:moveTo>
                  <a:pt x="440" y="4381"/>
                </a:moveTo>
                <a:lnTo>
                  <a:pt x="6847" y="4381"/>
                </a:lnTo>
                <a:lnTo>
                  <a:pt x="6847" y="953"/>
                </a:lnTo>
                <a:lnTo>
                  <a:pt x="3642" y="2924"/>
                </a:lnTo>
                <a:lnTo>
                  <a:pt x="440" y="953"/>
                </a:lnTo>
                <a:lnTo>
                  <a:pt x="440" y="4381"/>
                </a:lnTo>
                <a:close/>
                <a:moveTo>
                  <a:pt x="3642" y="2408"/>
                </a:moveTo>
                <a:lnTo>
                  <a:pt x="6847" y="437"/>
                </a:lnTo>
                <a:lnTo>
                  <a:pt x="440" y="437"/>
                </a:lnTo>
                <a:lnTo>
                  <a:pt x="3642" y="24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04" name="领带"/>
          <p:cNvSpPr/>
          <p:nvPr/>
        </p:nvSpPr>
        <p:spPr bwMode="auto">
          <a:xfrm>
            <a:off x="10163760" y="5484865"/>
            <a:ext cx="260157" cy="552834"/>
          </a:xfrm>
          <a:custGeom>
            <a:avLst/>
            <a:gdLst>
              <a:gd name="T0" fmla="*/ 519631 w 496888"/>
              <a:gd name="T1" fmla="*/ 767582 h 1300163"/>
              <a:gd name="T2" fmla="*/ 728041 w 496888"/>
              <a:gd name="T3" fmla="*/ 1509903 h 1300163"/>
              <a:gd name="T4" fmla="*/ 366114 w 496888"/>
              <a:gd name="T5" fmla="*/ 1905000 h 1300163"/>
              <a:gd name="T6" fmla="*/ 0 w 496888"/>
              <a:gd name="T7" fmla="*/ 1543369 h 1300163"/>
              <a:gd name="T8" fmla="*/ 160029 w 496888"/>
              <a:gd name="T9" fmla="*/ 935383 h 1300163"/>
              <a:gd name="T10" fmla="*/ 208797 w 496888"/>
              <a:gd name="T11" fmla="*/ 376813 h 1300163"/>
              <a:gd name="T12" fmla="*/ 511722 w 496888"/>
              <a:gd name="T13" fmla="*/ 376813 h 1300163"/>
              <a:gd name="T14" fmla="*/ 441317 w 496888"/>
              <a:gd name="T15" fmla="*/ 485078 h 1300163"/>
              <a:gd name="T16" fmla="*/ 497363 w 496888"/>
              <a:gd name="T17" fmla="*/ 686675 h 1300163"/>
              <a:gd name="T18" fmla="*/ 190733 w 496888"/>
              <a:gd name="T19" fmla="*/ 823406 h 1300163"/>
              <a:gd name="T20" fmla="*/ 279664 w 496888"/>
              <a:gd name="T21" fmla="*/ 485078 h 1300163"/>
              <a:gd name="T22" fmla="*/ 253771 w 496888"/>
              <a:gd name="T23" fmla="*/ 0 h 1300163"/>
              <a:gd name="T24" fmla="*/ 456566 w 496888"/>
              <a:gd name="T25" fmla="*/ 0 h 1300163"/>
              <a:gd name="T26" fmla="*/ 579175 w 496888"/>
              <a:gd name="T27" fmla="*/ 255861 h 1300163"/>
              <a:gd name="T28" fmla="*/ 141886 w 496888"/>
              <a:gd name="T29" fmla="*/ 255861 h 1300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96888" h="1300163">
                <a:moveTo>
                  <a:pt x="354648" y="523875"/>
                </a:moveTo>
                <a:lnTo>
                  <a:pt x="496888" y="1030509"/>
                </a:lnTo>
                <a:lnTo>
                  <a:pt x="249873" y="1300163"/>
                </a:lnTo>
                <a:lnTo>
                  <a:pt x="0" y="1053350"/>
                </a:lnTo>
                <a:lnTo>
                  <a:pt x="109220" y="638399"/>
                </a:lnTo>
                <a:lnTo>
                  <a:pt x="354648" y="523875"/>
                </a:lnTo>
                <a:close/>
                <a:moveTo>
                  <a:pt x="142504" y="257175"/>
                </a:moveTo>
                <a:lnTo>
                  <a:pt x="349250" y="257175"/>
                </a:lnTo>
                <a:lnTo>
                  <a:pt x="301199" y="331066"/>
                </a:lnTo>
                <a:lnTo>
                  <a:pt x="339450" y="468656"/>
                </a:lnTo>
                <a:lnTo>
                  <a:pt x="130175" y="561975"/>
                </a:lnTo>
                <a:lnTo>
                  <a:pt x="190871" y="331066"/>
                </a:lnTo>
                <a:lnTo>
                  <a:pt x="142504" y="257175"/>
                </a:lnTo>
                <a:close/>
                <a:moveTo>
                  <a:pt x="173199" y="0"/>
                </a:moveTo>
                <a:lnTo>
                  <a:pt x="311606" y="0"/>
                </a:lnTo>
                <a:lnTo>
                  <a:pt x="395287" y="174625"/>
                </a:lnTo>
                <a:lnTo>
                  <a:pt x="96837" y="174625"/>
                </a:lnTo>
                <a:lnTo>
                  <a:pt x="17319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296229" y="2993306"/>
            <a:ext cx="359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规章制度篇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73829" y="3701192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The rules and regulations article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200">
                <a:ln w="25400">
                  <a:noFill/>
                </a:ln>
                <a:solidFill>
                  <a:schemeClr val="bg1"/>
                </a:solidFill>
                <a:effectLst/>
                <a:latin typeface="Impact" panose="020B0806030902050204" charset="0"/>
                <a:ea typeface="锐字工房光明大黑简1.0" panose="02010600030101010101" pitchFamily="2" charset="-122"/>
              </a:defRPr>
            </a:lvl1pPr>
          </a:lstStyle>
          <a:p>
            <a:r>
              <a:rPr lang="en-US" altLang="zh-CN" dirty="0"/>
              <a:t>PART  2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749552" y="459019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管理制度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51565" y="459019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员工守则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53578" y="459019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工作制度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55591" y="459019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合同管理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40024" y="390677"/>
            <a:ext cx="161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管理制度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57112" y="444696"/>
            <a:ext cx="28873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The management system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五边形 1"/>
          <p:cNvSpPr/>
          <p:nvPr/>
        </p:nvSpPr>
        <p:spPr>
          <a:xfrm rot="5400000">
            <a:off x="968375" y="2428875"/>
            <a:ext cx="1887220" cy="2313305"/>
          </a:xfrm>
          <a:prstGeom prst="homePlate">
            <a:avLst>
              <a:gd name="adj" fmla="val 341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五边形 2"/>
          <p:cNvSpPr/>
          <p:nvPr/>
        </p:nvSpPr>
        <p:spPr>
          <a:xfrm rot="16200000" flipV="1">
            <a:off x="1211580" y="690880"/>
            <a:ext cx="1400810" cy="2313305"/>
          </a:xfrm>
          <a:prstGeom prst="homePlate">
            <a:avLst>
              <a:gd name="adj" fmla="val 34175"/>
            </a:avLst>
          </a:prstGeom>
          <a:solidFill>
            <a:schemeClr val="accent2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五边形 5"/>
          <p:cNvSpPr/>
          <p:nvPr/>
        </p:nvSpPr>
        <p:spPr>
          <a:xfrm rot="5400000">
            <a:off x="3754120" y="2428875"/>
            <a:ext cx="1887220" cy="2313305"/>
          </a:xfrm>
          <a:prstGeom prst="homePlate">
            <a:avLst>
              <a:gd name="adj" fmla="val 341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五边形 6"/>
          <p:cNvSpPr/>
          <p:nvPr/>
        </p:nvSpPr>
        <p:spPr>
          <a:xfrm rot="16200000" flipV="1">
            <a:off x="3997325" y="690880"/>
            <a:ext cx="1400810" cy="2313305"/>
          </a:xfrm>
          <a:prstGeom prst="homePlate">
            <a:avLst>
              <a:gd name="adj" fmla="val 34175"/>
            </a:avLst>
          </a:prstGeom>
          <a:solidFill>
            <a:schemeClr val="accent2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五边形 8"/>
          <p:cNvSpPr/>
          <p:nvPr/>
        </p:nvSpPr>
        <p:spPr>
          <a:xfrm rot="5400000">
            <a:off x="6539865" y="2428875"/>
            <a:ext cx="1887220" cy="2313305"/>
          </a:xfrm>
          <a:prstGeom prst="homePlate">
            <a:avLst>
              <a:gd name="adj" fmla="val 341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五边形 9"/>
          <p:cNvSpPr/>
          <p:nvPr/>
        </p:nvSpPr>
        <p:spPr>
          <a:xfrm rot="16200000" flipV="1">
            <a:off x="6783070" y="690880"/>
            <a:ext cx="1400810" cy="2313305"/>
          </a:xfrm>
          <a:prstGeom prst="homePlate">
            <a:avLst>
              <a:gd name="adj" fmla="val 34175"/>
            </a:avLst>
          </a:prstGeom>
          <a:solidFill>
            <a:schemeClr val="accent2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五边形 11"/>
          <p:cNvSpPr/>
          <p:nvPr/>
        </p:nvSpPr>
        <p:spPr>
          <a:xfrm rot="5400000">
            <a:off x="9325610" y="2428875"/>
            <a:ext cx="1887220" cy="2313305"/>
          </a:xfrm>
          <a:prstGeom prst="homePlate">
            <a:avLst>
              <a:gd name="adj" fmla="val 341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五边形 12"/>
          <p:cNvSpPr/>
          <p:nvPr/>
        </p:nvSpPr>
        <p:spPr>
          <a:xfrm rot="16200000" flipV="1">
            <a:off x="9568815" y="690880"/>
            <a:ext cx="1400810" cy="2313305"/>
          </a:xfrm>
          <a:prstGeom prst="homePlate">
            <a:avLst>
              <a:gd name="adj" fmla="val 34175"/>
            </a:avLst>
          </a:prstGeom>
          <a:solidFill>
            <a:schemeClr val="accent2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22"/>
          <p:cNvSpPr txBox="1"/>
          <p:nvPr/>
        </p:nvSpPr>
        <p:spPr>
          <a:xfrm flipH="1">
            <a:off x="938751" y="2780030"/>
            <a:ext cx="1947545" cy="11728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3" name="文本框 22"/>
          <p:cNvSpPr txBox="1"/>
          <p:nvPr/>
        </p:nvSpPr>
        <p:spPr>
          <a:xfrm flipH="1">
            <a:off x="3714336" y="2780030"/>
            <a:ext cx="1947545" cy="11728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 flipH="1">
            <a:off x="6500081" y="2780030"/>
            <a:ext cx="1947545" cy="11728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5" name="文本框 22"/>
          <p:cNvSpPr txBox="1"/>
          <p:nvPr/>
        </p:nvSpPr>
        <p:spPr>
          <a:xfrm flipH="1">
            <a:off x="9285826" y="2780030"/>
            <a:ext cx="1947545" cy="11728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6" name="领带"/>
          <p:cNvSpPr/>
          <p:nvPr/>
        </p:nvSpPr>
        <p:spPr bwMode="auto">
          <a:xfrm>
            <a:off x="1694180" y="1466850"/>
            <a:ext cx="457200" cy="867410"/>
          </a:xfrm>
          <a:custGeom>
            <a:avLst/>
            <a:gdLst>
              <a:gd name="T0" fmla="*/ 519631 w 496888"/>
              <a:gd name="T1" fmla="*/ 767582 h 1300163"/>
              <a:gd name="T2" fmla="*/ 728041 w 496888"/>
              <a:gd name="T3" fmla="*/ 1509903 h 1300163"/>
              <a:gd name="T4" fmla="*/ 366114 w 496888"/>
              <a:gd name="T5" fmla="*/ 1905000 h 1300163"/>
              <a:gd name="T6" fmla="*/ 0 w 496888"/>
              <a:gd name="T7" fmla="*/ 1543369 h 1300163"/>
              <a:gd name="T8" fmla="*/ 160029 w 496888"/>
              <a:gd name="T9" fmla="*/ 935383 h 1300163"/>
              <a:gd name="T10" fmla="*/ 208797 w 496888"/>
              <a:gd name="T11" fmla="*/ 376813 h 1300163"/>
              <a:gd name="T12" fmla="*/ 511722 w 496888"/>
              <a:gd name="T13" fmla="*/ 376813 h 1300163"/>
              <a:gd name="T14" fmla="*/ 441317 w 496888"/>
              <a:gd name="T15" fmla="*/ 485078 h 1300163"/>
              <a:gd name="T16" fmla="*/ 497363 w 496888"/>
              <a:gd name="T17" fmla="*/ 686675 h 1300163"/>
              <a:gd name="T18" fmla="*/ 190733 w 496888"/>
              <a:gd name="T19" fmla="*/ 823406 h 1300163"/>
              <a:gd name="T20" fmla="*/ 279664 w 496888"/>
              <a:gd name="T21" fmla="*/ 485078 h 1300163"/>
              <a:gd name="T22" fmla="*/ 253771 w 496888"/>
              <a:gd name="T23" fmla="*/ 0 h 1300163"/>
              <a:gd name="T24" fmla="*/ 456566 w 496888"/>
              <a:gd name="T25" fmla="*/ 0 h 1300163"/>
              <a:gd name="T26" fmla="*/ 579175 w 496888"/>
              <a:gd name="T27" fmla="*/ 255861 h 1300163"/>
              <a:gd name="T28" fmla="*/ 141886 w 496888"/>
              <a:gd name="T29" fmla="*/ 255861 h 1300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96888" h="1300163">
                <a:moveTo>
                  <a:pt x="354648" y="523875"/>
                </a:moveTo>
                <a:lnTo>
                  <a:pt x="496888" y="1030509"/>
                </a:lnTo>
                <a:lnTo>
                  <a:pt x="249873" y="1300163"/>
                </a:lnTo>
                <a:lnTo>
                  <a:pt x="0" y="1053350"/>
                </a:lnTo>
                <a:lnTo>
                  <a:pt x="109220" y="638399"/>
                </a:lnTo>
                <a:lnTo>
                  <a:pt x="354648" y="523875"/>
                </a:lnTo>
                <a:close/>
                <a:moveTo>
                  <a:pt x="142504" y="257175"/>
                </a:moveTo>
                <a:lnTo>
                  <a:pt x="349250" y="257175"/>
                </a:lnTo>
                <a:lnTo>
                  <a:pt x="301199" y="331066"/>
                </a:lnTo>
                <a:lnTo>
                  <a:pt x="339450" y="468656"/>
                </a:lnTo>
                <a:lnTo>
                  <a:pt x="130175" y="561975"/>
                </a:lnTo>
                <a:lnTo>
                  <a:pt x="190871" y="331066"/>
                </a:lnTo>
                <a:lnTo>
                  <a:pt x="142504" y="257175"/>
                </a:lnTo>
                <a:close/>
                <a:moveTo>
                  <a:pt x="173199" y="0"/>
                </a:moveTo>
                <a:lnTo>
                  <a:pt x="311606" y="0"/>
                </a:lnTo>
                <a:lnTo>
                  <a:pt x="395287" y="174625"/>
                </a:lnTo>
                <a:lnTo>
                  <a:pt x="96837" y="174625"/>
                </a:lnTo>
                <a:lnTo>
                  <a:pt x="1731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7" name="放大镜"/>
          <p:cNvSpPr/>
          <p:nvPr/>
        </p:nvSpPr>
        <p:spPr>
          <a:xfrm>
            <a:off x="4392930" y="1524635"/>
            <a:ext cx="609600" cy="763905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8" name="雨伞"/>
          <p:cNvSpPr/>
          <p:nvPr/>
        </p:nvSpPr>
        <p:spPr>
          <a:xfrm>
            <a:off x="7095490" y="1512570"/>
            <a:ext cx="775970" cy="775970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9" name="齿轮"/>
          <p:cNvSpPr/>
          <p:nvPr/>
        </p:nvSpPr>
        <p:spPr bwMode="auto">
          <a:xfrm>
            <a:off x="9865995" y="1630680"/>
            <a:ext cx="807085" cy="540000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0" name="Freeform 5"/>
          <p:cNvSpPr>
            <a:spLocks noEditPoints="1"/>
          </p:cNvSpPr>
          <p:nvPr/>
        </p:nvSpPr>
        <p:spPr>
          <a:xfrm>
            <a:off x="1363028" y="4670799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文本框 20"/>
          <p:cNvSpPr txBox="1"/>
          <p:nvPr/>
        </p:nvSpPr>
        <p:spPr>
          <a:xfrm flipH="1">
            <a:off x="1991678" y="4751126"/>
            <a:ext cx="1995487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22"/>
          <p:cNvSpPr txBox="1"/>
          <p:nvPr/>
        </p:nvSpPr>
        <p:spPr>
          <a:xfrm flipH="1">
            <a:off x="1337310" y="5361361"/>
            <a:ext cx="9598660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1317308" y="5239124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890074" y="423214"/>
            <a:ext cx="16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员工守则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416604" y="453991"/>
            <a:ext cx="12602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Staff code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29615" y="1016635"/>
            <a:ext cx="9649460" cy="482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1143635" y="1155700"/>
            <a:ext cx="4779010" cy="767715"/>
            <a:chOff x="1635" y="2396"/>
            <a:chExt cx="7526" cy="1209"/>
          </a:xfrm>
        </p:grpSpPr>
        <p:sp>
          <p:nvSpPr>
            <p:cNvPr id="116" name="文本框 22"/>
            <p:cNvSpPr txBox="1"/>
            <p:nvPr/>
          </p:nvSpPr>
          <p:spPr>
            <a:xfrm flipH="1">
              <a:off x="2330" y="2581"/>
              <a:ext cx="6831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7" name="文本框 20"/>
            <p:cNvSpPr txBox="1"/>
            <p:nvPr/>
          </p:nvSpPr>
          <p:spPr>
            <a:xfrm flipH="1">
              <a:off x="1635" y="2396"/>
              <a:ext cx="986" cy="120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4400">
                  <a:solidFill>
                    <a:srgbClr val="595959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en-US" altLang="zh-CN" sz="4400">
                <a:solidFill>
                  <a:srgbClr val="595959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143635" y="2084705"/>
            <a:ext cx="4779010" cy="767715"/>
            <a:chOff x="1635" y="2396"/>
            <a:chExt cx="7526" cy="1209"/>
          </a:xfrm>
        </p:grpSpPr>
        <p:sp>
          <p:nvSpPr>
            <p:cNvPr id="114" name="文本框 22"/>
            <p:cNvSpPr txBox="1"/>
            <p:nvPr/>
          </p:nvSpPr>
          <p:spPr>
            <a:xfrm flipH="1">
              <a:off x="2330" y="2581"/>
              <a:ext cx="6831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5" name="文本框 20"/>
            <p:cNvSpPr txBox="1"/>
            <p:nvPr/>
          </p:nvSpPr>
          <p:spPr>
            <a:xfrm flipH="1">
              <a:off x="1635" y="2396"/>
              <a:ext cx="986" cy="120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4400">
                  <a:solidFill>
                    <a:srgbClr val="595959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en-US" altLang="zh-CN" sz="4400">
                <a:solidFill>
                  <a:srgbClr val="595959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43635" y="3013710"/>
            <a:ext cx="4779010" cy="767715"/>
            <a:chOff x="1635" y="2396"/>
            <a:chExt cx="7526" cy="1209"/>
          </a:xfrm>
        </p:grpSpPr>
        <p:sp>
          <p:nvSpPr>
            <p:cNvPr id="112" name="文本框 22"/>
            <p:cNvSpPr txBox="1"/>
            <p:nvPr/>
          </p:nvSpPr>
          <p:spPr>
            <a:xfrm flipH="1">
              <a:off x="2330" y="2581"/>
              <a:ext cx="6831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3" name="文本框 20"/>
            <p:cNvSpPr txBox="1"/>
            <p:nvPr/>
          </p:nvSpPr>
          <p:spPr>
            <a:xfrm flipH="1">
              <a:off x="1635" y="2396"/>
              <a:ext cx="986" cy="120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4400">
                  <a:solidFill>
                    <a:srgbClr val="595959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lang="en-US" altLang="zh-CN" sz="4400">
                <a:solidFill>
                  <a:srgbClr val="595959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43635" y="3942715"/>
            <a:ext cx="4779010" cy="767715"/>
            <a:chOff x="1635" y="2396"/>
            <a:chExt cx="7526" cy="1209"/>
          </a:xfrm>
        </p:grpSpPr>
        <p:sp>
          <p:nvSpPr>
            <p:cNvPr id="110" name="文本框 22"/>
            <p:cNvSpPr txBox="1"/>
            <p:nvPr/>
          </p:nvSpPr>
          <p:spPr>
            <a:xfrm flipH="1">
              <a:off x="2330" y="2581"/>
              <a:ext cx="6831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11" name="文本框 20"/>
            <p:cNvSpPr txBox="1"/>
            <p:nvPr/>
          </p:nvSpPr>
          <p:spPr>
            <a:xfrm flipH="1">
              <a:off x="1635" y="2396"/>
              <a:ext cx="986" cy="120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4400">
                  <a:solidFill>
                    <a:srgbClr val="595959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D</a:t>
              </a:r>
              <a:endParaRPr lang="en-US" altLang="zh-CN" sz="4400">
                <a:solidFill>
                  <a:srgbClr val="595959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143635" y="4871720"/>
            <a:ext cx="4779010" cy="767715"/>
            <a:chOff x="1635" y="2396"/>
            <a:chExt cx="7526" cy="1209"/>
          </a:xfrm>
        </p:grpSpPr>
        <p:sp>
          <p:nvSpPr>
            <p:cNvPr id="69" name="文本框 22"/>
            <p:cNvSpPr txBox="1"/>
            <p:nvPr/>
          </p:nvSpPr>
          <p:spPr>
            <a:xfrm flipH="1">
              <a:off x="2330" y="2581"/>
              <a:ext cx="6831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109" name="文本框 20"/>
            <p:cNvSpPr txBox="1"/>
            <p:nvPr/>
          </p:nvSpPr>
          <p:spPr>
            <a:xfrm flipH="1">
              <a:off x="1635" y="2396"/>
              <a:ext cx="986" cy="120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4400">
                  <a:solidFill>
                    <a:srgbClr val="595959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E</a:t>
              </a:r>
              <a:endParaRPr lang="en-US" altLang="zh-CN" sz="4400">
                <a:solidFill>
                  <a:srgbClr val="595959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61284" y="1217295"/>
            <a:ext cx="4110990" cy="721360"/>
            <a:chOff x="7161284" y="1217295"/>
            <a:chExt cx="4110990" cy="721360"/>
          </a:xfrm>
        </p:grpSpPr>
        <p:sp>
          <p:nvSpPr>
            <p:cNvPr id="51" name="矩形 50"/>
            <p:cNvSpPr/>
            <p:nvPr/>
          </p:nvSpPr>
          <p:spPr>
            <a:xfrm flipH="1">
              <a:off x="10388354" y="1468120"/>
              <a:ext cx="883920" cy="46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2" name="直角三角形 51"/>
            <p:cNvSpPr/>
            <p:nvPr/>
          </p:nvSpPr>
          <p:spPr>
            <a:xfrm flipV="1">
              <a:off x="10388354" y="1686560"/>
              <a:ext cx="215900" cy="252095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五边形 65"/>
            <p:cNvSpPr/>
            <p:nvPr/>
          </p:nvSpPr>
          <p:spPr>
            <a:xfrm flipH="1">
              <a:off x="7161284" y="1217295"/>
              <a:ext cx="3439795" cy="5040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61284" y="2153920"/>
            <a:ext cx="4104640" cy="724540"/>
            <a:chOff x="7161284" y="2153920"/>
            <a:chExt cx="4104640" cy="724540"/>
          </a:xfrm>
        </p:grpSpPr>
        <p:sp>
          <p:nvSpPr>
            <p:cNvPr id="49" name="矩形 48"/>
            <p:cNvSpPr/>
            <p:nvPr/>
          </p:nvSpPr>
          <p:spPr>
            <a:xfrm flipH="1">
              <a:off x="10382004" y="2410460"/>
              <a:ext cx="883920" cy="4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0" name="五边形 66"/>
            <p:cNvSpPr/>
            <p:nvPr/>
          </p:nvSpPr>
          <p:spPr>
            <a:xfrm flipH="1">
              <a:off x="7161284" y="2153920"/>
              <a:ext cx="3439795" cy="504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61284" y="2628900"/>
            <a:ext cx="4111625" cy="1195070"/>
            <a:chOff x="7161284" y="2628900"/>
            <a:chExt cx="4111625" cy="1195070"/>
          </a:xfrm>
        </p:grpSpPr>
        <p:sp>
          <p:nvSpPr>
            <p:cNvPr id="43" name="矩形 42"/>
            <p:cNvSpPr/>
            <p:nvPr/>
          </p:nvSpPr>
          <p:spPr>
            <a:xfrm flipH="1">
              <a:off x="10388989" y="3353435"/>
              <a:ext cx="883920" cy="46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直角三角形 43"/>
            <p:cNvSpPr/>
            <p:nvPr/>
          </p:nvSpPr>
          <p:spPr>
            <a:xfrm flipV="1">
              <a:off x="10388989" y="3571875"/>
              <a:ext cx="215900" cy="252095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直角三角形 49"/>
            <p:cNvSpPr/>
            <p:nvPr/>
          </p:nvSpPr>
          <p:spPr>
            <a:xfrm flipV="1">
              <a:off x="10382004" y="2628900"/>
              <a:ext cx="215900" cy="252095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1" name="五边形 67"/>
            <p:cNvSpPr/>
            <p:nvPr/>
          </p:nvSpPr>
          <p:spPr>
            <a:xfrm flipH="1">
              <a:off x="7161284" y="3090545"/>
              <a:ext cx="3439795" cy="5040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61284" y="4027170"/>
            <a:ext cx="4111625" cy="725805"/>
            <a:chOff x="7161284" y="4027170"/>
            <a:chExt cx="4111625" cy="725805"/>
          </a:xfrm>
        </p:grpSpPr>
        <p:sp>
          <p:nvSpPr>
            <p:cNvPr id="45" name="矩形 44"/>
            <p:cNvSpPr/>
            <p:nvPr/>
          </p:nvSpPr>
          <p:spPr>
            <a:xfrm flipH="1">
              <a:off x="10388989" y="4282440"/>
              <a:ext cx="883920" cy="46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直角三角形 45"/>
            <p:cNvSpPr/>
            <p:nvPr/>
          </p:nvSpPr>
          <p:spPr>
            <a:xfrm flipV="1">
              <a:off x="10388989" y="4500880"/>
              <a:ext cx="215900" cy="252095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五边形 68"/>
            <p:cNvSpPr/>
            <p:nvPr/>
          </p:nvSpPr>
          <p:spPr>
            <a:xfrm flipH="1">
              <a:off x="7161284" y="4027170"/>
              <a:ext cx="3439795" cy="504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61284" y="4963795"/>
            <a:ext cx="4112260" cy="718185"/>
            <a:chOff x="7161284" y="4963795"/>
            <a:chExt cx="4112260" cy="718185"/>
          </a:xfrm>
        </p:grpSpPr>
        <p:sp>
          <p:nvSpPr>
            <p:cNvPr id="47" name="矩形 46"/>
            <p:cNvSpPr/>
            <p:nvPr/>
          </p:nvSpPr>
          <p:spPr>
            <a:xfrm flipH="1">
              <a:off x="10389624" y="5211445"/>
              <a:ext cx="883920" cy="468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直角三角形 47"/>
            <p:cNvSpPr/>
            <p:nvPr/>
          </p:nvSpPr>
          <p:spPr>
            <a:xfrm flipV="1">
              <a:off x="10389624" y="5429885"/>
              <a:ext cx="215900" cy="252095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3" name="五边形 69"/>
            <p:cNvSpPr/>
            <p:nvPr/>
          </p:nvSpPr>
          <p:spPr>
            <a:xfrm flipH="1">
              <a:off x="7161284" y="4963795"/>
              <a:ext cx="3439795" cy="504000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4" name="文本框 79"/>
          <p:cNvSpPr txBox="1"/>
          <p:nvPr/>
        </p:nvSpPr>
        <p:spPr>
          <a:xfrm>
            <a:off x="7525139" y="5032375"/>
            <a:ext cx="3075940" cy="384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5" name="文本框 70"/>
          <p:cNvSpPr txBox="1"/>
          <p:nvPr/>
        </p:nvSpPr>
        <p:spPr>
          <a:xfrm>
            <a:off x="7525139" y="4096385"/>
            <a:ext cx="3075940" cy="384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6" name="文本框 71"/>
          <p:cNvSpPr txBox="1"/>
          <p:nvPr/>
        </p:nvSpPr>
        <p:spPr>
          <a:xfrm>
            <a:off x="7525139" y="3160395"/>
            <a:ext cx="3075940" cy="384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7" name="文本框 72"/>
          <p:cNvSpPr txBox="1"/>
          <p:nvPr/>
        </p:nvSpPr>
        <p:spPr>
          <a:xfrm>
            <a:off x="7525139" y="2224405"/>
            <a:ext cx="3075940" cy="384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8" name="文本框 73"/>
          <p:cNvSpPr txBox="1"/>
          <p:nvPr/>
        </p:nvSpPr>
        <p:spPr>
          <a:xfrm>
            <a:off x="7525139" y="1288415"/>
            <a:ext cx="3075940" cy="384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24974" y="390677"/>
            <a:ext cx="1624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工作制度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16451" y="418329"/>
            <a:ext cx="18950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Working system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圆角矩形 6"/>
          <p:cNvSpPr/>
          <p:nvPr/>
        </p:nvSpPr>
        <p:spPr>
          <a:xfrm>
            <a:off x="4444073" y="1373728"/>
            <a:ext cx="3096764" cy="7514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7" name="圆角矩形 7"/>
          <p:cNvSpPr/>
          <p:nvPr/>
        </p:nvSpPr>
        <p:spPr>
          <a:xfrm>
            <a:off x="4072944" y="2311387"/>
            <a:ext cx="3839024" cy="7514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8" name="圆角矩形 8"/>
          <p:cNvSpPr/>
          <p:nvPr/>
        </p:nvSpPr>
        <p:spPr>
          <a:xfrm>
            <a:off x="3613851" y="3248851"/>
            <a:ext cx="4757209" cy="7514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39" name="圆角矩形 9"/>
          <p:cNvSpPr/>
          <p:nvPr/>
        </p:nvSpPr>
        <p:spPr>
          <a:xfrm>
            <a:off x="4072944" y="4186315"/>
            <a:ext cx="3839024" cy="7514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0" name="圆角矩形 12"/>
          <p:cNvSpPr/>
          <p:nvPr/>
        </p:nvSpPr>
        <p:spPr>
          <a:xfrm>
            <a:off x="4444073" y="5123780"/>
            <a:ext cx="3096764" cy="7514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1" name="Freeform 5"/>
          <p:cNvSpPr>
            <a:spLocks noEditPoints="1"/>
          </p:cNvSpPr>
          <p:nvPr/>
        </p:nvSpPr>
        <p:spPr>
          <a:xfrm>
            <a:off x="6380455" y="1312275"/>
            <a:ext cx="872396" cy="874806"/>
          </a:xfrm>
          <a:custGeom>
            <a:avLst/>
            <a:gdLst/>
            <a:ahLst/>
            <a:cxnLst>
              <a:cxn ang="0">
                <a:pos x="643172" y="281394"/>
              </a:cxn>
              <a:cxn ang="0">
                <a:pos x="594690" y="275045"/>
              </a:cxn>
              <a:cxn ang="0">
                <a:pos x="545076" y="209288"/>
              </a:cxn>
              <a:cxn ang="0">
                <a:pos x="574527" y="146025"/>
              </a:cxn>
              <a:cxn ang="0">
                <a:pos x="574527" y="115188"/>
              </a:cxn>
              <a:cxn ang="0">
                <a:pos x="519023" y="68931"/>
              </a:cxn>
              <a:cxn ang="0">
                <a:pos x="480057" y="98862"/>
              </a:cxn>
              <a:cxn ang="0">
                <a:pos x="398726" y="87525"/>
              </a:cxn>
              <a:cxn ang="0">
                <a:pos x="374711" y="21768"/>
              </a:cxn>
              <a:cxn ang="0">
                <a:pos x="352963" y="0"/>
              </a:cxn>
              <a:cxn ang="0">
                <a:pos x="281147" y="6349"/>
              </a:cxn>
              <a:cxn ang="0">
                <a:pos x="274804" y="55100"/>
              </a:cxn>
              <a:cxn ang="0">
                <a:pos x="209104" y="104757"/>
              </a:cxn>
              <a:cxn ang="0">
                <a:pos x="145897" y="75280"/>
              </a:cxn>
              <a:cxn ang="0">
                <a:pos x="115087" y="75280"/>
              </a:cxn>
              <a:cxn ang="0">
                <a:pos x="68871" y="130607"/>
              </a:cxn>
              <a:cxn ang="0">
                <a:pos x="98775" y="169607"/>
              </a:cxn>
              <a:cxn ang="0">
                <a:pos x="87448" y="251236"/>
              </a:cxn>
              <a:cxn ang="0">
                <a:pos x="21749" y="275045"/>
              </a:cxn>
              <a:cxn ang="0">
                <a:pos x="0" y="296812"/>
              </a:cxn>
              <a:cxn ang="0">
                <a:pos x="6343" y="368691"/>
              </a:cxn>
              <a:cxn ang="0">
                <a:pos x="55051" y="375040"/>
              </a:cxn>
              <a:cxn ang="0">
                <a:pos x="104665" y="440797"/>
              </a:cxn>
              <a:cxn ang="0">
                <a:pos x="75214" y="504286"/>
              </a:cxn>
              <a:cxn ang="0">
                <a:pos x="75214" y="534897"/>
              </a:cxn>
              <a:cxn ang="0">
                <a:pos x="130492" y="581381"/>
              </a:cxn>
              <a:cxn ang="0">
                <a:pos x="169458" y="551450"/>
              </a:cxn>
              <a:cxn ang="0">
                <a:pos x="251016" y="562787"/>
              </a:cxn>
              <a:cxn ang="0">
                <a:pos x="274804" y="628317"/>
              </a:cxn>
              <a:cxn ang="0">
                <a:pos x="296552" y="650085"/>
              </a:cxn>
              <a:cxn ang="0">
                <a:pos x="368368" y="643736"/>
              </a:cxn>
              <a:cxn ang="0">
                <a:pos x="374711" y="595212"/>
              </a:cxn>
              <a:cxn ang="0">
                <a:pos x="440637" y="545554"/>
              </a:cxn>
              <a:cxn ang="0">
                <a:pos x="503618" y="574805"/>
              </a:cxn>
              <a:cxn ang="0">
                <a:pos x="534428" y="575032"/>
              </a:cxn>
              <a:cxn ang="0">
                <a:pos x="580871" y="519705"/>
              </a:cxn>
              <a:cxn ang="0">
                <a:pos x="550740" y="480705"/>
              </a:cxn>
              <a:cxn ang="0">
                <a:pos x="562294" y="399076"/>
              </a:cxn>
              <a:cxn ang="0">
                <a:pos x="627766" y="375267"/>
              </a:cxn>
              <a:cxn ang="0">
                <a:pos x="649515" y="353273"/>
              </a:cxn>
              <a:cxn ang="0">
                <a:pos x="649515" y="296812"/>
              </a:cxn>
              <a:cxn ang="0">
                <a:pos x="324871" y="450094"/>
              </a:cxn>
              <a:cxn ang="0">
                <a:pos x="324871" y="199991"/>
              </a:cxn>
            </a:cxnLst>
            <a:rect l="0" t="0" r="0" b="0"/>
            <a:pathLst>
              <a:path w="2867" h="2867">
                <a:moveTo>
                  <a:pt x="2867" y="1309"/>
                </a:moveTo>
                <a:cubicBezTo>
                  <a:pt x="2867" y="1285"/>
                  <a:pt x="2858" y="1260"/>
                  <a:pt x="2839" y="1241"/>
                </a:cubicBezTo>
                <a:cubicBezTo>
                  <a:pt x="2820" y="1222"/>
                  <a:pt x="2796" y="1213"/>
                  <a:pt x="2771" y="1213"/>
                </a:cubicBezTo>
                <a:cubicBezTo>
                  <a:pt x="2625" y="1213"/>
                  <a:pt x="2625" y="1213"/>
                  <a:pt x="2625" y="1213"/>
                </a:cubicBezTo>
                <a:cubicBezTo>
                  <a:pt x="2564" y="1213"/>
                  <a:pt x="2500" y="1166"/>
                  <a:pt x="2482" y="1108"/>
                </a:cubicBezTo>
                <a:cubicBezTo>
                  <a:pt x="2406" y="923"/>
                  <a:pt x="2406" y="923"/>
                  <a:pt x="2406" y="923"/>
                </a:cubicBezTo>
                <a:cubicBezTo>
                  <a:pt x="2377" y="870"/>
                  <a:pt x="2389" y="791"/>
                  <a:pt x="2431" y="748"/>
                </a:cubicBezTo>
                <a:cubicBezTo>
                  <a:pt x="2536" y="644"/>
                  <a:pt x="2536" y="644"/>
                  <a:pt x="2536" y="644"/>
                </a:cubicBezTo>
                <a:cubicBezTo>
                  <a:pt x="2553" y="627"/>
                  <a:pt x="2564" y="603"/>
                  <a:pt x="2564" y="576"/>
                </a:cubicBezTo>
                <a:cubicBezTo>
                  <a:pt x="2564" y="549"/>
                  <a:pt x="2553" y="526"/>
                  <a:pt x="2536" y="508"/>
                </a:cubicBezTo>
                <a:cubicBezTo>
                  <a:pt x="2359" y="332"/>
                  <a:pt x="2359" y="332"/>
                  <a:pt x="2359" y="332"/>
                </a:cubicBezTo>
                <a:cubicBezTo>
                  <a:pt x="2342" y="315"/>
                  <a:pt x="2318" y="304"/>
                  <a:pt x="2291" y="304"/>
                </a:cubicBezTo>
                <a:cubicBezTo>
                  <a:pt x="2265" y="304"/>
                  <a:pt x="2241" y="315"/>
                  <a:pt x="2224" y="332"/>
                </a:cubicBezTo>
                <a:cubicBezTo>
                  <a:pt x="2119" y="436"/>
                  <a:pt x="2119" y="436"/>
                  <a:pt x="2119" y="436"/>
                </a:cubicBezTo>
                <a:cubicBezTo>
                  <a:pt x="2077" y="479"/>
                  <a:pt x="1998" y="491"/>
                  <a:pt x="1944" y="462"/>
                </a:cubicBezTo>
                <a:cubicBezTo>
                  <a:pt x="1760" y="386"/>
                  <a:pt x="1760" y="386"/>
                  <a:pt x="1760" y="386"/>
                </a:cubicBezTo>
                <a:cubicBezTo>
                  <a:pt x="1702" y="368"/>
                  <a:pt x="1654" y="303"/>
                  <a:pt x="1654" y="243"/>
                </a:cubicBezTo>
                <a:cubicBezTo>
                  <a:pt x="1654" y="96"/>
                  <a:pt x="1654" y="96"/>
                  <a:pt x="1654" y="96"/>
                </a:cubicBezTo>
                <a:cubicBezTo>
                  <a:pt x="1654" y="71"/>
                  <a:pt x="1645" y="47"/>
                  <a:pt x="1626" y="28"/>
                </a:cubicBezTo>
                <a:cubicBezTo>
                  <a:pt x="1607" y="9"/>
                  <a:pt x="1583" y="0"/>
                  <a:pt x="1558" y="0"/>
                </a:cubicBezTo>
                <a:cubicBezTo>
                  <a:pt x="1309" y="0"/>
                  <a:pt x="1309" y="0"/>
                  <a:pt x="1309" y="0"/>
                </a:cubicBezTo>
                <a:cubicBezTo>
                  <a:pt x="1285" y="0"/>
                  <a:pt x="1260" y="9"/>
                  <a:pt x="1241" y="28"/>
                </a:cubicBezTo>
                <a:cubicBezTo>
                  <a:pt x="1222" y="47"/>
                  <a:pt x="1213" y="71"/>
                  <a:pt x="1213" y="96"/>
                </a:cubicBezTo>
                <a:cubicBezTo>
                  <a:pt x="1213" y="243"/>
                  <a:pt x="1213" y="243"/>
                  <a:pt x="1213" y="243"/>
                </a:cubicBezTo>
                <a:cubicBezTo>
                  <a:pt x="1213" y="304"/>
                  <a:pt x="1166" y="368"/>
                  <a:pt x="1108" y="386"/>
                </a:cubicBezTo>
                <a:cubicBezTo>
                  <a:pt x="923" y="462"/>
                  <a:pt x="923" y="462"/>
                  <a:pt x="923" y="462"/>
                </a:cubicBezTo>
                <a:cubicBezTo>
                  <a:pt x="869" y="491"/>
                  <a:pt x="791" y="479"/>
                  <a:pt x="748" y="436"/>
                </a:cubicBezTo>
                <a:cubicBezTo>
                  <a:pt x="644" y="332"/>
                  <a:pt x="644" y="332"/>
                  <a:pt x="644" y="332"/>
                </a:cubicBezTo>
                <a:cubicBezTo>
                  <a:pt x="626" y="315"/>
                  <a:pt x="602" y="304"/>
                  <a:pt x="576" y="304"/>
                </a:cubicBezTo>
                <a:cubicBezTo>
                  <a:pt x="549" y="304"/>
                  <a:pt x="526" y="315"/>
                  <a:pt x="508" y="332"/>
                </a:cubicBezTo>
                <a:cubicBezTo>
                  <a:pt x="332" y="508"/>
                  <a:pt x="332" y="508"/>
                  <a:pt x="332" y="508"/>
                </a:cubicBezTo>
                <a:cubicBezTo>
                  <a:pt x="315" y="525"/>
                  <a:pt x="304" y="549"/>
                  <a:pt x="304" y="576"/>
                </a:cubicBezTo>
                <a:cubicBezTo>
                  <a:pt x="304" y="603"/>
                  <a:pt x="315" y="626"/>
                  <a:pt x="332" y="644"/>
                </a:cubicBezTo>
                <a:cubicBezTo>
                  <a:pt x="436" y="748"/>
                  <a:pt x="436" y="748"/>
                  <a:pt x="436" y="748"/>
                </a:cubicBezTo>
                <a:cubicBezTo>
                  <a:pt x="479" y="791"/>
                  <a:pt x="491" y="870"/>
                  <a:pt x="462" y="923"/>
                </a:cubicBezTo>
                <a:cubicBezTo>
                  <a:pt x="386" y="1108"/>
                  <a:pt x="386" y="1108"/>
                  <a:pt x="386" y="1108"/>
                </a:cubicBezTo>
                <a:cubicBezTo>
                  <a:pt x="368" y="1166"/>
                  <a:pt x="303" y="1213"/>
                  <a:pt x="243" y="1213"/>
                </a:cubicBezTo>
                <a:cubicBezTo>
                  <a:pt x="96" y="1213"/>
                  <a:pt x="96" y="1213"/>
                  <a:pt x="96" y="1213"/>
                </a:cubicBezTo>
                <a:cubicBezTo>
                  <a:pt x="71" y="1213"/>
                  <a:pt x="47" y="1222"/>
                  <a:pt x="28" y="1241"/>
                </a:cubicBezTo>
                <a:cubicBezTo>
                  <a:pt x="9" y="1260"/>
                  <a:pt x="0" y="1284"/>
                  <a:pt x="0" y="1309"/>
                </a:cubicBezTo>
                <a:cubicBezTo>
                  <a:pt x="0" y="1558"/>
                  <a:pt x="0" y="1558"/>
                  <a:pt x="0" y="1558"/>
                </a:cubicBezTo>
                <a:cubicBezTo>
                  <a:pt x="0" y="1583"/>
                  <a:pt x="9" y="1607"/>
                  <a:pt x="28" y="1626"/>
                </a:cubicBezTo>
                <a:cubicBezTo>
                  <a:pt x="47" y="1645"/>
                  <a:pt x="71" y="1654"/>
                  <a:pt x="96" y="1654"/>
                </a:cubicBezTo>
                <a:cubicBezTo>
                  <a:pt x="243" y="1654"/>
                  <a:pt x="243" y="1654"/>
                  <a:pt x="243" y="1654"/>
                </a:cubicBezTo>
                <a:cubicBezTo>
                  <a:pt x="304" y="1655"/>
                  <a:pt x="368" y="1702"/>
                  <a:pt x="385" y="1760"/>
                </a:cubicBezTo>
                <a:cubicBezTo>
                  <a:pt x="462" y="1944"/>
                  <a:pt x="462" y="1944"/>
                  <a:pt x="462" y="1944"/>
                </a:cubicBezTo>
                <a:cubicBezTo>
                  <a:pt x="490" y="1998"/>
                  <a:pt x="479" y="2077"/>
                  <a:pt x="436" y="2120"/>
                </a:cubicBezTo>
                <a:cubicBezTo>
                  <a:pt x="332" y="2224"/>
                  <a:pt x="332" y="2224"/>
                  <a:pt x="332" y="2224"/>
                </a:cubicBezTo>
                <a:cubicBezTo>
                  <a:pt x="314" y="2241"/>
                  <a:pt x="303" y="2265"/>
                  <a:pt x="303" y="2292"/>
                </a:cubicBezTo>
                <a:cubicBezTo>
                  <a:pt x="303" y="2318"/>
                  <a:pt x="314" y="2342"/>
                  <a:pt x="332" y="2359"/>
                </a:cubicBezTo>
                <a:cubicBezTo>
                  <a:pt x="508" y="2536"/>
                  <a:pt x="508" y="2536"/>
                  <a:pt x="508" y="2536"/>
                </a:cubicBezTo>
                <a:cubicBezTo>
                  <a:pt x="525" y="2553"/>
                  <a:pt x="549" y="2564"/>
                  <a:pt x="576" y="2564"/>
                </a:cubicBezTo>
                <a:cubicBezTo>
                  <a:pt x="602" y="2564"/>
                  <a:pt x="626" y="2553"/>
                  <a:pt x="644" y="2536"/>
                </a:cubicBezTo>
                <a:cubicBezTo>
                  <a:pt x="748" y="2432"/>
                  <a:pt x="748" y="2432"/>
                  <a:pt x="748" y="2432"/>
                </a:cubicBezTo>
                <a:cubicBezTo>
                  <a:pt x="791" y="2389"/>
                  <a:pt x="869" y="2377"/>
                  <a:pt x="923" y="2406"/>
                </a:cubicBezTo>
                <a:cubicBezTo>
                  <a:pt x="1108" y="2482"/>
                  <a:pt x="1108" y="2482"/>
                  <a:pt x="1108" y="2482"/>
                </a:cubicBezTo>
                <a:cubicBezTo>
                  <a:pt x="1166" y="2500"/>
                  <a:pt x="1213" y="2564"/>
                  <a:pt x="1213" y="2625"/>
                </a:cubicBezTo>
                <a:cubicBezTo>
                  <a:pt x="1213" y="2771"/>
                  <a:pt x="1213" y="2771"/>
                  <a:pt x="1213" y="2771"/>
                </a:cubicBezTo>
                <a:cubicBezTo>
                  <a:pt x="1213" y="2796"/>
                  <a:pt x="1222" y="2820"/>
                  <a:pt x="1241" y="2839"/>
                </a:cubicBezTo>
                <a:cubicBezTo>
                  <a:pt x="1260" y="2858"/>
                  <a:pt x="1284" y="2867"/>
                  <a:pt x="1309" y="2867"/>
                </a:cubicBezTo>
                <a:cubicBezTo>
                  <a:pt x="1558" y="2867"/>
                  <a:pt x="1558" y="2867"/>
                  <a:pt x="1558" y="2867"/>
                </a:cubicBezTo>
                <a:cubicBezTo>
                  <a:pt x="1583" y="2867"/>
                  <a:pt x="1607" y="2858"/>
                  <a:pt x="1626" y="2839"/>
                </a:cubicBezTo>
                <a:cubicBezTo>
                  <a:pt x="1645" y="2820"/>
                  <a:pt x="1654" y="2796"/>
                  <a:pt x="1654" y="2771"/>
                </a:cubicBezTo>
                <a:cubicBezTo>
                  <a:pt x="1654" y="2625"/>
                  <a:pt x="1654" y="2625"/>
                  <a:pt x="1654" y="2625"/>
                </a:cubicBezTo>
                <a:cubicBezTo>
                  <a:pt x="1654" y="2564"/>
                  <a:pt x="1702" y="2500"/>
                  <a:pt x="1760" y="2482"/>
                </a:cubicBezTo>
                <a:cubicBezTo>
                  <a:pt x="1945" y="2406"/>
                  <a:pt x="1945" y="2406"/>
                  <a:pt x="1945" y="2406"/>
                </a:cubicBezTo>
                <a:cubicBezTo>
                  <a:pt x="1998" y="2377"/>
                  <a:pt x="2077" y="2389"/>
                  <a:pt x="2120" y="2432"/>
                </a:cubicBezTo>
                <a:cubicBezTo>
                  <a:pt x="2223" y="2535"/>
                  <a:pt x="2223" y="2535"/>
                  <a:pt x="2223" y="2535"/>
                </a:cubicBezTo>
                <a:cubicBezTo>
                  <a:pt x="2241" y="2553"/>
                  <a:pt x="2264" y="2564"/>
                  <a:pt x="2291" y="2564"/>
                </a:cubicBezTo>
                <a:cubicBezTo>
                  <a:pt x="2318" y="2564"/>
                  <a:pt x="2342" y="2553"/>
                  <a:pt x="2359" y="2536"/>
                </a:cubicBezTo>
                <a:cubicBezTo>
                  <a:pt x="2536" y="2359"/>
                  <a:pt x="2536" y="2359"/>
                  <a:pt x="2536" y="2359"/>
                </a:cubicBezTo>
                <a:cubicBezTo>
                  <a:pt x="2553" y="2342"/>
                  <a:pt x="2564" y="2318"/>
                  <a:pt x="2564" y="2292"/>
                </a:cubicBezTo>
                <a:cubicBezTo>
                  <a:pt x="2564" y="2265"/>
                  <a:pt x="2553" y="2241"/>
                  <a:pt x="2536" y="2224"/>
                </a:cubicBezTo>
                <a:cubicBezTo>
                  <a:pt x="2431" y="2120"/>
                  <a:pt x="2431" y="2120"/>
                  <a:pt x="2431" y="2120"/>
                </a:cubicBezTo>
                <a:cubicBezTo>
                  <a:pt x="2389" y="2077"/>
                  <a:pt x="2377" y="1998"/>
                  <a:pt x="2406" y="1944"/>
                </a:cubicBezTo>
                <a:cubicBezTo>
                  <a:pt x="2482" y="1760"/>
                  <a:pt x="2482" y="1760"/>
                  <a:pt x="2482" y="1760"/>
                </a:cubicBezTo>
                <a:cubicBezTo>
                  <a:pt x="2500" y="1702"/>
                  <a:pt x="2564" y="1655"/>
                  <a:pt x="2625" y="1655"/>
                </a:cubicBezTo>
                <a:cubicBezTo>
                  <a:pt x="2771" y="1655"/>
                  <a:pt x="2771" y="1655"/>
                  <a:pt x="2771" y="1655"/>
                </a:cubicBezTo>
                <a:cubicBezTo>
                  <a:pt x="2796" y="1655"/>
                  <a:pt x="2820" y="1645"/>
                  <a:pt x="2839" y="1626"/>
                </a:cubicBezTo>
                <a:cubicBezTo>
                  <a:pt x="2858" y="1607"/>
                  <a:pt x="2867" y="1583"/>
                  <a:pt x="2867" y="1558"/>
                </a:cubicBezTo>
                <a:cubicBezTo>
                  <a:pt x="2867" y="1309"/>
                  <a:pt x="2867" y="1309"/>
                  <a:pt x="2867" y="1309"/>
                </a:cubicBezTo>
                <a:cubicBezTo>
                  <a:pt x="2867" y="1309"/>
                  <a:pt x="2867" y="1309"/>
                  <a:pt x="2867" y="1309"/>
                </a:cubicBezTo>
                <a:close/>
                <a:moveTo>
                  <a:pt x="1985" y="1433"/>
                </a:moveTo>
                <a:cubicBezTo>
                  <a:pt x="1985" y="1738"/>
                  <a:pt x="1738" y="1985"/>
                  <a:pt x="1434" y="1985"/>
                </a:cubicBezTo>
                <a:cubicBezTo>
                  <a:pt x="1129" y="1985"/>
                  <a:pt x="882" y="1738"/>
                  <a:pt x="882" y="1433"/>
                </a:cubicBezTo>
                <a:cubicBezTo>
                  <a:pt x="882" y="1129"/>
                  <a:pt x="1129" y="882"/>
                  <a:pt x="1434" y="882"/>
                </a:cubicBezTo>
                <a:cubicBezTo>
                  <a:pt x="1738" y="882"/>
                  <a:pt x="1985" y="1129"/>
                  <a:pt x="1985" y="1433"/>
                </a:cubicBezTo>
              </a:path>
            </a:pathLst>
          </a:custGeom>
          <a:solidFill>
            <a:schemeClr val="accent1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2" name="Freeform 5"/>
          <p:cNvSpPr>
            <a:spLocks noEditPoints="1"/>
          </p:cNvSpPr>
          <p:nvPr/>
        </p:nvSpPr>
        <p:spPr>
          <a:xfrm>
            <a:off x="7236584" y="3186601"/>
            <a:ext cx="872396" cy="874806"/>
          </a:xfrm>
          <a:custGeom>
            <a:avLst/>
            <a:gdLst/>
            <a:ahLst/>
            <a:cxnLst>
              <a:cxn ang="0">
                <a:pos x="643172" y="281394"/>
              </a:cxn>
              <a:cxn ang="0">
                <a:pos x="594690" y="275045"/>
              </a:cxn>
              <a:cxn ang="0">
                <a:pos x="545076" y="209288"/>
              </a:cxn>
              <a:cxn ang="0">
                <a:pos x="574527" y="146025"/>
              </a:cxn>
              <a:cxn ang="0">
                <a:pos x="574527" y="115188"/>
              </a:cxn>
              <a:cxn ang="0">
                <a:pos x="519023" y="68931"/>
              </a:cxn>
              <a:cxn ang="0">
                <a:pos x="480057" y="98862"/>
              </a:cxn>
              <a:cxn ang="0">
                <a:pos x="398726" y="87525"/>
              </a:cxn>
              <a:cxn ang="0">
                <a:pos x="374711" y="21768"/>
              </a:cxn>
              <a:cxn ang="0">
                <a:pos x="352963" y="0"/>
              </a:cxn>
              <a:cxn ang="0">
                <a:pos x="281147" y="6349"/>
              </a:cxn>
              <a:cxn ang="0">
                <a:pos x="274804" y="55100"/>
              </a:cxn>
              <a:cxn ang="0">
                <a:pos x="209104" y="104757"/>
              </a:cxn>
              <a:cxn ang="0">
                <a:pos x="145897" y="75280"/>
              </a:cxn>
              <a:cxn ang="0">
                <a:pos x="115087" y="75280"/>
              </a:cxn>
              <a:cxn ang="0">
                <a:pos x="68871" y="130607"/>
              </a:cxn>
              <a:cxn ang="0">
                <a:pos x="98775" y="169607"/>
              </a:cxn>
              <a:cxn ang="0">
                <a:pos x="87448" y="251236"/>
              </a:cxn>
              <a:cxn ang="0">
                <a:pos x="21749" y="275045"/>
              </a:cxn>
              <a:cxn ang="0">
                <a:pos x="0" y="296812"/>
              </a:cxn>
              <a:cxn ang="0">
                <a:pos x="6343" y="368691"/>
              </a:cxn>
              <a:cxn ang="0">
                <a:pos x="55051" y="375040"/>
              </a:cxn>
              <a:cxn ang="0">
                <a:pos x="104665" y="440797"/>
              </a:cxn>
              <a:cxn ang="0">
                <a:pos x="75214" y="504286"/>
              </a:cxn>
              <a:cxn ang="0">
                <a:pos x="75214" y="534897"/>
              </a:cxn>
              <a:cxn ang="0">
                <a:pos x="130492" y="581381"/>
              </a:cxn>
              <a:cxn ang="0">
                <a:pos x="169458" y="551450"/>
              </a:cxn>
              <a:cxn ang="0">
                <a:pos x="251016" y="562787"/>
              </a:cxn>
              <a:cxn ang="0">
                <a:pos x="274804" y="628317"/>
              </a:cxn>
              <a:cxn ang="0">
                <a:pos x="296552" y="650085"/>
              </a:cxn>
              <a:cxn ang="0">
                <a:pos x="368368" y="643736"/>
              </a:cxn>
              <a:cxn ang="0">
                <a:pos x="374711" y="595212"/>
              </a:cxn>
              <a:cxn ang="0">
                <a:pos x="440637" y="545554"/>
              </a:cxn>
              <a:cxn ang="0">
                <a:pos x="503618" y="574805"/>
              </a:cxn>
              <a:cxn ang="0">
                <a:pos x="534428" y="575032"/>
              </a:cxn>
              <a:cxn ang="0">
                <a:pos x="580871" y="519705"/>
              </a:cxn>
              <a:cxn ang="0">
                <a:pos x="550740" y="480705"/>
              </a:cxn>
              <a:cxn ang="0">
                <a:pos x="562294" y="399076"/>
              </a:cxn>
              <a:cxn ang="0">
                <a:pos x="627766" y="375267"/>
              </a:cxn>
              <a:cxn ang="0">
                <a:pos x="649515" y="353273"/>
              </a:cxn>
              <a:cxn ang="0">
                <a:pos x="649515" y="296812"/>
              </a:cxn>
              <a:cxn ang="0">
                <a:pos x="324871" y="450094"/>
              </a:cxn>
              <a:cxn ang="0">
                <a:pos x="324871" y="199991"/>
              </a:cxn>
            </a:cxnLst>
            <a:rect l="0" t="0" r="0" b="0"/>
            <a:pathLst>
              <a:path w="2867" h="2867">
                <a:moveTo>
                  <a:pt x="2867" y="1309"/>
                </a:moveTo>
                <a:cubicBezTo>
                  <a:pt x="2867" y="1285"/>
                  <a:pt x="2858" y="1260"/>
                  <a:pt x="2839" y="1241"/>
                </a:cubicBezTo>
                <a:cubicBezTo>
                  <a:pt x="2820" y="1222"/>
                  <a:pt x="2796" y="1213"/>
                  <a:pt x="2771" y="1213"/>
                </a:cubicBezTo>
                <a:cubicBezTo>
                  <a:pt x="2625" y="1213"/>
                  <a:pt x="2625" y="1213"/>
                  <a:pt x="2625" y="1213"/>
                </a:cubicBezTo>
                <a:cubicBezTo>
                  <a:pt x="2564" y="1213"/>
                  <a:pt x="2500" y="1166"/>
                  <a:pt x="2482" y="1108"/>
                </a:cubicBezTo>
                <a:cubicBezTo>
                  <a:pt x="2406" y="923"/>
                  <a:pt x="2406" y="923"/>
                  <a:pt x="2406" y="923"/>
                </a:cubicBezTo>
                <a:cubicBezTo>
                  <a:pt x="2377" y="870"/>
                  <a:pt x="2389" y="791"/>
                  <a:pt x="2431" y="748"/>
                </a:cubicBezTo>
                <a:cubicBezTo>
                  <a:pt x="2536" y="644"/>
                  <a:pt x="2536" y="644"/>
                  <a:pt x="2536" y="644"/>
                </a:cubicBezTo>
                <a:cubicBezTo>
                  <a:pt x="2553" y="627"/>
                  <a:pt x="2564" y="603"/>
                  <a:pt x="2564" y="576"/>
                </a:cubicBezTo>
                <a:cubicBezTo>
                  <a:pt x="2564" y="549"/>
                  <a:pt x="2553" y="526"/>
                  <a:pt x="2536" y="508"/>
                </a:cubicBezTo>
                <a:cubicBezTo>
                  <a:pt x="2359" y="332"/>
                  <a:pt x="2359" y="332"/>
                  <a:pt x="2359" y="332"/>
                </a:cubicBezTo>
                <a:cubicBezTo>
                  <a:pt x="2342" y="315"/>
                  <a:pt x="2318" y="304"/>
                  <a:pt x="2291" y="304"/>
                </a:cubicBezTo>
                <a:cubicBezTo>
                  <a:pt x="2265" y="304"/>
                  <a:pt x="2241" y="315"/>
                  <a:pt x="2224" y="332"/>
                </a:cubicBezTo>
                <a:cubicBezTo>
                  <a:pt x="2119" y="436"/>
                  <a:pt x="2119" y="436"/>
                  <a:pt x="2119" y="436"/>
                </a:cubicBezTo>
                <a:cubicBezTo>
                  <a:pt x="2077" y="479"/>
                  <a:pt x="1998" y="491"/>
                  <a:pt x="1944" y="462"/>
                </a:cubicBezTo>
                <a:cubicBezTo>
                  <a:pt x="1760" y="386"/>
                  <a:pt x="1760" y="386"/>
                  <a:pt x="1760" y="386"/>
                </a:cubicBezTo>
                <a:cubicBezTo>
                  <a:pt x="1702" y="368"/>
                  <a:pt x="1654" y="303"/>
                  <a:pt x="1654" y="243"/>
                </a:cubicBezTo>
                <a:cubicBezTo>
                  <a:pt x="1654" y="96"/>
                  <a:pt x="1654" y="96"/>
                  <a:pt x="1654" y="96"/>
                </a:cubicBezTo>
                <a:cubicBezTo>
                  <a:pt x="1654" y="71"/>
                  <a:pt x="1645" y="47"/>
                  <a:pt x="1626" y="28"/>
                </a:cubicBezTo>
                <a:cubicBezTo>
                  <a:pt x="1607" y="9"/>
                  <a:pt x="1583" y="0"/>
                  <a:pt x="1558" y="0"/>
                </a:cubicBezTo>
                <a:cubicBezTo>
                  <a:pt x="1309" y="0"/>
                  <a:pt x="1309" y="0"/>
                  <a:pt x="1309" y="0"/>
                </a:cubicBezTo>
                <a:cubicBezTo>
                  <a:pt x="1285" y="0"/>
                  <a:pt x="1260" y="9"/>
                  <a:pt x="1241" y="28"/>
                </a:cubicBezTo>
                <a:cubicBezTo>
                  <a:pt x="1222" y="47"/>
                  <a:pt x="1213" y="71"/>
                  <a:pt x="1213" y="96"/>
                </a:cubicBezTo>
                <a:cubicBezTo>
                  <a:pt x="1213" y="243"/>
                  <a:pt x="1213" y="243"/>
                  <a:pt x="1213" y="243"/>
                </a:cubicBezTo>
                <a:cubicBezTo>
                  <a:pt x="1213" y="304"/>
                  <a:pt x="1166" y="368"/>
                  <a:pt x="1108" y="386"/>
                </a:cubicBezTo>
                <a:cubicBezTo>
                  <a:pt x="923" y="462"/>
                  <a:pt x="923" y="462"/>
                  <a:pt x="923" y="462"/>
                </a:cubicBezTo>
                <a:cubicBezTo>
                  <a:pt x="869" y="491"/>
                  <a:pt x="791" y="479"/>
                  <a:pt x="748" y="436"/>
                </a:cubicBezTo>
                <a:cubicBezTo>
                  <a:pt x="644" y="332"/>
                  <a:pt x="644" y="332"/>
                  <a:pt x="644" y="332"/>
                </a:cubicBezTo>
                <a:cubicBezTo>
                  <a:pt x="626" y="315"/>
                  <a:pt x="602" y="304"/>
                  <a:pt x="576" y="304"/>
                </a:cubicBezTo>
                <a:cubicBezTo>
                  <a:pt x="549" y="304"/>
                  <a:pt x="526" y="315"/>
                  <a:pt x="508" y="332"/>
                </a:cubicBezTo>
                <a:cubicBezTo>
                  <a:pt x="332" y="508"/>
                  <a:pt x="332" y="508"/>
                  <a:pt x="332" y="508"/>
                </a:cubicBezTo>
                <a:cubicBezTo>
                  <a:pt x="315" y="525"/>
                  <a:pt x="304" y="549"/>
                  <a:pt x="304" y="576"/>
                </a:cubicBezTo>
                <a:cubicBezTo>
                  <a:pt x="304" y="603"/>
                  <a:pt x="315" y="626"/>
                  <a:pt x="332" y="644"/>
                </a:cubicBezTo>
                <a:cubicBezTo>
                  <a:pt x="436" y="748"/>
                  <a:pt x="436" y="748"/>
                  <a:pt x="436" y="748"/>
                </a:cubicBezTo>
                <a:cubicBezTo>
                  <a:pt x="479" y="791"/>
                  <a:pt x="491" y="870"/>
                  <a:pt x="462" y="923"/>
                </a:cubicBezTo>
                <a:cubicBezTo>
                  <a:pt x="386" y="1108"/>
                  <a:pt x="386" y="1108"/>
                  <a:pt x="386" y="1108"/>
                </a:cubicBezTo>
                <a:cubicBezTo>
                  <a:pt x="368" y="1166"/>
                  <a:pt x="303" y="1213"/>
                  <a:pt x="243" y="1213"/>
                </a:cubicBezTo>
                <a:cubicBezTo>
                  <a:pt x="96" y="1213"/>
                  <a:pt x="96" y="1213"/>
                  <a:pt x="96" y="1213"/>
                </a:cubicBezTo>
                <a:cubicBezTo>
                  <a:pt x="71" y="1213"/>
                  <a:pt x="47" y="1222"/>
                  <a:pt x="28" y="1241"/>
                </a:cubicBezTo>
                <a:cubicBezTo>
                  <a:pt x="9" y="1260"/>
                  <a:pt x="0" y="1284"/>
                  <a:pt x="0" y="1309"/>
                </a:cubicBezTo>
                <a:cubicBezTo>
                  <a:pt x="0" y="1558"/>
                  <a:pt x="0" y="1558"/>
                  <a:pt x="0" y="1558"/>
                </a:cubicBezTo>
                <a:cubicBezTo>
                  <a:pt x="0" y="1583"/>
                  <a:pt x="9" y="1607"/>
                  <a:pt x="28" y="1626"/>
                </a:cubicBezTo>
                <a:cubicBezTo>
                  <a:pt x="47" y="1645"/>
                  <a:pt x="71" y="1654"/>
                  <a:pt x="96" y="1654"/>
                </a:cubicBezTo>
                <a:cubicBezTo>
                  <a:pt x="243" y="1654"/>
                  <a:pt x="243" y="1654"/>
                  <a:pt x="243" y="1654"/>
                </a:cubicBezTo>
                <a:cubicBezTo>
                  <a:pt x="304" y="1655"/>
                  <a:pt x="368" y="1702"/>
                  <a:pt x="385" y="1760"/>
                </a:cubicBezTo>
                <a:cubicBezTo>
                  <a:pt x="462" y="1944"/>
                  <a:pt x="462" y="1944"/>
                  <a:pt x="462" y="1944"/>
                </a:cubicBezTo>
                <a:cubicBezTo>
                  <a:pt x="490" y="1998"/>
                  <a:pt x="479" y="2077"/>
                  <a:pt x="436" y="2120"/>
                </a:cubicBezTo>
                <a:cubicBezTo>
                  <a:pt x="332" y="2224"/>
                  <a:pt x="332" y="2224"/>
                  <a:pt x="332" y="2224"/>
                </a:cubicBezTo>
                <a:cubicBezTo>
                  <a:pt x="314" y="2241"/>
                  <a:pt x="303" y="2265"/>
                  <a:pt x="303" y="2292"/>
                </a:cubicBezTo>
                <a:cubicBezTo>
                  <a:pt x="303" y="2318"/>
                  <a:pt x="314" y="2342"/>
                  <a:pt x="332" y="2359"/>
                </a:cubicBezTo>
                <a:cubicBezTo>
                  <a:pt x="508" y="2536"/>
                  <a:pt x="508" y="2536"/>
                  <a:pt x="508" y="2536"/>
                </a:cubicBezTo>
                <a:cubicBezTo>
                  <a:pt x="525" y="2553"/>
                  <a:pt x="549" y="2564"/>
                  <a:pt x="576" y="2564"/>
                </a:cubicBezTo>
                <a:cubicBezTo>
                  <a:pt x="602" y="2564"/>
                  <a:pt x="626" y="2553"/>
                  <a:pt x="644" y="2536"/>
                </a:cubicBezTo>
                <a:cubicBezTo>
                  <a:pt x="748" y="2432"/>
                  <a:pt x="748" y="2432"/>
                  <a:pt x="748" y="2432"/>
                </a:cubicBezTo>
                <a:cubicBezTo>
                  <a:pt x="791" y="2389"/>
                  <a:pt x="869" y="2377"/>
                  <a:pt x="923" y="2406"/>
                </a:cubicBezTo>
                <a:cubicBezTo>
                  <a:pt x="1108" y="2482"/>
                  <a:pt x="1108" y="2482"/>
                  <a:pt x="1108" y="2482"/>
                </a:cubicBezTo>
                <a:cubicBezTo>
                  <a:pt x="1166" y="2500"/>
                  <a:pt x="1213" y="2564"/>
                  <a:pt x="1213" y="2625"/>
                </a:cubicBezTo>
                <a:cubicBezTo>
                  <a:pt x="1213" y="2771"/>
                  <a:pt x="1213" y="2771"/>
                  <a:pt x="1213" y="2771"/>
                </a:cubicBezTo>
                <a:cubicBezTo>
                  <a:pt x="1213" y="2796"/>
                  <a:pt x="1222" y="2820"/>
                  <a:pt x="1241" y="2839"/>
                </a:cubicBezTo>
                <a:cubicBezTo>
                  <a:pt x="1260" y="2858"/>
                  <a:pt x="1284" y="2867"/>
                  <a:pt x="1309" y="2867"/>
                </a:cubicBezTo>
                <a:cubicBezTo>
                  <a:pt x="1558" y="2867"/>
                  <a:pt x="1558" y="2867"/>
                  <a:pt x="1558" y="2867"/>
                </a:cubicBezTo>
                <a:cubicBezTo>
                  <a:pt x="1583" y="2867"/>
                  <a:pt x="1607" y="2858"/>
                  <a:pt x="1626" y="2839"/>
                </a:cubicBezTo>
                <a:cubicBezTo>
                  <a:pt x="1645" y="2820"/>
                  <a:pt x="1654" y="2796"/>
                  <a:pt x="1654" y="2771"/>
                </a:cubicBezTo>
                <a:cubicBezTo>
                  <a:pt x="1654" y="2625"/>
                  <a:pt x="1654" y="2625"/>
                  <a:pt x="1654" y="2625"/>
                </a:cubicBezTo>
                <a:cubicBezTo>
                  <a:pt x="1654" y="2564"/>
                  <a:pt x="1702" y="2500"/>
                  <a:pt x="1760" y="2482"/>
                </a:cubicBezTo>
                <a:cubicBezTo>
                  <a:pt x="1945" y="2406"/>
                  <a:pt x="1945" y="2406"/>
                  <a:pt x="1945" y="2406"/>
                </a:cubicBezTo>
                <a:cubicBezTo>
                  <a:pt x="1998" y="2377"/>
                  <a:pt x="2077" y="2389"/>
                  <a:pt x="2120" y="2432"/>
                </a:cubicBezTo>
                <a:cubicBezTo>
                  <a:pt x="2223" y="2535"/>
                  <a:pt x="2223" y="2535"/>
                  <a:pt x="2223" y="2535"/>
                </a:cubicBezTo>
                <a:cubicBezTo>
                  <a:pt x="2241" y="2553"/>
                  <a:pt x="2264" y="2564"/>
                  <a:pt x="2291" y="2564"/>
                </a:cubicBezTo>
                <a:cubicBezTo>
                  <a:pt x="2318" y="2564"/>
                  <a:pt x="2342" y="2553"/>
                  <a:pt x="2359" y="2536"/>
                </a:cubicBezTo>
                <a:cubicBezTo>
                  <a:pt x="2536" y="2359"/>
                  <a:pt x="2536" y="2359"/>
                  <a:pt x="2536" y="2359"/>
                </a:cubicBezTo>
                <a:cubicBezTo>
                  <a:pt x="2553" y="2342"/>
                  <a:pt x="2564" y="2318"/>
                  <a:pt x="2564" y="2292"/>
                </a:cubicBezTo>
                <a:cubicBezTo>
                  <a:pt x="2564" y="2265"/>
                  <a:pt x="2553" y="2241"/>
                  <a:pt x="2536" y="2224"/>
                </a:cubicBezTo>
                <a:cubicBezTo>
                  <a:pt x="2431" y="2120"/>
                  <a:pt x="2431" y="2120"/>
                  <a:pt x="2431" y="2120"/>
                </a:cubicBezTo>
                <a:cubicBezTo>
                  <a:pt x="2389" y="2077"/>
                  <a:pt x="2377" y="1998"/>
                  <a:pt x="2406" y="1944"/>
                </a:cubicBezTo>
                <a:cubicBezTo>
                  <a:pt x="2482" y="1760"/>
                  <a:pt x="2482" y="1760"/>
                  <a:pt x="2482" y="1760"/>
                </a:cubicBezTo>
                <a:cubicBezTo>
                  <a:pt x="2500" y="1702"/>
                  <a:pt x="2564" y="1655"/>
                  <a:pt x="2625" y="1655"/>
                </a:cubicBezTo>
                <a:cubicBezTo>
                  <a:pt x="2771" y="1655"/>
                  <a:pt x="2771" y="1655"/>
                  <a:pt x="2771" y="1655"/>
                </a:cubicBezTo>
                <a:cubicBezTo>
                  <a:pt x="2796" y="1655"/>
                  <a:pt x="2820" y="1645"/>
                  <a:pt x="2839" y="1626"/>
                </a:cubicBezTo>
                <a:cubicBezTo>
                  <a:pt x="2858" y="1607"/>
                  <a:pt x="2867" y="1583"/>
                  <a:pt x="2867" y="1558"/>
                </a:cubicBezTo>
                <a:cubicBezTo>
                  <a:pt x="2867" y="1309"/>
                  <a:pt x="2867" y="1309"/>
                  <a:pt x="2867" y="1309"/>
                </a:cubicBezTo>
                <a:cubicBezTo>
                  <a:pt x="2867" y="1309"/>
                  <a:pt x="2867" y="1309"/>
                  <a:pt x="2867" y="1309"/>
                </a:cubicBezTo>
                <a:close/>
                <a:moveTo>
                  <a:pt x="1985" y="1433"/>
                </a:moveTo>
                <a:cubicBezTo>
                  <a:pt x="1985" y="1738"/>
                  <a:pt x="1738" y="1985"/>
                  <a:pt x="1434" y="1985"/>
                </a:cubicBezTo>
                <a:cubicBezTo>
                  <a:pt x="1129" y="1985"/>
                  <a:pt x="882" y="1738"/>
                  <a:pt x="882" y="1433"/>
                </a:cubicBezTo>
                <a:cubicBezTo>
                  <a:pt x="882" y="1129"/>
                  <a:pt x="1129" y="882"/>
                  <a:pt x="1434" y="882"/>
                </a:cubicBezTo>
                <a:cubicBezTo>
                  <a:pt x="1738" y="882"/>
                  <a:pt x="1985" y="1129"/>
                  <a:pt x="1985" y="1433"/>
                </a:cubicBezTo>
              </a:path>
            </a:pathLst>
          </a:custGeom>
          <a:solidFill>
            <a:schemeClr val="accent2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3" name="Freeform 5"/>
          <p:cNvSpPr>
            <a:spLocks noEditPoints="1"/>
          </p:cNvSpPr>
          <p:nvPr/>
        </p:nvSpPr>
        <p:spPr>
          <a:xfrm>
            <a:off x="6380455" y="5039832"/>
            <a:ext cx="872396" cy="874806"/>
          </a:xfrm>
          <a:custGeom>
            <a:avLst/>
            <a:gdLst/>
            <a:ahLst/>
            <a:cxnLst>
              <a:cxn ang="0">
                <a:pos x="643172" y="281394"/>
              </a:cxn>
              <a:cxn ang="0">
                <a:pos x="594690" y="275045"/>
              </a:cxn>
              <a:cxn ang="0">
                <a:pos x="545076" y="209288"/>
              </a:cxn>
              <a:cxn ang="0">
                <a:pos x="574527" y="146025"/>
              </a:cxn>
              <a:cxn ang="0">
                <a:pos x="574527" y="115188"/>
              </a:cxn>
              <a:cxn ang="0">
                <a:pos x="519023" y="68931"/>
              </a:cxn>
              <a:cxn ang="0">
                <a:pos x="480057" y="98862"/>
              </a:cxn>
              <a:cxn ang="0">
                <a:pos x="398726" y="87525"/>
              </a:cxn>
              <a:cxn ang="0">
                <a:pos x="374711" y="21768"/>
              </a:cxn>
              <a:cxn ang="0">
                <a:pos x="352963" y="0"/>
              </a:cxn>
              <a:cxn ang="0">
                <a:pos x="281147" y="6349"/>
              </a:cxn>
              <a:cxn ang="0">
                <a:pos x="274804" y="55100"/>
              </a:cxn>
              <a:cxn ang="0">
                <a:pos x="209104" y="104757"/>
              </a:cxn>
              <a:cxn ang="0">
                <a:pos x="145897" y="75280"/>
              </a:cxn>
              <a:cxn ang="0">
                <a:pos x="115087" y="75280"/>
              </a:cxn>
              <a:cxn ang="0">
                <a:pos x="68871" y="130607"/>
              </a:cxn>
              <a:cxn ang="0">
                <a:pos x="98775" y="169607"/>
              </a:cxn>
              <a:cxn ang="0">
                <a:pos x="87448" y="251236"/>
              </a:cxn>
              <a:cxn ang="0">
                <a:pos x="21749" y="275045"/>
              </a:cxn>
              <a:cxn ang="0">
                <a:pos x="0" y="296812"/>
              </a:cxn>
              <a:cxn ang="0">
                <a:pos x="6343" y="368691"/>
              </a:cxn>
              <a:cxn ang="0">
                <a:pos x="55051" y="375040"/>
              </a:cxn>
              <a:cxn ang="0">
                <a:pos x="104665" y="440797"/>
              </a:cxn>
              <a:cxn ang="0">
                <a:pos x="75214" y="504286"/>
              </a:cxn>
              <a:cxn ang="0">
                <a:pos x="75214" y="534897"/>
              </a:cxn>
              <a:cxn ang="0">
                <a:pos x="130492" y="581381"/>
              </a:cxn>
              <a:cxn ang="0">
                <a:pos x="169458" y="551450"/>
              </a:cxn>
              <a:cxn ang="0">
                <a:pos x="251016" y="562787"/>
              </a:cxn>
              <a:cxn ang="0">
                <a:pos x="274804" y="628317"/>
              </a:cxn>
              <a:cxn ang="0">
                <a:pos x="296552" y="650085"/>
              </a:cxn>
              <a:cxn ang="0">
                <a:pos x="368368" y="643736"/>
              </a:cxn>
              <a:cxn ang="0">
                <a:pos x="374711" y="595212"/>
              </a:cxn>
              <a:cxn ang="0">
                <a:pos x="440637" y="545554"/>
              </a:cxn>
              <a:cxn ang="0">
                <a:pos x="503618" y="574805"/>
              </a:cxn>
              <a:cxn ang="0">
                <a:pos x="534428" y="575032"/>
              </a:cxn>
              <a:cxn ang="0">
                <a:pos x="580871" y="519705"/>
              </a:cxn>
              <a:cxn ang="0">
                <a:pos x="550740" y="480705"/>
              </a:cxn>
              <a:cxn ang="0">
                <a:pos x="562294" y="399076"/>
              </a:cxn>
              <a:cxn ang="0">
                <a:pos x="627766" y="375267"/>
              </a:cxn>
              <a:cxn ang="0">
                <a:pos x="649515" y="353273"/>
              </a:cxn>
              <a:cxn ang="0">
                <a:pos x="649515" y="296812"/>
              </a:cxn>
              <a:cxn ang="0">
                <a:pos x="324871" y="450094"/>
              </a:cxn>
              <a:cxn ang="0">
                <a:pos x="324871" y="199991"/>
              </a:cxn>
            </a:cxnLst>
            <a:rect l="0" t="0" r="0" b="0"/>
            <a:pathLst>
              <a:path w="2867" h="2867">
                <a:moveTo>
                  <a:pt x="2867" y="1309"/>
                </a:moveTo>
                <a:cubicBezTo>
                  <a:pt x="2867" y="1285"/>
                  <a:pt x="2858" y="1260"/>
                  <a:pt x="2839" y="1241"/>
                </a:cubicBezTo>
                <a:cubicBezTo>
                  <a:pt x="2820" y="1222"/>
                  <a:pt x="2796" y="1213"/>
                  <a:pt x="2771" y="1213"/>
                </a:cubicBezTo>
                <a:cubicBezTo>
                  <a:pt x="2625" y="1213"/>
                  <a:pt x="2625" y="1213"/>
                  <a:pt x="2625" y="1213"/>
                </a:cubicBezTo>
                <a:cubicBezTo>
                  <a:pt x="2564" y="1213"/>
                  <a:pt x="2500" y="1166"/>
                  <a:pt x="2482" y="1108"/>
                </a:cubicBezTo>
                <a:cubicBezTo>
                  <a:pt x="2406" y="923"/>
                  <a:pt x="2406" y="923"/>
                  <a:pt x="2406" y="923"/>
                </a:cubicBezTo>
                <a:cubicBezTo>
                  <a:pt x="2377" y="870"/>
                  <a:pt x="2389" y="791"/>
                  <a:pt x="2431" y="748"/>
                </a:cubicBezTo>
                <a:cubicBezTo>
                  <a:pt x="2536" y="644"/>
                  <a:pt x="2536" y="644"/>
                  <a:pt x="2536" y="644"/>
                </a:cubicBezTo>
                <a:cubicBezTo>
                  <a:pt x="2553" y="627"/>
                  <a:pt x="2564" y="603"/>
                  <a:pt x="2564" y="576"/>
                </a:cubicBezTo>
                <a:cubicBezTo>
                  <a:pt x="2564" y="549"/>
                  <a:pt x="2553" y="526"/>
                  <a:pt x="2536" y="508"/>
                </a:cubicBezTo>
                <a:cubicBezTo>
                  <a:pt x="2359" y="332"/>
                  <a:pt x="2359" y="332"/>
                  <a:pt x="2359" y="332"/>
                </a:cubicBezTo>
                <a:cubicBezTo>
                  <a:pt x="2342" y="315"/>
                  <a:pt x="2318" y="304"/>
                  <a:pt x="2291" y="304"/>
                </a:cubicBezTo>
                <a:cubicBezTo>
                  <a:pt x="2265" y="304"/>
                  <a:pt x="2241" y="315"/>
                  <a:pt x="2224" y="332"/>
                </a:cubicBezTo>
                <a:cubicBezTo>
                  <a:pt x="2119" y="436"/>
                  <a:pt x="2119" y="436"/>
                  <a:pt x="2119" y="436"/>
                </a:cubicBezTo>
                <a:cubicBezTo>
                  <a:pt x="2077" y="479"/>
                  <a:pt x="1998" y="491"/>
                  <a:pt x="1944" y="462"/>
                </a:cubicBezTo>
                <a:cubicBezTo>
                  <a:pt x="1760" y="386"/>
                  <a:pt x="1760" y="386"/>
                  <a:pt x="1760" y="386"/>
                </a:cubicBezTo>
                <a:cubicBezTo>
                  <a:pt x="1702" y="368"/>
                  <a:pt x="1654" y="303"/>
                  <a:pt x="1654" y="243"/>
                </a:cubicBezTo>
                <a:cubicBezTo>
                  <a:pt x="1654" y="96"/>
                  <a:pt x="1654" y="96"/>
                  <a:pt x="1654" y="96"/>
                </a:cubicBezTo>
                <a:cubicBezTo>
                  <a:pt x="1654" y="71"/>
                  <a:pt x="1645" y="47"/>
                  <a:pt x="1626" y="28"/>
                </a:cubicBezTo>
                <a:cubicBezTo>
                  <a:pt x="1607" y="9"/>
                  <a:pt x="1583" y="0"/>
                  <a:pt x="1558" y="0"/>
                </a:cubicBezTo>
                <a:cubicBezTo>
                  <a:pt x="1309" y="0"/>
                  <a:pt x="1309" y="0"/>
                  <a:pt x="1309" y="0"/>
                </a:cubicBezTo>
                <a:cubicBezTo>
                  <a:pt x="1285" y="0"/>
                  <a:pt x="1260" y="9"/>
                  <a:pt x="1241" y="28"/>
                </a:cubicBezTo>
                <a:cubicBezTo>
                  <a:pt x="1222" y="47"/>
                  <a:pt x="1213" y="71"/>
                  <a:pt x="1213" y="96"/>
                </a:cubicBezTo>
                <a:cubicBezTo>
                  <a:pt x="1213" y="243"/>
                  <a:pt x="1213" y="243"/>
                  <a:pt x="1213" y="243"/>
                </a:cubicBezTo>
                <a:cubicBezTo>
                  <a:pt x="1213" y="304"/>
                  <a:pt x="1166" y="368"/>
                  <a:pt x="1108" y="386"/>
                </a:cubicBezTo>
                <a:cubicBezTo>
                  <a:pt x="923" y="462"/>
                  <a:pt x="923" y="462"/>
                  <a:pt x="923" y="462"/>
                </a:cubicBezTo>
                <a:cubicBezTo>
                  <a:pt x="869" y="491"/>
                  <a:pt x="791" y="479"/>
                  <a:pt x="748" y="436"/>
                </a:cubicBezTo>
                <a:cubicBezTo>
                  <a:pt x="644" y="332"/>
                  <a:pt x="644" y="332"/>
                  <a:pt x="644" y="332"/>
                </a:cubicBezTo>
                <a:cubicBezTo>
                  <a:pt x="626" y="315"/>
                  <a:pt x="602" y="304"/>
                  <a:pt x="576" y="304"/>
                </a:cubicBezTo>
                <a:cubicBezTo>
                  <a:pt x="549" y="304"/>
                  <a:pt x="526" y="315"/>
                  <a:pt x="508" y="332"/>
                </a:cubicBezTo>
                <a:cubicBezTo>
                  <a:pt x="332" y="508"/>
                  <a:pt x="332" y="508"/>
                  <a:pt x="332" y="508"/>
                </a:cubicBezTo>
                <a:cubicBezTo>
                  <a:pt x="315" y="525"/>
                  <a:pt x="304" y="549"/>
                  <a:pt x="304" y="576"/>
                </a:cubicBezTo>
                <a:cubicBezTo>
                  <a:pt x="304" y="603"/>
                  <a:pt x="315" y="626"/>
                  <a:pt x="332" y="644"/>
                </a:cubicBezTo>
                <a:cubicBezTo>
                  <a:pt x="436" y="748"/>
                  <a:pt x="436" y="748"/>
                  <a:pt x="436" y="748"/>
                </a:cubicBezTo>
                <a:cubicBezTo>
                  <a:pt x="479" y="791"/>
                  <a:pt x="491" y="870"/>
                  <a:pt x="462" y="923"/>
                </a:cubicBezTo>
                <a:cubicBezTo>
                  <a:pt x="386" y="1108"/>
                  <a:pt x="386" y="1108"/>
                  <a:pt x="386" y="1108"/>
                </a:cubicBezTo>
                <a:cubicBezTo>
                  <a:pt x="368" y="1166"/>
                  <a:pt x="303" y="1213"/>
                  <a:pt x="243" y="1213"/>
                </a:cubicBezTo>
                <a:cubicBezTo>
                  <a:pt x="96" y="1213"/>
                  <a:pt x="96" y="1213"/>
                  <a:pt x="96" y="1213"/>
                </a:cubicBezTo>
                <a:cubicBezTo>
                  <a:pt x="71" y="1213"/>
                  <a:pt x="47" y="1222"/>
                  <a:pt x="28" y="1241"/>
                </a:cubicBezTo>
                <a:cubicBezTo>
                  <a:pt x="9" y="1260"/>
                  <a:pt x="0" y="1284"/>
                  <a:pt x="0" y="1309"/>
                </a:cubicBezTo>
                <a:cubicBezTo>
                  <a:pt x="0" y="1558"/>
                  <a:pt x="0" y="1558"/>
                  <a:pt x="0" y="1558"/>
                </a:cubicBezTo>
                <a:cubicBezTo>
                  <a:pt x="0" y="1583"/>
                  <a:pt x="9" y="1607"/>
                  <a:pt x="28" y="1626"/>
                </a:cubicBezTo>
                <a:cubicBezTo>
                  <a:pt x="47" y="1645"/>
                  <a:pt x="71" y="1654"/>
                  <a:pt x="96" y="1654"/>
                </a:cubicBezTo>
                <a:cubicBezTo>
                  <a:pt x="243" y="1654"/>
                  <a:pt x="243" y="1654"/>
                  <a:pt x="243" y="1654"/>
                </a:cubicBezTo>
                <a:cubicBezTo>
                  <a:pt x="304" y="1655"/>
                  <a:pt x="368" y="1702"/>
                  <a:pt x="385" y="1760"/>
                </a:cubicBezTo>
                <a:cubicBezTo>
                  <a:pt x="462" y="1944"/>
                  <a:pt x="462" y="1944"/>
                  <a:pt x="462" y="1944"/>
                </a:cubicBezTo>
                <a:cubicBezTo>
                  <a:pt x="490" y="1998"/>
                  <a:pt x="479" y="2077"/>
                  <a:pt x="436" y="2120"/>
                </a:cubicBezTo>
                <a:cubicBezTo>
                  <a:pt x="332" y="2224"/>
                  <a:pt x="332" y="2224"/>
                  <a:pt x="332" y="2224"/>
                </a:cubicBezTo>
                <a:cubicBezTo>
                  <a:pt x="314" y="2241"/>
                  <a:pt x="303" y="2265"/>
                  <a:pt x="303" y="2292"/>
                </a:cubicBezTo>
                <a:cubicBezTo>
                  <a:pt x="303" y="2318"/>
                  <a:pt x="314" y="2342"/>
                  <a:pt x="332" y="2359"/>
                </a:cubicBezTo>
                <a:cubicBezTo>
                  <a:pt x="508" y="2536"/>
                  <a:pt x="508" y="2536"/>
                  <a:pt x="508" y="2536"/>
                </a:cubicBezTo>
                <a:cubicBezTo>
                  <a:pt x="525" y="2553"/>
                  <a:pt x="549" y="2564"/>
                  <a:pt x="576" y="2564"/>
                </a:cubicBezTo>
                <a:cubicBezTo>
                  <a:pt x="602" y="2564"/>
                  <a:pt x="626" y="2553"/>
                  <a:pt x="644" y="2536"/>
                </a:cubicBezTo>
                <a:cubicBezTo>
                  <a:pt x="748" y="2432"/>
                  <a:pt x="748" y="2432"/>
                  <a:pt x="748" y="2432"/>
                </a:cubicBezTo>
                <a:cubicBezTo>
                  <a:pt x="791" y="2389"/>
                  <a:pt x="869" y="2377"/>
                  <a:pt x="923" y="2406"/>
                </a:cubicBezTo>
                <a:cubicBezTo>
                  <a:pt x="1108" y="2482"/>
                  <a:pt x="1108" y="2482"/>
                  <a:pt x="1108" y="2482"/>
                </a:cubicBezTo>
                <a:cubicBezTo>
                  <a:pt x="1166" y="2500"/>
                  <a:pt x="1213" y="2564"/>
                  <a:pt x="1213" y="2625"/>
                </a:cubicBezTo>
                <a:cubicBezTo>
                  <a:pt x="1213" y="2771"/>
                  <a:pt x="1213" y="2771"/>
                  <a:pt x="1213" y="2771"/>
                </a:cubicBezTo>
                <a:cubicBezTo>
                  <a:pt x="1213" y="2796"/>
                  <a:pt x="1222" y="2820"/>
                  <a:pt x="1241" y="2839"/>
                </a:cubicBezTo>
                <a:cubicBezTo>
                  <a:pt x="1260" y="2858"/>
                  <a:pt x="1284" y="2867"/>
                  <a:pt x="1309" y="2867"/>
                </a:cubicBezTo>
                <a:cubicBezTo>
                  <a:pt x="1558" y="2867"/>
                  <a:pt x="1558" y="2867"/>
                  <a:pt x="1558" y="2867"/>
                </a:cubicBezTo>
                <a:cubicBezTo>
                  <a:pt x="1583" y="2867"/>
                  <a:pt x="1607" y="2858"/>
                  <a:pt x="1626" y="2839"/>
                </a:cubicBezTo>
                <a:cubicBezTo>
                  <a:pt x="1645" y="2820"/>
                  <a:pt x="1654" y="2796"/>
                  <a:pt x="1654" y="2771"/>
                </a:cubicBezTo>
                <a:cubicBezTo>
                  <a:pt x="1654" y="2625"/>
                  <a:pt x="1654" y="2625"/>
                  <a:pt x="1654" y="2625"/>
                </a:cubicBezTo>
                <a:cubicBezTo>
                  <a:pt x="1654" y="2564"/>
                  <a:pt x="1702" y="2500"/>
                  <a:pt x="1760" y="2482"/>
                </a:cubicBezTo>
                <a:cubicBezTo>
                  <a:pt x="1945" y="2406"/>
                  <a:pt x="1945" y="2406"/>
                  <a:pt x="1945" y="2406"/>
                </a:cubicBezTo>
                <a:cubicBezTo>
                  <a:pt x="1998" y="2377"/>
                  <a:pt x="2077" y="2389"/>
                  <a:pt x="2120" y="2432"/>
                </a:cubicBezTo>
                <a:cubicBezTo>
                  <a:pt x="2223" y="2535"/>
                  <a:pt x="2223" y="2535"/>
                  <a:pt x="2223" y="2535"/>
                </a:cubicBezTo>
                <a:cubicBezTo>
                  <a:pt x="2241" y="2553"/>
                  <a:pt x="2264" y="2564"/>
                  <a:pt x="2291" y="2564"/>
                </a:cubicBezTo>
                <a:cubicBezTo>
                  <a:pt x="2318" y="2564"/>
                  <a:pt x="2342" y="2553"/>
                  <a:pt x="2359" y="2536"/>
                </a:cubicBezTo>
                <a:cubicBezTo>
                  <a:pt x="2536" y="2359"/>
                  <a:pt x="2536" y="2359"/>
                  <a:pt x="2536" y="2359"/>
                </a:cubicBezTo>
                <a:cubicBezTo>
                  <a:pt x="2553" y="2342"/>
                  <a:pt x="2564" y="2318"/>
                  <a:pt x="2564" y="2292"/>
                </a:cubicBezTo>
                <a:cubicBezTo>
                  <a:pt x="2564" y="2265"/>
                  <a:pt x="2553" y="2241"/>
                  <a:pt x="2536" y="2224"/>
                </a:cubicBezTo>
                <a:cubicBezTo>
                  <a:pt x="2431" y="2120"/>
                  <a:pt x="2431" y="2120"/>
                  <a:pt x="2431" y="2120"/>
                </a:cubicBezTo>
                <a:cubicBezTo>
                  <a:pt x="2389" y="2077"/>
                  <a:pt x="2377" y="1998"/>
                  <a:pt x="2406" y="1944"/>
                </a:cubicBezTo>
                <a:cubicBezTo>
                  <a:pt x="2482" y="1760"/>
                  <a:pt x="2482" y="1760"/>
                  <a:pt x="2482" y="1760"/>
                </a:cubicBezTo>
                <a:cubicBezTo>
                  <a:pt x="2500" y="1702"/>
                  <a:pt x="2564" y="1655"/>
                  <a:pt x="2625" y="1655"/>
                </a:cubicBezTo>
                <a:cubicBezTo>
                  <a:pt x="2771" y="1655"/>
                  <a:pt x="2771" y="1655"/>
                  <a:pt x="2771" y="1655"/>
                </a:cubicBezTo>
                <a:cubicBezTo>
                  <a:pt x="2796" y="1655"/>
                  <a:pt x="2820" y="1645"/>
                  <a:pt x="2839" y="1626"/>
                </a:cubicBezTo>
                <a:cubicBezTo>
                  <a:pt x="2858" y="1607"/>
                  <a:pt x="2867" y="1583"/>
                  <a:pt x="2867" y="1558"/>
                </a:cubicBezTo>
                <a:cubicBezTo>
                  <a:pt x="2867" y="1309"/>
                  <a:pt x="2867" y="1309"/>
                  <a:pt x="2867" y="1309"/>
                </a:cubicBezTo>
                <a:cubicBezTo>
                  <a:pt x="2867" y="1309"/>
                  <a:pt x="2867" y="1309"/>
                  <a:pt x="2867" y="1309"/>
                </a:cubicBezTo>
                <a:close/>
                <a:moveTo>
                  <a:pt x="1985" y="1433"/>
                </a:moveTo>
                <a:cubicBezTo>
                  <a:pt x="1985" y="1738"/>
                  <a:pt x="1738" y="1985"/>
                  <a:pt x="1434" y="1985"/>
                </a:cubicBezTo>
                <a:cubicBezTo>
                  <a:pt x="1129" y="1985"/>
                  <a:pt x="882" y="1738"/>
                  <a:pt x="882" y="1433"/>
                </a:cubicBezTo>
                <a:cubicBezTo>
                  <a:pt x="882" y="1129"/>
                  <a:pt x="1129" y="882"/>
                  <a:pt x="1434" y="882"/>
                </a:cubicBezTo>
                <a:cubicBezTo>
                  <a:pt x="1738" y="882"/>
                  <a:pt x="1985" y="1129"/>
                  <a:pt x="1985" y="1433"/>
                </a:cubicBezTo>
              </a:path>
            </a:pathLst>
          </a:custGeom>
          <a:solidFill>
            <a:schemeClr val="bg2">
              <a:lumMod val="7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4" name="Freeform 5"/>
          <p:cNvSpPr>
            <a:spLocks noEditPoints="1"/>
          </p:cNvSpPr>
          <p:nvPr/>
        </p:nvSpPr>
        <p:spPr>
          <a:xfrm>
            <a:off x="4357918" y="2249137"/>
            <a:ext cx="872396" cy="874806"/>
          </a:xfrm>
          <a:custGeom>
            <a:avLst/>
            <a:gdLst/>
            <a:ahLst/>
            <a:cxnLst>
              <a:cxn ang="0">
                <a:pos x="643172" y="281394"/>
              </a:cxn>
              <a:cxn ang="0">
                <a:pos x="594690" y="275045"/>
              </a:cxn>
              <a:cxn ang="0">
                <a:pos x="545076" y="209288"/>
              </a:cxn>
              <a:cxn ang="0">
                <a:pos x="574527" y="146025"/>
              </a:cxn>
              <a:cxn ang="0">
                <a:pos x="574527" y="115188"/>
              </a:cxn>
              <a:cxn ang="0">
                <a:pos x="519023" y="68931"/>
              </a:cxn>
              <a:cxn ang="0">
                <a:pos x="480057" y="98862"/>
              </a:cxn>
              <a:cxn ang="0">
                <a:pos x="398726" y="87525"/>
              </a:cxn>
              <a:cxn ang="0">
                <a:pos x="374711" y="21768"/>
              </a:cxn>
              <a:cxn ang="0">
                <a:pos x="352963" y="0"/>
              </a:cxn>
              <a:cxn ang="0">
                <a:pos x="281147" y="6349"/>
              </a:cxn>
              <a:cxn ang="0">
                <a:pos x="274804" y="55100"/>
              </a:cxn>
              <a:cxn ang="0">
                <a:pos x="209104" y="104757"/>
              </a:cxn>
              <a:cxn ang="0">
                <a:pos x="145897" y="75280"/>
              </a:cxn>
              <a:cxn ang="0">
                <a:pos x="115087" y="75280"/>
              </a:cxn>
              <a:cxn ang="0">
                <a:pos x="68871" y="130607"/>
              </a:cxn>
              <a:cxn ang="0">
                <a:pos x="98775" y="169607"/>
              </a:cxn>
              <a:cxn ang="0">
                <a:pos x="87448" y="251236"/>
              </a:cxn>
              <a:cxn ang="0">
                <a:pos x="21749" y="275045"/>
              </a:cxn>
              <a:cxn ang="0">
                <a:pos x="0" y="296812"/>
              </a:cxn>
              <a:cxn ang="0">
                <a:pos x="6343" y="368691"/>
              </a:cxn>
              <a:cxn ang="0">
                <a:pos x="55051" y="375040"/>
              </a:cxn>
              <a:cxn ang="0">
                <a:pos x="104665" y="440797"/>
              </a:cxn>
              <a:cxn ang="0">
                <a:pos x="75214" y="504286"/>
              </a:cxn>
              <a:cxn ang="0">
                <a:pos x="75214" y="534897"/>
              </a:cxn>
              <a:cxn ang="0">
                <a:pos x="130492" y="581381"/>
              </a:cxn>
              <a:cxn ang="0">
                <a:pos x="169458" y="551450"/>
              </a:cxn>
              <a:cxn ang="0">
                <a:pos x="251016" y="562787"/>
              </a:cxn>
              <a:cxn ang="0">
                <a:pos x="274804" y="628317"/>
              </a:cxn>
              <a:cxn ang="0">
                <a:pos x="296552" y="650085"/>
              </a:cxn>
              <a:cxn ang="0">
                <a:pos x="368368" y="643736"/>
              </a:cxn>
              <a:cxn ang="0">
                <a:pos x="374711" y="595212"/>
              </a:cxn>
              <a:cxn ang="0">
                <a:pos x="440637" y="545554"/>
              </a:cxn>
              <a:cxn ang="0">
                <a:pos x="503618" y="574805"/>
              </a:cxn>
              <a:cxn ang="0">
                <a:pos x="534428" y="575032"/>
              </a:cxn>
              <a:cxn ang="0">
                <a:pos x="580871" y="519705"/>
              </a:cxn>
              <a:cxn ang="0">
                <a:pos x="550740" y="480705"/>
              </a:cxn>
              <a:cxn ang="0">
                <a:pos x="562294" y="399076"/>
              </a:cxn>
              <a:cxn ang="0">
                <a:pos x="627766" y="375267"/>
              </a:cxn>
              <a:cxn ang="0">
                <a:pos x="649515" y="353273"/>
              </a:cxn>
              <a:cxn ang="0">
                <a:pos x="649515" y="296812"/>
              </a:cxn>
              <a:cxn ang="0">
                <a:pos x="324871" y="450094"/>
              </a:cxn>
              <a:cxn ang="0">
                <a:pos x="324871" y="199991"/>
              </a:cxn>
            </a:cxnLst>
            <a:rect l="0" t="0" r="0" b="0"/>
            <a:pathLst>
              <a:path w="2867" h="2867">
                <a:moveTo>
                  <a:pt x="2867" y="1309"/>
                </a:moveTo>
                <a:cubicBezTo>
                  <a:pt x="2867" y="1285"/>
                  <a:pt x="2858" y="1260"/>
                  <a:pt x="2839" y="1241"/>
                </a:cubicBezTo>
                <a:cubicBezTo>
                  <a:pt x="2820" y="1222"/>
                  <a:pt x="2796" y="1213"/>
                  <a:pt x="2771" y="1213"/>
                </a:cubicBezTo>
                <a:cubicBezTo>
                  <a:pt x="2625" y="1213"/>
                  <a:pt x="2625" y="1213"/>
                  <a:pt x="2625" y="1213"/>
                </a:cubicBezTo>
                <a:cubicBezTo>
                  <a:pt x="2564" y="1213"/>
                  <a:pt x="2500" y="1166"/>
                  <a:pt x="2482" y="1108"/>
                </a:cubicBezTo>
                <a:cubicBezTo>
                  <a:pt x="2406" y="923"/>
                  <a:pt x="2406" y="923"/>
                  <a:pt x="2406" y="923"/>
                </a:cubicBezTo>
                <a:cubicBezTo>
                  <a:pt x="2377" y="870"/>
                  <a:pt x="2389" y="791"/>
                  <a:pt x="2431" y="748"/>
                </a:cubicBezTo>
                <a:cubicBezTo>
                  <a:pt x="2536" y="644"/>
                  <a:pt x="2536" y="644"/>
                  <a:pt x="2536" y="644"/>
                </a:cubicBezTo>
                <a:cubicBezTo>
                  <a:pt x="2553" y="627"/>
                  <a:pt x="2564" y="603"/>
                  <a:pt x="2564" y="576"/>
                </a:cubicBezTo>
                <a:cubicBezTo>
                  <a:pt x="2564" y="549"/>
                  <a:pt x="2553" y="526"/>
                  <a:pt x="2536" y="508"/>
                </a:cubicBezTo>
                <a:cubicBezTo>
                  <a:pt x="2359" y="332"/>
                  <a:pt x="2359" y="332"/>
                  <a:pt x="2359" y="332"/>
                </a:cubicBezTo>
                <a:cubicBezTo>
                  <a:pt x="2342" y="315"/>
                  <a:pt x="2318" y="304"/>
                  <a:pt x="2291" y="304"/>
                </a:cubicBezTo>
                <a:cubicBezTo>
                  <a:pt x="2265" y="304"/>
                  <a:pt x="2241" y="315"/>
                  <a:pt x="2224" y="332"/>
                </a:cubicBezTo>
                <a:cubicBezTo>
                  <a:pt x="2119" y="436"/>
                  <a:pt x="2119" y="436"/>
                  <a:pt x="2119" y="436"/>
                </a:cubicBezTo>
                <a:cubicBezTo>
                  <a:pt x="2077" y="479"/>
                  <a:pt x="1998" y="491"/>
                  <a:pt x="1944" y="462"/>
                </a:cubicBezTo>
                <a:cubicBezTo>
                  <a:pt x="1760" y="386"/>
                  <a:pt x="1760" y="386"/>
                  <a:pt x="1760" y="386"/>
                </a:cubicBezTo>
                <a:cubicBezTo>
                  <a:pt x="1702" y="368"/>
                  <a:pt x="1654" y="303"/>
                  <a:pt x="1654" y="243"/>
                </a:cubicBezTo>
                <a:cubicBezTo>
                  <a:pt x="1654" y="96"/>
                  <a:pt x="1654" y="96"/>
                  <a:pt x="1654" y="96"/>
                </a:cubicBezTo>
                <a:cubicBezTo>
                  <a:pt x="1654" y="71"/>
                  <a:pt x="1645" y="47"/>
                  <a:pt x="1626" y="28"/>
                </a:cubicBezTo>
                <a:cubicBezTo>
                  <a:pt x="1607" y="9"/>
                  <a:pt x="1583" y="0"/>
                  <a:pt x="1558" y="0"/>
                </a:cubicBezTo>
                <a:cubicBezTo>
                  <a:pt x="1309" y="0"/>
                  <a:pt x="1309" y="0"/>
                  <a:pt x="1309" y="0"/>
                </a:cubicBezTo>
                <a:cubicBezTo>
                  <a:pt x="1285" y="0"/>
                  <a:pt x="1260" y="9"/>
                  <a:pt x="1241" y="28"/>
                </a:cubicBezTo>
                <a:cubicBezTo>
                  <a:pt x="1222" y="47"/>
                  <a:pt x="1213" y="71"/>
                  <a:pt x="1213" y="96"/>
                </a:cubicBezTo>
                <a:cubicBezTo>
                  <a:pt x="1213" y="243"/>
                  <a:pt x="1213" y="243"/>
                  <a:pt x="1213" y="243"/>
                </a:cubicBezTo>
                <a:cubicBezTo>
                  <a:pt x="1213" y="304"/>
                  <a:pt x="1166" y="368"/>
                  <a:pt x="1108" y="386"/>
                </a:cubicBezTo>
                <a:cubicBezTo>
                  <a:pt x="923" y="462"/>
                  <a:pt x="923" y="462"/>
                  <a:pt x="923" y="462"/>
                </a:cubicBezTo>
                <a:cubicBezTo>
                  <a:pt x="869" y="491"/>
                  <a:pt x="791" y="479"/>
                  <a:pt x="748" y="436"/>
                </a:cubicBezTo>
                <a:cubicBezTo>
                  <a:pt x="644" y="332"/>
                  <a:pt x="644" y="332"/>
                  <a:pt x="644" y="332"/>
                </a:cubicBezTo>
                <a:cubicBezTo>
                  <a:pt x="626" y="315"/>
                  <a:pt x="602" y="304"/>
                  <a:pt x="576" y="304"/>
                </a:cubicBezTo>
                <a:cubicBezTo>
                  <a:pt x="549" y="304"/>
                  <a:pt x="526" y="315"/>
                  <a:pt x="508" y="332"/>
                </a:cubicBezTo>
                <a:cubicBezTo>
                  <a:pt x="332" y="508"/>
                  <a:pt x="332" y="508"/>
                  <a:pt x="332" y="508"/>
                </a:cubicBezTo>
                <a:cubicBezTo>
                  <a:pt x="315" y="525"/>
                  <a:pt x="304" y="549"/>
                  <a:pt x="304" y="576"/>
                </a:cubicBezTo>
                <a:cubicBezTo>
                  <a:pt x="304" y="603"/>
                  <a:pt x="315" y="626"/>
                  <a:pt x="332" y="644"/>
                </a:cubicBezTo>
                <a:cubicBezTo>
                  <a:pt x="436" y="748"/>
                  <a:pt x="436" y="748"/>
                  <a:pt x="436" y="748"/>
                </a:cubicBezTo>
                <a:cubicBezTo>
                  <a:pt x="479" y="791"/>
                  <a:pt x="491" y="870"/>
                  <a:pt x="462" y="923"/>
                </a:cubicBezTo>
                <a:cubicBezTo>
                  <a:pt x="386" y="1108"/>
                  <a:pt x="386" y="1108"/>
                  <a:pt x="386" y="1108"/>
                </a:cubicBezTo>
                <a:cubicBezTo>
                  <a:pt x="368" y="1166"/>
                  <a:pt x="303" y="1213"/>
                  <a:pt x="243" y="1213"/>
                </a:cubicBezTo>
                <a:cubicBezTo>
                  <a:pt x="96" y="1213"/>
                  <a:pt x="96" y="1213"/>
                  <a:pt x="96" y="1213"/>
                </a:cubicBezTo>
                <a:cubicBezTo>
                  <a:pt x="71" y="1213"/>
                  <a:pt x="47" y="1222"/>
                  <a:pt x="28" y="1241"/>
                </a:cubicBezTo>
                <a:cubicBezTo>
                  <a:pt x="9" y="1260"/>
                  <a:pt x="0" y="1284"/>
                  <a:pt x="0" y="1309"/>
                </a:cubicBezTo>
                <a:cubicBezTo>
                  <a:pt x="0" y="1558"/>
                  <a:pt x="0" y="1558"/>
                  <a:pt x="0" y="1558"/>
                </a:cubicBezTo>
                <a:cubicBezTo>
                  <a:pt x="0" y="1583"/>
                  <a:pt x="9" y="1607"/>
                  <a:pt x="28" y="1626"/>
                </a:cubicBezTo>
                <a:cubicBezTo>
                  <a:pt x="47" y="1645"/>
                  <a:pt x="71" y="1654"/>
                  <a:pt x="96" y="1654"/>
                </a:cubicBezTo>
                <a:cubicBezTo>
                  <a:pt x="243" y="1654"/>
                  <a:pt x="243" y="1654"/>
                  <a:pt x="243" y="1654"/>
                </a:cubicBezTo>
                <a:cubicBezTo>
                  <a:pt x="304" y="1655"/>
                  <a:pt x="368" y="1702"/>
                  <a:pt x="385" y="1760"/>
                </a:cubicBezTo>
                <a:cubicBezTo>
                  <a:pt x="462" y="1944"/>
                  <a:pt x="462" y="1944"/>
                  <a:pt x="462" y="1944"/>
                </a:cubicBezTo>
                <a:cubicBezTo>
                  <a:pt x="490" y="1998"/>
                  <a:pt x="479" y="2077"/>
                  <a:pt x="436" y="2120"/>
                </a:cubicBezTo>
                <a:cubicBezTo>
                  <a:pt x="332" y="2224"/>
                  <a:pt x="332" y="2224"/>
                  <a:pt x="332" y="2224"/>
                </a:cubicBezTo>
                <a:cubicBezTo>
                  <a:pt x="314" y="2241"/>
                  <a:pt x="303" y="2265"/>
                  <a:pt x="303" y="2292"/>
                </a:cubicBezTo>
                <a:cubicBezTo>
                  <a:pt x="303" y="2318"/>
                  <a:pt x="314" y="2342"/>
                  <a:pt x="332" y="2359"/>
                </a:cubicBezTo>
                <a:cubicBezTo>
                  <a:pt x="508" y="2536"/>
                  <a:pt x="508" y="2536"/>
                  <a:pt x="508" y="2536"/>
                </a:cubicBezTo>
                <a:cubicBezTo>
                  <a:pt x="525" y="2553"/>
                  <a:pt x="549" y="2564"/>
                  <a:pt x="576" y="2564"/>
                </a:cubicBezTo>
                <a:cubicBezTo>
                  <a:pt x="602" y="2564"/>
                  <a:pt x="626" y="2553"/>
                  <a:pt x="644" y="2536"/>
                </a:cubicBezTo>
                <a:cubicBezTo>
                  <a:pt x="748" y="2432"/>
                  <a:pt x="748" y="2432"/>
                  <a:pt x="748" y="2432"/>
                </a:cubicBezTo>
                <a:cubicBezTo>
                  <a:pt x="791" y="2389"/>
                  <a:pt x="869" y="2377"/>
                  <a:pt x="923" y="2406"/>
                </a:cubicBezTo>
                <a:cubicBezTo>
                  <a:pt x="1108" y="2482"/>
                  <a:pt x="1108" y="2482"/>
                  <a:pt x="1108" y="2482"/>
                </a:cubicBezTo>
                <a:cubicBezTo>
                  <a:pt x="1166" y="2500"/>
                  <a:pt x="1213" y="2564"/>
                  <a:pt x="1213" y="2625"/>
                </a:cubicBezTo>
                <a:cubicBezTo>
                  <a:pt x="1213" y="2771"/>
                  <a:pt x="1213" y="2771"/>
                  <a:pt x="1213" y="2771"/>
                </a:cubicBezTo>
                <a:cubicBezTo>
                  <a:pt x="1213" y="2796"/>
                  <a:pt x="1222" y="2820"/>
                  <a:pt x="1241" y="2839"/>
                </a:cubicBezTo>
                <a:cubicBezTo>
                  <a:pt x="1260" y="2858"/>
                  <a:pt x="1284" y="2867"/>
                  <a:pt x="1309" y="2867"/>
                </a:cubicBezTo>
                <a:cubicBezTo>
                  <a:pt x="1558" y="2867"/>
                  <a:pt x="1558" y="2867"/>
                  <a:pt x="1558" y="2867"/>
                </a:cubicBezTo>
                <a:cubicBezTo>
                  <a:pt x="1583" y="2867"/>
                  <a:pt x="1607" y="2858"/>
                  <a:pt x="1626" y="2839"/>
                </a:cubicBezTo>
                <a:cubicBezTo>
                  <a:pt x="1645" y="2820"/>
                  <a:pt x="1654" y="2796"/>
                  <a:pt x="1654" y="2771"/>
                </a:cubicBezTo>
                <a:cubicBezTo>
                  <a:pt x="1654" y="2625"/>
                  <a:pt x="1654" y="2625"/>
                  <a:pt x="1654" y="2625"/>
                </a:cubicBezTo>
                <a:cubicBezTo>
                  <a:pt x="1654" y="2564"/>
                  <a:pt x="1702" y="2500"/>
                  <a:pt x="1760" y="2482"/>
                </a:cubicBezTo>
                <a:cubicBezTo>
                  <a:pt x="1945" y="2406"/>
                  <a:pt x="1945" y="2406"/>
                  <a:pt x="1945" y="2406"/>
                </a:cubicBezTo>
                <a:cubicBezTo>
                  <a:pt x="1998" y="2377"/>
                  <a:pt x="2077" y="2389"/>
                  <a:pt x="2120" y="2432"/>
                </a:cubicBezTo>
                <a:cubicBezTo>
                  <a:pt x="2223" y="2535"/>
                  <a:pt x="2223" y="2535"/>
                  <a:pt x="2223" y="2535"/>
                </a:cubicBezTo>
                <a:cubicBezTo>
                  <a:pt x="2241" y="2553"/>
                  <a:pt x="2264" y="2564"/>
                  <a:pt x="2291" y="2564"/>
                </a:cubicBezTo>
                <a:cubicBezTo>
                  <a:pt x="2318" y="2564"/>
                  <a:pt x="2342" y="2553"/>
                  <a:pt x="2359" y="2536"/>
                </a:cubicBezTo>
                <a:cubicBezTo>
                  <a:pt x="2536" y="2359"/>
                  <a:pt x="2536" y="2359"/>
                  <a:pt x="2536" y="2359"/>
                </a:cubicBezTo>
                <a:cubicBezTo>
                  <a:pt x="2553" y="2342"/>
                  <a:pt x="2564" y="2318"/>
                  <a:pt x="2564" y="2292"/>
                </a:cubicBezTo>
                <a:cubicBezTo>
                  <a:pt x="2564" y="2265"/>
                  <a:pt x="2553" y="2241"/>
                  <a:pt x="2536" y="2224"/>
                </a:cubicBezTo>
                <a:cubicBezTo>
                  <a:pt x="2431" y="2120"/>
                  <a:pt x="2431" y="2120"/>
                  <a:pt x="2431" y="2120"/>
                </a:cubicBezTo>
                <a:cubicBezTo>
                  <a:pt x="2389" y="2077"/>
                  <a:pt x="2377" y="1998"/>
                  <a:pt x="2406" y="1944"/>
                </a:cubicBezTo>
                <a:cubicBezTo>
                  <a:pt x="2482" y="1760"/>
                  <a:pt x="2482" y="1760"/>
                  <a:pt x="2482" y="1760"/>
                </a:cubicBezTo>
                <a:cubicBezTo>
                  <a:pt x="2500" y="1702"/>
                  <a:pt x="2564" y="1655"/>
                  <a:pt x="2625" y="1655"/>
                </a:cubicBezTo>
                <a:cubicBezTo>
                  <a:pt x="2771" y="1655"/>
                  <a:pt x="2771" y="1655"/>
                  <a:pt x="2771" y="1655"/>
                </a:cubicBezTo>
                <a:cubicBezTo>
                  <a:pt x="2796" y="1655"/>
                  <a:pt x="2820" y="1645"/>
                  <a:pt x="2839" y="1626"/>
                </a:cubicBezTo>
                <a:cubicBezTo>
                  <a:pt x="2858" y="1607"/>
                  <a:pt x="2867" y="1583"/>
                  <a:pt x="2867" y="1558"/>
                </a:cubicBezTo>
                <a:cubicBezTo>
                  <a:pt x="2867" y="1309"/>
                  <a:pt x="2867" y="1309"/>
                  <a:pt x="2867" y="1309"/>
                </a:cubicBezTo>
                <a:cubicBezTo>
                  <a:pt x="2867" y="1309"/>
                  <a:pt x="2867" y="1309"/>
                  <a:pt x="2867" y="1309"/>
                </a:cubicBezTo>
                <a:close/>
                <a:moveTo>
                  <a:pt x="1985" y="1433"/>
                </a:moveTo>
                <a:cubicBezTo>
                  <a:pt x="1985" y="1738"/>
                  <a:pt x="1738" y="1985"/>
                  <a:pt x="1434" y="1985"/>
                </a:cubicBezTo>
                <a:cubicBezTo>
                  <a:pt x="1129" y="1985"/>
                  <a:pt x="882" y="1738"/>
                  <a:pt x="882" y="1433"/>
                </a:cubicBezTo>
                <a:cubicBezTo>
                  <a:pt x="882" y="1129"/>
                  <a:pt x="1129" y="882"/>
                  <a:pt x="1434" y="882"/>
                </a:cubicBezTo>
                <a:cubicBezTo>
                  <a:pt x="1738" y="882"/>
                  <a:pt x="1985" y="1129"/>
                  <a:pt x="1985" y="1433"/>
                </a:cubicBezTo>
              </a:path>
            </a:pathLst>
          </a:custGeom>
          <a:solidFill>
            <a:schemeClr val="accent5"/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5" name="Freeform 5"/>
          <p:cNvSpPr>
            <a:spLocks noEditPoints="1"/>
          </p:cNvSpPr>
          <p:nvPr/>
        </p:nvSpPr>
        <p:spPr>
          <a:xfrm>
            <a:off x="4357918" y="4124065"/>
            <a:ext cx="872396" cy="874806"/>
          </a:xfrm>
          <a:custGeom>
            <a:avLst/>
            <a:gdLst/>
            <a:ahLst/>
            <a:cxnLst>
              <a:cxn ang="0">
                <a:pos x="643172" y="281394"/>
              </a:cxn>
              <a:cxn ang="0">
                <a:pos x="594690" y="275045"/>
              </a:cxn>
              <a:cxn ang="0">
                <a:pos x="545076" y="209288"/>
              </a:cxn>
              <a:cxn ang="0">
                <a:pos x="574527" y="146025"/>
              </a:cxn>
              <a:cxn ang="0">
                <a:pos x="574527" y="115188"/>
              </a:cxn>
              <a:cxn ang="0">
                <a:pos x="519023" y="68931"/>
              </a:cxn>
              <a:cxn ang="0">
                <a:pos x="480057" y="98862"/>
              </a:cxn>
              <a:cxn ang="0">
                <a:pos x="398726" y="87525"/>
              </a:cxn>
              <a:cxn ang="0">
                <a:pos x="374711" y="21768"/>
              </a:cxn>
              <a:cxn ang="0">
                <a:pos x="352963" y="0"/>
              </a:cxn>
              <a:cxn ang="0">
                <a:pos x="281147" y="6349"/>
              </a:cxn>
              <a:cxn ang="0">
                <a:pos x="274804" y="55100"/>
              </a:cxn>
              <a:cxn ang="0">
                <a:pos x="209104" y="104757"/>
              </a:cxn>
              <a:cxn ang="0">
                <a:pos x="145897" y="75280"/>
              </a:cxn>
              <a:cxn ang="0">
                <a:pos x="115087" y="75280"/>
              </a:cxn>
              <a:cxn ang="0">
                <a:pos x="68871" y="130607"/>
              </a:cxn>
              <a:cxn ang="0">
                <a:pos x="98775" y="169607"/>
              </a:cxn>
              <a:cxn ang="0">
                <a:pos x="87448" y="251236"/>
              </a:cxn>
              <a:cxn ang="0">
                <a:pos x="21749" y="275045"/>
              </a:cxn>
              <a:cxn ang="0">
                <a:pos x="0" y="296812"/>
              </a:cxn>
              <a:cxn ang="0">
                <a:pos x="6343" y="368691"/>
              </a:cxn>
              <a:cxn ang="0">
                <a:pos x="55051" y="375040"/>
              </a:cxn>
              <a:cxn ang="0">
                <a:pos x="104665" y="440797"/>
              </a:cxn>
              <a:cxn ang="0">
                <a:pos x="75214" y="504286"/>
              </a:cxn>
              <a:cxn ang="0">
                <a:pos x="75214" y="534897"/>
              </a:cxn>
              <a:cxn ang="0">
                <a:pos x="130492" y="581381"/>
              </a:cxn>
              <a:cxn ang="0">
                <a:pos x="169458" y="551450"/>
              </a:cxn>
              <a:cxn ang="0">
                <a:pos x="251016" y="562787"/>
              </a:cxn>
              <a:cxn ang="0">
                <a:pos x="274804" y="628317"/>
              </a:cxn>
              <a:cxn ang="0">
                <a:pos x="296552" y="650085"/>
              </a:cxn>
              <a:cxn ang="0">
                <a:pos x="368368" y="643736"/>
              </a:cxn>
              <a:cxn ang="0">
                <a:pos x="374711" y="595212"/>
              </a:cxn>
              <a:cxn ang="0">
                <a:pos x="440637" y="545554"/>
              </a:cxn>
              <a:cxn ang="0">
                <a:pos x="503618" y="574805"/>
              </a:cxn>
              <a:cxn ang="0">
                <a:pos x="534428" y="575032"/>
              </a:cxn>
              <a:cxn ang="0">
                <a:pos x="580871" y="519705"/>
              </a:cxn>
              <a:cxn ang="0">
                <a:pos x="550740" y="480705"/>
              </a:cxn>
              <a:cxn ang="0">
                <a:pos x="562294" y="399076"/>
              </a:cxn>
              <a:cxn ang="0">
                <a:pos x="627766" y="375267"/>
              </a:cxn>
              <a:cxn ang="0">
                <a:pos x="649515" y="353273"/>
              </a:cxn>
              <a:cxn ang="0">
                <a:pos x="649515" y="296812"/>
              </a:cxn>
              <a:cxn ang="0">
                <a:pos x="324871" y="450094"/>
              </a:cxn>
              <a:cxn ang="0">
                <a:pos x="324871" y="199991"/>
              </a:cxn>
            </a:cxnLst>
            <a:rect l="0" t="0" r="0" b="0"/>
            <a:pathLst>
              <a:path w="2867" h="2867">
                <a:moveTo>
                  <a:pt x="2867" y="1309"/>
                </a:moveTo>
                <a:cubicBezTo>
                  <a:pt x="2867" y="1285"/>
                  <a:pt x="2858" y="1260"/>
                  <a:pt x="2839" y="1241"/>
                </a:cubicBezTo>
                <a:cubicBezTo>
                  <a:pt x="2820" y="1222"/>
                  <a:pt x="2796" y="1213"/>
                  <a:pt x="2771" y="1213"/>
                </a:cubicBezTo>
                <a:cubicBezTo>
                  <a:pt x="2625" y="1213"/>
                  <a:pt x="2625" y="1213"/>
                  <a:pt x="2625" y="1213"/>
                </a:cubicBezTo>
                <a:cubicBezTo>
                  <a:pt x="2564" y="1213"/>
                  <a:pt x="2500" y="1166"/>
                  <a:pt x="2482" y="1108"/>
                </a:cubicBezTo>
                <a:cubicBezTo>
                  <a:pt x="2406" y="923"/>
                  <a:pt x="2406" y="923"/>
                  <a:pt x="2406" y="923"/>
                </a:cubicBezTo>
                <a:cubicBezTo>
                  <a:pt x="2377" y="870"/>
                  <a:pt x="2389" y="791"/>
                  <a:pt x="2431" y="748"/>
                </a:cubicBezTo>
                <a:cubicBezTo>
                  <a:pt x="2536" y="644"/>
                  <a:pt x="2536" y="644"/>
                  <a:pt x="2536" y="644"/>
                </a:cubicBezTo>
                <a:cubicBezTo>
                  <a:pt x="2553" y="627"/>
                  <a:pt x="2564" y="603"/>
                  <a:pt x="2564" y="576"/>
                </a:cubicBezTo>
                <a:cubicBezTo>
                  <a:pt x="2564" y="549"/>
                  <a:pt x="2553" y="526"/>
                  <a:pt x="2536" y="508"/>
                </a:cubicBezTo>
                <a:cubicBezTo>
                  <a:pt x="2359" y="332"/>
                  <a:pt x="2359" y="332"/>
                  <a:pt x="2359" y="332"/>
                </a:cubicBezTo>
                <a:cubicBezTo>
                  <a:pt x="2342" y="315"/>
                  <a:pt x="2318" y="304"/>
                  <a:pt x="2291" y="304"/>
                </a:cubicBezTo>
                <a:cubicBezTo>
                  <a:pt x="2265" y="304"/>
                  <a:pt x="2241" y="315"/>
                  <a:pt x="2224" y="332"/>
                </a:cubicBezTo>
                <a:cubicBezTo>
                  <a:pt x="2119" y="436"/>
                  <a:pt x="2119" y="436"/>
                  <a:pt x="2119" y="436"/>
                </a:cubicBezTo>
                <a:cubicBezTo>
                  <a:pt x="2077" y="479"/>
                  <a:pt x="1998" y="491"/>
                  <a:pt x="1944" y="462"/>
                </a:cubicBezTo>
                <a:cubicBezTo>
                  <a:pt x="1760" y="386"/>
                  <a:pt x="1760" y="386"/>
                  <a:pt x="1760" y="386"/>
                </a:cubicBezTo>
                <a:cubicBezTo>
                  <a:pt x="1702" y="368"/>
                  <a:pt x="1654" y="303"/>
                  <a:pt x="1654" y="243"/>
                </a:cubicBezTo>
                <a:cubicBezTo>
                  <a:pt x="1654" y="96"/>
                  <a:pt x="1654" y="96"/>
                  <a:pt x="1654" y="96"/>
                </a:cubicBezTo>
                <a:cubicBezTo>
                  <a:pt x="1654" y="71"/>
                  <a:pt x="1645" y="47"/>
                  <a:pt x="1626" y="28"/>
                </a:cubicBezTo>
                <a:cubicBezTo>
                  <a:pt x="1607" y="9"/>
                  <a:pt x="1583" y="0"/>
                  <a:pt x="1558" y="0"/>
                </a:cubicBezTo>
                <a:cubicBezTo>
                  <a:pt x="1309" y="0"/>
                  <a:pt x="1309" y="0"/>
                  <a:pt x="1309" y="0"/>
                </a:cubicBezTo>
                <a:cubicBezTo>
                  <a:pt x="1285" y="0"/>
                  <a:pt x="1260" y="9"/>
                  <a:pt x="1241" y="28"/>
                </a:cubicBezTo>
                <a:cubicBezTo>
                  <a:pt x="1222" y="47"/>
                  <a:pt x="1213" y="71"/>
                  <a:pt x="1213" y="96"/>
                </a:cubicBezTo>
                <a:cubicBezTo>
                  <a:pt x="1213" y="243"/>
                  <a:pt x="1213" y="243"/>
                  <a:pt x="1213" y="243"/>
                </a:cubicBezTo>
                <a:cubicBezTo>
                  <a:pt x="1213" y="304"/>
                  <a:pt x="1166" y="368"/>
                  <a:pt x="1108" y="386"/>
                </a:cubicBezTo>
                <a:cubicBezTo>
                  <a:pt x="923" y="462"/>
                  <a:pt x="923" y="462"/>
                  <a:pt x="923" y="462"/>
                </a:cubicBezTo>
                <a:cubicBezTo>
                  <a:pt x="869" y="491"/>
                  <a:pt x="791" y="479"/>
                  <a:pt x="748" y="436"/>
                </a:cubicBezTo>
                <a:cubicBezTo>
                  <a:pt x="644" y="332"/>
                  <a:pt x="644" y="332"/>
                  <a:pt x="644" y="332"/>
                </a:cubicBezTo>
                <a:cubicBezTo>
                  <a:pt x="626" y="315"/>
                  <a:pt x="602" y="304"/>
                  <a:pt x="576" y="304"/>
                </a:cubicBezTo>
                <a:cubicBezTo>
                  <a:pt x="549" y="304"/>
                  <a:pt x="526" y="315"/>
                  <a:pt x="508" y="332"/>
                </a:cubicBezTo>
                <a:cubicBezTo>
                  <a:pt x="332" y="508"/>
                  <a:pt x="332" y="508"/>
                  <a:pt x="332" y="508"/>
                </a:cubicBezTo>
                <a:cubicBezTo>
                  <a:pt x="315" y="525"/>
                  <a:pt x="304" y="549"/>
                  <a:pt x="304" y="576"/>
                </a:cubicBezTo>
                <a:cubicBezTo>
                  <a:pt x="304" y="603"/>
                  <a:pt x="315" y="626"/>
                  <a:pt x="332" y="644"/>
                </a:cubicBezTo>
                <a:cubicBezTo>
                  <a:pt x="436" y="748"/>
                  <a:pt x="436" y="748"/>
                  <a:pt x="436" y="748"/>
                </a:cubicBezTo>
                <a:cubicBezTo>
                  <a:pt x="479" y="791"/>
                  <a:pt x="491" y="870"/>
                  <a:pt x="462" y="923"/>
                </a:cubicBezTo>
                <a:cubicBezTo>
                  <a:pt x="386" y="1108"/>
                  <a:pt x="386" y="1108"/>
                  <a:pt x="386" y="1108"/>
                </a:cubicBezTo>
                <a:cubicBezTo>
                  <a:pt x="368" y="1166"/>
                  <a:pt x="303" y="1213"/>
                  <a:pt x="243" y="1213"/>
                </a:cubicBezTo>
                <a:cubicBezTo>
                  <a:pt x="96" y="1213"/>
                  <a:pt x="96" y="1213"/>
                  <a:pt x="96" y="1213"/>
                </a:cubicBezTo>
                <a:cubicBezTo>
                  <a:pt x="71" y="1213"/>
                  <a:pt x="47" y="1222"/>
                  <a:pt x="28" y="1241"/>
                </a:cubicBezTo>
                <a:cubicBezTo>
                  <a:pt x="9" y="1260"/>
                  <a:pt x="0" y="1284"/>
                  <a:pt x="0" y="1309"/>
                </a:cubicBezTo>
                <a:cubicBezTo>
                  <a:pt x="0" y="1558"/>
                  <a:pt x="0" y="1558"/>
                  <a:pt x="0" y="1558"/>
                </a:cubicBezTo>
                <a:cubicBezTo>
                  <a:pt x="0" y="1583"/>
                  <a:pt x="9" y="1607"/>
                  <a:pt x="28" y="1626"/>
                </a:cubicBezTo>
                <a:cubicBezTo>
                  <a:pt x="47" y="1645"/>
                  <a:pt x="71" y="1654"/>
                  <a:pt x="96" y="1654"/>
                </a:cubicBezTo>
                <a:cubicBezTo>
                  <a:pt x="243" y="1654"/>
                  <a:pt x="243" y="1654"/>
                  <a:pt x="243" y="1654"/>
                </a:cubicBezTo>
                <a:cubicBezTo>
                  <a:pt x="304" y="1655"/>
                  <a:pt x="368" y="1702"/>
                  <a:pt x="385" y="1760"/>
                </a:cubicBezTo>
                <a:cubicBezTo>
                  <a:pt x="462" y="1944"/>
                  <a:pt x="462" y="1944"/>
                  <a:pt x="462" y="1944"/>
                </a:cubicBezTo>
                <a:cubicBezTo>
                  <a:pt x="490" y="1998"/>
                  <a:pt x="479" y="2077"/>
                  <a:pt x="436" y="2120"/>
                </a:cubicBezTo>
                <a:cubicBezTo>
                  <a:pt x="332" y="2224"/>
                  <a:pt x="332" y="2224"/>
                  <a:pt x="332" y="2224"/>
                </a:cubicBezTo>
                <a:cubicBezTo>
                  <a:pt x="314" y="2241"/>
                  <a:pt x="303" y="2265"/>
                  <a:pt x="303" y="2292"/>
                </a:cubicBezTo>
                <a:cubicBezTo>
                  <a:pt x="303" y="2318"/>
                  <a:pt x="314" y="2342"/>
                  <a:pt x="332" y="2359"/>
                </a:cubicBezTo>
                <a:cubicBezTo>
                  <a:pt x="508" y="2536"/>
                  <a:pt x="508" y="2536"/>
                  <a:pt x="508" y="2536"/>
                </a:cubicBezTo>
                <a:cubicBezTo>
                  <a:pt x="525" y="2553"/>
                  <a:pt x="549" y="2564"/>
                  <a:pt x="576" y="2564"/>
                </a:cubicBezTo>
                <a:cubicBezTo>
                  <a:pt x="602" y="2564"/>
                  <a:pt x="626" y="2553"/>
                  <a:pt x="644" y="2536"/>
                </a:cubicBezTo>
                <a:cubicBezTo>
                  <a:pt x="748" y="2432"/>
                  <a:pt x="748" y="2432"/>
                  <a:pt x="748" y="2432"/>
                </a:cubicBezTo>
                <a:cubicBezTo>
                  <a:pt x="791" y="2389"/>
                  <a:pt x="869" y="2377"/>
                  <a:pt x="923" y="2406"/>
                </a:cubicBezTo>
                <a:cubicBezTo>
                  <a:pt x="1108" y="2482"/>
                  <a:pt x="1108" y="2482"/>
                  <a:pt x="1108" y="2482"/>
                </a:cubicBezTo>
                <a:cubicBezTo>
                  <a:pt x="1166" y="2500"/>
                  <a:pt x="1213" y="2564"/>
                  <a:pt x="1213" y="2625"/>
                </a:cubicBezTo>
                <a:cubicBezTo>
                  <a:pt x="1213" y="2771"/>
                  <a:pt x="1213" y="2771"/>
                  <a:pt x="1213" y="2771"/>
                </a:cubicBezTo>
                <a:cubicBezTo>
                  <a:pt x="1213" y="2796"/>
                  <a:pt x="1222" y="2820"/>
                  <a:pt x="1241" y="2839"/>
                </a:cubicBezTo>
                <a:cubicBezTo>
                  <a:pt x="1260" y="2858"/>
                  <a:pt x="1284" y="2867"/>
                  <a:pt x="1309" y="2867"/>
                </a:cubicBezTo>
                <a:cubicBezTo>
                  <a:pt x="1558" y="2867"/>
                  <a:pt x="1558" y="2867"/>
                  <a:pt x="1558" y="2867"/>
                </a:cubicBezTo>
                <a:cubicBezTo>
                  <a:pt x="1583" y="2867"/>
                  <a:pt x="1607" y="2858"/>
                  <a:pt x="1626" y="2839"/>
                </a:cubicBezTo>
                <a:cubicBezTo>
                  <a:pt x="1645" y="2820"/>
                  <a:pt x="1654" y="2796"/>
                  <a:pt x="1654" y="2771"/>
                </a:cubicBezTo>
                <a:cubicBezTo>
                  <a:pt x="1654" y="2625"/>
                  <a:pt x="1654" y="2625"/>
                  <a:pt x="1654" y="2625"/>
                </a:cubicBezTo>
                <a:cubicBezTo>
                  <a:pt x="1654" y="2564"/>
                  <a:pt x="1702" y="2500"/>
                  <a:pt x="1760" y="2482"/>
                </a:cubicBezTo>
                <a:cubicBezTo>
                  <a:pt x="1945" y="2406"/>
                  <a:pt x="1945" y="2406"/>
                  <a:pt x="1945" y="2406"/>
                </a:cubicBezTo>
                <a:cubicBezTo>
                  <a:pt x="1998" y="2377"/>
                  <a:pt x="2077" y="2389"/>
                  <a:pt x="2120" y="2432"/>
                </a:cubicBezTo>
                <a:cubicBezTo>
                  <a:pt x="2223" y="2535"/>
                  <a:pt x="2223" y="2535"/>
                  <a:pt x="2223" y="2535"/>
                </a:cubicBezTo>
                <a:cubicBezTo>
                  <a:pt x="2241" y="2553"/>
                  <a:pt x="2264" y="2564"/>
                  <a:pt x="2291" y="2564"/>
                </a:cubicBezTo>
                <a:cubicBezTo>
                  <a:pt x="2318" y="2564"/>
                  <a:pt x="2342" y="2553"/>
                  <a:pt x="2359" y="2536"/>
                </a:cubicBezTo>
                <a:cubicBezTo>
                  <a:pt x="2536" y="2359"/>
                  <a:pt x="2536" y="2359"/>
                  <a:pt x="2536" y="2359"/>
                </a:cubicBezTo>
                <a:cubicBezTo>
                  <a:pt x="2553" y="2342"/>
                  <a:pt x="2564" y="2318"/>
                  <a:pt x="2564" y="2292"/>
                </a:cubicBezTo>
                <a:cubicBezTo>
                  <a:pt x="2564" y="2265"/>
                  <a:pt x="2553" y="2241"/>
                  <a:pt x="2536" y="2224"/>
                </a:cubicBezTo>
                <a:cubicBezTo>
                  <a:pt x="2431" y="2120"/>
                  <a:pt x="2431" y="2120"/>
                  <a:pt x="2431" y="2120"/>
                </a:cubicBezTo>
                <a:cubicBezTo>
                  <a:pt x="2389" y="2077"/>
                  <a:pt x="2377" y="1998"/>
                  <a:pt x="2406" y="1944"/>
                </a:cubicBezTo>
                <a:cubicBezTo>
                  <a:pt x="2482" y="1760"/>
                  <a:pt x="2482" y="1760"/>
                  <a:pt x="2482" y="1760"/>
                </a:cubicBezTo>
                <a:cubicBezTo>
                  <a:pt x="2500" y="1702"/>
                  <a:pt x="2564" y="1655"/>
                  <a:pt x="2625" y="1655"/>
                </a:cubicBezTo>
                <a:cubicBezTo>
                  <a:pt x="2771" y="1655"/>
                  <a:pt x="2771" y="1655"/>
                  <a:pt x="2771" y="1655"/>
                </a:cubicBezTo>
                <a:cubicBezTo>
                  <a:pt x="2796" y="1655"/>
                  <a:pt x="2820" y="1645"/>
                  <a:pt x="2839" y="1626"/>
                </a:cubicBezTo>
                <a:cubicBezTo>
                  <a:pt x="2858" y="1607"/>
                  <a:pt x="2867" y="1583"/>
                  <a:pt x="2867" y="1558"/>
                </a:cubicBezTo>
                <a:cubicBezTo>
                  <a:pt x="2867" y="1309"/>
                  <a:pt x="2867" y="1309"/>
                  <a:pt x="2867" y="1309"/>
                </a:cubicBezTo>
                <a:cubicBezTo>
                  <a:pt x="2867" y="1309"/>
                  <a:pt x="2867" y="1309"/>
                  <a:pt x="2867" y="1309"/>
                </a:cubicBezTo>
                <a:close/>
                <a:moveTo>
                  <a:pt x="1985" y="1433"/>
                </a:moveTo>
                <a:cubicBezTo>
                  <a:pt x="1985" y="1738"/>
                  <a:pt x="1738" y="1985"/>
                  <a:pt x="1434" y="1985"/>
                </a:cubicBezTo>
                <a:cubicBezTo>
                  <a:pt x="1129" y="1985"/>
                  <a:pt x="882" y="1738"/>
                  <a:pt x="882" y="1433"/>
                </a:cubicBezTo>
                <a:cubicBezTo>
                  <a:pt x="882" y="1129"/>
                  <a:pt x="1129" y="882"/>
                  <a:pt x="1434" y="882"/>
                </a:cubicBezTo>
                <a:cubicBezTo>
                  <a:pt x="1738" y="882"/>
                  <a:pt x="1985" y="1129"/>
                  <a:pt x="1985" y="1433"/>
                </a:cubicBezTo>
              </a:path>
            </a:pathLst>
          </a:custGeom>
          <a:solidFill>
            <a:schemeClr val="bg1">
              <a:lumMod val="6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txBody>
          <a:bodyPr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46" name="文本框 36"/>
          <p:cNvSpPr txBox="1"/>
          <p:nvPr/>
        </p:nvSpPr>
        <p:spPr>
          <a:xfrm flipH="1">
            <a:off x="4628433" y="1470728"/>
            <a:ext cx="154175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32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文本框 18"/>
          <p:cNvSpPr txBox="1"/>
          <p:nvPr/>
        </p:nvSpPr>
        <p:spPr>
          <a:xfrm flipH="1">
            <a:off x="6046077" y="2409397"/>
            <a:ext cx="154175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3200" dirty="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19"/>
          <p:cNvSpPr txBox="1"/>
          <p:nvPr/>
        </p:nvSpPr>
        <p:spPr>
          <a:xfrm flipH="1">
            <a:off x="3941000" y="3347464"/>
            <a:ext cx="154175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320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文本框 20"/>
          <p:cNvSpPr txBox="1"/>
          <p:nvPr/>
        </p:nvSpPr>
        <p:spPr>
          <a:xfrm flipH="1">
            <a:off x="4628433" y="5222392"/>
            <a:ext cx="154175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320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21"/>
          <p:cNvSpPr txBox="1"/>
          <p:nvPr/>
        </p:nvSpPr>
        <p:spPr>
          <a:xfrm flipH="1">
            <a:off x="6046077" y="4284928"/>
            <a:ext cx="154175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3200">
              <a:solidFill>
                <a:schemeClr val="accent2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31"/>
          <p:cNvSpPr txBox="1"/>
          <p:nvPr/>
        </p:nvSpPr>
        <p:spPr>
          <a:xfrm flipH="1">
            <a:off x="904460" y="1151412"/>
            <a:ext cx="1995425" cy="39643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22"/>
          <p:cNvSpPr txBox="1"/>
          <p:nvPr/>
        </p:nvSpPr>
        <p:spPr>
          <a:xfrm flipH="1">
            <a:off x="904460" y="1506877"/>
            <a:ext cx="3036112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3" name="文本框 24"/>
          <p:cNvSpPr txBox="1"/>
          <p:nvPr/>
        </p:nvSpPr>
        <p:spPr>
          <a:xfrm flipH="1">
            <a:off x="904460" y="2934763"/>
            <a:ext cx="1995425" cy="39643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文本框 22"/>
          <p:cNvSpPr txBox="1"/>
          <p:nvPr/>
        </p:nvSpPr>
        <p:spPr>
          <a:xfrm flipH="1">
            <a:off x="904459" y="3290228"/>
            <a:ext cx="2308571" cy="8679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5" name="文本框 28"/>
          <p:cNvSpPr txBox="1"/>
          <p:nvPr/>
        </p:nvSpPr>
        <p:spPr>
          <a:xfrm flipH="1">
            <a:off x="904460" y="5034418"/>
            <a:ext cx="1995425" cy="39643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22"/>
          <p:cNvSpPr txBox="1"/>
          <p:nvPr/>
        </p:nvSpPr>
        <p:spPr>
          <a:xfrm flipH="1">
            <a:off x="904460" y="5389883"/>
            <a:ext cx="3036112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7" name="文本框 33"/>
          <p:cNvSpPr txBox="1"/>
          <p:nvPr/>
        </p:nvSpPr>
        <p:spPr>
          <a:xfrm flipH="1">
            <a:off x="8036079" y="2155752"/>
            <a:ext cx="1995425" cy="39643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22"/>
          <p:cNvSpPr txBox="1"/>
          <p:nvPr/>
        </p:nvSpPr>
        <p:spPr>
          <a:xfrm flipH="1">
            <a:off x="8036079" y="2511217"/>
            <a:ext cx="3307980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9" name="文本框 38"/>
          <p:cNvSpPr txBox="1"/>
          <p:nvPr/>
        </p:nvSpPr>
        <p:spPr>
          <a:xfrm flipH="1">
            <a:off x="8036079" y="4149369"/>
            <a:ext cx="1995425" cy="39643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文本框 22"/>
          <p:cNvSpPr txBox="1"/>
          <p:nvPr/>
        </p:nvSpPr>
        <p:spPr>
          <a:xfrm flipH="1">
            <a:off x="8036079" y="4504835"/>
            <a:ext cx="3036112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38131" y="416077"/>
            <a:ext cx="1582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合同管理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4424" y="431232"/>
            <a:ext cx="2605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Contract management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469390" y="2250372"/>
            <a:ext cx="1577340" cy="2555240"/>
            <a:chOff x="2105" y="3146"/>
            <a:chExt cx="2484" cy="4024"/>
          </a:xfrm>
        </p:grpSpPr>
        <p:sp>
          <p:nvSpPr>
            <p:cNvPr id="75" name="椭圆 74"/>
            <p:cNvSpPr/>
            <p:nvPr/>
          </p:nvSpPr>
          <p:spPr>
            <a:xfrm>
              <a:off x="2105" y="3146"/>
              <a:ext cx="2484" cy="248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6" name="圆角矩形 2"/>
            <p:cNvSpPr/>
            <p:nvPr/>
          </p:nvSpPr>
          <p:spPr>
            <a:xfrm>
              <a:off x="2105" y="3573"/>
              <a:ext cx="2484" cy="35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27805" y="2250372"/>
            <a:ext cx="1577340" cy="2555240"/>
            <a:chOff x="2105" y="3146"/>
            <a:chExt cx="2484" cy="4024"/>
          </a:xfrm>
        </p:grpSpPr>
        <p:sp>
          <p:nvSpPr>
            <p:cNvPr id="73" name="椭圆 72"/>
            <p:cNvSpPr/>
            <p:nvPr/>
          </p:nvSpPr>
          <p:spPr>
            <a:xfrm>
              <a:off x="2105" y="3146"/>
              <a:ext cx="2484" cy="24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4" name="圆角矩形 6"/>
            <p:cNvSpPr/>
            <p:nvPr/>
          </p:nvSpPr>
          <p:spPr>
            <a:xfrm>
              <a:off x="2105" y="3573"/>
              <a:ext cx="2484" cy="35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586220" y="2250372"/>
            <a:ext cx="1577340" cy="2555240"/>
            <a:chOff x="2105" y="3146"/>
            <a:chExt cx="2484" cy="4024"/>
          </a:xfrm>
        </p:grpSpPr>
        <p:sp>
          <p:nvSpPr>
            <p:cNvPr id="71" name="椭圆 70"/>
            <p:cNvSpPr/>
            <p:nvPr/>
          </p:nvSpPr>
          <p:spPr>
            <a:xfrm>
              <a:off x="2105" y="3146"/>
              <a:ext cx="2484" cy="24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圆角矩形 10"/>
            <p:cNvSpPr/>
            <p:nvPr/>
          </p:nvSpPr>
          <p:spPr>
            <a:xfrm>
              <a:off x="2105" y="3573"/>
              <a:ext cx="2484" cy="35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144635" y="2250372"/>
            <a:ext cx="1577340" cy="2555240"/>
            <a:chOff x="2105" y="3146"/>
            <a:chExt cx="2484" cy="4024"/>
          </a:xfrm>
        </p:grpSpPr>
        <p:sp>
          <p:nvSpPr>
            <p:cNvPr id="69" name="椭圆 68"/>
            <p:cNvSpPr/>
            <p:nvPr/>
          </p:nvSpPr>
          <p:spPr>
            <a:xfrm>
              <a:off x="2105" y="3146"/>
              <a:ext cx="2484" cy="248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圆角矩形 13"/>
            <p:cNvSpPr/>
            <p:nvPr/>
          </p:nvSpPr>
          <p:spPr>
            <a:xfrm>
              <a:off x="2105" y="3573"/>
              <a:ext cx="2484" cy="3597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5" name="文本框 22"/>
          <p:cNvSpPr txBox="1"/>
          <p:nvPr/>
        </p:nvSpPr>
        <p:spPr>
          <a:xfrm flipH="1">
            <a:off x="1638618" y="1394142"/>
            <a:ext cx="8913495" cy="58746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6" name="文本框 25"/>
          <p:cNvSpPr txBox="1"/>
          <p:nvPr/>
        </p:nvSpPr>
        <p:spPr>
          <a:xfrm flipH="1">
            <a:off x="4386263" y="857567"/>
            <a:ext cx="3418205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单击此处添加简要内容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文本框 20"/>
          <p:cNvSpPr txBox="1"/>
          <p:nvPr/>
        </p:nvSpPr>
        <p:spPr>
          <a:xfrm flipH="1">
            <a:off x="1428115" y="3721032"/>
            <a:ext cx="1660525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文本框 20"/>
          <p:cNvSpPr txBox="1"/>
          <p:nvPr/>
        </p:nvSpPr>
        <p:spPr>
          <a:xfrm flipH="1">
            <a:off x="3986530" y="3721032"/>
            <a:ext cx="1660525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文本框 20"/>
          <p:cNvSpPr txBox="1"/>
          <p:nvPr/>
        </p:nvSpPr>
        <p:spPr>
          <a:xfrm flipH="1">
            <a:off x="6544945" y="3721032"/>
            <a:ext cx="1660525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文本框 20"/>
          <p:cNvSpPr txBox="1"/>
          <p:nvPr/>
        </p:nvSpPr>
        <p:spPr>
          <a:xfrm flipH="1">
            <a:off x="9103360" y="3721032"/>
            <a:ext cx="1660525" cy="70675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文本框 22"/>
          <p:cNvSpPr txBox="1"/>
          <p:nvPr/>
        </p:nvSpPr>
        <p:spPr>
          <a:xfrm flipH="1">
            <a:off x="1206500" y="4824967"/>
            <a:ext cx="2103755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文本框 22"/>
          <p:cNvSpPr txBox="1"/>
          <p:nvPr/>
        </p:nvSpPr>
        <p:spPr>
          <a:xfrm flipH="1">
            <a:off x="3764915" y="4824967"/>
            <a:ext cx="2103755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3" name="文本框 22"/>
          <p:cNvSpPr txBox="1"/>
          <p:nvPr/>
        </p:nvSpPr>
        <p:spPr>
          <a:xfrm flipH="1">
            <a:off x="6323330" y="4824967"/>
            <a:ext cx="2103755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4" name="文本框 22"/>
          <p:cNvSpPr txBox="1"/>
          <p:nvPr/>
        </p:nvSpPr>
        <p:spPr>
          <a:xfrm flipH="1">
            <a:off x="8881745" y="4824967"/>
            <a:ext cx="2103755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5" name="Freeform 72"/>
          <p:cNvSpPr>
            <a:spLocks noEditPoints="1"/>
          </p:cNvSpPr>
          <p:nvPr/>
        </p:nvSpPr>
        <p:spPr>
          <a:xfrm>
            <a:off x="4386580" y="2703762"/>
            <a:ext cx="871855" cy="856615"/>
          </a:xfrm>
          <a:custGeom>
            <a:avLst/>
            <a:gdLst/>
            <a:ahLst/>
            <a:cxnLst>
              <a:cxn ang="0">
                <a:pos x="174939" y="317818"/>
              </a:cxn>
              <a:cxn ang="0">
                <a:pos x="189934" y="330200"/>
              </a:cxn>
              <a:cxn ang="0">
                <a:pos x="204929" y="330200"/>
              </a:cxn>
              <a:cxn ang="0">
                <a:pos x="214925" y="326073"/>
              </a:cxn>
              <a:cxn ang="0">
                <a:pos x="224922" y="309563"/>
              </a:cxn>
              <a:cxn ang="0">
                <a:pos x="224922" y="309563"/>
              </a:cxn>
              <a:cxn ang="0">
                <a:pos x="224922" y="193993"/>
              </a:cxn>
              <a:cxn ang="0">
                <a:pos x="144950" y="214630"/>
              </a:cxn>
              <a:cxn ang="0">
                <a:pos x="0" y="214630"/>
              </a:cxn>
              <a:cxn ang="0">
                <a:pos x="214925" y="24765"/>
              </a:cxn>
              <a:cxn ang="0">
                <a:pos x="224922" y="0"/>
              </a:cxn>
              <a:cxn ang="0">
                <a:pos x="274905" y="0"/>
              </a:cxn>
              <a:cxn ang="0">
                <a:pos x="279903" y="24765"/>
              </a:cxn>
              <a:cxn ang="0">
                <a:pos x="504825" y="214630"/>
              </a:cxn>
              <a:cxn ang="0">
                <a:pos x="354877" y="214630"/>
              </a:cxn>
              <a:cxn ang="0">
                <a:pos x="279903" y="193993"/>
              </a:cxn>
              <a:cxn ang="0">
                <a:pos x="279903" y="309563"/>
              </a:cxn>
              <a:cxn ang="0">
                <a:pos x="279903" y="309563"/>
              </a:cxn>
              <a:cxn ang="0">
                <a:pos x="244915" y="363220"/>
              </a:cxn>
              <a:cxn ang="0">
                <a:pos x="209927" y="371475"/>
              </a:cxn>
              <a:cxn ang="0">
                <a:pos x="174939" y="367348"/>
              </a:cxn>
              <a:cxn ang="0">
                <a:pos x="124957" y="326073"/>
              </a:cxn>
              <a:cxn ang="0">
                <a:pos x="174939" y="317818"/>
              </a:cxn>
              <a:cxn ang="0">
                <a:pos x="354877" y="177483"/>
              </a:cxn>
              <a:cxn ang="0">
                <a:pos x="394863" y="169228"/>
              </a:cxn>
              <a:cxn ang="0">
                <a:pos x="284901" y="53658"/>
              </a:cxn>
              <a:cxn ang="0">
                <a:pos x="354877" y="177483"/>
              </a:cxn>
              <a:cxn ang="0">
                <a:pos x="49983" y="165100"/>
              </a:cxn>
              <a:cxn ang="0">
                <a:pos x="99965" y="160973"/>
              </a:cxn>
              <a:cxn ang="0">
                <a:pos x="159945" y="66040"/>
              </a:cxn>
              <a:cxn ang="0">
                <a:pos x="49983" y="165100"/>
              </a:cxn>
            </a:cxnLst>
            <a:rect l="0" t="0" r="0" b="0"/>
            <a:pathLst>
              <a:path w="101" h="90">
                <a:moveTo>
                  <a:pt x="35" y="77"/>
                </a:moveTo>
                <a:cubicBezTo>
                  <a:pt x="36" y="78"/>
                  <a:pt x="37" y="79"/>
                  <a:pt x="38" y="80"/>
                </a:cubicBezTo>
                <a:cubicBezTo>
                  <a:pt x="39" y="80"/>
                  <a:pt x="40" y="80"/>
                  <a:pt x="41" y="80"/>
                </a:cubicBezTo>
                <a:cubicBezTo>
                  <a:pt x="42" y="80"/>
                  <a:pt x="43" y="80"/>
                  <a:pt x="43" y="79"/>
                </a:cubicBezTo>
                <a:cubicBezTo>
                  <a:pt x="44" y="78"/>
                  <a:pt x="45" y="77"/>
                  <a:pt x="45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45" y="47"/>
                  <a:pt x="45" y="47"/>
                  <a:pt x="45" y="47"/>
                </a:cubicBezTo>
                <a:cubicBezTo>
                  <a:pt x="38" y="47"/>
                  <a:pt x="34" y="49"/>
                  <a:pt x="29" y="52"/>
                </a:cubicBezTo>
                <a:cubicBezTo>
                  <a:pt x="18" y="47"/>
                  <a:pt x="8" y="47"/>
                  <a:pt x="0" y="52"/>
                </a:cubicBezTo>
                <a:cubicBezTo>
                  <a:pt x="2" y="26"/>
                  <a:pt x="16" y="9"/>
                  <a:pt x="43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84" y="9"/>
                  <a:pt x="98" y="26"/>
                  <a:pt x="101" y="52"/>
                </a:cubicBezTo>
                <a:cubicBezTo>
                  <a:pt x="92" y="47"/>
                  <a:pt x="82" y="47"/>
                  <a:pt x="71" y="52"/>
                </a:cubicBezTo>
                <a:cubicBezTo>
                  <a:pt x="67" y="49"/>
                  <a:pt x="62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5" y="81"/>
                  <a:pt x="53" y="85"/>
                  <a:pt x="49" y="88"/>
                </a:cubicBezTo>
                <a:cubicBezTo>
                  <a:pt x="47" y="89"/>
                  <a:pt x="44" y="90"/>
                  <a:pt x="42" y="90"/>
                </a:cubicBezTo>
                <a:cubicBezTo>
                  <a:pt x="40" y="90"/>
                  <a:pt x="37" y="90"/>
                  <a:pt x="35" y="89"/>
                </a:cubicBezTo>
                <a:cubicBezTo>
                  <a:pt x="30" y="88"/>
                  <a:pt x="26" y="84"/>
                  <a:pt x="25" y="79"/>
                </a:cubicBezTo>
                <a:cubicBezTo>
                  <a:pt x="35" y="77"/>
                  <a:pt x="35" y="77"/>
                  <a:pt x="35" y="77"/>
                </a:cubicBezTo>
                <a:close/>
                <a:moveTo>
                  <a:pt x="71" y="43"/>
                </a:moveTo>
                <a:cubicBezTo>
                  <a:pt x="74" y="42"/>
                  <a:pt x="76" y="42"/>
                  <a:pt x="79" y="41"/>
                </a:cubicBezTo>
                <a:cubicBezTo>
                  <a:pt x="77" y="23"/>
                  <a:pt x="68" y="16"/>
                  <a:pt x="57" y="13"/>
                </a:cubicBezTo>
                <a:cubicBezTo>
                  <a:pt x="67" y="20"/>
                  <a:pt x="73" y="29"/>
                  <a:pt x="71" y="43"/>
                </a:cubicBezTo>
                <a:close/>
                <a:moveTo>
                  <a:pt x="10" y="40"/>
                </a:moveTo>
                <a:cubicBezTo>
                  <a:pt x="13" y="40"/>
                  <a:pt x="16" y="40"/>
                  <a:pt x="20" y="39"/>
                </a:cubicBezTo>
                <a:cubicBezTo>
                  <a:pt x="24" y="31"/>
                  <a:pt x="28" y="24"/>
                  <a:pt x="32" y="16"/>
                </a:cubicBezTo>
                <a:cubicBezTo>
                  <a:pt x="20" y="19"/>
                  <a:pt x="13" y="28"/>
                  <a:pt x="10" y="4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6" name="Freeform 30"/>
          <p:cNvSpPr>
            <a:spLocks noEditPoints="1"/>
          </p:cNvSpPr>
          <p:nvPr/>
        </p:nvSpPr>
        <p:spPr>
          <a:xfrm>
            <a:off x="9511665" y="2703762"/>
            <a:ext cx="844550" cy="839470"/>
          </a:xfrm>
          <a:custGeom>
            <a:avLst/>
            <a:gdLst/>
            <a:ahLst/>
            <a:cxnLst>
              <a:cxn ang="0">
                <a:pos x="429295" y="156326"/>
              </a:cxn>
              <a:cxn ang="0">
                <a:pos x="449262" y="189237"/>
              </a:cxn>
              <a:cxn ang="0">
                <a:pos x="449262" y="341450"/>
              </a:cxn>
              <a:cxn ang="0">
                <a:pos x="404336" y="382588"/>
              </a:cxn>
              <a:cxn ang="0">
                <a:pos x="44926" y="382588"/>
              </a:cxn>
              <a:cxn ang="0">
                <a:pos x="0" y="341450"/>
              </a:cxn>
              <a:cxn ang="0">
                <a:pos x="0" y="189237"/>
              </a:cxn>
              <a:cxn ang="0">
                <a:pos x="9984" y="164554"/>
              </a:cxn>
              <a:cxn ang="0">
                <a:pos x="9984" y="164554"/>
              </a:cxn>
              <a:cxn ang="0">
                <a:pos x="9984" y="164554"/>
              </a:cxn>
              <a:cxn ang="0">
                <a:pos x="14975" y="160440"/>
              </a:cxn>
              <a:cxn ang="0">
                <a:pos x="194680" y="12342"/>
              </a:cxn>
              <a:cxn ang="0">
                <a:pos x="249590" y="12342"/>
              </a:cxn>
              <a:cxn ang="0">
                <a:pos x="429295" y="156326"/>
              </a:cxn>
              <a:cxn ang="0">
                <a:pos x="74877" y="123415"/>
              </a:cxn>
              <a:cxn ang="0">
                <a:pos x="74877" y="213920"/>
              </a:cxn>
              <a:cxn ang="0">
                <a:pos x="224631" y="308539"/>
              </a:cxn>
              <a:cxn ang="0">
                <a:pos x="359410" y="222148"/>
              </a:cxn>
              <a:cxn ang="0">
                <a:pos x="359410" y="123415"/>
              </a:cxn>
              <a:cxn ang="0">
                <a:pos x="74877" y="123415"/>
              </a:cxn>
              <a:cxn ang="0">
                <a:pos x="124795" y="143985"/>
              </a:cxn>
              <a:cxn ang="0">
                <a:pos x="124795" y="160440"/>
              </a:cxn>
              <a:cxn ang="0">
                <a:pos x="314483" y="160440"/>
              </a:cxn>
              <a:cxn ang="0">
                <a:pos x="314483" y="143985"/>
              </a:cxn>
              <a:cxn ang="0">
                <a:pos x="124795" y="143985"/>
              </a:cxn>
              <a:cxn ang="0">
                <a:pos x="124795" y="209806"/>
              </a:cxn>
              <a:cxn ang="0">
                <a:pos x="124795" y="226262"/>
              </a:cxn>
              <a:cxn ang="0">
                <a:pos x="314483" y="226262"/>
              </a:cxn>
              <a:cxn ang="0">
                <a:pos x="314483" y="209806"/>
              </a:cxn>
              <a:cxn ang="0">
                <a:pos x="124795" y="209806"/>
              </a:cxn>
              <a:cxn ang="0">
                <a:pos x="124795" y="176896"/>
              </a:cxn>
              <a:cxn ang="0">
                <a:pos x="124795" y="193351"/>
              </a:cxn>
              <a:cxn ang="0">
                <a:pos x="314483" y="193351"/>
              </a:cxn>
              <a:cxn ang="0">
                <a:pos x="314483" y="176896"/>
              </a:cxn>
              <a:cxn ang="0">
                <a:pos x="124795" y="176896"/>
              </a:cxn>
              <a:cxn ang="0">
                <a:pos x="49918" y="357905"/>
              </a:cxn>
              <a:cxn ang="0">
                <a:pos x="139770" y="283856"/>
              </a:cxn>
              <a:cxn ang="0">
                <a:pos x="139770" y="275628"/>
              </a:cxn>
              <a:cxn ang="0">
                <a:pos x="124795" y="275628"/>
              </a:cxn>
              <a:cxn ang="0">
                <a:pos x="34943" y="345563"/>
              </a:cxn>
              <a:cxn ang="0">
                <a:pos x="34943" y="357905"/>
              </a:cxn>
              <a:cxn ang="0">
                <a:pos x="49918" y="357905"/>
              </a:cxn>
              <a:cxn ang="0">
                <a:pos x="419311" y="345563"/>
              </a:cxn>
              <a:cxn ang="0">
                <a:pos x="329459" y="275628"/>
              </a:cxn>
              <a:cxn ang="0">
                <a:pos x="314483" y="275628"/>
              </a:cxn>
              <a:cxn ang="0">
                <a:pos x="314483" y="283856"/>
              </a:cxn>
              <a:cxn ang="0">
                <a:pos x="404336" y="357905"/>
              </a:cxn>
              <a:cxn ang="0">
                <a:pos x="419311" y="357905"/>
              </a:cxn>
              <a:cxn ang="0">
                <a:pos x="419311" y="345563"/>
              </a:cxn>
            </a:cxnLst>
            <a:rect l="0" t="0" r="0" b="0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7" name="Freeform 41"/>
          <p:cNvSpPr>
            <a:spLocks noEditPoints="1"/>
          </p:cNvSpPr>
          <p:nvPr/>
        </p:nvSpPr>
        <p:spPr>
          <a:xfrm>
            <a:off x="6894195" y="2781867"/>
            <a:ext cx="962660" cy="778510"/>
          </a:xfrm>
          <a:custGeom>
            <a:avLst/>
            <a:gdLst/>
            <a:ahLst/>
            <a:cxnLst>
              <a:cxn ang="0">
                <a:pos x="259443" y="57557"/>
              </a:cxn>
              <a:cxn ang="0">
                <a:pos x="419100" y="189116"/>
              </a:cxn>
              <a:cxn ang="0">
                <a:pos x="419100" y="205561"/>
              </a:cxn>
              <a:cxn ang="0">
                <a:pos x="359229" y="222006"/>
              </a:cxn>
              <a:cxn ang="0">
                <a:pos x="304346" y="226117"/>
              </a:cxn>
              <a:cxn ang="0">
                <a:pos x="279400" y="213783"/>
              </a:cxn>
              <a:cxn ang="0">
                <a:pos x="244475" y="213783"/>
              </a:cxn>
              <a:cxn ang="0">
                <a:pos x="214539" y="238451"/>
              </a:cxn>
              <a:cxn ang="0">
                <a:pos x="214539" y="238451"/>
              </a:cxn>
              <a:cxn ang="0">
                <a:pos x="244475" y="263118"/>
              </a:cxn>
              <a:cxn ang="0">
                <a:pos x="279400" y="263118"/>
              </a:cxn>
              <a:cxn ang="0">
                <a:pos x="304346" y="246673"/>
              </a:cxn>
              <a:cxn ang="0">
                <a:pos x="364218" y="242562"/>
              </a:cxn>
              <a:cxn ang="0">
                <a:pos x="409121" y="230228"/>
              </a:cxn>
              <a:cxn ang="0">
                <a:pos x="259443" y="320675"/>
              </a:cxn>
              <a:cxn ang="0">
                <a:pos x="99786" y="189116"/>
              </a:cxn>
              <a:cxn ang="0">
                <a:pos x="259443" y="57557"/>
              </a:cxn>
              <a:cxn ang="0">
                <a:pos x="259443" y="0"/>
              </a:cxn>
              <a:cxn ang="0">
                <a:pos x="99786" y="57557"/>
              </a:cxn>
              <a:cxn ang="0">
                <a:pos x="39914" y="135670"/>
              </a:cxn>
              <a:cxn ang="0">
                <a:pos x="29936" y="135670"/>
              </a:cxn>
              <a:cxn ang="0">
                <a:pos x="0" y="164449"/>
              </a:cxn>
              <a:cxn ang="0">
                <a:pos x="0" y="209672"/>
              </a:cxn>
              <a:cxn ang="0">
                <a:pos x="29936" y="234339"/>
              </a:cxn>
              <a:cxn ang="0">
                <a:pos x="74839" y="234339"/>
              </a:cxn>
              <a:cxn ang="0">
                <a:pos x="74839" y="139781"/>
              </a:cxn>
              <a:cxn ang="0">
                <a:pos x="124732" y="78113"/>
              </a:cxn>
              <a:cxn ang="0">
                <a:pos x="259443" y="28779"/>
              </a:cxn>
              <a:cxn ang="0">
                <a:pos x="399143" y="78113"/>
              </a:cxn>
              <a:cxn ang="0">
                <a:pos x="444046" y="135670"/>
              </a:cxn>
              <a:cxn ang="0">
                <a:pos x="444046" y="234339"/>
              </a:cxn>
              <a:cxn ang="0">
                <a:pos x="488950" y="234339"/>
              </a:cxn>
              <a:cxn ang="0">
                <a:pos x="523875" y="209672"/>
              </a:cxn>
              <a:cxn ang="0">
                <a:pos x="523875" y="164449"/>
              </a:cxn>
              <a:cxn ang="0">
                <a:pos x="488950" y="135670"/>
              </a:cxn>
              <a:cxn ang="0">
                <a:pos x="478971" y="135670"/>
              </a:cxn>
              <a:cxn ang="0">
                <a:pos x="424089" y="57557"/>
              </a:cxn>
              <a:cxn ang="0">
                <a:pos x="259443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8" name="Freeform 101"/>
          <p:cNvSpPr/>
          <p:nvPr/>
        </p:nvSpPr>
        <p:spPr>
          <a:xfrm>
            <a:off x="1638935" y="2670107"/>
            <a:ext cx="964565" cy="890270"/>
          </a:xfrm>
          <a:custGeom>
            <a:avLst/>
            <a:gdLst/>
            <a:ahLst/>
            <a:cxnLst>
              <a:cxn ang="0">
                <a:pos x="130175" y="101925"/>
              </a:cxn>
              <a:cxn ang="0">
                <a:pos x="255344" y="101925"/>
              </a:cxn>
              <a:cxn ang="0">
                <a:pos x="265357" y="85617"/>
              </a:cxn>
              <a:cxn ang="0">
                <a:pos x="245330" y="61155"/>
              </a:cxn>
              <a:cxn ang="0">
                <a:pos x="250337" y="12231"/>
              </a:cxn>
              <a:cxn ang="0">
                <a:pos x="290391" y="0"/>
              </a:cxn>
              <a:cxn ang="0">
                <a:pos x="335451" y="12231"/>
              </a:cxn>
              <a:cxn ang="0">
                <a:pos x="340458" y="61155"/>
              </a:cxn>
              <a:cxn ang="0">
                <a:pos x="320431" y="85617"/>
              </a:cxn>
              <a:cxn ang="0">
                <a:pos x="325438" y="101925"/>
              </a:cxn>
              <a:cxn ang="0">
                <a:pos x="455613" y="101925"/>
              </a:cxn>
              <a:cxn ang="0">
                <a:pos x="455613" y="199772"/>
              </a:cxn>
              <a:cxn ang="0">
                <a:pos x="435586" y="207926"/>
              </a:cxn>
              <a:cxn ang="0">
                <a:pos x="405546" y="191618"/>
              </a:cxn>
              <a:cxn ang="0">
                <a:pos x="350472" y="195695"/>
              </a:cxn>
              <a:cxn ang="0">
                <a:pos x="335451" y="228311"/>
              </a:cxn>
              <a:cxn ang="0">
                <a:pos x="350472" y="260927"/>
              </a:cxn>
              <a:cxn ang="0">
                <a:pos x="405546" y="265004"/>
              </a:cxn>
              <a:cxn ang="0">
                <a:pos x="435586" y="248696"/>
              </a:cxn>
              <a:cxn ang="0">
                <a:pos x="455613" y="252773"/>
              </a:cxn>
              <a:cxn ang="0">
                <a:pos x="455613" y="358775"/>
              </a:cxn>
              <a:cxn ang="0">
                <a:pos x="320431" y="358775"/>
              </a:cxn>
              <a:cxn ang="0">
                <a:pos x="315424" y="346544"/>
              </a:cxn>
              <a:cxn ang="0">
                <a:pos x="335451" y="322082"/>
              </a:cxn>
              <a:cxn ang="0">
                <a:pos x="330445" y="277235"/>
              </a:cxn>
              <a:cxn ang="0">
                <a:pos x="290391" y="269081"/>
              </a:cxn>
              <a:cxn ang="0">
                <a:pos x="250337" y="277235"/>
              </a:cxn>
              <a:cxn ang="0">
                <a:pos x="245330" y="322082"/>
              </a:cxn>
              <a:cxn ang="0">
                <a:pos x="265357" y="346544"/>
              </a:cxn>
              <a:cxn ang="0">
                <a:pos x="255344" y="358775"/>
              </a:cxn>
              <a:cxn ang="0">
                <a:pos x="130175" y="358775"/>
              </a:cxn>
              <a:cxn ang="0">
                <a:pos x="130175" y="260927"/>
              </a:cxn>
              <a:cxn ang="0">
                <a:pos x="110148" y="252773"/>
              </a:cxn>
              <a:cxn ang="0">
                <a:pos x="80108" y="273158"/>
              </a:cxn>
              <a:cxn ang="0">
                <a:pos x="20027" y="265004"/>
              </a:cxn>
              <a:cxn ang="0">
                <a:pos x="5007" y="232388"/>
              </a:cxn>
              <a:cxn ang="0">
                <a:pos x="20027" y="195695"/>
              </a:cxn>
              <a:cxn ang="0">
                <a:pos x="80108" y="191618"/>
              </a:cxn>
              <a:cxn ang="0">
                <a:pos x="110148" y="207926"/>
              </a:cxn>
              <a:cxn ang="0">
                <a:pos x="130175" y="199772"/>
              </a:cxn>
              <a:cxn ang="0">
                <a:pos x="130175" y="101925"/>
              </a:cxn>
            </a:cxnLst>
            <a:rect l="0" t="0" r="0" b="0"/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857501" y="2883971"/>
            <a:ext cx="647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薪酬与个人发展篇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73829" y="3591857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Compensation and personal development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200">
                <a:ln w="25400">
                  <a:noFill/>
                </a:ln>
                <a:solidFill>
                  <a:schemeClr val="bg1"/>
                </a:solidFill>
                <a:effectLst/>
                <a:latin typeface="Impact" panose="020B0806030902050204" charset="0"/>
                <a:ea typeface="锐字工房光明大黑简1.0" panose="02010600030101010101" pitchFamily="2" charset="-122"/>
              </a:defRPr>
            </a:lvl1pPr>
          </a:lstStyle>
          <a:p>
            <a:r>
              <a:rPr lang="en-US" altLang="zh-CN" dirty="0"/>
              <a:t>PART  3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2749552" y="4582456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薪酬体系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51565" y="4582456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员工福利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53578" y="4582456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培训发展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55591" y="4582456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职位升迁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50373" y="410655"/>
            <a:ext cx="160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薪酬体系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31465" y="450086"/>
            <a:ext cx="25506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Compensation system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4171" y="1368087"/>
            <a:ext cx="8763766" cy="4068617"/>
            <a:chOff x="724171" y="1368087"/>
            <a:chExt cx="8763766" cy="4068617"/>
          </a:xfrm>
        </p:grpSpPr>
        <p:sp>
          <p:nvSpPr>
            <p:cNvPr id="45" name="矩形 44"/>
            <p:cNvSpPr/>
            <p:nvPr/>
          </p:nvSpPr>
          <p:spPr>
            <a:xfrm>
              <a:off x="724720" y="4177606"/>
              <a:ext cx="1457702" cy="1080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724720" y="1701104"/>
              <a:ext cx="8762668" cy="1080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724171" y="2939355"/>
              <a:ext cx="8763217" cy="108000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556732" y="4177606"/>
              <a:ext cx="5931205" cy="1080000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房子"/>
            <p:cNvSpPr/>
            <p:nvPr/>
          </p:nvSpPr>
          <p:spPr bwMode="auto">
            <a:xfrm>
              <a:off x="1234943" y="1368087"/>
              <a:ext cx="4068617" cy="4068617"/>
            </a:xfrm>
            <a:custGeom>
              <a:avLst/>
              <a:gdLst>
                <a:gd name="T0" fmla="*/ 872946 w 11917986"/>
                <a:gd name="T1" fmla="*/ 339013 h 12292012"/>
                <a:gd name="T2" fmla="*/ 1549791 w 11917986"/>
                <a:gd name="T3" fmla="*/ 1087299 h 12292012"/>
                <a:gd name="T4" fmla="*/ 1576711 w 11917986"/>
                <a:gd name="T5" fmla="*/ 1194511 h 12292012"/>
                <a:gd name="T6" fmla="*/ 1576711 w 11917986"/>
                <a:gd name="T7" fmla="*/ 1729472 h 12292012"/>
                <a:gd name="T8" fmla="*/ 1522871 w 11917986"/>
                <a:gd name="T9" fmla="*/ 1800397 h 12292012"/>
                <a:gd name="T10" fmla="*/ 1006447 w 11917986"/>
                <a:gd name="T11" fmla="*/ 1800397 h 12292012"/>
                <a:gd name="T12" fmla="*/ 1006447 w 11917986"/>
                <a:gd name="T13" fmla="*/ 1319317 h 12292012"/>
                <a:gd name="T14" fmla="*/ 721864 w 11917986"/>
                <a:gd name="T15" fmla="*/ 1319317 h 12292012"/>
                <a:gd name="T16" fmla="*/ 721864 w 11917986"/>
                <a:gd name="T17" fmla="*/ 1800397 h 12292012"/>
                <a:gd name="T18" fmla="*/ 204891 w 11917986"/>
                <a:gd name="T19" fmla="*/ 1800397 h 12292012"/>
                <a:gd name="T20" fmla="*/ 151600 w 11917986"/>
                <a:gd name="T21" fmla="*/ 1729472 h 12292012"/>
                <a:gd name="T22" fmla="*/ 151600 w 11917986"/>
                <a:gd name="T23" fmla="*/ 1194511 h 12292012"/>
                <a:gd name="T24" fmla="*/ 196101 w 11917986"/>
                <a:gd name="T25" fmla="*/ 1087299 h 12292012"/>
                <a:gd name="T26" fmla="*/ 872946 w 11917986"/>
                <a:gd name="T27" fmla="*/ 339013 h 12292012"/>
                <a:gd name="T28" fmla="*/ 1353567 w 11917986"/>
                <a:gd name="T29" fmla="*/ 196246 h 12292012"/>
                <a:gd name="T30" fmla="*/ 1532224 w 11917986"/>
                <a:gd name="T31" fmla="*/ 196246 h 12292012"/>
                <a:gd name="T32" fmla="*/ 1585546 w 11917986"/>
                <a:gd name="T33" fmla="*/ 249568 h 12292012"/>
                <a:gd name="T34" fmla="*/ 1585546 w 11917986"/>
                <a:gd name="T35" fmla="*/ 677794 h 12292012"/>
                <a:gd name="T36" fmla="*/ 1300245 w 11917986"/>
                <a:gd name="T37" fmla="*/ 339171 h 12292012"/>
                <a:gd name="T38" fmla="*/ 1300245 w 11917986"/>
                <a:gd name="T39" fmla="*/ 249568 h 12292012"/>
                <a:gd name="T40" fmla="*/ 1353567 w 11917986"/>
                <a:gd name="T41" fmla="*/ 196246 h 12292012"/>
                <a:gd name="T42" fmla="*/ 872917 w 11917986"/>
                <a:gd name="T43" fmla="*/ 0 h 12292012"/>
                <a:gd name="T44" fmla="*/ 939940 w 11917986"/>
                <a:gd name="T45" fmla="*/ 30233 h 12292012"/>
                <a:gd name="T46" fmla="*/ 1723338 w 11917986"/>
                <a:gd name="T47" fmla="*/ 921827 h 12292012"/>
                <a:gd name="T48" fmla="*/ 1715647 w 11917986"/>
                <a:gd name="T49" fmla="*/ 1047156 h 12292012"/>
                <a:gd name="T50" fmla="*/ 1656864 w 11917986"/>
                <a:gd name="T51" fmla="*/ 1069693 h 12292012"/>
                <a:gd name="T52" fmla="*/ 1589842 w 11917986"/>
                <a:gd name="T53" fmla="*/ 1039460 h 12292012"/>
                <a:gd name="T54" fmla="*/ 872917 w 11917986"/>
                <a:gd name="T55" fmla="*/ 224273 h 12292012"/>
                <a:gd name="T56" fmla="*/ 155993 w 11917986"/>
                <a:gd name="T57" fmla="*/ 1039460 h 12292012"/>
                <a:gd name="T58" fmla="*/ 30188 w 11917986"/>
                <a:gd name="T59" fmla="*/ 1047156 h 12292012"/>
                <a:gd name="T60" fmla="*/ 22497 w 11917986"/>
                <a:gd name="T61" fmla="*/ 921827 h 12292012"/>
                <a:gd name="T62" fmla="*/ 805894 w 11917986"/>
                <a:gd name="T63" fmla="*/ 30233 h 12292012"/>
                <a:gd name="T64" fmla="*/ 872917 w 11917986"/>
                <a:gd name="T65" fmla="*/ 0 h 1229201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1917986" h="12292012">
                  <a:moveTo>
                    <a:pt x="5959945" y="2314575"/>
                  </a:moveTo>
                  <a:cubicBezTo>
                    <a:pt x="5959945" y="2314575"/>
                    <a:pt x="5959945" y="2314575"/>
                    <a:pt x="10581031" y="7423414"/>
                  </a:cubicBezTo>
                  <a:cubicBezTo>
                    <a:pt x="10764825" y="7667406"/>
                    <a:pt x="10764825" y="7888878"/>
                    <a:pt x="10764825" y="8155392"/>
                  </a:cubicBezTo>
                  <a:cubicBezTo>
                    <a:pt x="10764825" y="8155392"/>
                    <a:pt x="10764825" y="8155392"/>
                    <a:pt x="10764825" y="11807780"/>
                  </a:cubicBezTo>
                  <a:cubicBezTo>
                    <a:pt x="10764825" y="12074296"/>
                    <a:pt x="10599785" y="12292012"/>
                    <a:pt x="10397237" y="12292012"/>
                  </a:cubicBezTo>
                  <a:cubicBezTo>
                    <a:pt x="10397237" y="12292012"/>
                    <a:pt x="10397237" y="12292012"/>
                    <a:pt x="6871409" y="12292012"/>
                  </a:cubicBezTo>
                  <a:cubicBezTo>
                    <a:pt x="6871409" y="12292012"/>
                    <a:pt x="6871409" y="12292012"/>
                    <a:pt x="6871409" y="9007492"/>
                  </a:cubicBezTo>
                  <a:cubicBezTo>
                    <a:pt x="6871409" y="9007492"/>
                    <a:pt x="6871409" y="9007492"/>
                    <a:pt x="4928451" y="9007492"/>
                  </a:cubicBezTo>
                  <a:cubicBezTo>
                    <a:pt x="4928451" y="9007492"/>
                    <a:pt x="4928451" y="9007492"/>
                    <a:pt x="4928451" y="12292012"/>
                  </a:cubicBezTo>
                  <a:cubicBezTo>
                    <a:pt x="4928451" y="12292012"/>
                    <a:pt x="4928451" y="12292012"/>
                    <a:pt x="1398872" y="12292012"/>
                  </a:cubicBezTo>
                  <a:cubicBezTo>
                    <a:pt x="1196324" y="12292012"/>
                    <a:pt x="1035036" y="12074296"/>
                    <a:pt x="1035036" y="11807780"/>
                  </a:cubicBezTo>
                  <a:cubicBezTo>
                    <a:pt x="1035036" y="11807780"/>
                    <a:pt x="1035036" y="11807780"/>
                    <a:pt x="1035036" y="8155392"/>
                  </a:cubicBezTo>
                  <a:cubicBezTo>
                    <a:pt x="1035036" y="7888878"/>
                    <a:pt x="1155064" y="7667406"/>
                    <a:pt x="1338857" y="7423414"/>
                  </a:cubicBezTo>
                  <a:cubicBezTo>
                    <a:pt x="1338857" y="7423414"/>
                    <a:pt x="1338857" y="7423414"/>
                    <a:pt x="5959945" y="2314575"/>
                  </a:cubicBezTo>
                  <a:close/>
                  <a:moveTo>
                    <a:pt x="9241337" y="1339850"/>
                  </a:moveTo>
                  <a:cubicBezTo>
                    <a:pt x="10461097" y="1339850"/>
                    <a:pt x="10461097" y="1339850"/>
                    <a:pt x="10461097" y="1339850"/>
                  </a:cubicBezTo>
                  <a:cubicBezTo>
                    <a:pt x="10660013" y="1339850"/>
                    <a:pt x="10825149" y="1504986"/>
                    <a:pt x="10825149" y="1703900"/>
                  </a:cubicBezTo>
                  <a:cubicBezTo>
                    <a:pt x="10825149" y="4627564"/>
                    <a:pt x="10825149" y="4627564"/>
                    <a:pt x="10825149" y="4627564"/>
                  </a:cubicBezTo>
                  <a:lnTo>
                    <a:pt x="8877285" y="2315655"/>
                  </a:lnTo>
                  <a:cubicBezTo>
                    <a:pt x="8877285" y="1703900"/>
                    <a:pt x="8877285" y="1703900"/>
                    <a:pt x="8877285" y="1703900"/>
                  </a:cubicBezTo>
                  <a:cubicBezTo>
                    <a:pt x="8877285" y="1504986"/>
                    <a:pt x="9042423" y="1339850"/>
                    <a:pt x="9241337" y="1339850"/>
                  </a:cubicBezTo>
                  <a:close/>
                  <a:moveTo>
                    <a:pt x="5959749" y="0"/>
                  </a:moveTo>
                  <a:cubicBezTo>
                    <a:pt x="6136033" y="0"/>
                    <a:pt x="6301067" y="75059"/>
                    <a:pt x="6417339" y="206411"/>
                  </a:cubicBezTo>
                  <a:cubicBezTo>
                    <a:pt x="11765905" y="6293672"/>
                    <a:pt x="11765905" y="6293672"/>
                    <a:pt x="11765905" y="6293672"/>
                  </a:cubicBezTo>
                  <a:cubicBezTo>
                    <a:pt x="11987197" y="6545118"/>
                    <a:pt x="11964693" y="6927916"/>
                    <a:pt x="11713393" y="7149340"/>
                  </a:cubicBezTo>
                  <a:cubicBezTo>
                    <a:pt x="11597121" y="7250668"/>
                    <a:pt x="11454593" y="7303210"/>
                    <a:pt x="11312065" y="7303210"/>
                  </a:cubicBezTo>
                  <a:cubicBezTo>
                    <a:pt x="11143281" y="7303210"/>
                    <a:pt x="10974497" y="7231904"/>
                    <a:pt x="10854473" y="7096800"/>
                  </a:cubicBezTo>
                  <a:cubicBezTo>
                    <a:pt x="5959749" y="1531197"/>
                    <a:pt x="5959749" y="1531197"/>
                    <a:pt x="5959749" y="1531197"/>
                  </a:cubicBezTo>
                  <a:cubicBezTo>
                    <a:pt x="1065024" y="7096800"/>
                    <a:pt x="1065024" y="7096800"/>
                    <a:pt x="1065024" y="7096800"/>
                  </a:cubicBezTo>
                  <a:cubicBezTo>
                    <a:pt x="843730" y="7348246"/>
                    <a:pt x="461154" y="7370764"/>
                    <a:pt x="206103" y="7149340"/>
                  </a:cubicBezTo>
                  <a:cubicBezTo>
                    <a:pt x="-45197" y="6927916"/>
                    <a:pt x="-71452" y="6545118"/>
                    <a:pt x="153593" y="6293672"/>
                  </a:cubicBezTo>
                  <a:cubicBezTo>
                    <a:pt x="5502157" y="206411"/>
                    <a:pt x="5502157" y="206411"/>
                    <a:pt x="5502157" y="206411"/>
                  </a:cubicBezTo>
                  <a:cubicBezTo>
                    <a:pt x="5618431" y="75059"/>
                    <a:pt x="5783463" y="0"/>
                    <a:pt x="5959749" y="0"/>
                  </a:cubicBez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0" name="文本框 20"/>
          <p:cNvSpPr txBox="1"/>
          <p:nvPr/>
        </p:nvSpPr>
        <p:spPr>
          <a:xfrm flipH="1">
            <a:off x="2558231" y="2791774"/>
            <a:ext cx="1434659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33"/>
          <p:cNvSpPr txBox="1"/>
          <p:nvPr/>
        </p:nvSpPr>
        <p:spPr>
          <a:xfrm flipH="1">
            <a:off x="5424983" y="1701104"/>
            <a:ext cx="2588913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22"/>
          <p:cNvSpPr txBox="1"/>
          <p:nvPr/>
        </p:nvSpPr>
        <p:spPr>
          <a:xfrm flipH="1">
            <a:off x="5424985" y="2108733"/>
            <a:ext cx="3957554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3" name="文本框 8"/>
          <p:cNvSpPr txBox="1"/>
          <p:nvPr/>
        </p:nvSpPr>
        <p:spPr>
          <a:xfrm flipH="1">
            <a:off x="5424983" y="2950518"/>
            <a:ext cx="2588913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文本框 22"/>
          <p:cNvSpPr txBox="1"/>
          <p:nvPr/>
        </p:nvSpPr>
        <p:spPr>
          <a:xfrm flipH="1">
            <a:off x="5424985" y="3358148"/>
            <a:ext cx="3957554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5" name="文本框 11"/>
          <p:cNvSpPr txBox="1"/>
          <p:nvPr/>
        </p:nvSpPr>
        <p:spPr>
          <a:xfrm flipH="1">
            <a:off x="5424983" y="4170116"/>
            <a:ext cx="2588913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22"/>
          <p:cNvSpPr txBox="1"/>
          <p:nvPr/>
        </p:nvSpPr>
        <p:spPr>
          <a:xfrm flipH="1">
            <a:off x="5424985" y="4577745"/>
            <a:ext cx="3957554" cy="60939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194568" y="1689186"/>
            <a:ext cx="1069822" cy="10800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10194568" y="2917498"/>
            <a:ext cx="1069822" cy="1080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10194568" y="4155749"/>
            <a:ext cx="1069822" cy="10800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0" name="Freeform 72"/>
          <p:cNvSpPr>
            <a:spLocks noEditPoints="1"/>
          </p:cNvSpPr>
          <p:nvPr/>
        </p:nvSpPr>
        <p:spPr>
          <a:xfrm>
            <a:off x="10352847" y="3044586"/>
            <a:ext cx="753265" cy="740098"/>
          </a:xfrm>
          <a:custGeom>
            <a:avLst/>
            <a:gdLst/>
            <a:ahLst/>
            <a:cxnLst>
              <a:cxn ang="0">
                <a:pos x="174939" y="317818"/>
              </a:cxn>
              <a:cxn ang="0">
                <a:pos x="189934" y="330200"/>
              </a:cxn>
              <a:cxn ang="0">
                <a:pos x="204929" y="330200"/>
              </a:cxn>
              <a:cxn ang="0">
                <a:pos x="214925" y="326073"/>
              </a:cxn>
              <a:cxn ang="0">
                <a:pos x="224922" y="309563"/>
              </a:cxn>
              <a:cxn ang="0">
                <a:pos x="224922" y="309563"/>
              </a:cxn>
              <a:cxn ang="0">
                <a:pos x="224922" y="193993"/>
              </a:cxn>
              <a:cxn ang="0">
                <a:pos x="144950" y="214630"/>
              </a:cxn>
              <a:cxn ang="0">
                <a:pos x="0" y="214630"/>
              </a:cxn>
              <a:cxn ang="0">
                <a:pos x="214925" y="24765"/>
              </a:cxn>
              <a:cxn ang="0">
                <a:pos x="224922" y="0"/>
              </a:cxn>
              <a:cxn ang="0">
                <a:pos x="274905" y="0"/>
              </a:cxn>
              <a:cxn ang="0">
                <a:pos x="279903" y="24765"/>
              </a:cxn>
              <a:cxn ang="0">
                <a:pos x="504825" y="214630"/>
              </a:cxn>
              <a:cxn ang="0">
                <a:pos x="354877" y="214630"/>
              </a:cxn>
              <a:cxn ang="0">
                <a:pos x="279903" y="193993"/>
              </a:cxn>
              <a:cxn ang="0">
                <a:pos x="279903" y="309563"/>
              </a:cxn>
              <a:cxn ang="0">
                <a:pos x="279903" y="309563"/>
              </a:cxn>
              <a:cxn ang="0">
                <a:pos x="244915" y="363220"/>
              </a:cxn>
              <a:cxn ang="0">
                <a:pos x="209927" y="371475"/>
              </a:cxn>
              <a:cxn ang="0">
                <a:pos x="174939" y="367348"/>
              </a:cxn>
              <a:cxn ang="0">
                <a:pos x="124957" y="326073"/>
              </a:cxn>
              <a:cxn ang="0">
                <a:pos x="174939" y="317818"/>
              </a:cxn>
              <a:cxn ang="0">
                <a:pos x="354877" y="177483"/>
              </a:cxn>
              <a:cxn ang="0">
                <a:pos x="394863" y="169228"/>
              </a:cxn>
              <a:cxn ang="0">
                <a:pos x="284901" y="53658"/>
              </a:cxn>
              <a:cxn ang="0">
                <a:pos x="354877" y="177483"/>
              </a:cxn>
              <a:cxn ang="0">
                <a:pos x="49983" y="165100"/>
              </a:cxn>
              <a:cxn ang="0">
                <a:pos x="99965" y="160973"/>
              </a:cxn>
              <a:cxn ang="0">
                <a:pos x="159945" y="66040"/>
              </a:cxn>
              <a:cxn ang="0">
                <a:pos x="49983" y="165100"/>
              </a:cxn>
            </a:cxnLst>
            <a:rect l="0" t="0" r="0" b="0"/>
            <a:pathLst>
              <a:path w="101" h="90">
                <a:moveTo>
                  <a:pt x="35" y="77"/>
                </a:moveTo>
                <a:cubicBezTo>
                  <a:pt x="36" y="78"/>
                  <a:pt x="37" y="79"/>
                  <a:pt x="38" y="80"/>
                </a:cubicBezTo>
                <a:cubicBezTo>
                  <a:pt x="39" y="80"/>
                  <a:pt x="40" y="80"/>
                  <a:pt x="41" y="80"/>
                </a:cubicBezTo>
                <a:cubicBezTo>
                  <a:pt x="42" y="80"/>
                  <a:pt x="43" y="80"/>
                  <a:pt x="43" y="79"/>
                </a:cubicBezTo>
                <a:cubicBezTo>
                  <a:pt x="44" y="78"/>
                  <a:pt x="45" y="77"/>
                  <a:pt x="45" y="75"/>
                </a:cubicBezTo>
                <a:cubicBezTo>
                  <a:pt x="45" y="75"/>
                  <a:pt x="45" y="75"/>
                  <a:pt x="45" y="75"/>
                </a:cubicBezTo>
                <a:cubicBezTo>
                  <a:pt x="45" y="47"/>
                  <a:pt x="45" y="47"/>
                  <a:pt x="45" y="47"/>
                </a:cubicBezTo>
                <a:cubicBezTo>
                  <a:pt x="38" y="47"/>
                  <a:pt x="34" y="49"/>
                  <a:pt x="29" y="52"/>
                </a:cubicBezTo>
                <a:cubicBezTo>
                  <a:pt x="18" y="47"/>
                  <a:pt x="8" y="47"/>
                  <a:pt x="0" y="52"/>
                </a:cubicBezTo>
                <a:cubicBezTo>
                  <a:pt x="2" y="26"/>
                  <a:pt x="16" y="9"/>
                  <a:pt x="43" y="6"/>
                </a:cubicBezTo>
                <a:cubicBezTo>
                  <a:pt x="45" y="0"/>
                  <a:pt x="45" y="0"/>
                  <a:pt x="4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6"/>
                  <a:pt x="56" y="6"/>
                  <a:pt x="56" y="6"/>
                </a:cubicBezTo>
                <a:cubicBezTo>
                  <a:pt x="84" y="9"/>
                  <a:pt x="98" y="26"/>
                  <a:pt x="101" y="52"/>
                </a:cubicBezTo>
                <a:cubicBezTo>
                  <a:pt x="92" y="47"/>
                  <a:pt x="82" y="47"/>
                  <a:pt x="71" y="52"/>
                </a:cubicBezTo>
                <a:cubicBezTo>
                  <a:pt x="67" y="49"/>
                  <a:pt x="62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5" y="81"/>
                  <a:pt x="53" y="85"/>
                  <a:pt x="49" y="88"/>
                </a:cubicBezTo>
                <a:cubicBezTo>
                  <a:pt x="47" y="89"/>
                  <a:pt x="44" y="90"/>
                  <a:pt x="42" y="90"/>
                </a:cubicBezTo>
                <a:cubicBezTo>
                  <a:pt x="40" y="90"/>
                  <a:pt x="37" y="90"/>
                  <a:pt x="35" y="89"/>
                </a:cubicBezTo>
                <a:cubicBezTo>
                  <a:pt x="30" y="88"/>
                  <a:pt x="26" y="84"/>
                  <a:pt x="25" y="79"/>
                </a:cubicBezTo>
                <a:cubicBezTo>
                  <a:pt x="35" y="77"/>
                  <a:pt x="35" y="77"/>
                  <a:pt x="35" y="77"/>
                </a:cubicBezTo>
                <a:close/>
                <a:moveTo>
                  <a:pt x="71" y="43"/>
                </a:moveTo>
                <a:cubicBezTo>
                  <a:pt x="74" y="42"/>
                  <a:pt x="76" y="42"/>
                  <a:pt x="79" y="41"/>
                </a:cubicBezTo>
                <a:cubicBezTo>
                  <a:pt x="77" y="23"/>
                  <a:pt x="68" y="16"/>
                  <a:pt x="57" y="13"/>
                </a:cubicBezTo>
                <a:cubicBezTo>
                  <a:pt x="67" y="20"/>
                  <a:pt x="73" y="29"/>
                  <a:pt x="71" y="43"/>
                </a:cubicBezTo>
                <a:close/>
                <a:moveTo>
                  <a:pt x="10" y="40"/>
                </a:moveTo>
                <a:cubicBezTo>
                  <a:pt x="13" y="40"/>
                  <a:pt x="16" y="40"/>
                  <a:pt x="20" y="39"/>
                </a:cubicBezTo>
                <a:cubicBezTo>
                  <a:pt x="24" y="31"/>
                  <a:pt x="28" y="24"/>
                  <a:pt x="32" y="16"/>
                </a:cubicBezTo>
                <a:cubicBezTo>
                  <a:pt x="20" y="19"/>
                  <a:pt x="13" y="28"/>
                  <a:pt x="10" y="4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1" name="Freeform 41"/>
          <p:cNvSpPr>
            <a:spLocks noEditPoints="1"/>
          </p:cNvSpPr>
          <p:nvPr/>
        </p:nvSpPr>
        <p:spPr>
          <a:xfrm>
            <a:off x="10313620" y="4379949"/>
            <a:ext cx="831718" cy="672617"/>
          </a:xfrm>
          <a:custGeom>
            <a:avLst/>
            <a:gdLst/>
            <a:ahLst/>
            <a:cxnLst>
              <a:cxn ang="0">
                <a:pos x="259443" y="57557"/>
              </a:cxn>
              <a:cxn ang="0">
                <a:pos x="419100" y="189116"/>
              </a:cxn>
              <a:cxn ang="0">
                <a:pos x="419100" y="205561"/>
              </a:cxn>
              <a:cxn ang="0">
                <a:pos x="359229" y="222006"/>
              </a:cxn>
              <a:cxn ang="0">
                <a:pos x="304346" y="226117"/>
              </a:cxn>
              <a:cxn ang="0">
                <a:pos x="279400" y="213783"/>
              </a:cxn>
              <a:cxn ang="0">
                <a:pos x="244475" y="213783"/>
              </a:cxn>
              <a:cxn ang="0">
                <a:pos x="214539" y="238451"/>
              </a:cxn>
              <a:cxn ang="0">
                <a:pos x="214539" y="238451"/>
              </a:cxn>
              <a:cxn ang="0">
                <a:pos x="244475" y="263118"/>
              </a:cxn>
              <a:cxn ang="0">
                <a:pos x="279400" y="263118"/>
              </a:cxn>
              <a:cxn ang="0">
                <a:pos x="304346" y="246673"/>
              </a:cxn>
              <a:cxn ang="0">
                <a:pos x="364218" y="242562"/>
              </a:cxn>
              <a:cxn ang="0">
                <a:pos x="409121" y="230228"/>
              </a:cxn>
              <a:cxn ang="0">
                <a:pos x="259443" y="320675"/>
              </a:cxn>
              <a:cxn ang="0">
                <a:pos x="99786" y="189116"/>
              </a:cxn>
              <a:cxn ang="0">
                <a:pos x="259443" y="57557"/>
              </a:cxn>
              <a:cxn ang="0">
                <a:pos x="259443" y="0"/>
              </a:cxn>
              <a:cxn ang="0">
                <a:pos x="99786" y="57557"/>
              </a:cxn>
              <a:cxn ang="0">
                <a:pos x="39914" y="135670"/>
              </a:cxn>
              <a:cxn ang="0">
                <a:pos x="29936" y="135670"/>
              </a:cxn>
              <a:cxn ang="0">
                <a:pos x="0" y="164449"/>
              </a:cxn>
              <a:cxn ang="0">
                <a:pos x="0" y="209672"/>
              </a:cxn>
              <a:cxn ang="0">
                <a:pos x="29936" y="234339"/>
              </a:cxn>
              <a:cxn ang="0">
                <a:pos x="74839" y="234339"/>
              </a:cxn>
              <a:cxn ang="0">
                <a:pos x="74839" y="139781"/>
              </a:cxn>
              <a:cxn ang="0">
                <a:pos x="124732" y="78113"/>
              </a:cxn>
              <a:cxn ang="0">
                <a:pos x="259443" y="28779"/>
              </a:cxn>
              <a:cxn ang="0">
                <a:pos x="399143" y="78113"/>
              </a:cxn>
              <a:cxn ang="0">
                <a:pos x="444046" y="135670"/>
              </a:cxn>
              <a:cxn ang="0">
                <a:pos x="444046" y="234339"/>
              </a:cxn>
              <a:cxn ang="0">
                <a:pos x="488950" y="234339"/>
              </a:cxn>
              <a:cxn ang="0">
                <a:pos x="523875" y="209672"/>
              </a:cxn>
              <a:cxn ang="0">
                <a:pos x="523875" y="164449"/>
              </a:cxn>
              <a:cxn ang="0">
                <a:pos x="488950" y="135670"/>
              </a:cxn>
              <a:cxn ang="0">
                <a:pos x="478971" y="135670"/>
              </a:cxn>
              <a:cxn ang="0">
                <a:pos x="424089" y="57557"/>
              </a:cxn>
              <a:cxn ang="0">
                <a:pos x="259443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2" name="Freeform 101"/>
          <p:cNvSpPr/>
          <p:nvPr/>
        </p:nvSpPr>
        <p:spPr>
          <a:xfrm>
            <a:off x="10312797" y="1733373"/>
            <a:ext cx="833364" cy="769175"/>
          </a:xfrm>
          <a:custGeom>
            <a:avLst/>
            <a:gdLst/>
            <a:ahLst/>
            <a:cxnLst>
              <a:cxn ang="0">
                <a:pos x="130175" y="101925"/>
              </a:cxn>
              <a:cxn ang="0">
                <a:pos x="255344" y="101925"/>
              </a:cxn>
              <a:cxn ang="0">
                <a:pos x="265357" y="85617"/>
              </a:cxn>
              <a:cxn ang="0">
                <a:pos x="245330" y="61155"/>
              </a:cxn>
              <a:cxn ang="0">
                <a:pos x="250337" y="12231"/>
              </a:cxn>
              <a:cxn ang="0">
                <a:pos x="290391" y="0"/>
              </a:cxn>
              <a:cxn ang="0">
                <a:pos x="335451" y="12231"/>
              </a:cxn>
              <a:cxn ang="0">
                <a:pos x="340458" y="61155"/>
              </a:cxn>
              <a:cxn ang="0">
                <a:pos x="320431" y="85617"/>
              </a:cxn>
              <a:cxn ang="0">
                <a:pos x="325438" y="101925"/>
              </a:cxn>
              <a:cxn ang="0">
                <a:pos x="455613" y="101925"/>
              </a:cxn>
              <a:cxn ang="0">
                <a:pos x="455613" y="199772"/>
              </a:cxn>
              <a:cxn ang="0">
                <a:pos x="435586" y="207926"/>
              </a:cxn>
              <a:cxn ang="0">
                <a:pos x="405546" y="191618"/>
              </a:cxn>
              <a:cxn ang="0">
                <a:pos x="350472" y="195695"/>
              </a:cxn>
              <a:cxn ang="0">
                <a:pos x="335451" y="228311"/>
              </a:cxn>
              <a:cxn ang="0">
                <a:pos x="350472" y="260927"/>
              </a:cxn>
              <a:cxn ang="0">
                <a:pos x="405546" y="265004"/>
              </a:cxn>
              <a:cxn ang="0">
                <a:pos x="435586" y="248696"/>
              </a:cxn>
              <a:cxn ang="0">
                <a:pos x="455613" y="252773"/>
              </a:cxn>
              <a:cxn ang="0">
                <a:pos x="455613" y="358775"/>
              </a:cxn>
              <a:cxn ang="0">
                <a:pos x="320431" y="358775"/>
              </a:cxn>
              <a:cxn ang="0">
                <a:pos x="315424" y="346544"/>
              </a:cxn>
              <a:cxn ang="0">
                <a:pos x="335451" y="322082"/>
              </a:cxn>
              <a:cxn ang="0">
                <a:pos x="330445" y="277235"/>
              </a:cxn>
              <a:cxn ang="0">
                <a:pos x="290391" y="269081"/>
              </a:cxn>
              <a:cxn ang="0">
                <a:pos x="250337" y="277235"/>
              </a:cxn>
              <a:cxn ang="0">
                <a:pos x="245330" y="322082"/>
              </a:cxn>
              <a:cxn ang="0">
                <a:pos x="265357" y="346544"/>
              </a:cxn>
              <a:cxn ang="0">
                <a:pos x="255344" y="358775"/>
              </a:cxn>
              <a:cxn ang="0">
                <a:pos x="130175" y="358775"/>
              </a:cxn>
              <a:cxn ang="0">
                <a:pos x="130175" y="260927"/>
              </a:cxn>
              <a:cxn ang="0">
                <a:pos x="110148" y="252773"/>
              </a:cxn>
              <a:cxn ang="0">
                <a:pos x="80108" y="273158"/>
              </a:cxn>
              <a:cxn ang="0">
                <a:pos x="20027" y="265004"/>
              </a:cxn>
              <a:cxn ang="0">
                <a:pos x="5007" y="232388"/>
              </a:cxn>
              <a:cxn ang="0">
                <a:pos x="20027" y="195695"/>
              </a:cxn>
              <a:cxn ang="0">
                <a:pos x="80108" y="191618"/>
              </a:cxn>
              <a:cxn ang="0">
                <a:pos x="110148" y="207926"/>
              </a:cxn>
              <a:cxn ang="0">
                <a:pos x="130175" y="199772"/>
              </a:cxn>
              <a:cxn ang="0">
                <a:pos x="130175" y="101925"/>
              </a:cxn>
            </a:cxnLst>
            <a:rect l="0" t="0" r="0" b="0"/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3" name="圈箭头"/>
          <p:cNvSpPr/>
          <p:nvPr/>
        </p:nvSpPr>
        <p:spPr>
          <a:xfrm flipH="1">
            <a:off x="9628385" y="1970479"/>
            <a:ext cx="431221" cy="431221"/>
          </a:xfrm>
          <a:custGeom>
            <a:avLst/>
            <a:gdLst>
              <a:gd name="connsiteX0" fmla="*/ 363514 w 648072"/>
              <a:gd name="connsiteY0" fmla="*/ 144016 h 648072"/>
              <a:gd name="connsiteX1" fmla="*/ 363514 w 648072"/>
              <a:gd name="connsiteY1" fmla="*/ 234026 h 648072"/>
              <a:gd name="connsiteX2" fmla="*/ 104538 w 648072"/>
              <a:gd name="connsiteY2" fmla="*/ 234026 h 648072"/>
              <a:gd name="connsiteX3" fmla="*/ 104538 w 648072"/>
              <a:gd name="connsiteY3" fmla="*/ 414046 h 648072"/>
              <a:gd name="connsiteX4" fmla="*/ 363514 w 648072"/>
              <a:gd name="connsiteY4" fmla="*/ 414046 h 648072"/>
              <a:gd name="connsiteX5" fmla="*/ 363514 w 648072"/>
              <a:gd name="connsiteY5" fmla="*/ 504056 h 648072"/>
              <a:gd name="connsiteX6" fmla="*/ 543534 w 648072"/>
              <a:gd name="connsiteY6" fmla="*/ 324036 h 648072"/>
              <a:gd name="connsiteX7" fmla="*/ 324036 w 648072"/>
              <a:gd name="connsiteY7" fmla="*/ 0 h 648072"/>
              <a:gd name="connsiteX8" fmla="*/ 648072 w 648072"/>
              <a:gd name="connsiteY8" fmla="*/ 324036 h 648072"/>
              <a:gd name="connsiteX9" fmla="*/ 324036 w 648072"/>
              <a:gd name="connsiteY9" fmla="*/ 648072 h 648072"/>
              <a:gd name="connsiteX10" fmla="*/ 0 w 648072"/>
              <a:gd name="connsiteY10" fmla="*/ 324036 h 648072"/>
              <a:gd name="connsiteX11" fmla="*/ 324036 w 648072"/>
              <a:gd name="connsiteY11" fmla="*/ 0 h 6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8072" h="648072">
                <a:moveTo>
                  <a:pt x="363514" y="144016"/>
                </a:moveTo>
                <a:lnTo>
                  <a:pt x="363514" y="234026"/>
                </a:lnTo>
                <a:lnTo>
                  <a:pt x="104538" y="234026"/>
                </a:lnTo>
                <a:lnTo>
                  <a:pt x="104538" y="414046"/>
                </a:lnTo>
                <a:lnTo>
                  <a:pt x="363514" y="414046"/>
                </a:lnTo>
                <a:lnTo>
                  <a:pt x="363514" y="504056"/>
                </a:lnTo>
                <a:lnTo>
                  <a:pt x="543534" y="324036"/>
                </a:lnTo>
                <a:close/>
                <a:moveTo>
                  <a:pt x="324036" y="0"/>
                </a:moveTo>
                <a:cubicBezTo>
                  <a:pt x="502996" y="0"/>
                  <a:pt x="648072" y="145076"/>
                  <a:pt x="648072" y="324036"/>
                </a:cubicBezTo>
                <a:cubicBezTo>
                  <a:pt x="648072" y="502996"/>
                  <a:pt x="502996" y="648072"/>
                  <a:pt x="324036" y="648072"/>
                </a:cubicBezTo>
                <a:cubicBezTo>
                  <a:pt x="145076" y="648072"/>
                  <a:pt x="0" y="502996"/>
                  <a:pt x="0" y="324036"/>
                </a:cubicBezTo>
                <a:cubicBezTo>
                  <a:pt x="0" y="145076"/>
                  <a:pt x="145076" y="0"/>
                  <a:pt x="324036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圈箭头"/>
          <p:cNvSpPr/>
          <p:nvPr/>
        </p:nvSpPr>
        <p:spPr>
          <a:xfrm flipH="1">
            <a:off x="9628385" y="3211473"/>
            <a:ext cx="431221" cy="431221"/>
          </a:xfrm>
          <a:custGeom>
            <a:avLst/>
            <a:gdLst>
              <a:gd name="connsiteX0" fmla="*/ 363514 w 648072"/>
              <a:gd name="connsiteY0" fmla="*/ 144016 h 648072"/>
              <a:gd name="connsiteX1" fmla="*/ 363514 w 648072"/>
              <a:gd name="connsiteY1" fmla="*/ 234026 h 648072"/>
              <a:gd name="connsiteX2" fmla="*/ 104538 w 648072"/>
              <a:gd name="connsiteY2" fmla="*/ 234026 h 648072"/>
              <a:gd name="connsiteX3" fmla="*/ 104538 w 648072"/>
              <a:gd name="connsiteY3" fmla="*/ 414046 h 648072"/>
              <a:gd name="connsiteX4" fmla="*/ 363514 w 648072"/>
              <a:gd name="connsiteY4" fmla="*/ 414046 h 648072"/>
              <a:gd name="connsiteX5" fmla="*/ 363514 w 648072"/>
              <a:gd name="connsiteY5" fmla="*/ 504056 h 648072"/>
              <a:gd name="connsiteX6" fmla="*/ 543534 w 648072"/>
              <a:gd name="connsiteY6" fmla="*/ 324036 h 648072"/>
              <a:gd name="connsiteX7" fmla="*/ 324036 w 648072"/>
              <a:gd name="connsiteY7" fmla="*/ 0 h 648072"/>
              <a:gd name="connsiteX8" fmla="*/ 648072 w 648072"/>
              <a:gd name="connsiteY8" fmla="*/ 324036 h 648072"/>
              <a:gd name="connsiteX9" fmla="*/ 324036 w 648072"/>
              <a:gd name="connsiteY9" fmla="*/ 648072 h 648072"/>
              <a:gd name="connsiteX10" fmla="*/ 0 w 648072"/>
              <a:gd name="connsiteY10" fmla="*/ 324036 h 648072"/>
              <a:gd name="connsiteX11" fmla="*/ 324036 w 648072"/>
              <a:gd name="connsiteY11" fmla="*/ 0 h 6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8072" h="648072">
                <a:moveTo>
                  <a:pt x="363514" y="144016"/>
                </a:moveTo>
                <a:lnTo>
                  <a:pt x="363514" y="234026"/>
                </a:lnTo>
                <a:lnTo>
                  <a:pt x="104538" y="234026"/>
                </a:lnTo>
                <a:lnTo>
                  <a:pt x="104538" y="414046"/>
                </a:lnTo>
                <a:lnTo>
                  <a:pt x="363514" y="414046"/>
                </a:lnTo>
                <a:lnTo>
                  <a:pt x="363514" y="504056"/>
                </a:lnTo>
                <a:lnTo>
                  <a:pt x="543534" y="324036"/>
                </a:lnTo>
                <a:close/>
                <a:moveTo>
                  <a:pt x="324036" y="0"/>
                </a:moveTo>
                <a:cubicBezTo>
                  <a:pt x="502996" y="0"/>
                  <a:pt x="648072" y="145076"/>
                  <a:pt x="648072" y="324036"/>
                </a:cubicBezTo>
                <a:cubicBezTo>
                  <a:pt x="648072" y="502996"/>
                  <a:pt x="502996" y="648072"/>
                  <a:pt x="324036" y="648072"/>
                </a:cubicBezTo>
                <a:cubicBezTo>
                  <a:pt x="145076" y="648072"/>
                  <a:pt x="0" y="502996"/>
                  <a:pt x="0" y="324036"/>
                </a:cubicBezTo>
                <a:cubicBezTo>
                  <a:pt x="0" y="145076"/>
                  <a:pt x="145076" y="0"/>
                  <a:pt x="324036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圈箭头"/>
          <p:cNvSpPr/>
          <p:nvPr/>
        </p:nvSpPr>
        <p:spPr>
          <a:xfrm flipH="1">
            <a:off x="9628385" y="4446981"/>
            <a:ext cx="431221" cy="431221"/>
          </a:xfrm>
          <a:custGeom>
            <a:avLst/>
            <a:gdLst>
              <a:gd name="connsiteX0" fmla="*/ 363514 w 648072"/>
              <a:gd name="connsiteY0" fmla="*/ 144016 h 648072"/>
              <a:gd name="connsiteX1" fmla="*/ 363514 w 648072"/>
              <a:gd name="connsiteY1" fmla="*/ 234026 h 648072"/>
              <a:gd name="connsiteX2" fmla="*/ 104538 w 648072"/>
              <a:gd name="connsiteY2" fmla="*/ 234026 h 648072"/>
              <a:gd name="connsiteX3" fmla="*/ 104538 w 648072"/>
              <a:gd name="connsiteY3" fmla="*/ 414046 h 648072"/>
              <a:gd name="connsiteX4" fmla="*/ 363514 w 648072"/>
              <a:gd name="connsiteY4" fmla="*/ 414046 h 648072"/>
              <a:gd name="connsiteX5" fmla="*/ 363514 w 648072"/>
              <a:gd name="connsiteY5" fmla="*/ 504056 h 648072"/>
              <a:gd name="connsiteX6" fmla="*/ 543534 w 648072"/>
              <a:gd name="connsiteY6" fmla="*/ 324036 h 648072"/>
              <a:gd name="connsiteX7" fmla="*/ 324036 w 648072"/>
              <a:gd name="connsiteY7" fmla="*/ 0 h 648072"/>
              <a:gd name="connsiteX8" fmla="*/ 648072 w 648072"/>
              <a:gd name="connsiteY8" fmla="*/ 324036 h 648072"/>
              <a:gd name="connsiteX9" fmla="*/ 324036 w 648072"/>
              <a:gd name="connsiteY9" fmla="*/ 648072 h 648072"/>
              <a:gd name="connsiteX10" fmla="*/ 0 w 648072"/>
              <a:gd name="connsiteY10" fmla="*/ 324036 h 648072"/>
              <a:gd name="connsiteX11" fmla="*/ 324036 w 648072"/>
              <a:gd name="connsiteY11" fmla="*/ 0 h 64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8072" h="648072">
                <a:moveTo>
                  <a:pt x="363514" y="144016"/>
                </a:moveTo>
                <a:lnTo>
                  <a:pt x="363514" y="234026"/>
                </a:lnTo>
                <a:lnTo>
                  <a:pt x="104538" y="234026"/>
                </a:lnTo>
                <a:lnTo>
                  <a:pt x="104538" y="414046"/>
                </a:lnTo>
                <a:lnTo>
                  <a:pt x="363514" y="414046"/>
                </a:lnTo>
                <a:lnTo>
                  <a:pt x="363514" y="504056"/>
                </a:lnTo>
                <a:lnTo>
                  <a:pt x="543534" y="324036"/>
                </a:lnTo>
                <a:close/>
                <a:moveTo>
                  <a:pt x="324036" y="0"/>
                </a:moveTo>
                <a:cubicBezTo>
                  <a:pt x="502996" y="0"/>
                  <a:pt x="648072" y="145076"/>
                  <a:pt x="648072" y="324036"/>
                </a:cubicBezTo>
                <a:cubicBezTo>
                  <a:pt x="648072" y="502996"/>
                  <a:pt x="502996" y="648072"/>
                  <a:pt x="324036" y="648072"/>
                </a:cubicBezTo>
                <a:cubicBezTo>
                  <a:pt x="145076" y="648072"/>
                  <a:pt x="0" y="502996"/>
                  <a:pt x="0" y="324036"/>
                </a:cubicBezTo>
                <a:cubicBezTo>
                  <a:pt x="0" y="145076"/>
                  <a:pt x="145076" y="0"/>
                  <a:pt x="324036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6" name="文本框 22"/>
          <p:cNvSpPr txBox="1"/>
          <p:nvPr/>
        </p:nvSpPr>
        <p:spPr>
          <a:xfrm flipH="1">
            <a:off x="2259229" y="3536809"/>
            <a:ext cx="2013461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05533" y="423355"/>
            <a:ext cx="1638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员工福利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6652" y="454132"/>
            <a:ext cx="21531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Employee benefits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对角圆角矩形 1"/>
          <p:cNvSpPr/>
          <p:nvPr/>
        </p:nvSpPr>
        <p:spPr>
          <a:xfrm flipH="1">
            <a:off x="1892935" y="1136985"/>
            <a:ext cx="3996055" cy="1644140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流程图: 离页连接符 34"/>
          <p:cNvSpPr/>
          <p:nvPr/>
        </p:nvSpPr>
        <p:spPr>
          <a:xfrm>
            <a:off x="2037080" y="1053547"/>
            <a:ext cx="1003300" cy="937426"/>
          </a:xfrm>
          <a:prstGeom prst="flowChartOffpageConnecto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文本框 36"/>
          <p:cNvSpPr txBox="1"/>
          <p:nvPr/>
        </p:nvSpPr>
        <p:spPr>
          <a:xfrm flipH="1">
            <a:off x="1709420" y="1141604"/>
            <a:ext cx="162496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32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文本框 31"/>
          <p:cNvSpPr txBox="1"/>
          <p:nvPr/>
        </p:nvSpPr>
        <p:spPr>
          <a:xfrm flipH="1">
            <a:off x="3137535" y="1359153"/>
            <a:ext cx="2103120" cy="330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 flipH="1">
            <a:off x="3137535" y="1679838"/>
            <a:ext cx="2504440" cy="68560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9" name="对角圆角矩形 6"/>
          <p:cNvSpPr/>
          <p:nvPr/>
        </p:nvSpPr>
        <p:spPr>
          <a:xfrm>
            <a:off x="6205855" y="1641135"/>
            <a:ext cx="3996055" cy="1644140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流程图: 离页连接符 39"/>
          <p:cNvSpPr/>
          <p:nvPr/>
        </p:nvSpPr>
        <p:spPr>
          <a:xfrm flipH="1">
            <a:off x="9054465" y="1557696"/>
            <a:ext cx="1003300" cy="937426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文本框 10"/>
          <p:cNvSpPr txBox="1"/>
          <p:nvPr/>
        </p:nvSpPr>
        <p:spPr>
          <a:xfrm>
            <a:off x="8760460" y="1645753"/>
            <a:ext cx="162496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32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11"/>
          <p:cNvSpPr txBox="1"/>
          <p:nvPr/>
        </p:nvSpPr>
        <p:spPr>
          <a:xfrm>
            <a:off x="6854190" y="1863302"/>
            <a:ext cx="2103120" cy="330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22"/>
          <p:cNvSpPr txBox="1"/>
          <p:nvPr/>
        </p:nvSpPr>
        <p:spPr>
          <a:xfrm>
            <a:off x="6452870" y="2183987"/>
            <a:ext cx="2504440" cy="68560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4" name="对角圆角矩形 19"/>
          <p:cNvSpPr/>
          <p:nvPr/>
        </p:nvSpPr>
        <p:spPr>
          <a:xfrm flipH="1">
            <a:off x="2004695" y="2956547"/>
            <a:ext cx="3996055" cy="1644140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流程图: 离页连接符 44"/>
          <p:cNvSpPr/>
          <p:nvPr/>
        </p:nvSpPr>
        <p:spPr>
          <a:xfrm>
            <a:off x="2148840" y="2873108"/>
            <a:ext cx="1003300" cy="937426"/>
          </a:xfrm>
          <a:prstGeom prst="flowChartOffpageConnector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文本框 21"/>
          <p:cNvSpPr txBox="1"/>
          <p:nvPr/>
        </p:nvSpPr>
        <p:spPr>
          <a:xfrm flipH="1">
            <a:off x="1821180" y="2961165"/>
            <a:ext cx="162496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32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文本框 23"/>
          <p:cNvSpPr txBox="1"/>
          <p:nvPr/>
        </p:nvSpPr>
        <p:spPr>
          <a:xfrm flipH="1">
            <a:off x="3249295" y="3178714"/>
            <a:ext cx="2103120" cy="330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22"/>
          <p:cNvSpPr txBox="1"/>
          <p:nvPr/>
        </p:nvSpPr>
        <p:spPr>
          <a:xfrm flipH="1">
            <a:off x="3249295" y="3499399"/>
            <a:ext cx="2504440" cy="68560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9" name="对角圆角矩形 26"/>
          <p:cNvSpPr/>
          <p:nvPr/>
        </p:nvSpPr>
        <p:spPr>
          <a:xfrm>
            <a:off x="6303010" y="3460696"/>
            <a:ext cx="3996055" cy="1644140"/>
          </a:xfrm>
          <a:prstGeom prst="round2DiagRect">
            <a:avLst>
              <a:gd name="adj1" fmla="val 48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0" name="流程图: 离页连接符 49"/>
          <p:cNvSpPr/>
          <p:nvPr/>
        </p:nvSpPr>
        <p:spPr>
          <a:xfrm flipH="1">
            <a:off x="9151620" y="3377258"/>
            <a:ext cx="1003300" cy="937426"/>
          </a:xfrm>
          <a:prstGeom prst="flowChartOffpageConnec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1" name="文本框 28"/>
          <p:cNvSpPr txBox="1"/>
          <p:nvPr/>
        </p:nvSpPr>
        <p:spPr>
          <a:xfrm>
            <a:off x="8857615" y="3465315"/>
            <a:ext cx="1624965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32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文本框 29"/>
          <p:cNvSpPr txBox="1"/>
          <p:nvPr/>
        </p:nvSpPr>
        <p:spPr>
          <a:xfrm>
            <a:off x="6951345" y="3682864"/>
            <a:ext cx="2103120" cy="3307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文本框 22"/>
          <p:cNvSpPr txBox="1"/>
          <p:nvPr/>
        </p:nvSpPr>
        <p:spPr>
          <a:xfrm>
            <a:off x="6550025" y="4003549"/>
            <a:ext cx="2504440" cy="68560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4" name="发芽"/>
          <p:cNvSpPr/>
          <p:nvPr/>
        </p:nvSpPr>
        <p:spPr bwMode="auto">
          <a:xfrm>
            <a:off x="5477193" y="4525542"/>
            <a:ext cx="1252220" cy="1574272"/>
          </a:xfrm>
          <a:custGeom>
            <a:avLst/>
            <a:gdLst>
              <a:gd name="T0" fmla="*/ 704528 w 4844"/>
              <a:gd name="T1" fmla="*/ 1336636 h 6318"/>
              <a:gd name="T2" fmla="*/ 797459 w 4844"/>
              <a:gd name="T3" fmla="*/ 1364677 h 6318"/>
              <a:gd name="T4" fmla="*/ 920563 w 4844"/>
              <a:gd name="T5" fmla="*/ 1365280 h 6318"/>
              <a:gd name="T6" fmla="*/ 1065693 w 4844"/>
              <a:gd name="T7" fmla="*/ 1313720 h 6318"/>
              <a:gd name="T8" fmla="*/ 1188495 w 4844"/>
              <a:gd name="T9" fmla="*/ 1220551 h 6318"/>
              <a:gd name="T10" fmla="*/ 1269961 w 4844"/>
              <a:gd name="T11" fmla="*/ 1130396 h 6318"/>
              <a:gd name="T12" fmla="*/ 1352332 w 4844"/>
              <a:gd name="T13" fmla="*/ 1012502 h 6318"/>
              <a:gd name="T14" fmla="*/ 1443452 w 4844"/>
              <a:gd name="T15" fmla="*/ 845461 h 6318"/>
              <a:gd name="T16" fmla="*/ 1334530 w 4844"/>
              <a:gd name="T17" fmla="*/ 792996 h 6318"/>
              <a:gd name="T18" fmla="*/ 1167676 w 4844"/>
              <a:gd name="T19" fmla="*/ 794805 h 6318"/>
              <a:gd name="T20" fmla="*/ 996598 w 4844"/>
              <a:gd name="T21" fmla="*/ 825259 h 6318"/>
              <a:gd name="T22" fmla="*/ 842416 w 4844"/>
              <a:gd name="T23" fmla="*/ 893704 h 6318"/>
              <a:gd name="T24" fmla="*/ 771813 w 4844"/>
              <a:gd name="T25" fmla="*/ 950389 h 6318"/>
              <a:gd name="T26" fmla="*/ 712674 w 4844"/>
              <a:gd name="T27" fmla="*/ 1023357 h 6318"/>
              <a:gd name="T28" fmla="*/ 668924 w 4844"/>
              <a:gd name="T29" fmla="*/ 1115019 h 6318"/>
              <a:gd name="T30" fmla="*/ 643579 w 4844"/>
              <a:gd name="T31" fmla="*/ 1226883 h 6318"/>
              <a:gd name="T32" fmla="*/ 691554 w 4844"/>
              <a:gd name="T33" fmla="*/ 1710821 h 6318"/>
              <a:gd name="T34" fmla="*/ 604053 w 4844"/>
              <a:gd name="T35" fmla="*/ 1548906 h 6318"/>
              <a:gd name="T36" fmla="*/ 570562 w 4844"/>
              <a:gd name="T37" fmla="*/ 1438549 h 6318"/>
              <a:gd name="T38" fmla="*/ 554571 w 4844"/>
              <a:gd name="T39" fmla="*/ 1314926 h 6318"/>
              <a:gd name="T40" fmla="*/ 561812 w 4844"/>
              <a:gd name="T41" fmla="*/ 1177132 h 6318"/>
              <a:gd name="T42" fmla="*/ 596510 w 4844"/>
              <a:gd name="T43" fmla="*/ 1026372 h 6318"/>
              <a:gd name="T44" fmla="*/ 664097 w 4844"/>
              <a:gd name="T45" fmla="*/ 861743 h 6318"/>
              <a:gd name="T46" fmla="*/ 766683 w 4844"/>
              <a:gd name="T47" fmla="*/ 629271 h 6318"/>
              <a:gd name="T48" fmla="*/ 814054 w 4844"/>
              <a:gd name="T49" fmla="*/ 410368 h 6318"/>
              <a:gd name="T50" fmla="*/ 800778 w 4844"/>
              <a:gd name="T51" fmla="*/ 247246 h 6318"/>
              <a:gd name="T52" fmla="*/ 748278 w 4844"/>
              <a:gd name="T53" fmla="*/ 132367 h 6318"/>
              <a:gd name="T54" fmla="*/ 678580 w 4844"/>
              <a:gd name="T55" fmla="*/ 57892 h 6318"/>
              <a:gd name="T56" fmla="*/ 591984 w 4844"/>
              <a:gd name="T57" fmla="*/ 6935 h 6318"/>
              <a:gd name="T58" fmla="*/ 606769 w 4844"/>
              <a:gd name="T59" fmla="*/ 19900 h 6318"/>
              <a:gd name="T60" fmla="*/ 679183 w 4844"/>
              <a:gd name="T61" fmla="*/ 88044 h 6318"/>
              <a:gd name="T62" fmla="*/ 730175 w 4844"/>
              <a:gd name="T63" fmla="*/ 175786 h 6318"/>
              <a:gd name="T64" fmla="*/ 756425 w 4844"/>
              <a:gd name="T65" fmla="*/ 299710 h 6318"/>
              <a:gd name="T66" fmla="*/ 738019 w 4844"/>
              <a:gd name="T67" fmla="*/ 464340 h 6318"/>
              <a:gd name="T68" fmla="*/ 656252 w 4844"/>
              <a:gd name="T69" fmla="*/ 673594 h 6318"/>
              <a:gd name="T70" fmla="*/ 602243 w 4844"/>
              <a:gd name="T71" fmla="*/ 735104 h 6318"/>
              <a:gd name="T72" fmla="*/ 604657 w 4844"/>
              <a:gd name="T73" fmla="*/ 637714 h 6318"/>
              <a:gd name="T74" fmla="*/ 587459 w 4844"/>
              <a:gd name="T75" fmla="*/ 550273 h 6318"/>
              <a:gd name="T76" fmla="*/ 548536 w 4844"/>
              <a:gd name="T77" fmla="*/ 464642 h 6318"/>
              <a:gd name="T78" fmla="*/ 442027 w 4844"/>
              <a:gd name="T79" fmla="*/ 338305 h 6318"/>
              <a:gd name="T80" fmla="*/ 308665 w 4844"/>
              <a:gd name="T81" fmla="*/ 244231 h 6318"/>
              <a:gd name="T82" fmla="*/ 160518 w 4844"/>
              <a:gd name="T83" fmla="*/ 174278 h 6318"/>
              <a:gd name="T84" fmla="*/ 0 w 4844"/>
              <a:gd name="T85" fmla="*/ 123925 h 6318"/>
              <a:gd name="T86" fmla="*/ 25647 w 4844"/>
              <a:gd name="T87" fmla="*/ 404639 h 6318"/>
              <a:gd name="T88" fmla="*/ 84181 w 4844"/>
              <a:gd name="T89" fmla="*/ 609672 h 6318"/>
              <a:gd name="T90" fmla="*/ 165647 w 4844"/>
              <a:gd name="T91" fmla="*/ 749577 h 6318"/>
              <a:gd name="T92" fmla="*/ 259484 w 4844"/>
              <a:gd name="T93" fmla="*/ 837018 h 6318"/>
              <a:gd name="T94" fmla="*/ 355130 w 4844"/>
              <a:gd name="T95" fmla="*/ 883452 h 6318"/>
              <a:gd name="T96" fmla="*/ 442631 w 4844"/>
              <a:gd name="T97" fmla="*/ 900337 h 6318"/>
              <a:gd name="T98" fmla="*/ 486984 w 4844"/>
              <a:gd name="T99" fmla="*/ 950691 h 6318"/>
              <a:gd name="T100" fmla="*/ 416682 w 4844"/>
              <a:gd name="T101" fmla="*/ 1097229 h 6318"/>
              <a:gd name="T102" fmla="*/ 376251 w 4844"/>
              <a:gd name="T103" fmla="*/ 1234119 h 6318"/>
              <a:gd name="T104" fmla="*/ 360863 w 4844"/>
              <a:gd name="T105" fmla="*/ 1359853 h 6318"/>
              <a:gd name="T106" fmla="*/ 366294 w 4844"/>
              <a:gd name="T107" fmla="*/ 1474430 h 6318"/>
              <a:gd name="T108" fmla="*/ 400993 w 4844"/>
              <a:gd name="T109" fmla="*/ 1619763 h 6318"/>
              <a:gd name="T110" fmla="*/ 421510 w 4844"/>
              <a:gd name="T111" fmla="*/ 1735848 h 6318"/>
              <a:gd name="T112" fmla="*/ 300216 w 4844"/>
              <a:gd name="T113" fmla="*/ 1770522 h 6318"/>
              <a:gd name="T114" fmla="*/ 209699 w 4844"/>
              <a:gd name="T115" fmla="*/ 1820273 h 6318"/>
              <a:gd name="T116" fmla="*/ 158104 w 4844"/>
              <a:gd name="T117" fmla="*/ 1882386 h 6318"/>
              <a:gd name="T118" fmla="*/ 1013193 w 4844"/>
              <a:gd name="T119" fmla="*/ 1873642 h 6318"/>
              <a:gd name="T120" fmla="*/ 952848 w 4844"/>
              <a:gd name="T121" fmla="*/ 1811227 h 6318"/>
              <a:gd name="T122" fmla="*/ 852373 w 4844"/>
              <a:gd name="T123" fmla="*/ 1761778 h 6318"/>
              <a:gd name="T124" fmla="*/ 720218 w 4844"/>
              <a:gd name="T125" fmla="*/ 1730119 h 631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844" h="6318">
                <a:moveTo>
                  <a:pt x="2116" y="4309"/>
                </a:moveTo>
                <a:lnTo>
                  <a:pt x="2116" y="4309"/>
                </a:lnTo>
                <a:lnTo>
                  <a:pt x="2133" y="4322"/>
                </a:lnTo>
                <a:lnTo>
                  <a:pt x="2153" y="4335"/>
                </a:lnTo>
                <a:lnTo>
                  <a:pt x="2181" y="4353"/>
                </a:lnTo>
                <a:lnTo>
                  <a:pt x="2217" y="4374"/>
                </a:lnTo>
                <a:lnTo>
                  <a:pt x="2259" y="4396"/>
                </a:lnTo>
                <a:lnTo>
                  <a:pt x="2308" y="4421"/>
                </a:lnTo>
                <a:lnTo>
                  <a:pt x="2335" y="4433"/>
                </a:lnTo>
                <a:lnTo>
                  <a:pt x="2364" y="4444"/>
                </a:lnTo>
                <a:lnTo>
                  <a:pt x="2393" y="4456"/>
                </a:lnTo>
                <a:lnTo>
                  <a:pt x="2425" y="4468"/>
                </a:lnTo>
                <a:lnTo>
                  <a:pt x="2458" y="4480"/>
                </a:lnTo>
                <a:lnTo>
                  <a:pt x="2492" y="4490"/>
                </a:lnTo>
                <a:lnTo>
                  <a:pt x="2528" y="4500"/>
                </a:lnTo>
                <a:lnTo>
                  <a:pt x="2565" y="4509"/>
                </a:lnTo>
                <a:lnTo>
                  <a:pt x="2604" y="4518"/>
                </a:lnTo>
                <a:lnTo>
                  <a:pt x="2643" y="4526"/>
                </a:lnTo>
                <a:lnTo>
                  <a:pt x="2684" y="4531"/>
                </a:lnTo>
                <a:lnTo>
                  <a:pt x="2726" y="4537"/>
                </a:lnTo>
                <a:lnTo>
                  <a:pt x="2770" y="4540"/>
                </a:lnTo>
                <a:lnTo>
                  <a:pt x="2813" y="4542"/>
                </a:lnTo>
                <a:lnTo>
                  <a:pt x="2859" y="4543"/>
                </a:lnTo>
                <a:lnTo>
                  <a:pt x="2906" y="4542"/>
                </a:lnTo>
                <a:lnTo>
                  <a:pt x="2954" y="4540"/>
                </a:lnTo>
                <a:lnTo>
                  <a:pt x="3002" y="4535"/>
                </a:lnTo>
                <a:lnTo>
                  <a:pt x="3051" y="4528"/>
                </a:lnTo>
                <a:lnTo>
                  <a:pt x="3101" y="4519"/>
                </a:lnTo>
                <a:lnTo>
                  <a:pt x="3152" y="4508"/>
                </a:lnTo>
                <a:lnTo>
                  <a:pt x="3205" y="4494"/>
                </a:lnTo>
                <a:lnTo>
                  <a:pt x="3257" y="4479"/>
                </a:lnTo>
                <a:lnTo>
                  <a:pt x="3311" y="4460"/>
                </a:lnTo>
                <a:lnTo>
                  <a:pt x="3366" y="4439"/>
                </a:lnTo>
                <a:lnTo>
                  <a:pt x="3420" y="4414"/>
                </a:lnTo>
                <a:lnTo>
                  <a:pt x="3476" y="4387"/>
                </a:lnTo>
                <a:lnTo>
                  <a:pt x="3532" y="4357"/>
                </a:lnTo>
                <a:lnTo>
                  <a:pt x="3589" y="4324"/>
                </a:lnTo>
                <a:lnTo>
                  <a:pt x="3646" y="4287"/>
                </a:lnTo>
                <a:lnTo>
                  <a:pt x="3704" y="4247"/>
                </a:lnTo>
                <a:lnTo>
                  <a:pt x="3762" y="4202"/>
                </a:lnTo>
                <a:lnTo>
                  <a:pt x="3821" y="4155"/>
                </a:lnTo>
                <a:lnTo>
                  <a:pt x="3850" y="4130"/>
                </a:lnTo>
                <a:lnTo>
                  <a:pt x="3880" y="4104"/>
                </a:lnTo>
                <a:lnTo>
                  <a:pt x="3909" y="4077"/>
                </a:lnTo>
                <a:lnTo>
                  <a:pt x="3939" y="4048"/>
                </a:lnTo>
                <a:lnTo>
                  <a:pt x="3969" y="4019"/>
                </a:lnTo>
                <a:lnTo>
                  <a:pt x="3998" y="3989"/>
                </a:lnTo>
                <a:lnTo>
                  <a:pt x="4028" y="3959"/>
                </a:lnTo>
                <a:lnTo>
                  <a:pt x="4058" y="3927"/>
                </a:lnTo>
                <a:lnTo>
                  <a:pt x="4088" y="3893"/>
                </a:lnTo>
                <a:lnTo>
                  <a:pt x="4118" y="3859"/>
                </a:lnTo>
                <a:lnTo>
                  <a:pt x="4149" y="3824"/>
                </a:lnTo>
                <a:lnTo>
                  <a:pt x="4179" y="3787"/>
                </a:lnTo>
                <a:lnTo>
                  <a:pt x="4209" y="3749"/>
                </a:lnTo>
                <a:lnTo>
                  <a:pt x="4239" y="3710"/>
                </a:lnTo>
                <a:lnTo>
                  <a:pt x="4269" y="3671"/>
                </a:lnTo>
                <a:lnTo>
                  <a:pt x="4300" y="3630"/>
                </a:lnTo>
                <a:lnTo>
                  <a:pt x="4330" y="3588"/>
                </a:lnTo>
                <a:lnTo>
                  <a:pt x="4361" y="3544"/>
                </a:lnTo>
                <a:lnTo>
                  <a:pt x="4391" y="3500"/>
                </a:lnTo>
                <a:lnTo>
                  <a:pt x="4421" y="3454"/>
                </a:lnTo>
                <a:lnTo>
                  <a:pt x="4451" y="3407"/>
                </a:lnTo>
                <a:lnTo>
                  <a:pt x="4482" y="3358"/>
                </a:lnTo>
                <a:lnTo>
                  <a:pt x="4512" y="3309"/>
                </a:lnTo>
                <a:lnTo>
                  <a:pt x="4542" y="3257"/>
                </a:lnTo>
                <a:lnTo>
                  <a:pt x="4572" y="3206"/>
                </a:lnTo>
                <a:lnTo>
                  <a:pt x="4603" y="3153"/>
                </a:lnTo>
                <a:lnTo>
                  <a:pt x="4633" y="3097"/>
                </a:lnTo>
                <a:lnTo>
                  <a:pt x="4664" y="3041"/>
                </a:lnTo>
                <a:lnTo>
                  <a:pt x="4694" y="2984"/>
                </a:lnTo>
                <a:lnTo>
                  <a:pt x="4724" y="2925"/>
                </a:lnTo>
                <a:lnTo>
                  <a:pt x="4784" y="2804"/>
                </a:lnTo>
                <a:lnTo>
                  <a:pt x="4844" y="2675"/>
                </a:lnTo>
                <a:lnTo>
                  <a:pt x="4813" y="2671"/>
                </a:lnTo>
                <a:lnTo>
                  <a:pt x="4778" y="2665"/>
                </a:lnTo>
                <a:lnTo>
                  <a:pt x="4728" y="2659"/>
                </a:lnTo>
                <a:lnTo>
                  <a:pt x="4667" y="2651"/>
                </a:lnTo>
                <a:lnTo>
                  <a:pt x="4595" y="2643"/>
                </a:lnTo>
                <a:lnTo>
                  <a:pt x="4513" y="2636"/>
                </a:lnTo>
                <a:lnTo>
                  <a:pt x="4423" y="2630"/>
                </a:lnTo>
                <a:lnTo>
                  <a:pt x="4324" y="2625"/>
                </a:lnTo>
                <a:lnTo>
                  <a:pt x="4272" y="2624"/>
                </a:lnTo>
                <a:lnTo>
                  <a:pt x="4219" y="2624"/>
                </a:lnTo>
                <a:lnTo>
                  <a:pt x="4163" y="2624"/>
                </a:lnTo>
                <a:lnTo>
                  <a:pt x="4107" y="2624"/>
                </a:lnTo>
                <a:lnTo>
                  <a:pt x="4049" y="2626"/>
                </a:lnTo>
                <a:lnTo>
                  <a:pt x="3990" y="2628"/>
                </a:lnTo>
                <a:lnTo>
                  <a:pt x="3930" y="2632"/>
                </a:lnTo>
                <a:lnTo>
                  <a:pt x="3870" y="2636"/>
                </a:lnTo>
                <a:lnTo>
                  <a:pt x="3808" y="2642"/>
                </a:lnTo>
                <a:lnTo>
                  <a:pt x="3746" y="2648"/>
                </a:lnTo>
                <a:lnTo>
                  <a:pt x="3683" y="2657"/>
                </a:lnTo>
                <a:lnTo>
                  <a:pt x="3620" y="2666"/>
                </a:lnTo>
                <a:lnTo>
                  <a:pt x="3557" y="2677"/>
                </a:lnTo>
                <a:lnTo>
                  <a:pt x="3494" y="2690"/>
                </a:lnTo>
                <a:lnTo>
                  <a:pt x="3430" y="2704"/>
                </a:lnTo>
                <a:lnTo>
                  <a:pt x="3367" y="2720"/>
                </a:lnTo>
                <a:lnTo>
                  <a:pt x="3303" y="2737"/>
                </a:lnTo>
                <a:lnTo>
                  <a:pt x="3241" y="2756"/>
                </a:lnTo>
                <a:lnTo>
                  <a:pt x="3178" y="2777"/>
                </a:lnTo>
                <a:lnTo>
                  <a:pt x="3117" y="2800"/>
                </a:lnTo>
                <a:lnTo>
                  <a:pt x="3055" y="2825"/>
                </a:lnTo>
                <a:lnTo>
                  <a:pt x="2995" y="2851"/>
                </a:lnTo>
                <a:lnTo>
                  <a:pt x="2936" y="2880"/>
                </a:lnTo>
                <a:lnTo>
                  <a:pt x="2877" y="2913"/>
                </a:lnTo>
                <a:lnTo>
                  <a:pt x="2820" y="2946"/>
                </a:lnTo>
                <a:lnTo>
                  <a:pt x="2792" y="2964"/>
                </a:lnTo>
                <a:lnTo>
                  <a:pt x="2764" y="2982"/>
                </a:lnTo>
                <a:lnTo>
                  <a:pt x="2738" y="3001"/>
                </a:lnTo>
                <a:lnTo>
                  <a:pt x="2711" y="3020"/>
                </a:lnTo>
                <a:lnTo>
                  <a:pt x="2684" y="3041"/>
                </a:lnTo>
                <a:lnTo>
                  <a:pt x="2658" y="3061"/>
                </a:lnTo>
                <a:lnTo>
                  <a:pt x="2632" y="3082"/>
                </a:lnTo>
                <a:lnTo>
                  <a:pt x="2607" y="3105"/>
                </a:lnTo>
                <a:lnTo>
                  <a:pt x="2582" y="3128"/>
                </a:lnTo>
                <a:lnTo>
                  <a:pt x="2558" y="3152"/>
                </a:lnTo>
                <a:lnTo>
                  <a:pt x="2533" y="3175"/>
                </a:lnTo>
                <a:lnTo>
                  <a:pt x="2510" y="3199"/>
                </a:lnTo>
                <a:lnTo>
                  <a:pt x="2488" y="3225"/>
                </a:lnTo>
                <a:lnTo>
                  <a:pt x="2465" y="3252"/>
                </a:lnTo>
                <a:lnTo>
                  <a:pt x="2443" y="3279"/>
                </a:lnTo>
                <a:lnTo>
                  <a:pt x="2422" y="3307"/>
                </a:lnTo>
                <a:lnTo>
                  <a:pt x="2402" y="3334"/>
                </a:lnTo>
                <a:lnTo>
                  <a:pt x="2382" y="3363"/>
                </a:lnTo>
                <a:lnTo>
                  <a:pt x="2362" y="3394"/>
                </a:lnTo>
                <a:lnTo>
                  <a:pt x="2343" y="3424"/>
                </a:lnTo>
                <a:lnTo>
                  <a:pt x="2325" y="3456"/>
                </a:lnTo>
                <a:lnTo>
                  <a:pt x="2307" y="3487"/>
                </a:lnTo>
                <a:lnTo>
                  <a:pt x="2290" y="3521"/>
                </a:lnTo>
                <a:lnTo>
                  <a:pt x="2275" y="3554"/>
                </a:lnTo>
                <a:lnTo>
                  <a:pt x="2259" y="3589"/>
                </a:lnTo>
                <a:lnTo>
                  <a:pt x="2243" y="3624"/>
                </a:lnTo>
                <a:lnTo>
                  <a:pt x="2230" y="3660"/>
                </a:lnTo>
                <a:lnTo>
                  <a:pt x="2217" y="3698"/>
                </a:lnTo>
                <a:lnTo>
                  <a:pt x="2204" y="3736"/>
                </a:lnTo>
                <a:lnTo>
                  <a:pt x="2192" y="3774"/>
                </a:lnTo>
                <a:lnTo>
                  <a:pt x="2181" y="3814"/>
                </a:lnTo>
                <a:lnTo>
                  <a:pt x="2171" y="3854"/>
                </a:lnTo>
                <a:lnTo>
                  <a:pt x="2162" y="3895"/>
                </a:lnTo>
                <a:lnTo>
                  <a:pt x="2153" y="3938"/>
                </a:lnTo>
                <a:lnTo>
                  <a:pt x="2145" y="3981"/>
                </a:lnTo>
                <a:lnTo>
                  <a:pt x="2139" y="4025"/>
                </a:lnTo>
                <a:lnTo>
                  <a:pt x="2133" y="4069"/>
                </a:lnTo>
                <a:lnTo>
                  <a:pt x="2127" y="4116"/>
                </a:lnTo>
                <a:lnTo>
                  <a:pt x="2123" y="4163"/>
                </a:lnTo>
                <a:lnTo>
                  <a:pt x="2121" y="4210"/>
                </a:lnTo>
                <a:lnTo>
                  <a:pt x="2117" y="4259"/>
                </a:lnTo>
                <a:lnTo>
                  <a:pt x="2116" y="4309"/>
                </a:lnTo>
                <a:close/>
                <a:moveTo>
                  <a:pt x="2334" y="5731"/>
                </a:moveTo>
                <a:lnTo>
                  <a:pt x="2334" y="5731"/>
                </a:lnTo>
                <a:lnTo>
                  <a:pt x="2292" y="5674"/>
                </a:lnTo>
                <a:lnTo>
                  <a:pt x="2252" y="5615"/>
                </a:lnTo>
                <a:lnTo>
                  <a:pt x="2213" y="5554"/>
                </a:lnTo>
                <a:lnTo>
                  <a:pt x="2174" y="5489"/>
                </a:lnTo>
                <a:lnTo>
                  <a:pt x="2136" y="5424"/>
                </a:lnTo>
                <a:lnTo>
                  <a:pt x="2101" y="5355"/>
                </a:lnTo>
                <a:lnTo>
                  <a:pt x="2066" y="5285"/>
                </a:lnTo>
                <a:lnTo>
                  <a:pt x="2034" y="5212"/>
                </a:lnTo>
                <a:lnTo>
                  <a:pt x="2017" y="5175"/>
                </a:lnTo>
                <a:lnTo>
                  <a:pt x="2002" y="5137"/>
                </a:lnTo>
                <a:lnTo>
                  <a:pt x="1988" y="5099"/>
                </a:lnTo>
                <a:lnTo>
                  <a:pt x="1973" y="5060"/>
                </a:lnTo>
                <a:lnTo>
                  <a:pt x="1960" y="5020"/>
                </a:lnTo>
                <a:lnTo>
                  <a:pt x="1947" y="4980"/>
                </a:lnTo>
                <a:lnTo>
                  <a:pt x="1934" y="4939"/>
                </a:lnTo>
                <a:lnTo>
                  <a:pt x="1922" y="4898"/>
                </a:lnTo>
                <a:lnTo>
                  <a:pt x="1911" y="4857"/>
                </a:lnTo>
                <a:lnTo>
                  <a:pt x="1901" y="4815"/>
                </a:lnTo>
                <a:lnTo>
                  <a:pt x="1891" y="4771"/>
                </a:lnTo>
                <a:lnTo>
                  <a:pt x="1882" y="4728"/>
                </a:lnTo>
                <a:lnTo>
                  <a:pt x="1874" y="4684"/>
                </a:lnTo>
                <a:lnTo>
                  <a:pt x="1866" y="4639"/>
                </a:lnTo>
                <a:lnTo>
                  <a:pt x="1860" y="4594"/>
                </a:lnTo>
                <a:lnTo>
                  <a:pt x="1854" y="4548"/>
                </a:lnTo>
                <a:lnTo>
                  <a:pt x="1848" y="4502"/>
                </a:lnTo>
                <a:lnTo>
                  <a:pt x="1844" y="4455"/>
                </a:lnTo>
                <a:lnTo>
                  <a:pt x="1841" y="4409"/>
                </a:lnTo>
                <a:lnTo>
                  <a:pt x="1838" y="4361"/>
                </a:lnTo>
                <a:lnTo>
                  <a:pt x="1837" y="4311"/>
                </a:lnTo>
                <a:lnTo>
                  <a:pt x="1836" y="4262"/>
                </a:lnTo>
                <a:lnTo>
                  <a:pt x="1837" y="4213"/>
                </a:lnTo>
                <a:lnTo>
                  <a:pt x="1838" y="4163"/>
                </a:lnTo>
                <a:lnTo>
                  <a:pt x="1841" y="4112"/>
                </a:lnTo>
                <a:lnTo>
                  <a:pt x="1844" y="4061"/>
                </a:lnTo>
                <a:lnTo>
                  <a:pt x="1850" y="4009"/>
                </a:lnTo>
                <a:lnTo>
                  <a:pt x="1855" y="3957"/>
                </a:lnTo>
                <a:lnTo>
                  <a:pt x="1862" y="3904"/>
                </a:lnTo>
                <a:lnTo>
                  <a:pt x="1870" y="3851"/>
                </a:lnTo>
                <a:lnTo>
                  <a:pt x="1879" y="3796"/>
                </a:lnTo>
                <a:lnTo>
                  <a:pt x="1889" y="3742"/>
                </a:lnTo>
                <a:lnTo>
                  <a:pt x="1901" y="3687"/>
                </a:lnTo>
                <a:lnTo>
                  <a:pt x="1913" y="3631"/>
                </a:lnTo>
                <a:lnTo>
                  <a:pt x="1927" y="3575"/>
                </a:lnTo>
                <a:lnTo>
                  <a:pt x="1942" y="3518"/>
                </a:lnTo>
                <a:lnTo>
                  <a:pt x="1959" y="3460"/>
                </a:lnTo>
                <a:lnTo>
                  <a:pt x="1977" y="3404"/>
                </a:lnTo>
                <a:lnTo>
                  <a:pt x="1996" y="3344"/>
                </a:lnTo>
                <a:lnTo>
                  <a:pt x="2017" y="3285"/>
                </a:lnTo>
                <a:lnTo>
                  <a:pt x="2038" y="3226"/>
                </a:lnTo>
                <a:lnTo>
                  <a:pt x="2062" y="3166"/>
                </a:lnTo>
                <a:lnTo>
                  <a:pt x="2086" y="3106"/>
                </a:lnTo>
                <a:lnTo>
                  <a:pt x="2113" y="3044"/>
                </a:lnTo>
                <a:lnTo>
                  <a:pt x="2141" y="2983"/>
                </a:lnTo>
                <a:lnTo>
                  <a:pt x="2170" y="2921"/>
                </a:lnTo>
                <a:lnTo>
                  <a:pt x="2201" y="2858"/>
                </a:lnTo>
                <a:lnTo>
                  <a:pt x="2232" y="2795"/>
                </a:lnTo>
                <a:lnTo>
                  <a:pt x="2288" y="2685"/>
                </a:lnTo>
                <a:lnTo>
                  <a:pt x="2340" y="2579"/>
                </a:lnTo>
                <a:lnTo>
                  <a:pt x="2387" y="2476"/>
                </a:lnTo>
                <a:lnTo>
                  <a:pt x="2432" y="2374"/>
                </a:lnTo>
                <a:lnTo>
                  <a:pt x="2472" y="2276"/>
                </a:lnTo>
                <a:lnTo>
                  <a:pt x="2508" y="2180"/>
                </a:lnTo>
                <a:lnTo>
                  <a:pt x="2541" y="2087"/>
                </a:lnTo>
                <a:lnTo>
                  <a:pt x="2571" y="1996"/>
                </a:lnTo>
                <a:lnTo>
                  <a:pt x="2597" y="1909"/>
                </a:lnTo>
                <a:lnTo>
                  <a:pt x="2620" y="1823"/>
                </a:lnTo>
                <a:lnTo>
                  <a:pt x="2640" y="1741"/>
                </a:lnTo>
                <a:lnTo>
                  <a:pt x="2658" y="1660"/>
                </a:lnTo>
                <a:lnTo>
                  <a:pt x="2672" y="1582"/>
                </a:lnTo>
                <a:lnTo>
                  <a:pt x="2684" y="1506"/>
                </a:lnTo>
                <a:lnTo>
                  <a:pt x="2693" y="1433"/>
                </a:lnTo>
                <a:lnTo>
                  <a:pt x="2698" y="1361"/>
                </a:lnTo>
                <a:lnTo>
                  <a:pt x="2702" y="1293"/>
                </a:lnTo>
                <a:lnTo>
                  <a:pt x="2704" y="1226"/>
                </a:lnTo>
                <a:lnTo>
                  <a:pt x="2703" y="1162"/>
                </a:lnTo>
                <a:lnTo>
                  <a:pt x="2700" y="1100"/>
                </a:lnTo>
                <a:lnTo>
                  <a:pt x="2694" y="1040"/>
                </a:lnTo>
                <a:lnTo>
                  <a:pt x="2686" y="982"/>
                </a:lnTo>
                <a:lnTo>
                  <a:pt x="2677" y="926"/>
                </a:lnTo>
                <a:lnTo>
                  <a:pt x="2666" y="873"/>
                </a:lnTo>
                <a:lnTo>
                  <a:pt x="2654" y="820"/>
                </a:lnTo>
                <a:lnTo>
                  <a:pt x="2639" y="771"/>
                </a:lnTo>
                <a:lnTo>
                  <a:pt x="2624" y="723"/>
                </a:lnTo>
                <a:lnTo>
                  <a:pt x="2607" y="677"/>
                </a:lnTo>
                <a:lnTo>
                  <a:pt x="2588" y="633"/>
                </a:lnTo>
                <a:lnTo>
                  <a:pt x="2568" y="591"/>
                </a:lnTo>
                <a:lnTo>
                  <a:pt x="2548" y="551"/>
                </a:lnTo>
                <a:lnTo>
                  <a:pt x="2526" y="511"/>
                </a:lnTo>
                <a:lnTo>
                  <a:pt x="2503" y="475"/>
                </a:lnTo>
                <a:lnTo>
                  <a:pt x="2480" y="439"/>
                </a:lnTo>
                <a:lnTo>
                  <a:pt x="2455" y="406"/>
                </a:lnTo>
                <a:lnTo>
                  <a:pt x="2431" y="373"/>
                </a:lnTo>
                <a:lnTo>
                  <a:pt x="2405" y="343"/>
                </a:lnTo>
                <a:lnTo>
                  <a:pt x="2379" y="314"/>
                </a:lnTo>
                <a:lnTo>
                  <a:pt x="2354" y="287"/>
                </a:lnTo>
                <a:lnTo>
                  <a:pt x="2327" y="262"/>
                </a:lnTo>
                <a:lnTo>
                  <a:pt x="2301" y="237"/>
                </a:lnTo>
                <a:lnTo>
                  <a:pt x="2275" y="214"/>
                </a:lnTo>
                <a:lnTo>
                  <a:pt x="2249" y="192"/>
                </a:lnTo>
                <a:lnTo>
                  <a:pt x="2223" y="172"/>
                </a:lnTo>
                <a:lnTo>
                  <a:pt x="2197" y="153"/>
                </a:lnTo>
                <a:lnTo>
                  <a:pt x="2172" y="136"/>
                </a:lnTo>
                <a:lnTo>
                  <a:pt x="2147" y="119"/>
                </a:lnTo>
                <a:lnTo>
                  <a:pt x="2123" y="104"/>
                </a:lnTo>
                <a:lnTo>
                  <a:pt x="2076" y="78"/>
                </a:lnTo>
                <a:lnTo>
                  <a:pt x="2034" y="55"/>
                </a:lnTo>
                <a:lnTo>
                  <a:pt x="1996" y="36"/>
                </a:lnTo>
                <a:lnTo>
                  <a:pt x="1962" y="23"/>
                </a:lnTo>
                <a:lnTo>
                  <a:pt x="1935" y="12"/>
                </a:lnTo>
                <a:lnTo>
                  <a:pt x="1915" y="5"/>
                </a:lnTo>
                <a:lnTo>
                  <a:pt x="1898" y="0"/>
                </a:lnTo>
                <a:lnTo>
                  <a:pt x="1912" y="6"/>
                </a:lnTo>
                <a:lnTo>
                  <a:pt x="1930" y="15"/>
                </a:lnTo>
                <a:lnTo>
                  <a:pt x="1952" y="29"/>
                </a:lnTo>
                <a:lnTo>
                  <a:pt x="1980" y="45"/>
                </a:lnTo>
                <a:lnTo>
                  <a:pt x="2011" y="66"/>
                </a:lnTo>
                <a:lnTo>
                  <a:pt x="2047" y="92"/>
                </a:lnTo>
                <a:lnTo>
                  <a:pt x="2085" y="123"/>
                </a:lnTo>
                <a:lnTo>
                  <a:pt x="2125" y="158"/>
                </a:lnTo>
                <a:lnTo>
                  <a:pt x="2146" y="177"/>
                </a:lnTo>
                <a:lnTo>
                  <a:pt x="2168" y="197"/>
                </a:lnTo>
                <a:lnTo>
                  <a:pt x="2188" y="219"/>
                </a:lnTo>
                <a:lnTo>
                  <a:pt x="2209" y="242"/>
                </a:lnTo>
                <a:lnTo>
                  <a:pt x="2230" y="266"/>
                </a:lnTo>
                <a:lnTo>
                  <a:pt x="2251" y="292"/>
                </a:lnTo>
                <a:lnTo>
                  <a:pt x="2272" y="319"/>
                </a:lnTo>
                <a:lnTo>
                  <a:pt x="2292" y="346"/>
                </a:lnTo>
                <a:lnTo>
                  <a:pt x="2313" y="377"/>
                </a:lnTo>
                <a:lnTo>
                  <a:pt x="2331" y="407"/>
                </a:lnTo>
                <a:lnTo>
                  <a:pt x="2352" y="439"/>
                </a:lnTo>
                <a:lnTo>
                  <a:pt x="2369" y="474"/>
                </a:lnTo>
                <a:lnTo>
                  <a:pt x="2387" y="508"/>
                </a:lnTo>
                <a:lnTo>
                  <a:pt x="2404" y="545"/>
                </a:lnTo>
                <a:lnTo>
                  <a:pt x="2420" y="583"/>
                </a:lnTo>
                <a:lnTo>
                  <a:pt x="2435" y="622"/>
                </a:lnTo>
                <a:lnTo>
                  <a:pt x="2449" y="663"/>
                </a:lnTo>
                <a:lnTo>
                  <a:pt x="2461" y="706"/>
                </a:lnTo>
                <a:lnTo>
                  <a:pt x="2472" y="750"/>
                </a:lnTo>
                <a:lnTo>
                  <a:pt x="2482" y="796"/>
                </a:lnTo>
                <a:lnTo>
                  <a:pt x="2491" y="843"/>
                </a:lnTo>
                <a:lnTo>
                  <a:pt x="2498" y="892"/>
                </a:lnTo>
                <a:lnTo>
                  <a:pt x="2503" y="942"/>
                </a:lnTo>
                <a:lnTo>
                  <a:pt x="2507" y="994"/>
                </a:lnTo>
                <a:lnTo>
                  <a:pt x="2509" y="1048"/>
                </a:lnTo>
                <a:lnTo>
                  <a:pt x="2509" y="1104"/>
                </a:lnTo>
                <a:lnTo>
                  <a:pt x="2507" y="1161"/>
                </a:lnTo>
                <a:lnTo>
                  <a:pt x="2502" y="1220"/>
                </a:lnTo>
                <a:lnTo>
                  <a:pt x="2495" y="1280"/>
                </a:lnTo>
                <a:lnTo>
                  <a:pt x="2488" y="1342"/>
                </a:lnTo>
                <a:lnTo>
                  <a:pt x="2476" y="1406"/>
                </a:lnTo>
                <a:lnTo>
                  <a:pt x="2463" y="1472"/>
                </a:lnTo>
                <a:lnTo>
                  <a:pt x="2446" y="1540"/>
                </a:lnTo>
                <a:lnTo>
                  <a:pt x="2429" y="1609"/>
                </a:lnTo>
                <a:lnTo>
                  <a:pt x="2407" y="1680"/>
                </a:lnTo>
                <a:lnTo>
                  <a:pt x="2383" y="1754"/>
                </a:lnTo>
                <a:lnTo>
                  <a:pt x="2356" y="1829"/>
                </a:lnTo>
                <a:lnTo>
                  <a:pt x="2326" y="1906"/>
                </a:lnTo>
                <a:lnTo>
                  <a:pt x="2294" y="1985"/>
                </a:lnTo>
                <a:lnTo>
                  <a:pt x="2257" y="2066"/>
                </a:lnTo>
                <a:lnTo>
                  <a:pt x="2218" y="2149"/>
                </a:lnTo>
                <a:lnTo>
                  <a:pt x="2175" y="2234"/>
                </a:lnTo>
                <a:lnTo>
                  <a:pt x="2128" y="2321"/>
                </a:lnTo>
                <a:lnTo>
                  <a:pt x="2079" y="2409"/>
                </a:lnTo>
                <a:lnTo>
                  <a:pt x="2026" y="2500"/>
                </a:lnTo>
                <a:lnTo>
                  <a:pt x="1969" y="2593"/>
                </a:lnTo>
                <a:lnTo>
                  <a:pt x="1977" y="2554"/>
                </a:lnTo>
                <a:lnTo>
                  <a:pt x="1985" y="2515"/>
                </a:lnTo>
                <a:lnTo>
                  <a:pt x="1990" y="2476"/>
                </a:lnTo>
                <a:lnTo>
                  <a:pt x="1996" y="2438"/>
                </a:lnTo>
                <a:lnTo>
                  <a:pt x="2000" y="2401"/>
                </a:lnTo>
                <a:lnTo>
                  <a:pt x="2004" y="2363"/>
                </a:lnTo>
                <a:lnTo>
                  <a:pt x="2007" y="2327"/>
                </a:lnTo>
                <a:lnTo>
                  <a:pt x="2008" y="2290"/>
                </a:lnTo>
                <a:lnTo>
                  <a:pt x="2009" y="2255"/>
                </a:lnTo>
                <a:lnTo>
                  <a:pt x="2009" y="2219"/>
                </a:lnTo>
                <a:lnTo>
                  <a:pt x="2008" y="2185"/>
                </a:lnTo>
                <a:lnTo>
                  <a:pt x="2007" y="2150"/>
                </a:lnTo>
                <a:lnTo>
                  <a:pt x="2004" y="2115"/>
                </a:lnTo>
                <a:lnTo>
                  <a:pt x="2000" y="2082"/>
                </a:lnTo>
                <a:lnTo>
                  <a:pt x="1996" y="2048"/>
                </a:lnTo>
                <a:lnTo>
                  <a:pt x="1991" y="2015"/>
                </a:lnTo>
                <a:lnTo>
                  <a:pt x="1986" y="1983"/>
                </a:lnTo>
                <a:lnTo>
                  <a:pt x="1979" y="1950"/>
                </a:lnTo>
                <a:lnTo>
                  <a:pt x="1972" y="1919"/>
                </a:lnTo>
                <a:lnTo>
                  <a:pt x="1964" y="1888"/>
                </a:lnTo>
                <a:lnTo>
                  <a:pt x="1956" y="1857"/>
                </a:lnTo>
                <a:lnTo>
                  <a:pt x="1947" y="1825"/>
                </a:lnTo>
                <a:lnTo>
                  <a:pt x="1937" y="1795"/>
                </a:lnTo>
                <a:lnTo>
                  <a:pt x="1925" y="1766"/>
                </a:lnTo>
                <a:lnTo>
                  <a:pt x="1914" y="1736"/>
                </a:lnTo>
                <a:lnTo>
                  <a:pt x="1902" y="1707"/>
                </a:lnTo>
                <a:lnTo>
                  <a:pt x="1890" y="1679"/>
                </a:lnTo>
                <a:lnTo>
                  <a:pt x="1876" y="1650"/>
                </a:lnTo>
                <a:lnTo>
                  <a:pt x="1863" y="1622"/>
                </a:lnTo>
                <a:lnTo>
                  <a:pt x="1848" y="1596"/>
                </a:lnTo>
                <a:lnTo>
                  <a:pt x="1818" y="1541"/>
                </a:lnTo>
                <a:lnTo>
                  <a:pt x="1786" y="1489"/>
                </a:lnTo>
                <a:lnTo>
                  <a:pt x="1751" y="1438"/>
                </a:lnTo>
                <a:lnTo>
                  <a:pt x="1716" y="1388"/>
                </a:lnTo>
                <a:lnTo>
                  <a:pt x="1678" y="1340"/>
                </a:lnTo>
                <a:lnTo>
                  <a:pt x="1638" y="1293"/>
                </a:lnTo>
                <a:lnTo>
                  <a:pt x="1596" y="1249"/>
                </a:lnTo>
                <a:lnTo>
                  <a:pt x="1554" y="1205"/>
                </a:lnTo>
                <a:lnTo>
                  <a:pt x="1510" y="1163"/>
                </a:lnTo>
                <a:lnTo>
                  <a:pt x="1465" y="1122"/>
                </a:lnTo>
                <a:lnTo>
                  <a:pt x="1419" y="1081"/>
                </a:lnTo>
                <a:lnTo>
                  <a:pt x="1371" y="1044"/>
                </a:lnTo>
                <a:lnTo>
                  <a:pt x="1323" y="1006"/>
                </a:lnTo>
                <a:lnTo>
                  <a:pt x="1274" y="970"/>
                </a:lnTo>
                <a:lnTo>
                  <a:pt x="1225" y="935"/>
                </a:lnTo>
                <a:lnTo>
                  <a:pt x="1175" y="902"/>
                </a:lnTo>
                <a:lnTo>
                  <a:pt x="1125" y="871"/>
                </a:lnTo>
                <a:lnTo>
                  <a:pt x="1074" y="839"/>
                </a:lnTo>
                <a:lnTo>
                  <a:pt x="1023" y="810"/>
                </a:lnTo>
                <a:lnTo>
                  <a:pt x="973" y="781"/>
                </a:lnTo>
                <a:lnTo>
                  <a:pt x="922" y="755"/>
                </a:lnTo>
                <a:lnTo>
                  <a:pt x="871" y="729"/>
                </a:lnTo>
                <a:lnTo>
                  <a:pt x="821" y="703"/>
                </a:lnTo>
                <a:lnTo>
                  <a:pt x="771" y="680"/>
                </a:lnTo>
                <a:lnTo>
                  <a:pt x="722" y="658"/>
                </a:lnTo>
                <a:lnTo>
                  <a:pt x="673" y="635"/>
                </a:lnTo>
                <a:lnTo>
                  <a:pt x="625" y="615"/>
                </a:lnTo>
                <a:lnTo>
                  <a:pt x="532" y="578"/>
                </a:lnTo>
                <a:lnTo>
                  <a:pt x="444" y="545"/>
                </a:lnTo>
                <a:lnTo>
                  <a:pt x="360" y="515"/>
                </a:lnTo>
                <a:lnTo>
                  <a:pt x="283" y="489"/>
                </a:lnTo>
                <a:lnTo>
                  <a:pt x="214" y="468"/>
                </a:lnTo>
                <a:lnTo>
                  <a:pt x="153" y="450"/>
                </a:lnTo>
                <a:lnTo>
                  <a:pt x="101" y="436"/>
                </a:lnTo>
                <a:lnTo>
                  <a:pt x="27" y="417"/>
                </a:lnTo>
                <a:lnTo>
                  <a:pt x="0" y="411"/>
                </a:lnTo>
                <a:lnTo>
                  <a:pt x="3" y="528"/>
                </a:lnTo>
                <a:lnTo>
                  <a:pt x="8" y="642"/>
                </a:lnTo>
                <a:lnTo>
                  <a:pt x="15" y="752"/>
                </a:lnTo>
                <a:lnTo>
                  <a:pt x="22" y="858"/>
                </a:lnTo>
                <a:lnTo>
                  <a:pt x="32" y="962"/>
                </a:lnTo>
                <a:lnTo>
                  <a:pt x="44" y="1062"/>
                </a:lnTo>
                <a:lnTo>
                  <a:pt x="56" y="1158"/>
                </a:lnTo>
                <a:lnTo>
                  <a:pt x="69" y="1252"/>
                </a:lnTo>
                <a:lnTo>
                  <a:pt x="85" y="1342"/>
                </a:lnTo>
                <a:lnTo>
                  <a:pt x="102" y="1429"/>
                </a:lnTo>
                <a:lnTo>
                  <a:pt x="121" y="1514"/>
                </a:lnTo>
                <a:lnTo>
                  <a:pt x="140" y="1594"/>
                </a:lnTo>
                <a:lnTo>
                  <a:pt x="160" y="1673"/>
                </a:lnTo>
                <a:lnTo>
                  <a:pt x="182" y="1748"/>
                </a:lnTo>
                <a:lnTo>
                  <a:pt x="204" y="1821"/>
                </a:lnTo>
                <a:lnTo>
                  <a:pt x="229" y="1890"/>
                </a:lnTo>
                <a:lnTo>
                  <a:pt x="253" y="1957"/>
                </a:lnTo>
                <a:lnTo>
                  <a:pt x="279" y="2022"/>
                </a:lnTo>
                <a:lnTo>
                  <a:pt x="307" y="2083"/>
                </a:lnTo>
                <a:lnTo>
                  <a:pt x="334" y="2141"/>
                </a:lnTo>
                <a:lnTo>
                  <a:pt x="363" y="2198"/>
                </a:lnTo>
                <a:lnTo>
                  <a:pt x="392" y="2251"/>
                </a:lnTo>
                <a:lnTo>
                  <a:pt x="422" y="2303"/>
                </a:lnTo>
                <a:lnTo>
                  <a:pt x="453" y="2352"/>
                </a:lnTo>
                <a:lnTo>
                  <a:pt x="484" y="2399"/>
                </a:lnTo>
                <a:lnTo>
                  <a:pt x="517" y="2443"/>
                </a:lnTo>
                <a:lnTo>
                  <a:pt x="549" y="2486"/>
                </a:lnTo>
                <a:lnTo>
                  <a:pt x="582" y="2526"/>
                </a:lnTo>
                <a:lnTo>
                  <a:pt x="616" y="2564"/>
                </a:lnTo>
                <a:lnTo>
                  <a:pt x="649" y="2599"/>
                </a:lnTo>
                <a:lnTo>
                  <a:pt x="684" y="2634"/>
                </a:lnTo>
                <a:lnTo>
                  <a:pt x="718" y="2666"/>
                </a:lnTo>
                <a:lnTo>
                  <a:pt x="754" y="2696"/>
                </a:lnTo>
                <a:lnTo>
                  <a:pt x="789" y="2724"/>
                </a:lnTo>
                <a:lnTo>
                  <a:pt x="824" y="2751"/>
                </a:lnTo>
                <a:lnTo>
                  <a:pt x="860" y="2776"/>
                </a:lnTo>
                <a:lnTo>
                  <a:pt x="895" y="2799"/>
                </a:lnTo>
                <a:lnTo>
                  <a:pt x="930" y="2820"/>
                </a:lnTo>
                <a:lnTo>
                  <a:pt x="966" y="2840"/>
                </a:lnTo>
                <a:lnTo>
                  <a:pt x="1002" y="2858"/>
                </a:lnTo>
                <a:lnTo>
                  <a:pt x="1038" y="2875"/>
                </a:lnTo>
                <a:lnTo>
                  <a:pt x="1072" y="2891"/>
                </a:lnTo>
                <a:lnTo>
                  <a:pt x="1108" y="2905"/>
                </a:lnTo>
                <a:lnTo>
                  <a:pt x="1142" y="2917"/>
                </a:lnTo>
                <a:lnTo>
                  <a:pt x="1177" y="2930"/>
                </a:lnTo>
                <a:lnTo>
                  <a:pt x="1212" y="2940"/>
                </a:lnTo>
                <a:lnTo>
                  <a:pt x="1245" y="2949"/>
                </a:lnTo>
                <a:lnTo>
                  <a:pt x="1278" y="2957"/>
                </a:lnTo>
                <a:lnTo>
                  <a:pt x="1312" y="2964"/>
                </a:lnTo>
                <a:lnTo>
                  <a:pt x="1344" y="2971"/>
                </a:lnTo>
                <a:lnTo>
                  <a:pt x="1376" y="2975"/>
                </a:lnTo>
                <a:lnTo>
                  <a:pt x="1407" y="2980"/>
                </a:lnTo>
                <a:lnTo>
                  <a:pt x="1438" y="2983"/>
                </a:lnTo>
                <a:lnTo>
                  <a:pt x="1467" y="2986"/>
                </a:lnTo>
                <a:lnTo>
                  <a:pt x="1525" y="2990"/>
                </a:lnTo>
                <a:lnTo>
                  <a:pt x="1579" y="2991"/>
                </a:lnTo>
                <a:lnTo>
                  <a:pt x="1629" y="2990"/>
                </a:lnTo>
                <a:lnTo>
                  <a:pt x="1674" y="2986"/>
                </a:lnTo>
                <a:lnTo>
                  <a:pt x="1717" y="2983"/>
                </a:lnTo>
                <a:lnTo>
                  <a:pt x="1681" y="3040"/>
                </a:lnTo>
                <a:lnTo>
                  <a:pt x="1647" y="3097"/>
                </a:lnTo>
                <a:lnTo>
                  <a:pt x="1614" y="3153"/>
                </a:lnTo>
                <a:lnTo>
                  <a:pt x="1583" y="3208"/>
                </a:lnTo>
                <a:lnTo>
                  <a:pt x="1553" y="3263"/>
                </a:lnTo>
                <a:lnTo>
                  <a:pt x="1525" y="3319"/>
                </a:lnTo>
                <a:lnTo>
                  <a:pt x="1498" y="3373"/>
                </a:lnTo>
                <a:lnTo>
                  <a:pt x="1471" y="3427"/>
                </a:lnTo>
                <a:lnTo>
                  <a:pt x="1447" y="3481"/>
                </a:lnTo>
                <a:lnTo>
                  <a:pt x="1425" y="3534"/>
                </a:lnTo>
                <a:lnTo>
                  <a:pt x="1402" y="3587"/>
                </a:lnTo>
                <a:lnTo>
                  <a:pt x="1381" y="3639"/>
                </a:lnTo>
                <a:lnTo>
                  <a:pt x="1362" y="3691"/>
                </a:lnTo>
                <a:lnTo>
                  <a:pt x="1343" y="3743"/>
                </a:lnTo>
                <a:lnTo>
                  <a:pt x="1326" y="3794"/>
                </a:lnTo>
                <a:lnTo>
                  <a:pt x="1311" y="3845"/>
                </a:lnTo>
                <a:lnTo>
                  <a:pt x="1295" y="3895"/>
                </a:lnTo>
                <a:lnTo>
                  <a:pt x="1282" y="3946"/>
                </a:lnTo>
                <a:lnTo>
                  <a:pt x="1270" y="3995"/>
                </a:lnTo>
                <a:lnTo>
                  <a:pt x="1257" y="4044"/>
                </a:lnTo>
                <a:lnTo>
                  <a:pt x="1247" y="4093"/>
                </a:lnTo>
                <a:lnTo>
                  <a:pt x="1237" y="4141"/>
                </a:lnTo>
                <a:lnTo>
                  <a:pt x="1229" y="4189"/>
                </a:lnTo>
                <a:lnTo>
                  <a:pt x="1222" y="4236"/>
                </a:lnTo>
                <a:lnTo>
                  <a:pt x="1215" y="4282"/>
                </a:lnTo>
                <a:lnTo>
                  <a:pt x="1209" y="4329"/>
                </a:lnTo>
                <a:lnTo>
                  <a:pt x="1205" y="4375"/>
                </a:lnTo>
                <a:lnTo>
                  <a:pt x="1200" y="4421"/>
                </a:lnTo>
                <a:lnTo>
                  <a:pt x="1198" y="4465"/>
                </a:lnTo>
                <a:lnTo>
                  <a:pt x="1196" y="4510"/>
                </a:lnTo>
                <a:lnTo>
                  <a:pt x="1195" y="4555"/>
                </a:lnTo>
                <a:lnTo>
                  <a:pt x="1195" y="4598"/>
                </a:lnTo>
                <a:lnTo>
                  <a:pt x="1195" y="4641"/>
                </a:lnTo>
                <a:lnTo>
                  <a:pt x="1196" y="4684"/>
                </a:lnTo>
                <a:lnTo>
                  <a:pt x="1198" y="4726"/>
                </a:lnTo>
                <a:lnTo>
                  <a:pt x="1200" y="4768"/>
                </a:lnTo>
                <a:lnTo>
                  <a:pt x="1205" y="4809"/>
                </a:lnTo>
                <a:lnTo>
                  <a:pt x="1208" y="4850"/>
                </a:lnTo>
                <a:lnTo>
                  <a:pt x="1214" y="4890"/>
                </a:lnTo>
                <a:lnTo>
                  <a:pt x="1219" y="4931"/>
                </a:lnTo>
                <a:lnTo>
                  <a:pt x="1225" y="4970"/>
                </a:lnTo>
                <a:lnTo>
                  <a:pt x="1232" y="5009"/>
                </a:lnTo>
                <a:lnTo>
                  <a:pt x="1239" y="5048"/>
                </a:lnTo>
                <a:lnTo>
                  <a:pt x="1247" y="5086"/>
                </a:lnTo>
                <a:lnTo>
                  <a:pt x="1265" y="5160"/>
                </a:lnTo>
                <a:lnTo>
                  <a:pt x="1284" y="5233"/>
                </a:lnTo>
                <a:lnTo>
                  <a:pt x="1306" y="5303"/>
                </a:lnTo>
                <a:lnTo>
                  <a:pt x="1329" y="5372"/>
                </a:lnTo>
                <a:lnTo>
                  <a:pt x="1354" y="5438"/>
                </a:lnTo>
                <a:lnTo>
                  <a:pt x="1380" y="5503"/>
                </a:lnTo>
                <a:lnTo>
                  <a:pt x="1408" y="5565"/>
                </a:lnTo>
                <a:lnTo>
                  <a:pt x="1437" y="5625"/>
                </a:lnTo>
                <a:lnTo>
                  <a:pt x="1466" y="5685"/>
                </a:lnTo>
                <a:lnTo>
                  <a:pt x="1496" y="5740"/>
                </a:lnTo>
                <a:lnTo>
                  <a:pt x="1446" y="5748"/>
                </a:lnTo>
                <a:lnTo>
                  <a:pt x="1397" y="5757"/>
                </a:lnTo>
                <a:lnTo>
                  <a:pt x="1348" y="5767"/>
                </a:lnTo>
                <a:lnTo>
                  <a:pt x="1300" y="5777"/>
                </a:lnTo>
                <a:lnTo>
                  <a:pt x="1253" y="5789"/>
                </a:lnTo>
                <a:lnTo>
                  <a:pt x="1207" y="5800"/>
                </a:lnTo>
                <a:lnTo>
                  <a:pt x="1162" y="5814"/>
                </a:lnTo>
                <a:lnTo>
                  <a:pt x="1119" y="5827"/>
                </a:lnTo>
                <a:lnTo>
                  <a:pt x="1077" y="5841"/>
                </a:lnTo>
                <a:lnTo>
                  <a:pt x="1035" y="5856"/>
                </a:lnTo>
                <a:lnTo>
                  <a:pt x="995" y="5872"/>
                </a:lnTo>
                <a:lnTo>
                  <a:pt x="956" y="5887"/>
                </a:lnTo>
                <a:lnTo>
                  <a:pt x="919" y="5904"/>
                </a:lnTo>
                <a:lnTo>
                  <a:pt x="882" y="5922"/>
                </a:lnTo>
                <a:lnTo>
                  <a:pt x="848" y="5940"/>
                </a:lnTo>
                <a:lnTo>
                  <a:pt x="814" y="5958"/>
                </a:lnTo>
                <a:lnTo>
                  <a:pt x="782" y="5977"/>
                </a:lnTo>
                <a:lnTo>
                  <a:pt x="752" y="5997"/>
                </a:lnTo>
                <a:lnTo>
                  <a:pt x="723" y="6017"/>
                </a:lnTo>
                <a:lnTo>
                  <a:pt x="695" y="6037"/>
                </a:lnTo>
                <a:lnTo>
                  <a:pt x="669" y="6058"/>
                </a:lnTo>
                <a:lnTo>
                  <a:pt x="645" y="6080"/>
                </a:lnTo>
                <a:lnTo>
                  <a:pt x="623" y="6102"/>
                </a:lnTo>
                <a:lnTo>
                  <a:pt x="601" y="6125"/>
                </a:lnTo>
                <a:lnTo>
                  <a:pt x="582" y="6147"/>
                </a:lnTo>
                <a:lnTo>
                  <a:pt x="565" y="6171"/>
                </a:lnTo>
                <a:lnTo>
                  <a:pt x="550" y="6194"/>
                </a:lnTo>
                <a:lnTo>
                  <a:pt x="536" y="6219"/>
                </a:lnTo>
                <a:lnTo>
                  <a:pt x="524" y="6243"/>
                </a:lnTo>
                <a:lnTo>
                  <a:pt x="514" y="6268"/>
                </a:lnTo>
                <a:lnTo>
                  <a:pt x="507" y="6292"/>
                </a:lnTo>
                <a:lnTo>
                  <a:pt x="501" y="6318"/>
                </a:lnTo>
                <a:lnTo>
                  <a:pt x="3395" y="6318"/>
                </a:lnTo>
                <a:lnTo>
                  <a:pt x="3389" y="6292"/>
                </a:lnTo>
                <a:lnTo>
                  <a:pt x="3381" y="6266"/>
                </a:lnTo>
                <a:lnTo>
                  <a:pt x="3370" y="6240"/>
                </a:lnTo>
                <a:lnTo>
                  <a:pt x="3358" y="6214"/>
                </a:lnTo>
                <a:lnTo>
                  <a:pt x="3343" y="6190"/>
                </a:lnTo>
                <a:lnTo>
                  <a:pt x="3327" y="6165"/>
                </a:lnTo>
                <a:lnTo>
                  <a:pt x="3309" y="6141"/>
                </a:lnTo>
                <a:lnTo>
                  <a:pt x="3287" y="6117"/>
                </a:lnTo>
                <a:lnTo>
                  <a:pt x="3265" y="6094"/>
                </a:lnTo>
                <a:lnTo>
                  <a:pt x="3242" y="6072"/>
                </a:lnTo>
                <a:lnTo>
                  <a:pt x="3216" y="6049"/>
                </a:lnTo>
                <a:lnTo>
                  <a:pt x="3188" y="6028"/>
                </a:lnTo>
                <a:lnTo>
                  <a:pt x="3158" y="6007"/>
                </a:lnTo>
                <a:lnTo>
                  <a:pt x="3128" y="5986"/>
                </a:lnTo>
                <a:lnTo>
                  <a:pt x="3094" y="5966"/>
                </a:lnTo>
                <a:lnTo>
                  <a:pt x="3061" y="5947"/>
                </a:lnTo>
                <a:lnTo>
                  <a:pt x="3024" y="5928"/>
                </a:lnTo>
                <a:lnTo>
                  <a:pt x="2987" y="5909"/>
                </a:lnTo>
                <a:lnTo>
                  <a:pt x="2948" y="5892"/>
                </a:lnTo>
                <a:lnTo>
                  <a:pt x="2908" y="5874"/>
                </a:lnTo>
                <a:lnTo>
                  <a:pt x="2867" y="5858"/>
                </a:lnTo>
                <a:lnTo>
                  <a:pt x="2825" y="5843"/>
                </a:lnTo>
                <a:lnTo>
                  <a:pt x="2780" y="5828"/>
                </a:lnTo>
                <a:lnTo>
                  <a:pt x="2735" y="5814"/>
                </a:lnTo>
                <a:lnTo>
                  <a:pt x="2688" y="5800"/>
                </a:lnTo>
                <a:lnTo>
                  <a:pt x="2640" y="5788"/>
                </a:lnTo>
                <a:lnTo>
                  <a:pt x="2593" y="5777"/>
                </a:lnTo>
                <a:lnTo>
                  <a:pt x="2542" y="5766"/>
                </a:lnTo>
                <a:lnTo>
                  <a:pt x="2492" y="5756"/>
                </a:lnTo>
                <a:lnTo>
                  <a:pt x="2440" y="5747"/>
                </a:lnTo>
                <a:lnTo>
                  <a:pt x="2387" y="5738"/>
                </a:lnTo>
                <a:lnTo>
                  <a:pt x="2334" y="57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06400" y="4033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培训发展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23514" y="434154"/>
            <a:ext cx="30203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Training and development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3177894" y="1039365"/>
            <a:ext cx="5366981" cy="4665632"/>
            <a:chOff x="2705" y="1802"/>
            <a:chExt cx="9267" cy="8056"/>
          </a:xfrm>
        </p:grpSpPr>
        <p:sp>
          <p:nvSpPr>
            <p:cNvPr id="81" name="立方体 80"/>
            <p:cNvSpPr/>
            <p:nvPr/>
          </p:nvSpPr>
          <p:spPr>
            <a:xfrm>
              <a:off x="6301" y="8110"/>
              <a:ext cx="2073" cy="1748"/>
            </a:xfrm>
            <a:prstGeom prst="cube">
              <a:avLst>
                <a:gd name="adj" fmla="val 2144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2" name="立方体 81"/>
            <p:cNvSpPr/>
            <p:nvPr/>
          </p:nvSpPr>
          <p:spPr>
            <a:xfrm>
              <a:off x="6301" y="6533"/>
              <a:ext cx="2073" cy="1748"/>
            </a:xfrm>
            <a:prstGeom prst="cube">
              <a:avLst>
                <a:gd name="adj" fmla="val 2144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3" name="立方体 82"/>
            <p:cNvSpPr/>
            <p:nvPr/>
          </p:nvSpPr>
          <p:spPr>
            <a:xfrm>
              <a:off x="6301" y="4956"/>
              <a:ext cx="2073" cy="1748"/>
            </a:xfrm>
            <a:prstGeom prst="cube">
              <a:avLst>
                <a:gd name="adj" fmla="val 2144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4" name="立方体 83"/>
            <p:cNvSpPr/>
            <p:nvPr/>
          </p:nvSpPr>
          <p:spPr>
            <a:xfrm>
              <a:off x="6301" y="3379"/>
              <a:ext cx="2073" cy="1748"/>
            </a:xfrm>
            <a:prstGeom prst="cube">
              <a:avLst>
                <a:gd name="adj" fmla="val 2144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5" name="立方体 84"/>
            <p:cNvSpPr/>
            <p:nvPr/>
          </p:nvSpPr>
          <p:spPr>
            <a:xfrm>
              <a:off x="6301" y="1802"/>
              <a:ext cx="2073" cy="1748"/>
            </a:xfrm>
            <a:prstGeom prst="cube">
              <a:avLst>
                <a:gd name="adj" fmla="val 2144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五边形 6"/>
            <p:cNvSpPr/>
            <p:nvPr/>
          </p:nvSpPr>
          <p:spPr>
            <a:xfrm>
              <a:off x="8359" y="1802"/>
              <a:ext cx="3596" cy="1361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7" name="五边形 7"/>
            <p:cNvSpPr/>
            <p:nvPr/>
          </p:nvSpPr>
          <p:spPr>
            <a:xfrm flipH="1">
              <a:off x="2705" y="3766"/>
              <a:ext cx="3596" cy="1361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五边形 8"/>
            <p:cNvSpPr/>
            <p:nvPr/>
          </p:nvSpPr>
          <p:spPr>
            <a:xfrm>
              <a:off x="8359" y="4956"/>
              <a:ext cx="3596" cy="1361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五边形 9"/>
            <p:cNvSpPr/>
            <p:nvPr/>
          </p:nvSpPr>
          <p:spPr>
            <a:xfrm flipH="1">
              <a:off x="2705" y="6920"/>
              <a:ext cx="3596" cy="1361"/>
            </a:xfrm>
            <a:prstGeom prst="homePlat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五边形 10"/>
            <p:cNvSpPr/>
            <p:nvPr/>
          </p:nvSpPr>
          <p:spPr>
            <a:xfrm>
              <a:off x="8376" y="8110"/>
              <a:ext cx="3596" cy="1361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1" name="文本框 37"/>
          <p:cNvSpPr txBox="1"/>
          <p:nvPr/>
        </p:nvSpPr>
        <p:spPr>
          <a:xfrm flipH="1">
            <a:off x="8654219" y="865041"/>
            <a:ext cx="1918145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文本框 22"/>
          <p:cNvSpPr txBox="1"/>
          <p:nvPr/>
        </p:nvSpPr>
        <p:spPr>
          <a:xfrm flipH="1">
            <a:off x="8654219" y="1167357"/>
            <a:ext cx="2364090" cy="110453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3" name="文本框 42"/>
          <p:cNvSpPr txBox="1"/>
          <p:nvPr/>
        </p:nvSpPr>
        <p:spPr>
          <a:xfrm flipH="1">
            <a:off x="6569638" y="1137540"/>
            <a:ext cx="1738029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320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文本框 13"/>
          <p:cNvSpPr txBox="1"/>
          <p:nvPr/>
        </p:nvSpPr>
        <p:spPr>
          <a:xfrm flipH="1">
            <a:off x="3623839" y="2274991"/>
            <a:ext cx="1738029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32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文本框 14"/>
          <p:cNvSpPr txBox="1"/>
          <p:nvPr/>
        </p:nvSpPr>
        <p:spPr>
          <a:xfrm flipH="1">
            <a:off x="6569638" y="2996032"/>
            <a:ext cx="1738029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320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文本框 15"/>
          <p:cNvSpPr txBox="1"/>
          <p:nvPr/>
        </p:nvSpPr>
        <p:spPr>
          <a:xfrm flipH="1">
            <a:off x="3623839" y="4121321"/>
            <a:ext cx="1738029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320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文本框 16"/>
          <p:cNvSpPr txBox="1"/>
          <p:nvPr/>
        </p:nvSpPr>
        <p:spPr>
          <a:xfrm flipH="1">
            <a:off x="6569638" y="4790818"/>
            <a:ext cx="1738029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20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320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文本框 18"/>
          <p:cNvSpPr txBox="1"/>
          <p:nvPr/>
        </p:nvSpPr>
        <p:spPr>
          <a:xfrm flipH="1">
            <a:off x="803964" y="2084152"/>
            <a:ext cx="1918145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文本框 22"/>
          <p:cNvSpPr txBox="1"/>
          <p:nvPr/>
        </p:nvSpPr>
        <p:spPr>
          <a:xfrm flipH="1">
            <a:off x="803964" y="2386468"/>
            <a:ext cx="2364090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0" name="文本框 21"/>
          <p:cNvSpPr txBox="1"/>
          <p:nvPr/>
        </p:nvSpPr>
        <p:spPr>
          <a:xfrm flipH="1">
            <a:off x="803964" y="3906736"/>
            <a:ext cx="1918145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文本框 22"/>
          <p:cNvSpPr txBox="1"/>
          <p:nvPr/>
        </p:nvSpPr>
        <p:spPr>
          <a:xfrm flipH="1">
            <a:off x="803964" y="4209053"/>
            <a:ext cx="2364090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2" name="文本框 24"/>
          <p:cNvSpPr txBox="1"/>
          <p:nvPr/>
        </p:nvSpPr>
        <p:spPr>
          <a:xfrm flipH="1">
            <a:off x="8652482" y="2772761"/>
            <a:ext cx="1918145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文本框 22"/>
          <p:cNvSpPr txBox="1"/>
          <p:nvPr/>
        </p:nvSpPr>
        <p:spPr>
          <a:xfrm flipH="1">
            <a:off x="8652482" y="3075077"/>
            <a:ext cx="2364090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4" name="文本框 27"/>
          <p:cNvSpPr txBox="1"/>
          <p:nvPr/>
        </p:nvSpPr>
        <p:spPr>
          <a:xfrm flipH="1">
            <a:off x="8652482" y="4595346"/>
            <a:ext cx="1918145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文本框 28"/>
          <p:cNvSpPr txBox="1"/>
          <p:nvPr/>
        </p:nvSpPr>
        <p:spPr>
          <a:xfrm flipH="1">
            <a:off x="8652482" y="4897662"/>
            <a:ext cx="2364090" cy="11264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6" name="Freeform 9"/>
          <p:cNvSpPr>
            <a:spLocks noEditPoints="1"/>
          </p:cNvSpPr>
          <p:nvPr/>
        </p:nvSpPr>
        <p:spPr>
          <a:xfrm>
            <a:off x="5688509" y="2267742"/>
            <a:ext cx="327799" cy="548455"/>
          </a:xfrm>
          <a:custGeom>
            <a:avLst/>
            <a:gdLst/>
            <a:ahLst/>
            <a:cxnLst>
              <a:cxn ang="0">
                <a:pos x="443" y="556"/>
              </a:cxn>
              <a:cxn ang="0">
                <a:pos x="482" y="627"/>
              </a:cxn>
              <a:cxn ang="0">
                <a:pos x="530" y="659"/>
              </a:cxn>
              <a:cxn ang="0">
                <a:pos x="589" y="680"/>
              </a:cxn>
              <a:cxn ang="0">
                <a:pos x="654" y="720"/>
              </a:cxn>
              <a:cxn ang="0">
                <a:pos x="680" y="761"/>
              </a:cxn>
              <a:cxn ang="0">
                <a:pos x="688" y="829"/>
              </a:cxn>
              <a:cxn ang="0">
                <a:pos x="670" y="878"/>
              </a:cxn>
              <a:cxn ang="0">
                <a:pos x="640" y="917"/>
              </a:cxn>
              <a:cxn ang="0">
                <a:pos x="583" y="949"/>
              </a:cxn>
              <a:cxn ang="0">
                <a:pos x="532" y="953"/>
              </a:cxn>
              <a:cxn ang="0">
                <a:pos x="478" y="933"/>
              </a:cxn>
              <a:cxn ang="0">
                <a:pos x="445" y="890"/>
              </a:cxn>
              <a:cxn ang="0">
                <a:pos x="421" y="793"/>
              </a:cxn>
              <a:cxn ang="0">
                <a:pos x="403" y="714"/>
              </a:cxn>
              <a:cxn ang="0">
                <a:pos x="358" y="558"/>
              </a:cxn>
              <a:cxn ang="0">
                <a:pos x="298" y="601"/>
              </a:cxn>
              <a:cxn ang="0">
                <a:pos x="255" y="688"/>
              </a:cxn>
              <a:cxn ang="0">
                <a:pos x="215" y="819"/>
              </a:cxn>
              <a:cxn ang="0">
                <a:pos x="209" y="866"/>
              </a:cxn>
              <a:cxn ang="0">
                <a:pos x="190" y="927"/>
              </a:cxn>
              <a:cxn ang="0">
                <a:pos x="152" y="961"/>
              </a:cxn>
              <a:cxn ang="0">
                <a:pos x="101" y="969"/>
              </a:cxn>
              <a:cxn ang="0">
                <a:pos x="43" y="955"/>
              </a:cxn>
              <a:cxn ang="0">
                <a:pos x="10" y="931"/>
              </a:cxn>
              <a:cxn ang="0">
                <a:pos x="0" y="886"/>
              </a:cxn>
              <a:cxn ang="0">
                <a:pos x="6" y="825"/>
              </a:cxn>
              <a:cxn ang="0">
                <a:pos x="18" y="748"/>
              </a:cxn>
              <a:cxn ang="0">
                <a:pos x="55" y="668"/>
              </a:cxn>
              <a:cxn ang="0">
                <a:pos x="93" y="629"/>
              </a:cxn>
              <a:cxn ang="0">
                <a:pos x="162" y="605"/>
              </a:cxn>
              <a:cxn ang="0">
                <a:pos x="229" y="558"/>
              </a:cxn>
              <a:cxn ang="0">
                <a:pos x="269" y="502"/>
              </a:cxn>
              <a:cxn ang="0">
                <a:pos x="184" y="246"/>
              </a:cxn>
              <a:cxn ang="0">
                <a:pos x="160" y="115"/>
              </a:cxn>
              <a:cxn ang="0">
                <a:pos x="172" y="26"/>
              </a:cxn>
              <a:cxn ang="0">
                <a:pos x="263" y="165"/>
              </a:cxn>
              <a:cxn ang="0">
                <a:pos x="468" y="22"/>
              </a:cxn>
              <a:cxn ang="0">
                <a:pos x="480" y="113"/>
              </a:cxn>
              <a:cxn ang="0">
                <a:pos x="458" y="259"/>
              </a:cxn>
              <a:cxn ang="0">
                <a:pos x="387" y="467"/>
              </a:cxn>
              <a:cxn ang="0">
                <a:pos x="138" y="805"/>
              </a:cxn>
              <a:cxn ang="0">
                <a:pos x="160" y="712"/>
              </a:cxn>
              <a:cxn ang="0">
                <a:pos x="146" y="690"/>
              </a:cxn>
              <a:cxn ang="0">
                <a:pos x="117" y="716"/>
              </a:cxn>
              <a:cxn ang="0">
                <a:pos x="91" y="793"/>
              </a:cxn>
              <a:cxn ang="0">
                <a:pos x="83" y="848"/>
              </a:cxn>
              <a:cxn ang="0">
                <a:pos x="87" y="884"/>
              </a:cxn>
              <a:cxn ang="0">
                <a:pos x="105" y="888"/>
              </a:cxn>
              <a:cxn ang="0">
                <a:pos x="128" y="868"/>
              </a:cxn>
              <a:cxn ang="0">
                <a:pos x="134" y="831"/>
              </a:cxn>
              <a:cxn ang="0">
                <a:pos x="498" y="781"/>
              </a:cxn>
              <a:cxn ang="0">
                <a:pos x="520" y="856"/>
              </a:cxn>
              <a:cxn ang="0">
                <a:pos x="551" y="876"/>
              </a:cxn>
              <a:cxn ang="0">
                <a:pos x="587" y="858"/>
              </a:cxn>
              <a:cxn ang="0">
                <a:pos x="609" y="817"/>
              </a:cxn>
              <a:cxn ang="0">
                <a:pos x="607" y="791"/>
              </a:cxn>
              <a:cxn ang="0">
                <a:pos x="561" y="746"/>
              </a:cxn>
              <a:cxn ang="0">
                <a:pos x="514" y="734"/>
              </a:cxn>
              <a:cxn ang="0">
                <a:pos x="498" y="765"/>
              </a:cxn>
            </a:cxnLst>
            <a:rect l="0" t="0" r="0" b="0"/>
            <a:pathLst>
              <a:path w="690" h="969">
                <a:moveTo>
                  <a:pt x="415" y="493"/>
                </a:moveTo>
                <a:lnTo>
                  <a:pt x="415" y="493"/>
                </a:lnTo>
                <a:lnTo>
                  <a:pt x="431" y="526"/>
                </a:lnTo>
                <a:lnTo>
                  <a:pt x="443" y="556"/>
                </a:lnTo>
                <a:lnTo>
                  <a:pt x="453" y="582"/>
                </a:lnTo>
                <a:lnTo>
                  <a:pt x="466" y="607"/>
                </a:lnTo>
                <a:lnTo>
                  <a:pt x="474" y="617"/>
                </a:lnTo>
                <a:lnTo>
                  <a:pt x="482" y="627"/>
                </a:lnTo>
                <a:lnTo>
                  <a:pt x="492" y="635"/>
                </a:lnTo>
                <a:lnTo>
                  <a:pt x="502" y="643"/>
                </a:lnTo>
                <a:lnTo>
                  <a:pt x="516" y="651"/>
                </a:lnTo>
                <a:lnTo>
                  <a:pt x="530" y="659"/>
                </a:lnTo>
                <a:lnTo>
                  <a:pt x="547" y="665"/>
                </a:lnTo>
                <a:lnTo>
                  <a:pt x="567" y="672"/>
                </a:lnTo>
                <a:lnTo>
                  <a:pt x="567" y="672"/>
                </a:lnTo>
                <a:lnTo>
                  <a:pt x="589" y="680"/>
                </a:lnTo>
                <a:lnTo>
                  <a:pt x="609" y="688"/>
                </a:lnTo>
                <a:lnTo>
                  <a:pt x="626" y="698"/>
                </a:lnTo>
                <a:lnTo>
                  <a:pt x="642" y="708"/>
                </a:lnTo>
                <a:lnTo>
                  <a:pt x="654" y="720"/>
                </a:lnTo>
                <a:lnTo>
                  <a:pt x="664" y="732"/>
                </a:lnTo>
                <a:lnTo>
                  <a:pt x="672" y="746"/>
                </a:lnTo>
                <a:lnTo>
                  <a:pt x="680" y="761"/>
                </a:lnTo>
                <a:lnTo>
                  <a:pt x="680" y="761"/>
                </a:lnTo>
                <a:lnTo>
                  <a:pt x="686" y="777"/>
                </a:lnTo>
                <a:lnTo>
                  <a:pt x="688" y="795"/>
                </a:lnTo>
                <a:lnTo>
                  <a:pt x="690" y="813"/>
                </a:lnTo>
                <a:lnTo>
                  <a:pt x="688" y="829"/>
                </a:lnTo>
                <a:lnTo>
                  <a:pt x="688" y="829"/>
                </a:lnTo>
                <a:lnTo>
                  <a:pt x="684" y="848"/>
                </a:lnTo>
                <a:lnTo>
                  <a:pt x="678" y="862"/>
                </a:lnTo>
                <a:lnTo>
                  <a:pt x="670" y="878"/>
                </a:lnTo>
                <a:lnTo>
                  <a:pt x="662" y="892"/>
                </a:lnTo>
                <a:lnTo>
                  <a:pt x="662" y="892"/>
                </a:lnTo>
                <a:lnTo>
                  <a:pt x="652" y="904"/>
                </a:lnTo>
                <a:lnTo>
                  <a:pt x="640" y="917"/>
                </a:lnTo>
                <a:lnTo>
                  <a:pt x="628" y="929"/>
                </a:lnTo>
                <a:lnTo>
                  <a:pt x="613" y="937"/>
                </a:lnTo>
                <a:lnTo>
                  <a:pt x="599" y="945"/>
                </a:lnTo>
                <a:lnTo>
                  <a:pt x="583" y="949"/>
                </a:lnTo>
                <a:lnTo>
                  <a:pt x="569" y="953"/>
                </a:lnTo>
                <a:lnTo>
                  <a:pt x="553" y="955"/>
                </a:lnTo>
                <a:lnTo>
                  <a:pt x="553" y="955"/>
                </a:lnTo>
                <a:lnTo>
                  <a:pt x="532" y="953"/>
                </a:lnTo>
                <a:lnTo>
                  <a:pt x="516" y="951"/>
                </a:lnTo>
                <a:lnTo>
                  <a:pt x="502" y="947"/>
                </a:lnTo>
                <a:lnTo>
                  <a:pt x="490" y="941"/>
                </a:lnTo>
                <a:lnTo>
                  <a:pt x="478" y="933"/>
                </a:lnTo>
                <a:lnTo>
                  <a:pt x="468" y="923"/>
                </a:lnTo>
                <a:lnTo>
                  <a:pt x="460" y="912"/>
                </a:lnTo>
                <a:lnTo>
                  <a:pt x="451" y="902"/>
                </a:lnTo>
                <a:lnTo>
                  <a:pt x="445" y="890"/>
                </a:lnTo>
                <a:lnTo>
                  <a:pt x="439" y="876"/>
                </a:lnTo>
                <a:lnTo>
                  <a:pt x="431" y="850"/>
                </a:lnTo>
                <a:lnTo>
                  <a:pt x="425" y="821"/>
                </a:lnTo>
                <a:lnTo>
                  <a:pt x="421" y="793"/>
                </a:lnTo>
                <a:lnTo>
                  <a:pt x="421" y="793"/>
                </a:lnTo>
                <a:lnTo>
                  <a:pt x="415" y="763"/>
                </a:lnTo>
                <a:lnTo>
                  <a:pt x="415" y="763"/>
                </a:lnTo>
                <a:lnTo>
                  <a:pt x="403" y="714"/>
                </a:lnTo>
                <a:lnTo>
                  <a:pt x="389" y="665"/>
                </a:lnTo>
                <a:lnTo>
                  <a:pt x="370" y="617"/>
                </a:lnTo>
                <a:lnTo>
                  <a:pt x="350" y="570"/>
                </a:lnTo>
                <a:lnTo>
                  <a:pt x="358" y="558"/>
                </a:lnTo>
                <a:lnTo>
                  <a:pt x="358" y="558"/>
                </a:lnTo>
                <a:lnTo>
                  <a:pt x="334" y="544"/>
                </a:lnTo>
                <a:lnTo>
                  <a:pt x="292" y="591"/>
                </a:lnTo>
                <a:lnTo>
                  <a:pt x="298" y="601"/>
                </a:lnTo>
                <a:lnTo>
                  <a:pt x="298" y="601"/>
                </a:lnTo>
                <a:lnTo>
                  <a:pt x="275" y="641"/>
                </a:lnTo>
                <a:lnTo>
                  <a:pt x="255" y="688"/>
                </a:lnTo>
                <a:lnTo>
                  <a:pt x="255" y="688"/>
                </a:lnTo>
                <a:lnTo>
                  <a:pt x="243" y="718"/>
                </a:lnTo>
                <a:lnTo>
                  <a:pt x="233" y="748"/>
                </a:lnTo>
                <a:lnTo>
                  <a:pt x="223" y="783"/>
                </a:lnTo>
                <a:lnTo>
                  <a:pt x="215" y="819"/>
                </a:lnTo>
                <a:lnTo>
                  <a:pt x="215" y="819"/>
                </a:lnTo>
                <a:lnTo>
                  <a:pt x="213" y="840"/>
                </a:lnTo>
                <a:lnTo>
                  <a:pt x="213" y="840"/>
                </a:lnTo>
                <a:lnTo>
                  <a:pt x="209" y="866"/>
                </a:lnTo>
                <a:lnTo>
                  <a:pt x="209" y="866"/>
                </a:lnTo>
                <a:lnTo>
                  <a:pt x="204" y="888"/>
                </a:lnTo>
                <a:lnTo>
                  <a:pt x="198" y="908"/>
                </a:lnTo>
                <a:lnTo>
                  <a:pt x="190" y="927"/>
                </a:lnTo>
                <a:lnTo>
                  <a:pt x="178" y="945"/>
                </a:lnTo>
                <a:lnTo>
                  <a:pt x="170" y="951"/>
                </a:lnTo>
                <a:lnTo>
                  <a:pt x="162" y="957"/>
                </a:lnTo>
                <a:lnTo>
                  <a:pt x="152" y="961"/>
                </a:lnTo>
                <a:lnTo>
                  <a:pt x="142" y="965"/>
                </a:lnTo>
                <a:lnTo>
                  <a:pt x="130" y="969"/>
                </a:lnTo>
                <a:lnTo>
                  <a:pt x="117" y="969"/>
                </a:lnTo>
                <a:lnTo>
                  <a:pt x="101" y="969"/>
                </a:lnTo>
                <a:lnTo>
                  <a:pt x="85" y="967"/>
                </a:lnTo>
                <a:lnTo>
                  <a:pt x="85" y="967"/>
                </a:lnTo>
                <a:lnTo>
                  <a:pt x="55" y="959"/>
                </a:lnTo>
                <a:lnTo>
                  <a:pt x="43" y="955"/>
                </a:lnTo>
                <a:lnTo>
                  <a:pt x="32" y="951"/>
                </a:lnTo>
                <a:lnTo>
                  <a:pt x="24" y="945"/>
                </a:lnTo>
                <a:lnTo>
                  <a:pt x="16" y="937"/>
                </a:lnTo>
                <a:lnTo>
                  <a:pt x="10" y="931"/>
                </a:lnTo>
                <a:lnTo>
                  <a:pt x="6" y="923"/>
                </a:lnTo>
                <a:lnTo>
                  <a:pt x="4" y="914"/>
                </a:lnTo>
                <a:lnTo>
                  <a:pt x="2" y="904"/>
                </a:lnTo>
                <a:lnTo>
                  <a:pt x="0" y="886"/>
                </a:lnTo>
                <a:lnTo>
                  <a:pt x="2" y="864"/>
                </a:lnTo>
                <a:lnTo>
                  <a:pt x="4" y="840"/>
                </a:lnTo>
                <a:lnTo>
                  <a:pt x="4" y="840"/>
                </a:lnTo>
                <a:lnTo>
                  <a:pt x="6" y="825"/>
                </a:lnTo>
                <a:lnTo>
                  <a:pt x="6" y="825"/>
                </a:lnTo>
                <a:lnTo>
                  <a:pt x="8" y="799"/>
                </a:lnTo>
                <a:lnTo>
                  <a:pt x="14" y="773"/>
                </a:lnTo>
                <a:lnTo>
                  <a:pt x="18" y="748"/>
                </a:lnTo>
                <a:lnTo>
                  <a:pt x="26" y="726"/>
                </a:lnTo>
                <a:lnTo>
                  <a:pt x="34" y="704"/>
                </a:lnTo>
                <a:lnTo>
                  <a:pt x="43" y="686"/>
                </a:lnTo>
                <a:lnTo>
                  <a:pt x="55" y="668"/>
                </a:lnTo>
                <a:lnTo>
                  <a:pt x="65" y="653"/>
                </a:lnTo>
                <a:lnTo>
                  <a:pt x="65" y="653"/>
                </a:lnTo>
                <a:lnTo>
                  <a:pt x="79" y="639"/>
                </a:lnTo>
                <a:lnTo>
                  <a:pt x="93" y="629"/>
                </a:lnTo>
                <a:lnTo>
                  <a:pt x="109" y="619"/>
                </a:lnTo>
                <a:lnTo>
                  <a:pt x="126" y="613"/>
                </a:lnTo>
                <a:lnTo>
                  <a:pt x="144" y="607"/>
                </a:lnTo>
                <a:lnTo>
                  <a:pt x="162" y="605"/>
                </a:lnTo>
                <a:lnTo>
                  <a:pt x="182" y="605"/>
                </a:lnTo>
                <a:lnTo>
                  <a:pt x="204" y="609"/>
                </a:lnTo>
                <a:lnTo>
                  <a:pt x="204" y="609"/>
                </a:lnTo>
                <a:lnTo>
                  <a:pt x="229" y="558"/>
                </a:lnTo>
                <a:lnTo>
                  <a:pt x="229" y="558"/>
                </a:lnTo>
                <a:lnTo>
                  <a:pt x="249" y="518"/>
                </a:lnTo>
                <a:lnTo>
                  <a:pt x="257" y="532"/>
                </a:lnTo>
                <a:lnTo>
                  <a:pt x="269" y="502"/>
                </a:lnTo>
                <a:lnTo>
                  <a:pt x="269" y="502"/>
                </a:lnTo>
                <a:lnTo>
                  <a:pt x="235" y="410"/>
                </a:lnTo>
                <a:lnTo>
                  <a:pt x="207" y="325"/>
                </a:lnTo>
                <a:lnTo>
                  <a:pt x="184" y="246"/>
                </a:lnTo>
                <a:lnTo>
                  <a:pt x="174" y="210"/>
                </a:lnTo>
                <a:lnTo>
                  <a:pt x="168" y="178"/>
                </a:lnTo>
                <a:lnTo>
                  <a:pt x="162" y="145"/>
                </a:lnTo>
                <a:lnTo>
                  <a:pt x="160" y="115"/>
                </a:lnTo>
                <a:lnTo>
                  <a:pt x="160" y="89"/>
                </a:lnTo>
                <a:lnTo>
                  <a:pt x="162" y="64"/>
                </a:lnTo>
                <a:lnTo>
                  <a:pt x="166" y="44"/>
                </a:lnTo>
                <a:lnTo>
                  <a:pt x="172" y="26"/>
                </a:lnTo>
                <a:lnTo>
                  <a:pt x="182" y="10"/>
                </a:lnTo>
                <a:lnTo>
                  <a:pt x="196" y="0"/>
                </a:lnTo>
                <a:lnTo>
                  <a:pt x="196" y="0"/>
                </a:lnTo>
                <a:lnTo>
                  <a:pt x="263" y="165"/>
                </a:lnTo>
                <a:lnTo>
                  <a:pt x="332" y="336"/>
                </a:lnTo>
                <a:lnTo>
                  <a:pt x="462" y="2"/>
                </a:lnTo>
                <a:lnTo>
                  <a:pt x="462" y="2"/>
                </a:lnTo>
                <a:lnTo>
                  <a:pt x="468" y="22"/>
                </a:lnTo>
                <a:lnTo>
                  <a:pt x="474" y="42"/>
                </a:lnTo>
                <a:lnTo>
                  <a:pt x="478" y="64"/>
                </a:lnTo>
                <a:lnTo>
                  <a:pt x="480" y="89"/>
                </a:lnTo>
                <a:lnTo>
                  <a:pt x="480" y="113"/>
                </a:lnTo>
                <a:lnTo>
                  <a:pt x="480" y="139"/>
                </a:lnTo>
                <a:lnTo>
                  <a:pt x="476" y="168"/>
                </a:lnTo>
                <a:lnTo>
                  <a:pt x="472" y="196"/>
                </a:lnTo>
                <a:lnTo>
                  <a:pt x="458" y="259"/>
                </a:lnTo>
                <a:lnTo>
                  <a:pt x="439" y="325"/>
                </a:lnTo>
                <a:lnTo>
                  <a:pt x="415" y="394"/>
                </a:lnTo>
                <a:lnTo>
                  <a:pt x="387" y="467"/>
                </a:lnTo>
                <a:lnTo>
                  <a:pt x="387" y="467"/>
                </a:lnTo>
                <a:lnTo>
                  <a:pt x="403" y="506"/>
                </a:lnTo>
                <a:lnTo>
                  <a:pt x="415" y="493"/>
                </a:lnTo>
                <a:lnTo>
                  <a:pt x="415" y="493"/>
                </a:lnTo>
                <a:close/>
                <a:moveTo>
                  <a:pt x="138" y="805"/>
                </a:moveTo>
                <a:lnTo>
                  <a:pt x="138" y="805"/>
                </a:lnTo>
                <a:lnTo>
                  <a:pt x="144" y="773"/>
                </a:lnTo>
                <a:lnTo>
                  <a:pt x="152" y="742"/>
                </a:lnTo>
                <a:lnTo>
                  <a:pt x="160" y="712"/>
                </a:lnTo>
                <a:lnTo>
                  <a:pt x="170" y="686"/>
                </a:lnTo>
                <a:lnTo>
                  <a:pt x="170" y="686"/>
                </a:lnTo>
                <a:lnTo>
                  <a:pt x="156" y="686"/>
                </a:lnTo>
                <a:lnTo>
                  <a:pt x="146" y="690"/>
                </a:lnTo>
                <a:lnTo>
                  <a:pt x="134" y="696"/>
                </a:lnTo>
                <a:lnTo>
                  <a:pt x="126" y="706"/>
                </a:lnTo>
                <a:lnTo>
                  <a:pt x="126" y="706"/>
                </a:lnTo>
                <a:lnTo>
                  <a:pt x="117" y="716"/>
                </a:lnTo>
                <a:lnTo>
                  <a:pt x="111" y="728"/>
                </a:lnTo>
                <a:lnTo>
                  <a:pt x="105" y="740"/>
                </a:lnTo>
                <a:lnTo>
                  <a:pt x="99" y="757"/>
                </a:lnTo>
                <a:lnTo>
                  <a:pt x="91" y="793"/>
                </a:lnTo>
                <a:lnTo>
                  <a:pt x="85" y="834"/>
                </a:lnTo>
                <a:lnTo>
                  <a:pt x="85" y="834"/>
                </a:lnTo>
                <a:lnTo>
                  <a:pt x="83" y="848"/>
                </a:lnTo>
                <a:lnTo>
                  <a:pt x="83" y="848"/>
                </a:lnTo>
                <a:lnTo>
                  <a:pt x="81" y="864"/>
                </a:lnTo>
                <a:lnTo>
                  <a:pt x="83" y="876"/>
                </a:lnTo>
                <a:lnTo>
                  <a:pt x="85" y="880"/>
                </a:lnTo>
                <a:lnTo>
                  <a:pt x="87" y="884"/>
                </a:lnTo>
                <a:lnTo>
                  <a:pt x="91" y="886"/>
                </a:lnTo>
                <a:lnTo>
                  <a:pt x="99" y="888"/>
                </a:lnTo>
                <a:lnTo>
                  <a:pt x="99" y="888"/>
                </a:lnTo>
                <a:lnTo>
                  <a:pt x="105" y="888"/>
                </a:lnTo>
                <a:lnTo>
                  <a:pt x="111" y="888"/>
                </a:lnTo>
                <a:lnTo>
                  <a:pt x="117" y="884"/>
                </a:lnTo>
                <a:lnTo>
                  <a:pt x="121" y="880"/>
                </a:lnTo>
                <a:lnTo>
                  <a:pt x="128" y="868"/>
                </a:lnTo>
                <a:lnTo>
                  <a:pt x="130" y="854"/>
                </a:lnTo>
                <a:lnTo>
                  <a:pt x="130" y="854"/>
                </a:lnTo>
                <a:lnTo>
                  <a:pt x="134" y="831"/>
                </a:lnTo>
                <a:lnTo>
                  <a:pt x="134" y="831"/>
                </a:lnTo>
                <a:lnTo>
                  <a:pt x="138" y="805"/>
                </a:lnTo>
                <a:lnTo>
                  <a:pt x="138" y="805"/>
                </a:lnTo>
                <a:close/>
                <a:moveTo>
                  <a:pt x="498" y="781"/>
                </a:moveTo>
                <a:lnTo>
                  <a:pt x="498" y="781"/>
                </a:lnTo>
                <a:lnTo>
                  <a:pt x="504" y="813"/>
                </a:lnTo>
                <a:lnTo>
                  <a:pt x="508" y="829"/>
                </a:lnTo>
                <a:lnTo>
                  <a:pt x="514" y="844"/>
                </a:lnTo>
                <a:lnTo>
                  <a:pt x="520" y="856"/>
                </a:lnTo>
                <a:lnTo>
                  <a:pt x="528" y="866"/>
                </a:lnTo>
                <a:lnTo>
                  <a:pt x="539" y="874"/>
                </a:lnTo>
                <a:lnTo>
                  <a:pt x="545" y="874"/>
                </a:lnTo>
                <a:lnTo>
                  <a:pt x="551" y="876"/>
                </a:lnTo>
                <a:lnTo>
                  <a:pt x="551" y="876"/>
                </a:lnTo>
                <a:lnTo>
                  <a:pt x="565" y="874"/>
                </a:lnTo>
                <a:lnTo>
                  <a:pt x="577" y="868"/>
                </a:lnTo>
                <a:lnTo>
                  <a:pt x="587" y="858"/>
                </a:lnTo>
                <a:lnTo>
                  <a:pt x="597" y="846"/>
                </a:lnTo>
                <a:lnTo>
                  <a:pt x="597" y="846"/>
                </a:lnTo>
                <a:lnTo>
                  <a:pt x="605" y="831"/>
                </a:lnTo>
                <a:lnTo>
                  <a:pt x="609" y="817"/>
                </a:lnTo>
                <a:lnTo>
                  <a:pt x="609" y="817"/>
                </a:lnTo>
                <a:lnTo>
                  <a:pt x="609" y="803"/>
                </a:lnTo>
                <a:lnTo>
                  <a:pt x="607" y="791"/>
                </a:lnTo>
                <a:lnTo>
                  <a:pt x="607" y="791"/>
                </a:lnTo>
                <a:lnTo>
                  <a:pt x="603" y="783"/>
                </a:lnTo>
                <a:lnTo>
                  <a:pt x="597" y="775"/>
                </a:lnTo>
                <a:lnTo>
                  <a:pt x="581" y="761"/>
                </a:lnTo>
                <a:lnTo>
                  <a:pt x="561" y="746"/>
                </a:lnTo>
                <a:lnTo>
                  <a:pt x="541" y="738"/>
                </a:lnTo>
                <a:lnTo>
                  <a:pt x="530" y="734"/>
                </a:lnTo>
                <a:lnTo>
                  <a:pt x="522" y="734"/>
                </a:lnTo>
                <a:lnTo>
                  <a:pt x="514" y="734"/>
                </a:lnTo>
                <a:lnTo>
                  <a:pt x="506" y="738"/>
                </a:lnTo>
                <a:lnTo>
                  <a:pt x="502" y="744"/>
                </a:lnTo>
                <a:lnTo>
                  <a:pt x="498" y="753"/>
                </a:lnTo>
                <a:lnTo>
                  <a:pt x="498" y="765"/>
                </a:lnTo>
                <a:lnTo>
                  <a:pt x="498" y="781"/>
                </a:lnTo>
                <a:lnTo>
                  <a:pt x="498" y="78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7" name="Freeform 15"/>
          <p:cNvSpPr>
            <a:spLocks noEditPoints="1"/>
          </p:cNvSpPr>
          <p:nvPr/>
        </p:nvSpPr>
        <p:spPr>
          <a:xfrm>
            <a:off x="5433104" y="3153842"/>
            <a:ext cx="583204" cy="593629"/>
          </a:xfrm>
          <a:custGeom>
            <a:avLst/>
            <a:gdLst/>
            <a:ahLst/>
            <a:cxnLst>
              <a:cxn ang="0">
                <a:pos x="864" y="174"/>
              </a:cxn>
              <a:cxn ang="0">
                <a:pos x="799" y="409"/>
              </a:cxn>
              <a:cxn ang="0">
                <a:pos x="700" y="634"/>
              </a:cxn>
              <a:cxn ang="0">
                <a:pos x="514" y="504"/>
              </a:cxn>
              <a:cxn ang="0">
                <a:pos x="583" y="269"/>
              </a:cxn>
              <a:cxn ang="0">
                <a:pos x="666" y="103"/>
              </a:cxn>
              <a:cxn ang="0">
                <a:pos x="65" y="591"/>
              </a:cxn>
              <a:cxn ang="0">
                <a:pos x="135" y="496"/>
              </a:cxn>
              <a:cxn ang="0">
                <a:pos x="170" y="482"/>
              </a:cxn>
              <a:cxn ang="0">
                <a:pos x="182" y="514"/>
              </a:cxn>
              <a:cxn ang="0">
                <a:pos x="174" y="599"/>
              </a:cxn>
              <a:cxn ang="0">
                <a:pos x="152" y="708"/>
              </a:cxn>
              <a:cxn ang="0">
                <a:pos x="208" y="694"/>
              </a:cxn>
              <a:cxn ang="0">
                <a:pos x="277" y="656"/>
              </a:cxn>
              <a:cxn ang="0">
                <a:pos x="310" y="652"/>
              </a:cxn>
              <a:cxn ang="0">
                <a:pos x="334" y="670"/>
              </a:cxn>
              <a:cxn ang="0">
                <a:pos x="336" y="702"/>
              </a:cxn>
              <a:cxn ang="0">
                <a:pos x="310" y="745"/>
              </a:cxn>
              <a:cxn ang="0">
                <a:pos x="235" y="830"/>
              </a:cxn>
              <a:cxn ang="0">
                <a:pos x="235" y="846"/>
              </a:cxn>
              <a:cxn ang="0">
                <a:pos x="297" y="806"/>
              </a:cxn>
              <a:cxn ang="0">
                <a:pos x="328" y="800"/>
              </a:cxn>
              <a:cxn ang="0">
                <a:pos x="354" y="818"/>
              </a:cxn>
              <a:cxn ang="0">
                <a:pos x="362" y="842"/>
              </a:cxn>
              <a:cxn ang="0">
                <a:pos x="415" y="848"/>
              </a:cxn>
              <a:cxn ang="0">
                <a:pos x="476" y="909"/>
              </a:cxn>
              <a:cxn ang="0">
                <a:pos x="378" y="909"/>
              </a:cxn>
              <a:cxn ang="0">
                <a:pos x="316" y="885"/>
              </a:cxn>
              <a:cxn ang="0">
                <a:pos x="297" y="883"/>
              </a:cxn>
              <a:cxn ang="0">
                <a:pos x="222" y="925"/>
              </a:cxn>
              <a:cxn ang="0">
                <a:pos x="170" y="925"/>
              </a:cxn>
              <a:cxn ang="0">
                <a:pos x="137" y="901"/>
              </a:cxn>
              <a:cxn ang="0">
                <a:pos x="135" y="860"/>
              </a:cxn>
              <a:cxn ang="0">
                <a:pos x="170" y="806"/>
              </a:cxn>
              <a:cxn ang="0">
                <a:pos x="144" y="804"/>
              </a:cxn>
              <a:cxn ang="0">
                <a:pos x="115" y="806"/>
              </a:cxn>
              <a:cxn ang="0">
                <a:pos x="91" y="781"/>
              </a:cxn>
              <a:cxn ang="0">
                <a:pos x="85" y="739"/>
              </a:cxn>
              <a:cxn ang="0">
                <a:pos x="105" y="646"/>
              </a:cxn>
              <a:cxn ang="0">
                <a:pos x="107" y="621"/>
              </a:cxn>
              <a:cxn ang="0">
                <a:pos x="85" y="664"/>
              </a:cxn>
              <a:cxn ang="0">
                <a:pos x="490" y="603"/>
              </a:cxn>
              <a:cxn ang="0">
                <a:pos x="528" y="866"/>
              </a:cxn>
              <a:cxn ang="0">
                <a:pos x="490" y="603"/>
              </a:cxn>
              <a:cxn ang="0">
                <a:pos x="765" y="0"/>
              </a:cxn>
              <a:cxn ang="0">
                <a:pos x="911" y="146"/>
              </a:cxn>
              <a:cxn ang="0">
                <a:pos x="893" y="261"/>
              </a:cxn>
              <a:cxn ang="0">
                <a:pos x="836" y="405"/>
              </a:cxn>
              <a:cxn ang="0">
                <a:pos x="895" y="433"/>
              </a:cxn>
              <a:cxn ang="0">
                <a:pos x="959" y="261"/>
              </a:cxn>
              <a:cxn ang="0">
                <a:pos x="978" y="99"/>
              </a:cxn>
            </a:cxnLst>
            <a:rect l="0" t="0" r="0" b="0"/>
            <a:pathLst>
              <a:path w="978" h="929">
                <a:moveTo>
                  <a:pt x="666" y="103"/>
                </a:moveTo>
                <a:lnTo>
                  <a:pt x="666" y="103"/>
                </a:lnTo>
                <a:lnTo>
                  <a:pt x="864" y="174"/>
                </a:lnTo>
                <a:lnTo>
                  <a:pt x="864" y="174"/>
                </a:lnTo>
                <a:lnTo>
                  <a:pt x="850" y="233"/>
                </a:lnTo>
                <a:lnTo>
                  <a:pt x="836" y="293"/>
                </a:lnTo>
                <a:lnTo>
                  <a:pt x="818" y="350"/>
                </a:lnTo>
                <a:lnTo>
                  <a:pt x="799" y="409"/>
                </a:lnTo>
                <a:lnTo>
                  <a:pt x="777" y="466"/>
                </a:lnTo>
                <a:lnTo>
                  <a:pt x="755" y="522"/>
                </a:lnTo>
                <a:lnTo>
                  <a:pt x="729" y="579"/>
                </a:lnTo>
                <a:lnTo>
                  <a:pt x="700" y="634"/>
                </a:lnTo>
                <a:lnTo>
                  <a:pt x="700" y="634"/>
                </a:lnTo>
                <a:lnTo>
                  <a:pt x="502" y="565"/>
                </a:lnTo>
                <a:lnTo>
                  <a:pt x="502" y="565"/>
                </a:lnTo>
                <a:lnTo>
                  <a:pt x="514" y="504"/>
                </a:lnTo>
                <a:lnTo>
                  <a:pt x="526" y="443"/>
                </a:lnTo>
                <a:lnTo>
                  <a:pt x="542" y="385"/>
                </a:lnTo>
                <a:lnTo>
                  <a:pt x="561" y="326"/>
                </a:lnTo>
                <a:lnTo>
                  <a:pt x="583" y="269"/>
                </a:lnTo>
                <a:lnTo>
                  <a:pt x="607" y="212"/>
                </a:lnTo>
                <a:lnTo>
                  <a:pt x="635" y="158"/>
                </a:lnTo>
                <a:lnTo>
                  <a:pt x="666" y="103"/>
                </a:lnTo>
                <a:lnTo>
                  <a:pt x="666" y="103"/>
                </a:lnTo>
                <a:close/>
                <a:moveTo>
                  <a:pt x="0" y="702"/>
                </a:moveTo>
                <a:lnTo>
                  <a:pt x="0" y="702"/>
                </a:lnTo>
                <a:lnTo>
                  <a:pt x="32" y="644"/>
                </a:lnTo>
                <a:lnTo>
                  <a:pt x="65" y="591"/>
                </a:lnTo>
                <a:lnTo>
                  <a:pt x="83" y="563"/>
                </a:lnTo>
                <a:lnTo>
                  <a:pt x="101" y="536"/>
                </a:lnTo>
                <a:lnTo>
                  <a:pt x="119" y="514"/>
                </a:lnTo>
                <a:lnTo>
                  <a:pt x="135" y="496"/>
                </a:lnTo>
                <a:lnTo>
                  <a:pt x="152" y="484"/>
                </a:lnTo>
                <a:lnTo>
                  <a:pt x="158" y="482"/>
                </a:lnTo>
                <a:lnTo>
                  <a:pt x="164" y="480"/>
                </a:lnTo>
                <a:lnTo>
                  <a:pt x="170" y="482"/>
                </a:lnTo>
                <a:lnTo>
                  <a:pt x="174" y="486"/>
                </a:lnTo>
                <a:lnTo>
                  <a:pt x="178" y="492"/>
                </a:lnTo>
                <a:lnTo>
                  <a:pt x="180" y="502"/>
                </a:lnTo>
                <a:lnTo>
                  <a:pt x="182" y="514"/>
                </a:lnTo>
                <a:lnTo>
                  <a:pt x="182" y="530"/>
                </a:lnTo>
                <a:lnTo>
                  <a:pt x="178" y="573"/>
                </a:lnTo>
                <a:lnTo>
                  <a:pt x="178" y="573"/>
                </a:lnTo>
                <a:lnTo>
                  <a:pt x="174" y="599"/>
                </a:lnTo>
                <a:lnTo>
                  <a:pt x="166" y="632"/>
                </a:lnTo>
                <a:lnTo>
                  <a:pt x="166" y="632"/>
                </a:lnTo>
                <a:lnTo>
                  <a:pt x="156" y="684"/>
                </a:lnTo>
                <a:lnTo>
                  <a:pt x="152" y="708"/>
                </a:lnTo>
                <a:lnTo>
                  <a:pt x="150" y="731"/>
                </a:lnTo>
                <a:lnTo>
                  <a:pt x="150" y="731"/>
                </a:lnTo>
                <a:lnTo>
                  <a:pt x="178" y="715"/>
                </a:lnTo>
                <a:lnTo>
                  <a:pt x="208" y="694"/>
                </a:lnTo>
                <a:lnTo>
                  <a:pt x="208" y="694"/>
                </a:lnTo>
                <a:lnTo>
                  <a:pt x="239" y="676"/>
                </a:lnTo>
                <a:lnTo>
                  <a:pt x="265" y="662"/>
                </a:lnTo>
                <a:lnTo>
                  <a:pt x="277" y="656"/>
                </a:lnTo>
                <a:lnTo>
                  <a:pt x="289" y="652"/>
                </a:lnTo>
                <a:lnTo>
                  <a:pt x="299" y="652"/>
                </a:lnTo>
                <a:lnTo>
                  <a:pt x="310" y="652"/>
                </a:lnTo>
                <a:lnTo>
                  <a:pt x="310" y="652"/>
                </a:lnTo>
                <a:lnTo>
                  <a:pt x="318" y="656"/>
                </a:lnTo>
                <a:lnTo>
                  <a:pt x="324" y="658"/>
                </a:lnTo>
                <a:lnTo>
                  <a:pt x="330" y="664"/>
                </a:lnTo>
                <a:lnTo>
                  <a:pt x="334" y="670"/>
                </a:lnTo>
                <a:lnTo>
                  <a:pt x="336" y="676"/>
                </a:lnTo>
                <a:lnTo>
                  <a:pt x="338" y="684"/>
                </a:lnTo>
                <a:lnTo>
                  <a:pt x="338" y="692"/>
                </a:lnTo>
                <a:lnTo>
                  <a:pt x="336" y="702"/>
                </a:lnTo>
                <a:lnTo>
                  <a:pt x="336" y="702"/>
                </a:lnTo>
                <a:lnTo>
                  <a:pt x="332" y="712"/>
                </a:lnTo>
                <a:lnTo>
                  <a:pt x="326" y="723"/>
                </a:lnTo>
                <a:lnTo>
                  <a:pt x="310" y="745"/>
                </a:lnTo>
                <a:lnTo>
                  <a:pt x="289" y="769"/>
                </a:lnTo>
                <a:lnTo>
                  <a:pt x="267" y="795"/>
                </a:lnTo>
                <a:lnTo>
                  <a:pt x="267" y="795"/>
                </a:lnTo>
                <a:lnTo>
                  <a:pt x="235" y="830"/>
                </a:lnTo>
                <a:lnTo>
                  <a:pt x="210" y="860"/>
                </a:lnTo>
                <a:lnTo>
                  <a:pt x="210" y="860"/>
                </a:lnTo>
                <a:lnTo>
                  <a:pt x="222" y="854"/>
                </a:lnTo>
                <a:lnTo>
                  <a:pt x="235" y="846"/>
                </a:lnTo>
                <a:lnTo>
                  <a:pt x="259" y="830"/>
                </a:lnTo>
                <a:lnTo>
                  <a:pt x="259" y="830"/>
                </a:lnTo>
                <a:lnTo>
                  <a:pt x="285" y="812"/>
                </a:lnTo>
                <a:lnTo>
                  <a:pt x="297" y="806"/>
                </a:lnTo>
                <a:lnTo>
                  <a:pt x="310" y="802"/>
                </a:lnTo>
                <a:lnTo>
                  <a:pt x="310" y="802"/>
                </a:lnTo>
                <a:lnTo>
                  <a:pt x="320" y="800"/>
                </a:lnTo>
                <a:lnTo>
                  <a:pt x="328" y="800"/>
                </a:lnTo>
                <a:lnTo>
                  <a:pt x="336" y="802"/>
                </a:lnTo>
                <a:lnTo>
                  <a:pt x="342" y="806"/>
                </a:lnTo>
                <a:lnTo>
                  <a:pt x="348" y="812"/>
                </a:lnTo>
                <a:lnTo>
                  <a:pt x="354" y="818"/>
                </a:lnTo>
                <a:lnTo>
                  <a:pt x="358" y="828"/>
                </a:lnTo>
                <a:lnTo>
                  <a:pt x="360" y="840"/>
                </a:lnTo>
                <a:lnTo>
                  <a:pt x="360" y="840"/>
                </a:lnTo>
                <a:lnTo>
                  <a:pt x="362" y="842"/>
                </a:lnTo>
                <a:lnTo>
                  <a:pt x="366" y="844"/>
                </a:lnTo>
                <a:lnTo>
                  <a:pt x="378" y="848"/>
                </a:lnTo>
                <a:lnTo>
                  <a:pt x="397" y="850"/>
                </a:lnTo>
                <a:lnTo>
                  <a:pt x="415" y="848"/>
                </a:lnTo>
                <a:lnTo>
                  <a:pt x="451" y="846"/>
                </a:lnTo>
                <a:lnTo>
                  <a:pt x="467" y="844"/>
                </a:lnTo>
                <a:lnTo>
                  <a:pt x="476" y="909"/>
                </a:lnTo>
                <a:lnTo>
                  <a:pt x="476" y="909"/>
                </a:lnTo>
                <a:lnTo>
                  <a:pt x="453" y="911"/>
                </a:lnTo>
                <a:lnTo>
                  <a:pt x="433" y="913"/>
                </a:lnTo>
                <a:lnTo>
                  <a:pt x="407" y="911"/>
                </a:lnTo>
                <a:lnTo>
                  <a:pt x="378" y="909"/>
                </a:lnTo>
                <a:lnTo>
                  <a:pt x="350" y="903"/>
                </a:lnTo>
                <a:lnTo>
                  <a:pt x="338" y="897"/>
                </a:lnTo>
                <a:lnTo>
                  <a:pt x="326" y="891"/>
                </a:lnTo>
                <a:lnTo>
                  <a:pt x="316" y="885"/>
                </a:lnTo>
                <a:lnTo>
                  <a:pt x="307" y="874"/>
                </a:lnTo>
                <a:lnTo>
                  <a:pt x="307" y="874"/>
                </a:lnTo>
                <a:lnTo>
                  <a:pt x="297" y="883"/>
                </a:lnTo>
                <a:lnTo>
                  <a:pt x="297" y="883"/>
                </a:lnTo>
                <a:lnTo>
                  <a:pt x="269" y="903"/>
                </a:lnTo>
                <a:lnTo>
                  <a:pt x="255" y="911"/>
                </a:lnTo>
                <a:lnTo>
                  <a:pt x="239" y="919"/>
                </a:lnTo>
                <a:lnTo>
                  <a:pt x="222" y="925"/>
                </a:lnTo>
                <a:lnTo>
                  <a:pt x="206" y="929"/>
                </a:lnTo>
                <a:lnTo>
                  <a:pt x="188" y="929"/>
                </a:lnTo>
                <a:lnTo>
                  <a:pt x="170" y="925"/>
                </a:lnTo>
                <a:lnTo>
                  <a:pt x="170" y="925"/>
                </a:lnTo>
                <a:lnTo>
                  <a:pt x="158" y="921"/>
                </a:lnTo>
                <a:lnTo>
                  <a:pt x="150" y="915"/>
                </a:lnTo>
                <a:lnTo>
                  <a:pt x="141" y="909"/>
                </a:lnTo>
                <a:lnTo>
                  <a:pt x="137" y="901"/>
                </a:lnTo>
                <a:lnTo>
                  <a:pt x="133" y="893"/>
                </a:lnTo>
                <a:lnTo>
                  <a:pt x="133" y="883"/>
                </a:lnTo>
                <a:lnTo>
                  <a:pt x="133" y="872"/>
                </a:lnTo>
                <a:lnTo>
                  <a:pt x="135" y="860"/>
                </a:lnTo>
                <a:lnTo>
                  <a:pt x="135" y="860"/>
                </a:lnTo>
                <a:lnTo>
                  <a:pt x="144" y="844"/>
                </a:lnTo>
                <a:lnTo>
                  <a:pt x="156" y="824"/>
                </a:lnTo>
                <a:lnTo>
                  <a:pt x="170" y="806"/>
                </a:lnTo>
                <a:lnTo>
                  <a:pt x="186" y="785"/>
                </a:lnTo>
                <a:lnTo>
                  <a:pt x="186" y="785"/>
                </a:lnTo>
                <a:lnTo>
                  <a:pt x="164" y="795"/>
                </a:lnTo>
                <a:lnTo>
                  <a:pt x="144" y="804"/>
                </a:lnTo>
                <a:lnTo>
                  <a:pt x="144" y="804"/>
                </a:lnTo>
                <a:lnTo>
                  <a:pt x="133" y="806"/>
                </a:lnTo>
                <a:lnTo>
                  <a:pt x="123" y="808"/>
                </a:lnTo>
                <a:lnTo>
                  <a:pt x="115" y="806"/>
                </a:lnTo>
                <a:lnTo>
                  <a:pt x="107" y="802"/>
                </a:lnTo>
                <a:lnTo>
                  <a:pt x="101" y="798"/>
                </a:lnTo>
                <a:lnTo>
                  <a:pt x="95" y="789"/>
                </a:lnTo>
                <a:lnTo>
                  <a:pt x="91" y="781"/>
                </a:lnTo>
                <a:lnTo>
                  <a:pt x="87" y="771"/>
                </a:lnTo>
                <a:lnTo>
                  <a:pt x="87" y="771"/>
                </a:lnTo>
                <a:lnTo>
                  <a:pt x="85" y="755"/>
                </a:lnTo>
                <a:lnTo>
                  <a:pt x="85" y="739"/>
                </a:lnTo>
                <a:lnTo>
                  <a:pt x="87" y="721"/>
                </a:lnTo>
                <a:lnTo>
                  <a:pt x="91" y="702"/>
                </a:lnTo>
                <a:lnTo>
                  <a:pt x="101" y="664"/>
                </a:lnTo>
                <a:lnTo>
                  <a:pt x="105" y="646"/>
                </a:lnTo>
                <a:lnTo>
                  <a:pt x="107" y="629"/>
                </a:lnTo>
                <a:lnTo>
                  <a:pt x="107" y="629"/>
                </a:lnTo>
                <a:lnTo>
                  <a:pt x="107" y="623"/>
                </a:lnTo>
                <a:lnTo>
                  <a:pt x="107" y="621"/>
                </a:lnTo>
                <a:lnTo>
                  <a:pt x="105" y="623"/>
                </a:lnTo>
                <a:lnTo>
                  <a:pt x="103" y="627"/>
                </a:lnTo>
                <a:lnTo>
                  <a:pt x="95" y="642"/>
                </a:lnTo>
                <a:lnTo>
                  <a:pt x="85" y="664"/>
                </a:lnTo>
                <a:lnTo>
                  <a:pt x="58" y="733"/>
                </a:lnTo>
                <a:lnTo>
                  <a:pt x="0" y="702"/>
                </a:lnTo>
                <a:lnTo>
                  <a:pt x="0" y="702"/>
                </a:lnTo>
                <a:close/>
                <a:moveTo>
                  <a:pt x="490" y="603"/>
                </a:moveTo>
                <a:lnTo>
                  <a:pt x="492" y="793"/>
                </a:lnTo>
                <a:lnTo>
                  <a:pt x="506" y="798"/>
                </a:lnTo>
                <a:lnTo>
                  <a:pt x="502" y="856"/>
                </a:lnTo>
                <a:lnTo>
                  <a:pt x="528" y="866"/>
                </a:lnTo>
                <a:lnTo>
                  <a:pt x="561" y="818"/>
                </a:lnTo>
                <a:lnTo>
                  <a:pt x="571" y="820"/>
                </a:lnTo>
                <a:lnTo>
                  <a:pt x="686" y="674"/>
                </a:lnTo>
                <a:lnTo>
                  <a:pt x="490" y="603"/>
                </a:lnTo>
                <a:lnTo>
                  <a:pt x="490" y="603"/>
                </a:lnTo>
                <a:close/>
                <a:moveTo>
                  <a:pt x="852" y="55"/>
                </a:moveTo>
                <a:lnTo>
                  <a:pt x="844" y="28"/>
                </a:lnTo>
                <a:lnTo>
                  <a:pt x="765" y="0"/>
                </a:lnTo>
                <a:lnTo>
                  <a:pt x="680" y="63"/>
                </a:lnTo>
                <a:lnTo>
                  <a:pt x="771" y="95"/>
                </a:lnTo>
                <a:lnTo>
                  <a:pt x="878" y="134"/>
                </a:lnTo>
                <a:lnTo>
                  <a:pt x="911" y="146"/>
                </a:lnTo>
                <a:lnTo>
                  <a:pt x="911" y="146"/>
                </a:lnTo>
                <a:lnTo>
                  <a:pt x="907" y="184"/>
                </a:lnTo>
                <a:lnTo>
                  <a:pt x="901" y="223"/>
                </a:lnTo>
                <a:lnTo>
                  <a:pt x="893" y="261"/>
                </a:lnTo>
                <a:lnTo>
                  <a:pt x="880" y="298"/>
                </a:lnTo>
                <a:lnTo>
                  <a:pt x="868" y="334"/>
                </a:lnTo>
                <a:lnTo>
                  <a:pt x="854" y="370"/>
                </a:lnTo>
                <a:lnTo>
                  <a:pt x="836" y="405"/>
                </a:lnTo>
                <a:lnTo>
                  <a:pt x="816" y="437"/>
                </a:lnTo>
                <a:lnTo>
                  <a:pt x="872" y="472"/>
                </a:lnTo>
                <a:lnTo>
                  <a:pt x="872" y="472"/>
                </a:lnTo>
                <a:lnTo>
                  <a:pt x="895" y="433"/>
                </a:lnTo>
                <a:lnTo>
                  <a:pt x="915" y="391"/>
                </a:lnTo>
                <a:lnTo>
                  <a:pt x="933" y="348"/>
                </a:lnTo>
                <a:lnTo>
                  <a:pt x="947" y="306"/>
                </a:lnTo>
                <a:lnTo>
                  <a:pt x="959" y="261"/>
                </a:lnTo>
                <a:lnTo>
                  <a:pt x="967" y="217"/>
                </a:lnTo>
                <a:lnTo>
                  <a:pt x="973" y="170"/>
                </a:lnTo>
                <a:lnTo>
                  <a:pt x="978" y="123"/>
                </a:lnTo>
                <a:lnTo>
                  <a:pt x="978" y="99"/>
                </a:lnTo>
                <a:lnTo>
                  <a:pt x="955" y="91"/>
                </a:lnTo>
                <a:lnTo>
                  <a:pt x="852" y="5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8" name="Freeform 23"/>
          <p:cNvSpPr>
            <a:spLocks noEditPoints="1"/>
          </p:cNvSpPr>
          <p:nvPr/>
        </p:nvSpPr>
        <p:spPr>
          <a:xfrm>
            <a:off x="5555884" y="4143030"/>
            <a:ext cx="417567" cy="508494"/>
          </a:xfrm>
          <a:custGeom>
            <a:avLst/>
            <a:gdLst/>
            <a:ahLst/>
            <a:cxnLst>
              <a:cxn ang="0">
                <a:pos x="600" y="221"/>
              </a:cxn>
              <a:cxn ang="0">
                <a:pos x="611" y="338"/>
              </a:cxn>
              <a:cxn ang="0">
                <a:pos x="970" y="338"/>
              </a:cxn>
              <a:cxn ang="0">
                <a:pos x="981" y="221"/>
              </a:cxn>
              <a:cxn ang="0">
                <a:pos x="600" y="221"/>
              </a:cxn>
              <a:cxn ang="0">
                <a:pos x="50" y="219"/>
              </a:cxn>
              <a:cxn ang="0">
                <a:pos x="59" y="336"/>
              </a:cxn>
              <a:cxn ang="0">
                <a:pos x="420" y="338"/>
              </a:cxn>
              <a:cxn ang="0">
                <a:pos x="431" y="221"/>
              </a:cxn>
              <a:cxn ang="0">
                <a:pos x="50" y="219"/>
              </a:cxn>
              <a:cxn ang="0">
                <a:pos x="546" y="0"/>
              </a:cxn>
              <a:cxn ang="0">
                <a:pos x="564" y="192"/>
              </a:cxn>
              <a:cxn ang="0">
                <a:pos x="1017" y="192"/>
              </a:cxn>
              <a:cxn ang="0">
                <a:pos x="1031" y="2"/>
              </a:cxn>
              <a:cxn ang="0">
                <a:pos x="546" y="0"/>
              </a:cxn>
              <a:cxn ang="0">
                <a:pos x="670" y="835"/>
              </a:cxn>
              <a:cxn ang="0">
                <a:pos x="677" y="923"/>
              </a:cxn>
              <a:cxn ang="0">
                <a:pos x="810" y="925"/>
              </a:cxn>
              <a:cxn ang="0">
                <a:pos x="816" y="837"/>
              </a:cxn>
              <a:cxn ang="0">
                <a:pos x="670" y="835"/>
              </a:cxn>
              <a:cxn ang="0">
                <a:pos x="212" y="835"/>
              </a:cxn>
              <a:cxn ang="0">
                <a:pos x="219" y="923"/>
              </a:cxn>
              <a:cxn ang="0">
                <a:pos x="350" y="923"/>
              </a:cxn>
              <a:cxn ang="0">
                <a:pos x="359" y="835"/>
              </a:cxn>
              <a:cxn ang="0">
                <a:pos x="212" y="835"/>
              </a:cxn>
              <a:cxn ang="0">
                <a:pos x="185" y="952"/>
              </a:cxn>
              <a:cxn ang="0">
                <a:pos x="194" y="1054"/>
              </a:cxn>
              <a:cxn ang="0">
                <a:pos x="379" y="1054"/>
              </a:cxn>
              <a:cxn ang="0">
                <a:pos x="388" y="952"/>
              </a:cxn>
              <a:cxn ang="0">
                <a:pos x="185" y="952"/>
              </a:cxn>
              <a:cxn ang="0">
                <a:pos x="0" y="0"/>
              </a:cxn>
              <a:cxn ang="0">
                <a:pos x="14" y="190"/>
              </a:cxn>
              <a:cxn ang="0">
                <a:pos x="467" y="192"/>
              </a:cxn>
              <a:cxn ang="0">
                <a:pos x="485" y="0"/>
              </a:cxn>
              <a:cxn ang="0">
                <a:pos x="0" y="0"/>
              </a:cxn>
              <a:cxn ang="0">
                <a:pos x="841" y="954"/>
              </a:cxn>
              <a:cxn ang="0">
                <a:pos x="638" y="952"/>
              </a:cxn>
              <a:cxn ang="0">
                <a:pos x="647" y="1056"/>
              </a:cxn>
              <a:cxn ang="0">
                <a:pos x="835" y="1056"/>
              </a:cxn>
              <a:cxn ang="0">
                <a:pos x="841" y="954"/>
              </a:cxn>
              <a:cxn ang="0">
                <a:pos x="968" y="368"/>
              </a:cxn>
              <a:cxn ang="0">
                <a:pos x="61" y="366"/>
              </a:cxn>
              <a:cxn ang="0">
                <a:pos x="68" y="469"/>
              </a:cxn>
              <a:cxn ang="0">
                <a:pos x="92" y="805"/>
              </a:cxn>
              <a:cxn ang="0">
                <a:pos x="934" y="808"/>
              </a:cxn>
              <a:cxn ang="0">
                <a:pos x="961" y="472"/>
              </a:cxn>
              <a:cxn ang="0">
                <a:pos x="968" y="368"/>
              </a:cxn>
            </a:cxnLst>
            <a:rect l="0" t="0" r="0" b="0"/>
            <a:pathLst>
              <a:path w="1031" h="1056">
                <a:moveTo>
                  <a:pt x="600" y="221"/>
                </a:moveTo>
                <a:lnTo>
                  <a:pt x="611" y="338"/>
                </a:lnTo>
                <a:lnTo>
                  <a:pt x="970" y="338"/>
                </a:lnTo>
                <a:lnTo>
                  <a:pt x="981" y="221"/>
                </a:lnTo>
                <a:lnTo>
                  <a:pt x="600" y="221"/>
                </a:lnTo>
                <a:close/>
                <a:moveTo>
                  <a:pt x="50" y="219"/>
                </a:moveTo>
                <a:lnTo>
                  <a:pt x="59" y="336"/>
                </a:lnTo>
                <a:lnTo>
                  <a:pt x="420" y="338"/>
                </a:lnTo>
                <a:lnTo>
                  <a:pt x="431" y="221"/>
                </a:lnTo>
                <a:lnTo>
                  <a:pt x="50" y="219"/>
                </a:lnTo>
                <a:close/>
                <a:moveTo>
                  <a:pt x="546" y="0"/>
                </a:moveTo>
                <a:lnTo>
                  <a:pt x="564" y="192"/>
                </a:lnTo>
                <a:lnTo>
                  <a:pt x="1017" y="192"/>
                </a:lnTo>
                <a:lnTo>
                  <a:pt x="1031" y="2"/>
                </a:lnTo>
                <a:lnTo>
                  <a:pt x="546" y="0"/>
                </a:lnTo>
                <a:close/>
                <a:moveTo>
                  <a:pt x="670" y="835"/>
                </a:moveTo>
                <a:lnTo>
                  <a:pt x="677" y="923"/>
                </a:lnTo>
                <a:lnTo>
                  <a:pt x="810" y="925"/>
                </a:lnTo>
                <a:lnTo>
                  <a:pt x="816" y="837"/>
                </a:lnTo>
                <a:lnTo>
                  <a:pt x="670" y="835"/>
                </a:lnTo>
                <a:close/>
                <a:moveTo>
                  <a:pt x="212" y="835"/>
                </a:moveTo>
                <a:lnTo>
                  <a:pt x="219" y="923"/>
                </a:lnTo>
                <a:lnTo>
                  <a:pt x="350" y="923"/>
                </a:lnTo>
                <a:lnTo>
                  <a:pt x="359" y="835"/>
                </a:lnTo>
                <a:lnTo>
                  <a:pt x="212" y="835"/>
                </a:lnTo>
                <a:close/>
                <a:moveTo>
                  <a:pt x="185" y="952"/>
                </a:moveTo>
                <a:lnTo>
                  <a:pt x="194" y="1054"/>
                </a:lnTo>
                <a:lnTo>
                  <a:pt x="379" y="1054"/>
                </a:lnTo>
                <a:lnTo>
                  <a:pt x="388" y="952"/>
                </a:lnTo>
                <a:lnTo>
                  <a:pt x="185" y="952"/>
                </a:lnTo>
                <a:close/>
                <a:moveTo>
                  <a:pt x="0" y="0"/>
                </a:moveTo>
                <a:lnTo>
                  <a:pt x="14" y="190"/>
                </a:lnTo>
                <a:lnTo>
                  <a:pt x="467" y="192"/>
                </a:lnTo>
                <a:lnTo>
                  <a:pt x="485" y="0"/>
                </a:lnTo>
                <a:lnTo>
                  <a:pt x="0" y="0"/>
                </a:lnTo>
                <a:close/>
                <a:moveTo>
                  <a:pt x="841" y="954"/>
                </a:moveTo>
                <a:lnTo>
                  <a:pt x="638" y="952"/>
                </a:lnTo>
                <a:lnTo>
                  <a:pt x="647" y="1056"/>
                </a:lnTo>
                <a:lnTo>
                  <a:pt x="835" y="1056"/>
                </a:lnTo>
                <a:lnTo>
                  <a:pt x="841" y="954"/>
                </a:lnTo>
                <a:close/>
                <a:moveTo>
                  <a:pt x="968" y="368"/>
                </a:moveTo>
                <a:lnTo>
                  <a:pt x="61" y="366"/>
                </a:lnTo>
                <a:lnTo>
                  <a:pt x="68" y="469"/>
                </a:lnTo>
                <a:lnTo>
                  <a:pt x="92" y="805"/>
                </a:lnTo>
                <a:lnTo>
                  <a:pt x="934" y="808"/>
                </a:lnTo>
                <a:lnTo>
                  <a:pt x="961" y="472"/>
                </a:lnTo>
                <a:lnTo>
                  <a:pt x="968" y="3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9" name="Freeform 28"/>
          <p:cNvSpPr>
            <a:spLocks noEditPoints="1"/>
          </p:cNvSpPr>
          <p:nvPr/>
        </p:nvSpPr>
        <p:spPr>
          <a:xfrm>
            <a:off x="5598741" y="5078936"/>
            <a:ext cx="331274" cy="471428"/>
          </a:xfrm>
          <a:custGeom>
            <a:avLst/>
            <a:gdLst/>
            <a:ahLst/>
            <a:cxnLst>
              <a:cxn ang="0">
                <a:pos x="679" y="129"/>
              </a:cxn>
              <a:cxn ang="0">
                <a:pos x="693" y="126"/>
              </a:cxn>
              <a:cxn ang="0">
                <a:pos x="715" y="117"/>
              </a:cxn>
              <a:cxn ang="0">
                <a:pos x="733" y="99"/>
              </a:cxn>
              <a:cxn ang="0">
                <a:pos x="742" y="77"/>
              </a:cxn>
              <a:cxn ang="0">
                <a:pos x="744" y="63"/>
              </a:cxn>
              <a:cxn ang="0">
                <a:pos x="740" y="38"/>
              </a:cxn>
              <a:cxn ang="0">
                <a:pos x="724" y="18"/>
              </a:cxn>
              <a:cxn ang="0">
                <a:pos x="704" y="5"/>
              </a:cxn>
              <a:cxn ang="0">
                <a:pos x="679" y="0"/>
              </a:cxn>
              <a:cxn ang="0">
                <a:pos x="388" y="0"/>
              </a:cxn>
              <a:cxn ang="0">
                <a:pos x="363" y="5"/>
              </a:cxn>
              <a:cxn ang="0">
                <a:pos x="343" y="18"/>
              </a:cxn>
              <a:cxn ang="0">
                <a:pos x="329" y="38"/>
              </a:cxn>
              <a:cxn ang="0">
                <a:pos x="325" y="63"/>
              </a:cxn>
              <a:cxn ang="0">
                <a:pos x="325" y="77"/>
              </a:cxn>
              <a:cxn ang="0">
                <a:pos x="336" y="99"/>
              </a:cxn>
              <a:cxn ang="0">
                <a:pos x="352" y="117"/>
              </a:cxn>
              <a:cxn ang="0">
                <a:pos x="374" y="126"/>
              </a:cxn>
              <a:cxn ang="0">
                <a:pos x="388" y="129"/>
              </a:cxn>
              <a:cxn ang="0">
                <a:pos x="1040" y="1340"/>
              </a:cxn>
              <a:cxn ang="0">
                <a:pos x="670" y="160"/>
              </a:cxn>
              <a:cxn ang="0">
                <a:pos x="397" y="160"/>
              </a:cxn>
              <a:cxn ang="0">
                <a:pos x="397" y="699"/>
              </a:cxn>
              <a:cxn ang="0">
                <a:pos x="25" y="1340"/>
              </a:cxn>
              <a:cxn ang="0">
                <a:pos x="7" y="1383"/>
              </a:cxn>
              <a:cxn ang="0">
                <a:pos x="0" y="1426"/>
              </a:cxn>
              <a:cxn ang="0">
                <a:pos x="0" y="1439"/>
              </a:cxn>
              <a:cxn ang="0">
                <a:pos x="7" y="1466"/>
              </a:cxn>
              <a:cxn ang="0">
                <a:pos x="14" y="1477"/>
              </a:cxn>
              <a:cxn ang="0">
                <a:pos x="34" y="1505"/>
              </a:cxn>
              <a:cxn ang="0">
                <a:pos x="63" y="1523"/>
              </a:cxn>
              <a:cxn ang="0">
                <a:pos x="99" y="1534"/>
              </a:cxn>
              <a:cxn ang="0">
                <a:pos x="140" y="1538"/>
              </a:cxn>
              <a:cxn ang="0">
                <a:pos x="927" y="1538"/>
              </a:cxn>
              <a:cxn ang="0">
                <a:pos x="968" y="1534"/>
              </a:cxn>
              <a:cxn ang="0">
                <a:pos x="1004" y="1523"/>
              </a:cxn>
              <a:cxn ang="0">
                <a:pos x="1033" y="1505"/>
              </a:cxn>
              <a:cxn ang="0">
                <a:pos x="1053" y="1477"/>
              </a:cxn>
              <a:cxn ang="0">
                <a:pos x="1058" y="1466"/>
              </a:cxn>
              <a:cxn ang="0">
                <a:pos x="1067" y="1439"/>
              </a:cxn>
              <a:cxn ang="0">
                <a:pos x="1067" y="1426"/>
              </a:cxn>
              <a:cxn ang="0">
                <a:pos x="1060" y="1383"/>
              </a:cxn>
              <a:cxn ang="0">
                <a:pos x="1040" y="1340"/>
              </a:cxn>
            </a:cxnLst>
            <a:rect l="0" t="0" r="0" b="0"/>
            <a:pathLst>
              <a:path w="1067" h="1538">
                <a:moveTo>
                  <a:pt x="388" y="129"/>
                </a:moveTo>
                <a:lnTo>
                  <a:pt x="679" y="129"/>
                </a:lnTo>
                <a:lnTo>
                  <a:pt x="679" y="129"/>
                </a:lnTo>
                <a:lnTo>
                  <a:pt x="693" y="126"/>
                </a:lnTo>
                <a:lnTo>
                  <a:pt x="704" y="124"/>
                </a:lnTo>
                <a:lnTo>
                  <a:pt x="715" y="117"/>
                </a:lnTo>
                <a:lnTo>
                  <a:pt x="724" y="108"/>
                </a:lnTo>
                <a:lnTo>
                  <a:pt x="733" y="99"/>
                </a:lnTo>
                <a:lnTo>
                  <a:pt x="740" y="88"/>
                </a:lnTo>
                <a:lnTo>
                  <a:pt x="742" y="77"/>
                </a:lnTo>
                <a:lnTo>
                  <a:pt x="744" y="63"/>
                </a:lnTo>
                <a:lnTo>
                  <a:pt x="744" y="63"/>
                </a:lnTo>
                <a:lnTo>
                  <a:pt x="742" y="52"/>
                </a:lnTo>
                <a:lnTo>
                  <a:pt x="740" y="38"/>
                </a:lnTo>
                <a:lnTo>
                  <a:pt x="733" y="29"/>
                </a:lnTo>
                <a:lnTo>
                  <a:pt x="724" y="18"/>
                </a:lnTo>
                <a:lnTo>
                  <a:pt x="715" y="11"/>
                </a:lnTo>
                <a:lnTo>
                  <a:pt x="704" y="5"/>
                </a:lnTo>
                <a:lnTo>
                  <a:pt x="693" y="2"/>
                </a:lnTo>
                <a:lnTo>
                  <a:pt x="679" y="0"/>
                </a:lnTo>
                <a:lnTo>
                  <a:pt x="388" y="0"/>
                </a:lnTo>
                <a:lnTo>
                  <a:pt x="388" y="0"/>
                </a:lnTo>
                <a:lnTo>
                  <a:pt x="374" y="2"/>
                </a:lnTo>
                <a:lnTo>
                  <a:pt x="363" y="5"/>
                </a:lnTo>
                <a:lnTo>
                  <a:pt x="352" y="11"/>
                </a:lnTo>
                <a:lnTo>
                  <a:pt x="343" y="18"/>
                </a:lnTo>
                <a:lnTo>
                  <a:pt x="336" y="29"/>
                </a:lnTo>
                <a:lnTo>
                  <a:pt x="329" y="38"/>
                </a:lnTo>
                <a:lnTo>
                  <a:pt x="325" y="52"/>
                </a:lnTo>
                <a:lnTo>
                  <a:pt x="325" y="63"/>
                </a:lnTo>
                <a:lnTo>
                  <a:pt x="325" y="63"/>
                </a:lnTo>
                <a:lnTo>
                  <a:pt x="325" y="77"/>
                </a:lnTo>
                <a:lnTo>
                  <a:pt x="329" y="88"/>
                </a:lnTo>
                <a:lnTo>
                  <a:pt x="336" y="99"/>
                </a:lnTo>
                <a:lnTo>
                  <a:pt x="343" y="108"/>
                </a:lnTo>
                <a:lnTo>
                  <a:pt x="352" y="117"/>
                </a:lnTo>
                <a:lnTo>
                  <a:pt x="363" y="124"/>
                </a:lnTo>
                <a:lnTo>
                  <a:pt x="374" y="126"/>
                </a:lnTo>
                <a:lnTo>
                  <a:pt x="388" y="129"/>
                </a:lnTo>
                <a:lnTo>
                  <a:pt x="388" y="129"/>
                </a:lnTo>
                <a:close/>
                <a:moveTo>
                  <a:pt x="1040" y="1340"/>
                </a:moveTo>
                <a:lnTo>
                  <a:pt x="1040" y="1340"/>
                </a:lnTo>
                <a:lnTo>
                  <a:pt x="670" y="699"/>
                </a:lnTo>
                <a:lnTo>
                  <a:pt x="670" y="160"/>
                </a:lnTo>
                <a:lnTo>
                  <a:pt x="397" y="160"/>
                </a:lnTo>
                <a:lnTo>
                  <a:pt x="397" y="160"/>
                </a:lnTo>
                <a:lnTo>
                  <a:pt x="397" y="699"/>
                </a:lnTo>
                <a:lnTo>
                  <a:pt x="397" y="699"/>
                </a:lnTo>
                <a:lnTo>
                  <a:pt x="25" y="1340"/>
                </a:lnTo>
                <a:lnTo>
                  <a:pt x="25" y="1340"/>
                </a:lnTo>
                <a:lnTo>
                  <a:pt x="14" y="1362"/>
                </a:lnTo>
                <a:lnTo>
                  <a:pt x="7" y="1383"/>
                </a:lnTo>
                <a:lnTo>
                  <a:pt x="2" y="1405"/>
                </a:lnTo>
                <a:lnTo>
                  <a:pt x="0" y="1426"/>
                </a:lnTo>
                <a:lnTo>
                  <a:pt x="0" y="1426"/>
                </a:lnTo>
                <a:lnTo>
                  <a:pt x="0" y="1439"/>
                </a:lnTo>
                <a:lnTo>
                  <a:pt x="5" y="1453"/>
                </a:lnTo>
                <a:lnTo>
                  <a:pt x="7" y="1466"/>
                </a:lnTo>
                <a:lnTo>
                  <a:pt x="14" y="1477"/>
                </a:lnTo>
                <a:lnTo>
                  <a:pt x="14" y="1477"/>
                </a:lnTo>
                <a:lnTo>
                  <a:pt x="23" y="1491"/>
                </a:lnTo>
                <a:lnTo>
                  <a:pt x="34" y="1505"/>
                </a:lnTo>
                <a:lnTo>
                  <a:pt x="47" y="1514"/>
                </a:lnTo>
                <a:lnTo>
                  <a:pt x="63" y="1523"/>
                </a:lnTo>
                <a:lnTo>
                  <a:pt x="79" y="1529"/>
                </a:lnTo>
                <a:lnTo>
                  <a:pt x="99" y="1534"/>
                </a:lnTo>
                <a:lnTo>
                  <a:pt x="120" y="1536"/>
                </a:lnTo>
                <a:lnTo>
                  <a:pt x="140" y="1538"/>
                </a:lnTo>
                <a:lnTo>
                  <a:pt x="927" y="1538"/>
                </a:lnTo>
                <a:lnTo>
                  <a:pt x="927" y="1538"/>
                </a:lnTo>
                <a:lnTo>
                  <a:pt x="947" y="1536"/>
                </a:lnTo>
                <a:lnTo>
                  <a:pt x="968" y="1534"/>
                </a:lnTo>
                <a:lnTo>
                  <a:pt x="988" y="1529"/>
                </a:lnTo>
                <a:lnTo>
                  <a:pt x="1004" y="1523"/>
                </a:lnTo>
                <a:lnTo>
                  <a:pt x="1020" y="1514"/>
                </a:lnTo>
                <a:lnTo>
                  <a:pt x="1033" y="1505"/>
                </a:lnTo>
                <a:lnTo>
                  <a:pt x="1044" y="1491"/>
                </a:lnTo>
                <a:lnTo>
                  <a:pt x="1053" y="1477"/>
                </a:lnTo>
                <a:lnTo>
                  <a:pt x="1053" y="1477"/>
                </a:lnTo>
                <a:lnTo>
                  <a:pt x="1058" y="1466"/>
                </a:lnTo>
                <a:lnTo>
                  <a:pt x="1062" y="1453"/>
                </a:lnTo>
                <a:lnTo>
                  <a:pt x="1067" y="1439"/>
                </a:lnTo>
                <a:lnTo>
                  <a:pt x="1067" y="1426"/>
                </a:lnTo>
                <a:lnTo>
                  <a:pt x="1067" y="1426"/>
                </a:lnTo>
                <a:lnTo>
                  <a:pt x="1065" y="1405"/>
                </a:lnTo>
                <a:lnTo>
                  <a:pt x="1060" y="1383"/>
                </a:lnTo>
                <a:lnTo>
                  <a:pt x="1051" y="1362"/>
                </a:lnTo>
                <a:lnTo>
                  <a:pt x="1040" y="1340"/>
                </a:lnTo>
                <a:lnTo>
                  <a:pt x="1040" y="134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0" name="Freeform 17"/>
          <p:cNvSpPr/>
          <p:nvPr/>
        </p:nvSpPr>
        <p:spPr>
          <a:xfrm>
            <a:off x="5618432" y="1290137"/>
            <a:ext cx="312162" cy="692084"/>
          </a:xfrm>
          <a:custGeom>
            <a:avLst/>
            <a:gdLst/>
            <a:ahLst/>
            <a:cxnLst>
              <a:cxn ang="0">
                <a:pos x="959" y="866"/>
              </a:cxn>
              <a:cxn ang="0">
                <a:pos x="890" y="836"/>
              </a:cxn>
              <a:cxn ang="0">
                <a:pos x="833" y="832"/>
              </a:cxn>
              <a:cxn ang="0">
                <a:pos x="760" y="856"/>
              </a:cxn>
              <a:cxn ang="0">
                <a:pos x="697" y="907"/>
              </a:cxn>
              <a:cxn ang="0">
                <a:pos x="657" y="988"/>
              </a:cxn>
              <a:cxn ang="0">
                <a:pos x="647" y="1614"/>
              </a:cxn>
              <a:cxn ang="0">
                <a:pos x="639" y="1685"/>
              </a:cxn>
              <a:cxn ang="0">
                <a:pos x="610" y="1754"/>
              </a:cxn>
              <a:cxn ang="0">
                <a:pos x="564" y="1797"/>
              </a:cxn>
              <a:cxn ang="0">
                <a:pos x="509" y="1813"/>
              </a:cxn>
              <a:cxn ang="0">
                <a:pos x="464" y="1811"/>
              </a:cxn>
              <a:cxn ang="0">
                <a:pos x="406" y="1785"/>
              </a:cxn>
              <a:cxn ang="0">
                <a:pos x="359" y="1730"/>
              </a:cxn>
              <a:cxn ang="0">
                <a:pos x="333" y="1647"/>
              </a:cxn>
              <a:cxn ang="0">
                <a:pos x="349" y="876"/>
              </a:cxn>
              <a:cxn ang="0">
                <a:pos x="410" y="692"/>
              </a:cxn>
              <a:cxn ang="0">
                <a:pos x="472" y="655"/>
              </a:cxn>
              <a:cxn ang="0">
                <a:pos x="519" y="605"/>
              </a:cxn>
              <a:cxn ang="0">
                <a:pos x="545" y="542"/>
              </a:cxn>
              <a:cxn ang="0">
                <a:pos x="472" y="258"/>
              </a:cxn>
              <a:cxn ang="0">
                <a:pos x="468" y="27"/>
              </a:cxn>
              <a:cxn ang="0">
                <a:pos x="442" y="4"/>
              </a:cxn>
              <a:cxn ang="0">
                <a:pos x="414" y="2"/>
              </a:cxn>
              <a:cxn ang="0">
                <a:pos x="383" y="21"/>
              </a:cxn>
              <a:cxn ang="0">
                <a:pos x="375" y="258"/>
              </a:cxn>
              <a:cxn ang="0">
                <a:pos x="178" y="35"/>
              </a:cxn>
              <a:cxn ang="0">
                <a:pos x="158" y="8"/>
              </a:cxn>
              <a:cxn ang="0">
                <a:pos x="130" y="0"/>
              </a:cxn>
              <a:cxn ang="0">
                <a:pos x="95" y="12"/>
              </a:cxn>
              <a:cxn ang="0">
                <a:pos x="81" y="43"/>
              </a:cxn>
              <a:cxn ang="0">
                <a:pos x="0" y="507"/>
              </a:cxn>
              <a:cxn ang="0">
                <a:pos x="14" y="574"/>
              </a:cxn>
              <a:cxn ang="0">
                <a:pos x="51" y="633"/>
              </a:cxn>
              <a:cxn ang="0">
                <a:pos x="107" y="678"/>
              </a:cxn>
              <a:cxn ang="0">
                <a:pos x="178" y="704"/>
              </a:cxn>
              <a:cxn ang="0">
                <a:pos x="237" y="1594"/>
              </a:cxn>
              <a:cxn ang="0">
                <a:pos x="260" y="1728"/>
              </a:cxn>
              <a:cxn ang="0">
                <a:pos x="318" y="1825"/>
              </a:cxn>
              <a:cxn ang="0">
                <a:pos x="399" y="1884"/>
              </a:cxn>
              <a:cxn ang="0">
                <a:pos x="495" y="1904"/>
              </a:cxn>
              <a:cxn ang="0">
                <a:pos x="562" y="1894"/>
              </a:cxn>
              <a:cxn ang="0">
                <a:pos x="643" y="1847"/>
              </a:cxn>
              <a:cxn ang="0">
                <a:pos x="706" y="1766"/>
              </a:cxn>
              <a:cxn ang="0">
                <a:pos x="736" y="1649"/>
              </a:cxn>
              <a:cxn ang="0">
                <a:pos x="738" y="1051"/>
              </a:cxn>
              <a:cxn ang="0">
                <a:pos x="752" y="992"/>
              </a:cxn>
              <a:cxn ang="0">
                <a:pos x="783" y="951"/>
              </a:cxn>
              <a:cxn ang="0">
                <a:pos x="854" y="921"/>
              </a:cxn>
              <a:cxn ang="0">
                <a:pos x="892" y="931"/>
              </a:cxn>
              <a:cxn ang="0">
                <a:pos x="919" y="951"/>
              </a:cxn>
              <a:cxn ang="0">
                <a:pos x="943" y="1000"/>
              </a:cxn>
              <a:cxn ang="0">
                <a:pos x="953" y="1545"/>
              </a:cxn>
              <a:cxn ang="0">
                <a:pos x="1042" y="1040"/>
              </a:cxn>
              <a:cxn ang="0">
                <a:pos x="1020" y="947"/>
              </a:cxn>
              <a:cxn ang="0">
                <a:pos x="987" y="892"/>
              </a:cxn>
            </a:cxnLst>
            <a:rect l="0" t="0" r="0" b="0"/>
            <a:pathLst>
              <a:path w="1042" h="1904">
                <a:moveTo>
                  <a:pt x="987" y="892"/>
                </a:moveTo>
                <a:lnTo>
                  <a:pt x="987" y="892"/>
                </a:lnTo>
                <a:lnTo>
                  <a:pt x="973" y="878"/>
                </a:lnTo>
                <a:lnTo>
                  <a:pt x="959" y="866"/>
                </a:lnTo>
                <a:lnTo>
                  <a:pt x="943" y="856"/>
                </a:lnTo>
                <a:lnTo>
                  <a:pt x="927" y="848"/>
                </a:lnTo>
                <a:lnTo>
                  <a:pt x="908" y="840"/>
                </a:lnTo>
                <a:lnTo>
                  <a:pt x="890" y="836"/>
                </a:lnTo>
                <a:lnTo>
                  <a:pt x="872" y="832"/>
                </a:lnTo>
                <a:lnTo>
                  <a:pt x="854" y="832"/>
                </a:lnTo>
                <a:lnTo>
                  <a:pt x="854" y="832"/>
                </a:lnTo>
                <a:lnTo>
                  <a:pt x="833" y="832"/>
                </a:lnTo>
                <a:lnTo>
                  <a:pt x="815" y="836"/>
                </a:lnTo>
                <a:lnTo>
                  <a:pt x="797" y="840"/>
                </a:lnTo>
                <a:lnTo>
                  <a:pt x="779" y="846"/>
                </a:lnTo>
                <a:lnTo>
                  <a:pt x="760" y="856"/>
                </a:lnTo>
                <a:lnTo>
                  <a:pt x="744" y="866"/>
                </a:lnTo>
                <a:lnTo>
                  <a:pt x="728" y="878"/>
                </a:lnTo>
                <a:lnTo>
                  <a:pt x="712" y="892"/>
                </a:lnTo>
                <a:lnTo>
                  <a:pt x="697" y="907"/>
                </a:lnTo>
                <a:lnTo>
                  <a:pt x="685" y="925"/>
                </a:lnTo>
                <a:lnTo>
                  <a:pt x="675" y="945"/>
                </a:lnTo>
                <a:lnTo>
                  <a:pt x="665" y="965"/>
                </a:lnTo>
                <a:lnTo>
                  <a:pt x="657" y="988"/>
                </a:lnTo>
                <a:lnTo>
                  <a:pt x="651" y="1012"/>
                </a:lnTo>
                <a:lnTo>
                  <a:pt x="649" y="1038"/>
                </a:lnTo>
                <a:lnTo>
                  <a:pt x="647" y="1067"/>
                </a:lnTo>
                <a:lnTo>
                  <a:pt x="647" y="1614"/>
                </a:lnTo>
                <a:lnTo>
                  <a:pt x="647" y="1614"/>
                </a:lnTo>
                <a:lnTo>
                  <a:pt x="647" y="1641"/>
                </a:lnTo>
                <a:lnTo>
                  <a:pt x="643" y="1663"/>
                </a:lnTo>
                <a:lnTo>
                  <a:pt x="639" y="1685"/>
                </a:lnTo>
                <a:lnTo>
                  <a:pt x="635" y="1703"/>
                </a:lnTo>
                <a:lnTo>
                  <a:pt x="627" y="1722"/>
                </a:lnTo>
                <a:lnTo>
                  <a:pt x="618" y="1738"/>
                </a:lnTo>
                <a:lnTo>
                  <a:pt x="610" y="1754"/>
                </a:lnTo>
                <a:lnTo>
                  <a:pt x="598" y="1766"/>
                </a:lnTo>
                <a:lnTo>
                  <a:pt x="588" y="1779"/>
                </a:lnTo>
                <a:lnTo>
                  <a:pt x="576" y="1789"/>
                </a:lnTo>
                <a:lnTo>
                  <a:pt x="564" y="1797"/>
                </a:lnTo>
                <a:lnTo>
                  <a:pt x="549" y="1803"/>
                </a:lnTo>
                <a:lnTo>
                  <a:pt x="535" y="1809"/>
                </a:lnTo>
                <a:lnTo>
                  <a:pt x="523" y="1811"/>
                </a:lnTo>
                <a:lnTo>
                  <a:pt x="509" y="1813"/>
                </a:lnTo>
                <a:lnTo>
                  <a:pt x="495" y="1815"/>
                </a:lnTo>
                <a:lnTo>
                  <a:pt x="495" y="1815"/>
                </a:lnTo>
                <a:lnTo>
                  <a:pt x="479" y="1813"/>
                </a:lnTo>
                <a:lnTo>
                  <a:pt x="464" y="1811"/>
                </a:lnTo>
                <a:lnTo>
                  <a:pt x="448" y="1807"/>
                </a:lnTo>
                <a:lnTo>
                  <a:pt x="434" y="1801"/>
                </a:lnTo>
                <a:lnTo>
                  <a:pt x="420" y="1795"/>
                </a:lnTo>
                <a:lnTo>
                  <a:pt x="406" y="1785"/>
                </a:lnTo>
                <a:lnTo>
                  <a:pt x="393" y="1774"/>
                </a:lnTo>
                <a:lnTo>
                  <a:pt x="381" y="1760"/>
                </a:lnTo>
                <a:lnTo>
                  <a:pt x="369" y="1746"/>
                </a:lnTo>
                <a:lnTo>
                  <a:pt x="359" y="1730"/>
                </a:lnTo>
                <a:lnTo>
                  <a:pt x="351" y="1712"/>
                </a:lnTo>
                <a:lnTo>
                  <a:pt x="343" y="1693"/>
                </a:lnTo>
                <a:lnTo>
                  <a:pt x="337" y="1671"/>
                </a:lnTo>
                <a:lnTo>
                  <a:pt x="333" y="1647"/>
                </a:lnTo>
                <a:lnTo>
                  <a:pt x="328" y="1622"/>
                </a:lnTo>
                <a:lnTo>
                  <a:pt x="328" y="1594"/>
                </a:lnTo>
                <a:lnTo>
                  <a:pt x="328" y="876"/>
                </a:lnTo>
                <a:lnTo>
                  <a:pt x="349" y="876"/>
                </a:lnTo>
                <a:lnTo>
                  <a:pt x="373" y="702"/>
                </a:lnTo>
                <a:lnTo>
                  <a:pt x="373" y="702"/>
                </a:lnTo>
                <a:lnTo>
                  <a:pt x="391" y="698"/>
                </a:lnTo>
                <a:lnTo>
                  <a:pt x="410" y="692"/>
                </a:lnTo>
                <a:lnTo>
                  <a:pt x="426" y="684"/>
                </a:lnTo>
                <a:lnTo>
                  <a:pt x="442" y="675"/>
                </a:lnTo>
                <a:lnTo>
                  <a:pt x="458" y="665"/>
                </a:lnTo>
                <a:lnTo>
                  <a:pt x="472" y="655"/>
                </a:lnTo>
                <a:lnTo>
                  <a:pt x="487" y="643"/>
                </a:lnTo>
                <a:lnTo>
                  <a:pt x="499" y="631"/>
                </a:lnTo>
                <a:lnTo>
                  <a:pt x="509" y="619"/>
                </a:lnTo>
                <a:lnTo>
                  <a:pt x="519" y="605"/>
                </a:lnTo>
                <a:lnTo>
                  <a:pt x="527" y="588"/>
                </a:lnTo>
                <a:lnTo>
                  <a:pt x="535" y="574"/>
                </a:lnTo>
                <a:lnTo>
                  <a:pt x="541" y="558"/>
                </a:lnTo>
                <a:lnTo>
                  <a:pt x="545" y="542"/>
                </a:lnTo>
                <a:lnTo>
                  <a:pt x="547" y="523"/>
                </a:lnTo>
                <a:lnTo>
                  <a:pt x="547" y="507"/>
                </a:lnTo>
                <a:lnTo>
                  <a:pt x="547" y="258"/>
                </a:lnTo>
                <a:lnTo>
                  <a:pt x="472" y="258"/>
                </a:lnTo>
                <a:lnTo>
                  <a:pt x="472" y="43"/>
                </a:lnTo>
                <a:lnTo>
                  <a:pt x="472" y="43"/>
                </a:lnTo>
                <a:lnTo>
                  <a:pt x="470" y="35"/>
                </a:lnTo>
                <a:lnTo>
                  <a:pt x="468" y="27"/>
                </a:lnTo>
                <a:lnTo>
                  <a:pt x="462" y="21"/>
                </a:lnTo>
                <a:lnTo>
                  <a:pt x="458" y="12"/>
                </a:lnTo>
                <a:lnTo>
                  <a:pt x="450" y="8"/>
                </a:lnTo>
                <a:lnTo>
                  <a:pt x="442" y="4"/>
                </a:lnTo>
                <a:lnTo>
                  <a:pt x="432" y="2"/>
                </a:lnTo>
                <a:lnTo>
                  <a:pt x="424" y="0"/>
                </a:lnTo>
                <a:lnTo>
                  <a:pt x="424" y="0"/>
                </a:lnTo>
                <a:lnTo>
                  <a:pt x="414" y="2"/>
                </a:lnTo>
                <a:lnTo>
                  <a:pt x="404" y="4"/>
                </a:lnTo>
                <a:lnTo>
                  <a:pt x="395" y="8"/>
                </a:lnTo>
                <a:lnTo>
                  <a:pt x="389" y="12"/>
                </a:lnTo>
                <a:lnTo>
                  <a:pt x="383" y="21"/>
                </a:lnTo>
                <a:lnTo>
                  <a:pt x="377" y="27"/>
                </a:lnTo>
                <a:lnTo>
                  <a:pt x="375" y="35"/>
                </a:lnTo>
                <a:lnTo>
                  <a:pt x="375" y="43"/>
                </a:lnTo>
                <a:lnTo>
                  <a:pt x="375" y="258"/>
                </a:lnTo>
                <a:lnTo>
                  <a:pt x="178" y="258"/>
                </a:lnTo>
                <a:lnTo>
                  <a:pt x="178" y="43"/>
                </a:lnTo>
                <a:lnTo>
                  <a:pt x="178" y="43"/>
                </a:lnTo>
                <a:lnTo>
                  <a:pt x="178" y="35"/>
                </a:lnTo>
                <a:lnTo>
                  <a:pt x="176" y="27"/>
                </a:lnTo>
                <a:lnTo>
                  <a:pt x="170" y="21"/>
                </a:lnTo>
                <a:lnTo>
                  <a:pt x="164" y="12"/>
                </a:lnTo>
                <a:lnTo>
                  <a:pt x="158" y="8"/>
                </a:lnTo>
                <a:lnTo>
                  <a:pt x="150" y="4"/>
                </a:lnTo>
                <a:lnTo>
                  <a:pt x="140" y="2"/>
                </a:lnTo>
                <a:lnTo>
                  <a:pt x="130" y="0"/>
                </a:lnTo>
                <a:lnTo>
                  <a:pt x="130" y="0"/>
                </a:lnTo>
                <a:lnTo>
                  <a:pt x="122" y="2"/>
                </a:lnTo>
                <a:lnTo>
                  <a:pt x="112" y="4"/>
                </a:lnTo>
                <a:lnTo>
                  <a:pt x="103" y="8"/>
                </a:lnTo>
                <a:lnTo>
                  <a:pt x="95" y="12"/>
                </a:lnTo>
                <a:lnTo>
                  <a:pt x="89" y="21"/>
                </a:lnTo>
                <a:lnTo>
                  <a:pt x="85" y="27"/>
                </a:lnTo>
                <a:lnTo>
                  <a:pt x="83" y="35"/>
                </a:lnTo>
                <a:lnTo>
                  <a:pt x="81" y="43"/>
                </a:lnTo>
                <a:lnTo>
                  <a:pt x="81" y="258"/>
                </a:lnTo>
                <a:lnTo>
                  <a:pt x="0" y="258"/>
                </a:lnTo>
                <a:lnTo>
                  <a:pt x="0" y="507"/>
                </a:lnTo>
                <a:lnTo>
                  <a:pt x="0" y="507"/>
                </a:lnTo>
                <a:lnTo>
                  <a:pt x="2" y="523"/>
                </a:lnTo>
                <a:lnTo>
                  <a:pt x="4" y="542"/>
                </a:lnTo>
                <a:lnTo>
                  <a:pt x="8" y="558"/>
                </a:lnTo>
                <a:lnTo>
                  <a:pt x="14" y="574"/>
                </a:lnTo>
                <a:lnTo>
                  <a:pt x="20" y="590"/>
                </a:lnTo>
                <a:lnTo>
                  <a:pt x="30" y="605"/>
                </a:lnTo>
                <a:lnTo>
                  <a:pt x="41" y="619"/>
                </a:lnTo>
                <a:lnTo>
                  <a:pt x="51" y="633"/>
                </a:lnTo>
                <a:lnTo>
                  <a:pt x="63" y="645"/>
                </a:lnTo>
                <a:lnTo>
                  <a:pt x="77" y="657"/>
                </a:lnTo>
                <a:lnTo>
                  <a:pt x="91" y="667"/>
                </a:lnTo>
                <a:lnTo>
                  <a:pt x="107" y="678"/>
                </a:lnTo>
                <a:lnTo>
                  <a:pt x="124" y="686"/>
                </a:lnTo>
                <a:lnTo>
                  <a:pt x="142" y="692"/>
                </a:lnTo>
                <a:lnTo>
                  <a:pt x="160" y="698"/>
                </a:lnTo>
                <a:lnTo>
                  <a:pt x="178" y="704"/>
                </a:lnTo>
                <a:lnTo>
                  <a:pt x="197" y="876"/>
                </a:lnTo>
                <a:lnTo>
                  <a:pt x="237" y="876"/>
                </a:lnTo>
                <a:lnTo>
                  <a:pt x="237" y="1594"/>
                </a:lnTo>
                <a:lnTo>
                  <a:pt x="237" y="1594"/>
                </a:lnTo>
                <a:lnTo>
                  <a:pt x="239" y="1630"/>
                </a:lnTo>
                <a:lnTo>
                  <a:pt x="243" y="1667"/>
                </a:lnTo>
                <a:lnTo>
                  <a:pt x="249" y="1699"/>
                </a:lnTo>
                <a:lnTo>
                  <a:pt x="260" y="1728"/>
                </a:lnTo>
                <a:lnTo>
                  <a:pt x="272" y="1756"/>
                </a:lnTo>
                <a:lnTo>
                  <a:pt x="286" y="1783"/>
                </a:lnTo>
                <a:lnTo>
                  <a:pt x="300" y="1805"/>
                </a:lnTo>
                <a:lnTo>
                  <a:pt x="318" y="1825"/>
                </a:lnTo>
                <a:lnTo>
                  <a:pt x="337" y="1843"/>
                </a:lnTo>
                <a:lnTo>
                  <a:pt x="357" y="1860"/>
                </a:lnTo>
                <a:lnTo>
                  <a:pt x="377" y="1874"/>
                </a:lnTo>
                <a:lnTo>
                  <a:pt x="399" y="1884"/>
                </a:lnTo>
                <a:lnTo>
                  <a:pt x="424" y="1894"/>
                </a:lnTo>
                <a:lnTo>
                  <a:pt x="446" y="1900"/>
                </a:lnTo>
                <a:lnTo>
                  <a:pt x="470" y="1904"/>
                </a:lnTo>
                <a:lnTo>
                  <a:pt x="495" y="1904"/>
                </a:lnTo>
                <a:lnTo>
                  <a:pt x="495" y="1904"/>
                </a:lnTo>
                <a:lnTo>
                  <a:pt x="517" y="1904"/>
                </a:lnTo>
                <a:lnTo>
                  <a:pt x="539" y="1900"/>
                </a:lnTo>
                <a:lnTo>
                  <a:pt x="562" y="1894"/>
                </a:lnTo>
                <a:lnTo>
                  <a:pt x="582" y="1886"/>
                </a:lnTo>
                <a:lnTo>
                  <a:pt x="604" y="1876"/>
                </a:lnTo>
                <a:lnTo>
                  <a:pt x="625" y="1864"/>
                </a:lnTo>
                <a:lnTo>
                  <a:pt x="643" y="1847"/>
                </a:lnTo>
                <a:lnTo>
                  <a:pt x="661" y="1831"/>
                </a:lnTo>
                <a:lnTo>
                  <a:pt x="677" y="1811"/>
                </a:lnTo>
                <a:lnTo>
                  <a:pt x="691" y="1791"/>
                </a:lnTo>
                <a:lnTo>
                  <a:pt x="706" y="1766"/>
                </a:lnTo>
                <a:lnTo>
                  <a:pt x="716" y="1740"/>
                </a:lnTo>
                <a:lnTo>
                  <a:pt x="726" y="1712"/>
                </a:lnTo>
                <a:lnTo>
                  <a:pt x="732" y="1681"/>
                </a:lnTo>
                <a:lnTo>
                  <a:pt x="736" y="1649"/>
                </a:lnTo>
                <a:lnTo>
                  <a:pt x="738" y="1614"/>
                </a:lnTo>
                <a:lnTo>
                  <a:pt x="738" y="1067"/>
                </a:lnTo>
                <a:lnTo>
                  <a:pt x="738" y="1067"/>
                </a:lnTo>
                <a:lnTo>
                  <a:pt x="738" y="1051"/>
                </a:lnTo>
                <a:lnTo>
                  <a:pt x="740" y="1034"/>
                </a:lnTo>
                <a:lnTo>
                  <a:pt x="742" y="1018"/>
                </a:lnTo>
                <a:lnTo>
                  <a:pt x="748" y="1004"/>
                </a:lnTo>
                <a:lnTo>
                  <a:pt x="752" y="992"/>
                </a:lnTo>
                <a:lnTo>
                  <a:pt x="758" y="980"/>
                </a:lnTo>
                <a:lnTo>
                  <a:pt x="766" y="969"/>
                </a:lnTo>
                <a:lnTo>
                  <a:pt x="775" y="959"/>
                </a:lnTo>
                <a:lnTo>
                  <a:pt x="783" y="951"/>
                </a:lnTo>
                <a:lnTo>
                  <a:pt x="791" y="943"/>
                </a:lnTo>
                <a:lnTo>
                  <a:pt x="811" y="931"/>
                </a:lnTo>
                <a:lnTo>
                  <a:pt x="831" y="925"/>
                </a:lnTo>
                <a:lnTo>
                  <a:pt x="854" y="921"/>
                </a:lnTo>
                <a:lnTo>
                  <a:pt x="854" y="921"/>
                </a:lnTo>
                <a:lnTo>
                  <a:pt x="868" y="923"/>
                </a:lnTo>
                <a:lnTo>
                  <a:pt x="884" y="927"/>
                </a:lnTo>
                <a:lnTo>
                  <a:pt x="892" y="931"/>
                </a:lnTo>
                <a:lnTo>
                  <a:pt x="902" y="937"/>
                </a:lnTo>
                <a:lnTo>
                  <a:pt x="910" y="943"/>
                </a:lnTo>
                <a:lnTo>
                  <a:pt x="919" y="951"/>
                </a:lnTo>
                <a:lnTo>
                  <a:pt x="919" y="951"/>
                </a:lnTo>
                <a:lnTo>
                  <a:pt x="927" y="963"/>
                </a:lnTo>
                <a:lnTo>
                  <a:pt x="933" y="974"/>
                </a:lnTo>
                <a:lnTo>
                  <a:pt x="939" y="986"/>
                </a:lnTo>
                <a:lnTo>
                  <a:pt x="943" y="1000"/>
                </a:lnTo>
                <a:lnTo>
                  <a:pt x="947" y="1016"/>
                </a:lnTo>
                <a:lnTo>
                  <a:pt x="951" y="1032"/>
                </a:lnTo>
                <a:lnTo>
                  <a:pt x="953" y="1067"/>
                </a:lnTo>
                <a:lnTo>
                  <a:pt x="953" y="1545"/>
                </a:lnTo>
                <a:lnTo>
                  <a:pt x="1042" y="1545"/>
                </a:lnTo>
                <a:lnTo>
                  <a:pt x="1042" y="1067"/>
                </a:lnTo>
                <a:lnTo>
                  <a:pt x="1042" y="1067"/>
                </a:lnTo>
                <a:lnTo>
                  <a:pt x="1042" y="1040"/>
                </a:lnTo>
                <a:lnTo>
                  <a:pt x="1038" y="1016"/>
                </a:lnTo>
                <a:lnTo>
                  <a:pt x="1034" y="992"/>
                </a:lnTo>
                <a:lnTo>
                  <a:pt x="1028" y="969"/>
                </a:lnTo>
                <a:lnTo>
                  <a:pt x="1020" y="947"/>
                </a:lnTo>
                <a:lnTo>
                  <a:pt x="1012" y="929"/>
                </a:lnTo>
                <a:lnTo>
                  <a:pt x="1000" y="911"/>
                </a:lnTo>
                <a:lnTo>
                  <a:pt x="987" y="892"/>
                </a:lnTo>
                <a:lnTo>
                  <a:pt x="987" y="89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05706" y="410555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职位升迁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83832" y="441332"/>
            <a:ext cx="18662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Job promotions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向上箭头"/>
          <p:cNvSpPr/>
          <p:nvPr/>
        </p:nvSpPr>
        <p:spPr>
          <a:xfrm>
            <a:off x="4179492" y="886908"/>
            <a:ext cx="2321872" cy="2321872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向上箭头"/>
          <p:cNvSpPr/>
          <p:nvPr/>
        </p:nvSpPr>
        <p:spPr>
          <a:xfrm>
            <a:off x="5226764" y="2504600"/>
            <a:ext cx="2013568" cy="2013568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向上箭头"/>
          <p:cNvSpPr/>
          <p:nvPr/>
        </p:nvSpPr>
        <p:spPr>
          <a:xfrm>
            <a:off x="5344926" y="4489378"/>
            <a:ext cx="1650682" cy="1650682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>
          <a:xfrm>
            <a:off x="7775364" y="1956372"/>
            <a:ext cx="461855" cy="464854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文本框 22"/>
          <p:cNvSpPr txBox="1"/>
          <p:nvPr/>
        </p:nvSpPr>
        <p:spPr>
          <a:xfrm flipH="1">
            <a:off x="7697989" y="2608368"/>
            <a:ext cx="3406931" cy="116955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7732178" y="2493204"/>
            <a:ext cx="2108339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20"/>
          <p:cNvSpPr txBox="1"/>
          <p:nvPr/>
        </p:nvSpPr>
        <p:spPr>
          <a:xfrm flipH="1">
            <a:off x="8489140" y="1991761"/>
            <a:ext cx="188460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>
          <a:xfrm>
            <a:off x="1011654" y="1247395"/>
            <a:ext cx="461855" cy="464854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文本框 22"/>
          <p:cNvSpPr txBox="1"/>
          <p:nvPr/>
        </p:nvSpPr>
        <p:spPr>
          <a:xfrm flipH="1">
            <a:off x="934278" y="1899390"/>
            <a:ext cx="3406931" cy="116955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968467" y="1784226"/>
            <a:ext cx="2108339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20"/>
          <p:cNvSpPr txBox="1"/>
          <p:nvPr/>
        </p:nvSpPr>
        <p:spPr>
          <a:xfrm flipH="1">
            <a:off x="1725430" y="1282784"/>
            <a:ext cx="188460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5"/>
          <p:cNvSpPr>
            <a:spLocks noEditPoints="1"/>
          </p:cNvSpPr>
          <p:nvPr/>
        </p:nvSpPr>
        <p:spPr>
          <a:xfrm>
            <a:off x="1318757" y="4328028"/>
            <a:ext cx="461855" cy="464854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3" name="文本框 22"/>
          <p:cNvSpPr txBox="1"/>
          <p:nvPr/>
        </p:nvSpPr>
        <p:spPr>
          <a:xfrm flipH="1">
            <a:off x="1241382" y="4980024"/>
            <a:ext cx="3406931" cy="116955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1275571" y="4864860"/>
            <a:ext cx="2108339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20"/>
          <p:cNvSpPr txBox="1"/>
          <p:nvPr/>
        </p:nvSpPr>
        <p:spPr>
          <a:xfrm flipH="1">
            <a:off x="2032534" y="4363417"/>
            <a:ext cx="1884609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637155" y="491973"/>
            <a:ext cx="957900" cy="860730"/>
            <a:chOff x="570" y="1118"/>
            <a:chExt cx="1597" cy="1435"/>
          </a:xfrm>
        </p:grpSpPr>
        <p:sp>
          <p:nvSpPr>
            <p:cNvPr id="53" name="圆角矩形标注"/>
            <p:cNvSpPr/>
            <p:nvPr/>
          </p:nvSpPr>
          <p:spPr>
            <a:xfrm rot="17040000">
              <a:off x="599" y="1128"/>
              <a:ext cx="1435" cy="1415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文本框 20"/>
            <p:cNvSpPr txBox="1"/>
            <p:nvPr/>
          </p:nvSpPr>
          <p:spPr>
            <a:xfrm flipH="1">
              <a:off x="570" y="1357"/>
              <a:ext cx="1597" cy="10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3600" dirty="0">
                  <a:solidFill>
                    <a:schemeClr val="accent2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en-US" altLang="zh-CN" sz="36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6717896" y="1598637"/>
            <a:ext cx="957900" cy="860730"/>
            <a:chOff x="494" y="1118"/>
            <a:chExt cx="1597" cy="1435"/>
          </a:xfrm>
        </p:grpSpPr>
        <p:sp>
          <p:nvSpPr>
            <p:cNvPr id="51" name="圆角矩形标注"/>
            <p:cNvSpPr/>
            <p:nvPr/>
          </p:nvSpPr>
          <p:spPr>
            <a:xfrm rot="17040000">
              <a:off x="599" y="1128"/>
              <a:ext cx="1435" cy="1415"/>
            </a:xfrm>
            <a:prstGeom prst="wedgeEllipseCallout">
              <a:avLst>
                <a:gd name="adj1" fmla="val -28017"/>
                <a:gd name="adj2" fmla="val 5941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文本框 20"/>
            <p:cNvSpPr txBox="1"/>
            <p:nvPr/>
          </p:nvSpPr>
          <p:spPr>
            <a:xfrm flipH="1">
              <a:off x="494" y="1251"/>
              <a:ext cx="1597" cy="10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3600" dirty="0">
                  <a:solidFill>
                    <a:schemeClr val="accent2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en-US" altLang="zh-CN" sz="36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064515" y="4560455"/>
            <a:ext cx="957900" cy="860730"/>
            <a:chOff x="570" y="1118"/>
            <a:chExt cx="1597" cy="1435"/>
          </a:xfrm>
        </p:grpSpPr>
        <p:sp>
          <p:nvSpPr>
            <p:cNvPr id="49" name="圆角矩形标注"/>
            <p:cNvSpPr/>
            <p:nvPr/>
          </p:nvSpPr>
          <p:spPr>
            <a:xfrm rot="17040000">
              <a:off x="599" y="1128"/>
              <a:ext cx="1435" cy="1415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" name="文本框 20"/>
            <p:cNvSpPr txBox="1"/>
            <p:nvPr/>
          </p:nvSpPr>
          <p:spPr>
            <a:xfrm flipH="1">
              <a:off x="570" y="1357"/>
              <a:ext cx="1597" cy="10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3600" dirty="0">
                  <a:solidFill>
                    <a:schemeClr val="accent2"/>
                  </a:solidFill>
                  <a:latin typeface="Impact" panose="020B080603090205020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lang="en-US" altLang="zh-CN" sz="3600" dirty="0">
                <a:solidFill>
                  <a:schemeClr val="accent2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857501" y="2923730"/>
            <a:ext cx="647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先进事迹与答疑篇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73829" y="3631616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Advanced deeds and answering questions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200">
                <a:ln w="25400">
                  <a:noFill/>
                </a:ln>
                <a:solidFill>
                  <a:schemeClr val="bg1"/>
                </a:solidFill>
                <a:effectLst/>
                <a:latin typeface="Impact" panose="020B0806030902050204" charset="0"/>
                <a:ea typeface="锐字工房光明大黑简1.0" panose="02010600030101010101" pitchFamily="2" charset="-122"/>
              </a:defRPr>
            </a:lvl1pPr>
          </a:lstStyle>
          <a:p>
            <a:r>
              <a:rPr lang="en-US" altLang="zh-CN" dirty="0"/>
              <a:t>PART  4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3550559" y="4647615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52572" y="4647615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先进者二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54585" y="4647615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分享答疑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67691" y="4033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先进者一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16646" y="428321"/>
            <a:ext cx="15584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A first mover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矩形: 圆角 29"/>
          <p:cNvSpPr/>
          <p:nvPr/>
        </p:nvSpPr>
        <p:spPr>
          <a:xfrm>
            <a:off x="5908717" y="1014129"/>
            <a:ext cx="5062234" cy="3422777"/>
          </a:xfrm>
          <a:prstGeom prst="roundRect">
            <a:avLst>
              <a:gd name="adj" fmla="val 6250"/>
            </a:avLst>
          </a:prstGeom>
          <a:blipFill dpi="0" rotWithShape="1">
            <a:blip r:embed="rId1"/>
            <a:srcRect/>
            <a:stretch>
              <a:fillRect b="-13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9" name="Freeform 5"/>
          <p:cNvSpPr>
            <a:spLocks noEditPoints="1"/>
          </p:cNvSpPr>
          <p:nvPr/>
        </p:nvSpPr>
        <p:spPr>
          <a:xfrm>
            <a:off x="954626" y="1067308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0" name="文本框 22"/>
          <p:cNvSpPr txBox="1"/>
          <p:nvPr/>
        </p:nvSpPr>
        <p:spPr>
          <a:xfrm flipH="1">
            <a:off x="873025" y="1757870"/>
            <a:ext cx="4583557" cy="1169551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908906" y="1635633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20"/>
          <p:cNvSpPr txBox="1"/>
          <p:nvPr/>
        </p:nvSpPr>
        <p:spPr>
          <a:xfrm flipH="1">
            <a:off x="1710276" y="1105090"/>
            <a:ext cx="1995487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20"/>
          <p:cNvSpPr txBox="1"/>
          <p:nvPr/>
        </p:nvSpPr>
        <p:spPr>
          <a:xfrm flipH="1">
            <a:off x="872711" y="3251390"/>
            <a:ext cx="2012950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22"/>
          <p:cNvSpPr txBox="1"/>
          <p:nvPr/>
        </p:nvSpPr>
        <p:spPr>
          <a:xfrm flipH="1">
            <a:off x="873024" y="3787965"/>
            <a:ext cx="4583557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5" name="文本框 55"/>
          <p:cNvSpPr txBox="1"/>
          <p:nvPr/>
        </p:nvSpPr>
        <p:spPr>
          <a:xfrm>
            <a:off x="872711" y="5113183"/>
            <a:ext cx="448310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72711" y="5065558"/>
            <a:ext cx="2916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20"/>
          <p:cNvSpPr txBox="1"/>
          <p:nvPr/>
        </p:nvSpPr>
        <p:spPr>
          <a:xfrm flipH="1">
            <a:off x="5676624" y="4576608"/>
            <a:ext cx="2012950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22"/>
          <p:cNvSpPr txBox="1"/>
          <p:nvPr/>
        </p:nvSpPr>
        <p:spPr>
          <a:xfrm flipH="1">
            <a:off x="5676940" y="5113183"/>
            <a:ext cx="5405189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890073" y="3906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先进者二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30951" y="421454"/>
            <a:ext cx="15760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First mover 2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909334" y="1654200"/>
            <a:ext cx="5062234" cy="3422777"/>
          </a:xfrm>
          <a:prstGeom prst="roundRect">
            <a:avLst>
              <a:gd name="adj" fmla="val 6250"/>
            </a:avLst>
          </a:prstGeom>
          <a:blipFill>
            <a:blip r:embed="rId1"/>
            <a:stretch>
              <a:fillRect t="-13000" b="-13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5"/>
          <p:cNvSpPr>
            <a:spLocks noEditPoints="1"/>
          </p:cNvSpPr>
          <p:nvPr/>
        </p:nvSpPr>
        <p:spPr>
          <a:xfrm>
            <a:off x="6459820" y="1279753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文本框 22"/>
          <p:cNvSpPr txBox="1"/>
          <p:nvPr/>
        </p:nvSpPr>
        <p:spPr>
          <a:xfrm flipH="1">
            <a:off x="6434102" y="1970315"/>
            <a:ext cx="4790440" cy="11728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6414100" y="1848078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0"/>
          <p:cNvSpPr txBox="1"/>
          <p:nvPr/>
        </p:nvSpPr>
        <p:spPr>
          <a:xfrm flipH="1">
            <a:off x="6990680" y="1354365"/>
            <a:ext cx="1995487" cy="4001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0"/>
          <p:cNvSpPr txBox="1"/>
          <p:nvPr/>
        </p:nvSpPr>
        <p:spPr>
          <a:xfrm flipH="1">
            <a:off x="6530305" y="3254285"/>
            <a:ext cx="2012950" cy="4616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22"/>
          <p:cNvSpPr txBox="1"/>
          <p:nvPr/>
        </p:nvSpPr>
        <p:spPr>
          <a:xfrm flipH="1">
            <a:off x="6530305" y="3790860"/>
            <a:ext cx="4483100" cy="117284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  <a:p>
            <a:pPr lvl="0"/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6530305" y="4917350"/>
            <a:ext cx="4483100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530305" y="4869725"/>
            <a:ext cx="29160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96598" y="397541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分享答疑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96805" y="428318"/>
            <a:ext cx="20297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+mj-lt"/>
              </a:rPr>
              <a:t>Share the answer</a:t>
            </a:r>
            <a:endParaRPr lang="zh-CN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88426" y="1973070"/>
            <a:ext cx="4450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进入提问环节，欢迎各位同学指正，如果对我演讲有任何疑问，都可以指出，我会尽量给予答复。谢谢！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6804" y="1563189"/>
            <a:ext cx="6428812" cy="3774418"/>
            <a:chOff x="50503" y="1432877"/>
            <a:chExt cx="7566660" cy="4442460"/>
          </a:xfrm>
        </p:grpSpPr>
        <p:grpSp>
          <p:nvGrpSpPr>
            <p:cNvPr id="10" name="组合 9"/>
            <p:cNvGrpSpPr/>
            <p:nvPr/>
          </p:nvGrpSpPr>
          <p:grpSpPr>
            <a:xfrm>
              <a:off x="50503" y="1432877"/>
              <a:ext cx="7566660" cy="4442460"/>
              <a:chOff x="-2" y="2124"/>
              <a:chExt cx="11916" cy="6996"/>
            </a:xfrm>
          </p:grpSpPr>
          <p:pic>
            <p:nvPicPr>
              <p:cNvPr id="14" name="图片 13" descr="1"/>
              <p:cNvPicPr>
                <a:picLocks noChangeAspect="1"/>
              </p:cNvPicPr>
              <p:nvPr/>
            </p:nvPicPr>
            <p:blipFill rotWithShape="1">
              <a:blip r:embed="rId1"/>
              <a:srcRect l="5907" r="2595" b="1923"/>
              <a:stretch>
                <a:fillRect/>
              </a:stretch>
            </p:blipFill>
            <p:spPr>
              <a:xfrm>
                <a:off x="-2" y="2124"/>
                <a:ext cx="11916" cy="6996"/>
              </a:xfrm>
              <a:prstGeom prst="rect">
                <a:avLst/>
              </a:prstGeom>
              <a:effectLst>
                <a:outerShdw blurRad="50800" dist="889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矩形 14"/>
              <p:cNvSpPr/>
              <p:nvPr/>
            </p:nvSpPr>
            <p:spPr>
              <a:xfrm>
                <a:off x="1452" y="2738"/>
                <a:ext cx="8958" cy="56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973793" y="1822767"/>
              <a:ext cx="5688965" cy="3578860"/>
            </a:xfrm>
            <a:prstGeom prst="rect">
              <a:avLst/>
            </a:prstGeom>
            <a:blipFill rotWithShape="1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973793" y="1822767"/>
              <a:ext cx="5688330" cy="3578225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704716" y="2458346"/>
              <a:ext cx="439981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b="1" dirty="0">
                  <a:solidFill>
                    <a:schemeClr val="bg1"/>
                  </a:solidFill>
                  <a:latin typeface="Impact" panose="020B0806030902050204" charset="0"/>
                </a:rPr>
                <a:t>Q &amp; A</a:t>
              </a:r>
              <a:endParaRPr lang="en-US" altLang="zh-CN" sz="13800" b="1" dirty="0">
                <a:solidFill>
                  <a:schemeClr val="bg1"/>
                </a:solidFill>
                <a:latin typeface="Impact" panose="020B080603090205020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Freeform 38"/>
          <p:cNvSpPr>
            <a:spLocks noEditPoints="1"/>
          </p:cNvSpPr>
          <p:nvPr/>
        </p:nvSpPr>
        <p:spPr>
          <a:xfrm>
            <a:off x="7800340" y="2493010"/>
            <a:ext cx="669290" cy="6477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rect l="0" t="0" r="0" b="0"/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3" name="Freeform 49"/>
          <p:cNvSpPr>
            <a:spLocks noEditPoints="1"/>
          </p:cNvSpPr>
          <p:nvPr/>
        </p:nvSpPr>
        <p:spPr>
          <a:xfrm>
            <a:off x="1749425" y="1389063"/>
            <a:ext cx="554990" cy="554990"/>
          </a:xfrm>
          <a:custGeom>
            <a:avLst/>
            <a:gdLst/>
            <a:ahLst/>
            <a:cxnLst>
              <a:cxn ang="0">
                <a:pos x="119609" y="158856"/>
              </a:cxn>
              <a:cxn ang="0">
                <a:pos x="106678" y="171824"/>
              </a:cxn>
              <a:cxn ang="0">
                <a:pos x="106678" y="301502"/>
              </a:cxn>
              <a:cxn ang="0">
                <a:pos x="119609" y="314470"/>
              </a:cxn>
              <a:cxn ang="0">
                <a:pos x="135772" y="301502"/>
              </a:cxn>
              <a:cxn ang="0">
                <a:pos x="135772" y="171824"/>
              </a:cxn>
              <a:cxn ang="0">
                <a:pos x="119609" y="158856"/>
              </a:cxn>
              <a:cxn ang="0">
                <a:pos x="294173" y="158856"/>
              </a:cxn>
              <a:cxn ang="0">
                <a:pos x="281243" y="171824"/>
              </a:cxn>
              <a:cxn ang="0">
                <a:pos x="281243" y="301502"/>
              </a:cxn>
              <a:cxn ang="0">
                <a:pos x="294173" y="314470"/>
              </a:cxn>
              <a:cxn ang="0">
                <a:pos x="310337" y="301502"/>
              </a:cxn>
              <a:cxn ang="0">
                <a:pos x="310337" y="171824"/>
              </a:cxn>
              <a:cxn ang="0">
                <a:pos x="294173" y="158856"/>
              </a:cxn>
              <a:cxn ang="0">
                <a:pos x="206891" y="0"/>
              </a:cxn>
              <a:cxn ang="0">
                <a:pos x="35559" y="171824"/>
              </a:cxn>
              <a:cxn ang="0">
                <a:pos x="0" y="236663"/>
              </a:cxn>
              <a:cxn ang="0">
                <a:pos x="87282" y="314470"/>
              </a:cxn>
              <a:cxn ang="0">
                <a:pos x="93748" y="314470"/>
              </a:cxn>
              <a:cxn ang="0">
                <a:pos x="93748" y="155614"/>
              </a:cxn>
              <a:cxn ang="0">
                <a:pos x="87282" y="155614"/>
              </a:cxn>
              <a:cxn ang="0">
                <a:pos x="64653" y="158856"/>
              </a:cxn>
              <a:cxn ang="0">
                <a:pos x="206891" y="29178"/>
              </a:cxn>
              <a:cxn ang="0">
                <a:pos x="349129" y="158856"/>
              </a:cxn>
              <a:cxn ang="0">
                <a:pos x="329733" y="155614"/>
              </a:cxn>
              <a:cxn ang="0">
                <a:pos x="323267" y="155614"/>
              </a:cxn>
              <a:cxn ang="0">
                <a:pos x="323267" y="314470"/>
              </a:cxn>
              <a:cxn ang="0">
                <a:pos x="329733" y="314470"/>
              </a:cxn>
              <a:cxn ang="0">
                <a:pos x="417015" y="236663"/>
              </a:cxn>
              <a:cxn ang="0">
                <a:pos x="378223" y="168582"/>
              </a:cxn>
              <a:cxn ang="0">
                <a:pos x="206891" y="0"/>
              </a:cxn>
            </a:cxnLst>
            <a:rect l="0" t="0" r="0" b="0"/>
            <a:pathLst>
              <a:path w="129" h="97">
                <a:moveTo>
                  <a:pt x="37" y="49"/>
                </a:moveTo>
                <a:cubicBezTo>
                  <a:pt x="35" y="49"/>
                  <a:pt x="33" y="51"/>
                  <a:pt x="33" y="53"/>
                </a:cubicBezTo>
                <a:cubicBezTo>
                  <a:pt x="33" y="93"/>
                  <a:pt x="33" y="93"/>
                  <a:pt x="33" y="93"/>
                </a:cubicBezTo>
                <a:cubicBezTo>
                  <a:pt x="33" y="95"/>
                  <a:pt x="35" y="97"/>
                  <a:pt x="37" y="97"/>
                </a:cubicBezTo>
                <a:cubicBezTo>
                  <a:pt x="40" y="97"/>
                  <a:pt x="42" y="95"/>
                  <a:pt x="42" y="9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1"/>
                  <a:pt x="40" y="49"/>
                  <a:pt x="37" y="49"/>
                </a:cubicBezTo>
                <a:moveTo>
                  <a:pt x="91" y="49"/>
                </a:moveTo>
                <a:cubicBezTo>
                  <a:pt x="89" y="49"/>
                  <a:pt x="87" y="51"/>
                  <a:pt x="87" y="53"/>
                </a:cubicBezTo>
                <a:cubicBezTo>
                  <a:pt x="87" y="93"/>
                  <a:pt x="87" y="93"/>
                  <a:pt x="87" y="93"/>
                </a:cubicBezTo>
                <a:cubicBezTo>
                  <a:pt x="87" y="95"/>
                  <a:pt x="89" y="97"/>
                  <a:pt x="91" y="97"/>
                </a:cubicBezTo>
                <a:cubicBezTo>
                  <a:pt x="94" y="97"/>
                  <a:pt x="96" y="95"/>
                  <a:pt x="96" y="93"/>
                </a:cubicBezTo>
                <a:cubicBezTo>
                  <a:pt x="96" y="53"/>
                  <a:pt x="96" y="53"/>
                  <a:pt x="96" y="53"/>
                </a:cubicBezTo>
                <a:cubicBezTo>
                  <a:pt x="96" y="51"/>
                  <a:pt x="94" y="49"/>
                  <a:pt x="91" y="49"/>
                </a:cubicBezTo>
                <a:moveTo>
                  <a:pt x="64" y="0"/>
                </a:moveTo>
                <a:cubicBezTo>
                  <a:pt x="35" y="0"/>
                  <a:pt x="12" y="24"/>
                  <a:pt x="11" y="53"/>
                </a:cubicBezTo>
                <a:cubicBezTo>
                  <a:pt x="4" y="58"/>
                  <a:pt x="0" y="65"/>
                  <a:pt x="0" y="73"/>
                </a:cubicBezTo>
                <a:cubicBezTo>
                  <a:pt x="0" y="86"/>
                  <a:pt x="12" y="97"/>
                  <a:pt x="27" y="97"/>
                </a:cubicBezTo>
                <a:cubicBezTo>
                  <a:pt x="28" y="97"/>
                  <a:pt x="28" y="97"/>
                  <a:pt x="29" y="97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7" y="48"/>
                </a:cubicBezTo>
                <a:cubicBezTo>
                  <a:pt x="24" y="48"/>
                  <a:pt x="22" y="49"/>
                  <a:pt x="20" y="49"/>
                </a:cubicBezTo>
                <a:cubicBezTo>
                  <a:pt x="23" y="26"/>
                  <a:pt x="41" y="9"/>
                  <a:pt x="64" y="9"/>
                </a:cubicBezTo>
                <a:cubicBezTo>
                  <a:pt x="86" y="9"/>
                  <a:pt x="105" y="26"/>
                  <a:pt x="108" y="49"/>
                </a:cubicBezTo>
                <a:cubicBezTo>
                  <a:pt x="106" y="49"/>
                  <a:pt x="104" y="48"/>
                  <a:pt x="102" y="48"/>
                </a:cubicBezTo>
                <a:cubicBezTo>
                  <a:pt x="101" y="48"/>
                  <a:pt x="100" y="48"/>
                  <a:pt x="100" y="48"/>
                </a:cubicBezTo>
                <a:cubicBezTo>
                  <a:pt x="100" y="97"/>
                  <a:pt x="100" y="97"/>
                  <a:pt x="100" y="97"/>
                </a:cubicBezTo>
                <a:cubicBezTo>
                  <a:pt x="100" y="97"/>
                  <a:pt x="101" y="97"/>
                  <a:pt x="102" y="97"/>
                </a:cubicBezTo>
                <a:cubicBezTo>
                  <a:pt x="117" y="97"/>
                  <a:pt x="129" y="86"/>
                  <a:pt x="129" y="73"/>
                </a:cubicBezTo>
                <a:cubicBezTo>
                  <a:pt x="129" y="64"/>
                  <a:pt x="124" y="57"/>
                  <a:pt x="117" y="52"/>
                </a:cubicBezTo>
                <a:cubicBezTo>
                  <a:pt x="115" y="23"/>
                  <a:pt x="92" y="0"/>
                  <a:pt x="64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4" name="Freeform 10"/>
          <p:cNvSpPr>
            <a:spLocks noEditPoints="1"/>
          </p:cNvSpPr>
          <p:nvPr/>
        </p:nvSpPr>
        <p:spPr>
          <a:xfrm>
            <a:off x="584835" y="1440498"/>
            <a:ext cx="460375" cy="452120"/>
          </a:xfrm>
          <a:custGeom>
            <a:avLst/>
            <a:gdLst/>
            <a:ahLst/>
            <a:cxnLst>
              <a:cxn ang="0">
                <a:pos x="172019" y="171531"/>
              </a:cxn>
              <a:cxn ang="0">
                <a:pos x="142808" y="184477"/>
              </a:cxn>
              <a:cxn ang="0">
                <a:pos x="142808" y="242732"/>
              </a:cxn>
              <a:cxn ang="0">
                <a:pos x="172019" y="255678"/>
              </a:cxn>
              <a:cxn ang="0">
                <a:pos x="201229" y="242732"/>
              </a:cxn>
              <a:cxn ang="0">
                <a:pos x="201229" y="184477"/>
              </a:cxn>
              <a:cxn ang="0">
                <a:pos x="172019" y="171531"/>
              </a:cxn>
              <a:cxn ang="0">
                <a:pos x="172019" y="90620"/>
              </a:cxn>
              <a:cxn ang="0">
                <a:pos x="71404" y="132694"/>
              </a:cxn>
              <a:cxn ang="0">
                <a:pos x="71404" y="165058"/>
              </a:cxn>
              <a:cxn ang="0">
                <a:pos x="87632" y="171531"/>
              </a:cxn>
              <a:cxn ang="0">
                <a:pos x="103860" y="165058"/>
              </a:cxn>
              <a:cxn ang="0">
                <a:pos x="172019" y="139167"/>
              </a:cxn>
              <a:cxn ang="0">
                <a:pos x="240177" y="165058"/>
              </a:cxn>
              <a:cxn ang="0">
                <a:pos x="256405" y="171531"/>
              </a:cxn>
              <a:cxn ang="0">
                <a:pos x="272633" y="165058"/>
              </a:cxn>
              <a:cxn ang="0">
                <a:pos x="272633" y="132694"/>
              </a:cxn>
              <a:cxn ang="0">
                <a:pos x="172019" y="90620"/>
              </a:cxn>
              <a:cxn ang="0">
                <a:pos x="172019" y="0"/>
              </a:cxn>
              <a:cxn ang="0">
                <a:pos x="6491" y="71201"/>
              </a:cxn>
              <a:cxn ang="0">
                <a:pos x="6491" y="100329"/>
              </a:cxn>
              <a:cxn ang="0">
                <a:pos x="22719" y="106802"/>
              </a:cxn>
              <a:cxn ang="0">
                <a:pos x="38948" y="100329"/>
              </a:cxn>
              <a:cxn ang="0">
                <a:pos x="172019" y="45310"/>
              </a:cxn>
              <a:cxn ang="0">
                <a:pos x="308335" y="100329"/>
              </a:cxn>
              <a:cxn ang="0">
                <a:pos x="324564" y="106802"/>
              </a:cxn>
              <a:cxn ang="0">
                <a:pos x="337546" y="100329"/>
              </a:cxn>
              <a:cxn ang="0">
                <a:pos x="337546" y="71201"/>
              </a:cxn>
              <a:cxn ang="0">
                <a:pos x="172019" y="0"/>
              </a:cxn>
            </a:cxnLst>
            <a:rect l="0" t="0" r="0" b="0"/>
            <a:pathLst>
              <a:path w="107" h="79">
                <a:moveTo>
                  <a:pt x="53" y="53"/>
                </a:moveTo>
                <a:cubicBezTo>
                  <a:pt x="50" y="53"/>
                  <a:pt x="46" y="55"/>
                  <a:pt x="44" y="57"/>
                </a:cubicBezTo>
                <a:cubicBezTo>
                  <a:pt x="39" y="62"/>
                  <a:pt x="39" y="70"/>
                  <a:pt x="44" y="75"/>
                </a:cubicBezTo>
                <a:cubicBezTo>
                  <a:pt x="46" y="77"/>
                  <a:pt x="50" y="79"/>
                  <a:pt x="53" y="79"/>
                </a:cubicBezTo>
                <a:cubicBezTo>
                  <a:pt x="56" y="79"/>
                  <a:pt x="59" y="77"/>
                  <a:pt x="62" y="75"/>
                </a:cubicBezTo>
                <a:cubicBezTo>
                  <a:pt x="67" y="70"/>
                  <a:pt x="67" y="62"/>
                  <a:pt x="62" y="57"/>
                </a:cubicBezTo>
                <a:cubicBezTo>
                  <a:pt x="59" y="55"/>
                  <a:pt x="56" y="53"/>
                  <a:pt x="53" y="53"/>
                </a:cubicBezTo>
                <a:moveTo>
                  <a:pt x="53" y="28"/>
                </a:moveTo>
                <a:cubicBezTo>
                  <a:pt x="42" y="28"/>
                  <a:pt x="31" y="32"/>
                  <a:pt x="22" y="41"/>
                </a:cubicBezTo>
                <a:cubicBezTo>
                  <a:pt x="19" y="44"/>
                  <a:pt x="19" y="48"/>
                  <a:pt x="22" y="51"/>
                </a:cubicBezTo>
                <a:cubicBezTo>
                  <a:pt x="24" y="53"/>
                  <a:pt x="25" y="53"/>
                  <a:pt x="27" y="53"/>
                </a:cubicBezTo>
                <a:cubicBezTo>
                  <a:pt x="29" y="53"/>
                  <a:pt x="31" y="53"/>
                  <a:pt x="32" y="51"/>
                </a:cubicBezTo>
                <a:cubicBezTo>
                  <a:pt x="38" y="45"/>
                  <a:pt x="46" y="43"/>
                  <a:pt x="53" y="43"/>
                </a:cubicBezTo>
                <a:cubicBezTo>
                  <a:pt x="61" y="43"/>
                  <a:pt x="68" y="45"/>
                  <a:pt x="74" y="51"/>
                </a:cubicBezTo>
                <a:cubicBezTo>
                  <a:pt x="76" y="53"/>
                  <a:pt x="77" y="53"/>
                  <a:pt x="79" y="53"/>
                </a:cubicBezTo>
                <a:cubicBezTo>
                  <a:pt x="81" y="53"/>
                  <a:pt x="83" y="53"/>
                  <a:pt x="84" y="51"/>
                </a:cubicBezTo>
                <a:cubicBezTo>
                  <a:pt x="87" y="48"/>
                  <a:pt x="87" y="44"/>
                  <a:pt x="84" y="41"/>
                </a:cubicBezTo>
                <a:cubicBezTo>
                  <a:pt x="76" y="32"/>
                  <a:pt x="65" y="28"/>
                  <a:pt x="53" y="28"/>
                </a:cubicBezTo>
                <a:moveTo>
                  <a:pt x="53" y="0"/>
                </a:moveTo>
                <a:cubicBezTo>
                  <a:pt x="35" y="0"/>
                  <a:pt x="16" y="7"/>
                  <a:pt x="2" y="22"/>
                </a:cubicBezTo>
                <a:cubicBezTo>
                  <a:pt x="0" y="24"/>
                  <a:pt x="0" y="28"/>
                  <a:pt x="2" y="31"/>
                </a:cubicBezTo>
                <a:cubicBezTo>
                  <a:pt x="3" y="32"/>
                  <a:pt x="5" y="33"/>
                  <a:pt x="7" y="33"/>
                </a:cubicBezTo>
                <a:cubicBezTo>
                  <a:pt x="9" y="33"/>
                  <a:pt x="10" y="32"/>
                  <a:pt x="12" y="31"/>
                </a:cubicBezTo>
                <a:cubicBezTo>
                  <a:pt x="23" y="20"/>
                  <a:pt x="38" y="14"/>
                  <a:pt x="53" y="14"/>
                </a:cubicBezTo>
                <a:cubicBezTo>
                  <a:pt x="68" y="14"/>
                  <a:pt x="83" y="20"/>
                  <a:pt x="95" y="31"/>
                </a:cubicBezTo>
                <a:cubicBezTo>
                  <a:pt x="96" y="32"/>
                  <a:pt x="98" y="33"/>
                  <a:pt x="100" y="33"/>
                </a:cubicBezTo>
                <a:cubicBezTo>
                  <a:pt x="101" y="33"/>
                  <a:pt x="103" y="32"/>
                  <a:pt x="104" y="31"/>
                </a:cubicBezTo>
                <a:cubicBezTo>
                  <a:pt x="107" y="28"/>
                  <a:pt x="107" y="24"/>
                  <a:pt x="104" y="22"/>
                </a:cubicBezTo>
                <a:cubicBezTo>
                  <a:pt x="90" y="7"/>
                  <a:pt x="72" y="0"/>
                  <a:pt x="53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5" name="Freeform 12"/>
          <p:cNvSpPr>
            <a:spLocks noEditPoints="1"/>
          </p:cNvSpPr>
          <p:nvPr/>
        </p:nvSpPr>
        <p:spPr>
          <a:xfrm>
            <a:off x="6684010" y="3650298"/>
            <a:ext cx="465455" cy="594995"/>
          </a:xfrm>
          <a:custGeom>
            <a:avLst/>
            <a:gdLst/>
            <a:ahLst/>
            <a:cxnLst>
              <a:cxn ang="0">
                <a:pos x="45308" y="245791"/>
              </a:cxn>
              <a:cxn ang="0">
                <a:pos x="32363" y="236088"/>
              </a:cxn>
              <a:cxn ang="0">
                <a:pos x="32363" y="100257"/>
              </a:cxn>
              <a:cxn ang="0">
                <a:pos x="45308" y="90554"/>
              </a:cxn>
              <a:cxn ang="0">
                <a:pos x="249192" y="90554"/>
              </a:cxn>
              <a:cxn ang="0">
                <a:pos x="265374" y="100257"/>
              </a:cxn>
              <a:cxn ang="0">
                <a:pos x="265374" y="236088"/>
              </a:cxn>
              <a:cxn ang="0">
                <a:pos x="249192" y="245791"/>
              </a:cxn>
              <a:cxn ang="0">
                <a:pos x="45308" y="245791"/>
              </a:cxn>
              <a:cxn ang="0">
                <a:pos x="90615" y="58214"/>
              </a:cxn>
              <a:cxn ang="0">
                <a:pos x="90615" y="45277"/>
              </a:cxn>
              <a:cxn ang="0">
                <a:pos x="103561" y="32341"/>
              </a:cxn>
              <a:cxn ang="0">
                <a:pos x="307445" y="32341"/>
              </a:cxn>
              <a:cxn ang="0">
                <a:pos x="320390" y="45277"/>
              </a:cxn>
              <a:cxn ang="0">
                <a:pos x="320390" y="177875"/>
              </a:cxn>
              <a:cxn ang="0">
                <a:pos x="307445" y="187577"/>
              </a:cxn>
              <a:cxn ang="0">
                <a:pos x="297736" y="187577"/>
              </a:cxn>
              <a:cxn ang="0">
                <a:pos x="297736" y="100257"/>
              </a:cxn>
              <a:cxn ang="0">
                <a:pos x="249192" y="58214"/>
              </a:cxn>
              <a:cxn ang="0">
                <a:pos x="90615" y="58214"/>
              </a:cxn>
              <a:cxn ang="0">
                <a:pos x="307445" y="0"/>
              </a:cxn>
              <a:cxn ang="0">
                <a:pos x="103561" y="0"/>
              </a:cxn>
              <a:cxn ang="0">
                <a:pos x="58253" y="45277"/>
              </a:cxn>
              <a:cxn ang="0">
                <a:pos x="58253" y="58214"/>
              </a:cxn>
              <a:cxn ang="0">
                <a:pos x="45308" y="58214"/>
              </a:cxn>
              <a:cxn ang="0">
                <a:pos x="0" y="100257"/>
              </a:cxn>
              <a:cxn ang="0">
                <a:pos x="0" y="236088"/>
              </a:cxn>
              <a:cxn ang="0">
                <a:pos x="45308" y="278131"/>
              </a:cxn>
              <a:cxn ang="0">
                <a:pos x="126214" y="278131"/>
              </a:cxn>
              <a:cxn ang="0">
                <a:pos x="126214" y="300770"/>
              </a:cxn>
              <a:cxn ang="0">
                <a:pos x="84143" y="300770"/>
              </a:cxn>
              <a:cxn ang="0">
                <a:pos x="67962" y="316940"/>
              </a:cxn>
              <a:cxn ang="0">
                <a:pos x="84143" y="336345"/>
              </a:cxn>
              <a:cxn ang="0">
                <a:pos x="213594" y="336345"/>
              </a:cxn>
              <a:cxn ang="0">
                <a:pos x="229775" y="316940"/>
              </a:cxn>
              <a:cxn ang="0">
                <a:pos x="213594" y="300770"/>
              </a:cxn>
              <a:cxn ang="0">
                <a:pos x="171522" y="300770"/>
              </a:cxn>
              <a:cxn ang="0">
                <a:pos x="171522" y="278131"/>
              </a:cxn>
              <a:cxn ang="0">
                <a:pos x="249192" y="278131"/>
              </a:cxn>
              <a:cxn ang="0">
                <a:pos x="297736" y="236088"/>
              </a:cxn>
              <a:cxn ang="0">
                <a:pos x="297736" y="219918"/>
              </a:cxn>
              <a:cxn ang="0">
                <a:pos x="307445" y="219918"/>
              </a:cxn>
              <a:cxn ang="0">
                <a:pos x="352753" y="177875"/>
              </a:cxn>
              <a:cxn ang="0">
                <a:pos x="352753" y="45277"/>
              </a:cxn>
              <a:cxn ang="0">
                <a:pos x="307445" y="0"/>
              </a:cxn>
            </a:cxnLst>
            <a:rect l="0" t="0" r="0" b="0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6" name="Freeform 103"/>
          <p:cNvSpPr>
            <a:spLocks noEditPoints="1"/>
          </p:cNvSpPr>
          <p:nvPr/>
        </p:nvSpPr>
        <p:spPr>
          <a:xfrm>
            <a:off x="7832090" y="1331595"/>
            <a:ext cx="600075" cy="669925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rect l="0" t="0" r="0" b="0"/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8" name="Freeform 45"/>
          <p:cNvSpPr/>
          <p:nvPr/>
        </p:nvSpPr>
        <p:spPr>
          <a:xfrm>
            <a:off x="3008630" y="1371918"/>
            <a:ext cx="377825" cy="589280"/>
          </a:xfrm>
          <a:custGeom>
            <a:avLst/>
            <a:gdLst/>
            <a:ahLst/>
            <a:cxnLst>
              <a:cxn ang="0">
                <a:pos x="126259" y="0"/>
              </a:cxn>
              <a:cxn ang="0">
                <a:pos x="110072" y="6461"/>
              </a:cxn>
              <a:cxn ang="0">
                <a:pos x="67986" y="51688"/>
              </a:cxn>
              <a:cxn ang="0">
                <a:pos x="64748" y="58149"/>
              </a:cxn>
              <a:cxn ang="0">
                <a:pos x="61511" y="61379"/>
              </a:cxn>
              <a:cxn ang="0">
                <a:pos x="61511" y="71071"/>
              </a:cxn>
              <a:cxn ang="0">
                <a:pos x="61511" y="80762"/>
              </a:cxn>
              <a:cxn ang="0">
                <a:pos x="67986" y="87223"/>
              </a:cxn>
              <a:cxn ang="0">
                <a:pos x="67986" y="90453"/>
              </a:cxn>
              <a:cxn ang="0">
                <a:pos x="113309" y="135680"/>
              </a:cxn>
              <a:cxn ang="0">
                <a:pos x="126259" y="142141"/>
              </a:cxn>
              <a:cxn ang="0">
                <a:pos x="142446" y="135680"/>
              </a:cxn>
              <a:cxn ang="0">
                <a:pos x="142446" y="106606"/>
              </a:cxn>
              <a:cxn ang="0">
                <a:pos x="126259" y="90453"/>
              </a:cxn>
              <a:cxn ang="0">
                <a:pos x="139209" y="87223"/>
              </a:cxn>
              <a:cxn ang="0">
                <a:pos x="236331" y="155063"/>
              </a:cxn>
              <a:cxn ang="0">
                <a:pos x="242806" y="187368"/>
              </a:cxn>
              <a:cxn ang="0">
                <a:pos x="174820" y="284282"/>
              </a:cxn>
              <a:cxn ang="0">
                <a:pos x="139209" y="290743"/>
              </a:cxn>
              <a:cxn ang="0">
                <a:pos x="45324" y="222903"/>
              </a:cxn>
              <a:cxn ang="0">
                <a:pos x="38849" y="190598"/>
              </a:cxn>
              <a:cxn ang="0">
                <a:pos x="42086" y="164755"/>
              </a:cxn>
              <a:cxn ang="0">
                <a:pos x="29137" y="138911"/>
              </a:cxn>
              <a:cxn ang="0">
                <a:pos x="22662" y="138911"/>
              </a:cxn>
              <a:cxn ang="0">
                <a:pos x="3237" y="155063"/>
              </a:cxn>
              <a:cxn ang="0">
                <a:pos x="0" y="190598"/>
              </a:cxn>
              <a:cxn ang="0">
                <a:pos x="9712" y="235825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87770" y="319818"/>
              </a:cxn>
              <a:cxn ang="0">
                <a:pos x="281655" y="187368"/>
              </a:cxn>
              <a:cxn ang="0">
                <a:pos x="271943" y="142141"/>
              </a:cxn>
              <a:cxn ang="0">
                <a:pos x="142446" y="48457"/>
              </a:cxn>
              <a:cxn ang="0">
                <a:pos x="139209" y="48457"/>
              </a:cxn>
              <a:cxn ang="0">
                <a:pos x="126259" y="48457"/>
              </a:cxn>
              <a:cxn ang="0">
                <a:pos x="139209" y="32305"/>
              </a:cxn>
              <a:cxn ang="0">
                <a:pos x="139209" y="3230"/>
              </a:cxn>
              <a:cxn ang="0">
                <a:pos x="126259" y="0"/>
              </a:cxn>
            </a:cxnLst>
            <a:rect l="0" t="0" r="0" b="0"/>
            <a:pathLst>
              <a:path w="87" h="102">
                <a:moveTo>
                  <a:pt x="39" y="0"/>
                </a:moveTo>
                <a:cubicBezTo>
                  <a:pt x="37" y="0"/>
                  <a:pt x="35" y="0"/>
                  <a:pt x="34" y="2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7"/>
                  <a:pt x="20" y="17"/>
                  <a:pt x="20" y="18"/>
                </a:cubicBezTo>
                <a:cubicBezTo>
                  <a:pt x="20" y="18"/>
                  <a:pt x="19" y="19"/>
                  <a:pt x="19" y="19"/>
                </a:cubicBezTo>
                <a:cubicBezTo>
                  <a:pt x="19" y="20"/>
                  <a:pt x="19" y="21"/>
                  <a:pt x="19" y="22"/>
                </a:cubicBezTo>
                <a:cubicBezTo>
                  <a:pt x="19" y="23"/>
                  <a:pt x="19" y="24"/>
                  <a:pt x="19" y="25"/>
                </a:cubicBezTo>
                <a:cubicBezTo>
                  <a:pt x="20" y="26"/>
                  <a:pt x="20" y="26"/>
                  <a:pt x="21" y="27"/>
                </a:cubicBezTo>
                <a:cubicBezTo>
                  <a:pt x="21" y="27"/>
                  <a:pt x="21" y="28"/>
                  <a:pt x="21" y="28"/>
                </a:cubicBezTo>
                <a:cubicBezTo>
                  <a:pt x="35" y="42"/>
                  <a:pt x="35" y="42"/>
                  <a:pt x="35" y="42"/>
                </a:cubicBezTo>
                <a:cubicBezTo>
                  <a:pt x="36" y="43"/>
                  <a:pt x="38" y="44"/>
                  <a:pt x="39" y="44"/>
                </a:cubicBezTo>
                <a:cubicBezTo>
                  <a:pt x="41" y="44"/>
                  <a:pt x="42" y="43"/>
                  <a:pt x="44" y="42"/>
                </a:cubicBezTo>
                <a:cubicBezTo>
                  <a:pt x="46" y="39"/>
                  <a:pt x="46" y="35"/>
                  <a:pt x="44" y="33"/>
                </a:cubicBezTo>
                <a:cubicBezTo>
                  <a:pt x="39" y="28"/>
                  <a:pt x="39" y="28"/>
                  <a:pt x="39" y="28"/>
                </a:cubicBezTo>
                <a:cubicBezTo>
                  <a:pt x="40" y="27"/>
                  <a:pt x="42" y="27"/>
                  <a:pt x="43" y="27"/>
                </a:cubicBezTo>
                <a:cubicBezTo>
                  <a:pt x="56" y="27"/>
                  <a:pt x="68" y="35"/>
                  <a:pt x="73" y="48"/>
                </a:cubicBezTo>
                <a:cubicBezTo>
                  <a:pt x="74" y="51"/>
                  <a:pt x="75" y="55"/>
                  <a:pt x="75" y="58"/>
                </a:cubicBezTo>
                <a:cubicBezTo>
                  <a:pt x="75" y="71"/>
                  <a:pt x="67" y="83"/>
                  <a:pt x="54" y="88"/>
                </a:cubicBezTo>
                <a:cubicBezTo>
                  <a:pt x="51" y="89"/>
                  <a:pt x="47" y="90"/>
                  <a:pt x="43" y="90"/>
                </a:cubicBezTo>
                <a:cubicBezTo>
                  <a:pt x="31" y="90"/>
                  <a:pt x="19" y="82"/>
                  <a:pt x="14" y="69"/>
                </a:cubicBezTo>
                <a:cubicBezTo>
                  <a:pt x="13" y="66"/>
                  <a:pt x="12" y="62"/>
                  <a:pt x="12" y="59"/>
                </a:cubicBezTo>
                <a:cubicBezTo>
                  <a:pt x="12" y="56"/>
                  <a:pt x="13" y="53"/>
                  <a:pt x="13" y="51"/>
                </a:cubicBezTo>
                <a:cubicBezTo>
                  <a:pt x="14" y="48"/>
                  <a:pt x="12" y="44"/>
                  <a:pt x="9" y="43"/>
                </a:cubicBezTo>
                <a:cubicBezTo>
                  <a:pt x="8" y="43"/>
                  <a:pt x="8" y="43"/>
                  <a:pt x="7" y="43"/>
                </a:cubicBezTo>
                <a:cubicBezTo>
                  <a:pt x="4" y="43"/>
                  <a:pt x="2" y="45"/>
                  <a:pt x="1" y="48"/>
                </a:cubicBezTo>
                <a:cubicBezTo>
                  <a:pt x="0" y="51"/>
                  <a:pt x="0" y="55"/>
                  <a:pt x="0" y="59"/>
                </a:cubicBezTo>
                <a:cubicBezTo>
                  <a:pt x="0" y="63"/>
                  <a:pt x="1" y="69"/>
                  <a:pt x="3" y="73"/>
                </a:cubicBezTo>
                <a:cubicBezTo>
                  <a:pt x="9" y="91"/>
                  <a:pt x="26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8" y="102"/>
                  <a:pt x="53" y="101"/>
                  <a:pt x="58" y="99"/>
                </a:cubicBezTo>
                <a:cubicBezTo>
                  <a:pt x="76" y="93"/>
                  <a:pt x="87" y="76"/>
                  <a:pt x="87" y="58"/>
                </a:cubicBezTo>
                <a:cubicBezTo>
                  <a:pt x="87" y="54"/>
                  <a:pt x="86" y="49"/>
                  <a:pt x="84" y="44"/>
                </a:cubicBezTo>
                <a:cubicBezTo>
                  <a:pt x="78" y="26"/>
                  <a:pt x="61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5"/>
                  <a:pt x="40" y="15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46" y="7"/>
                  <a:pt x="45" y="3"/>
                  <a:pt x="43" y="1"/>
                </a:cubicBezTo>
                <a:cubicBezTo>
                  <a:pt x="42" y="0"/>
                  <a:pt x="40" y="0"/>
                  <a:pt x="39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3" name="Freeform 207"/>
          <p:cNvSpPr/>
          <p:nvPr/>
        </p:nvSpPr>
        <p:spPr>
          <a:xfrm>
            <a:off x="7812405" y="3720148"/>
            <a:ext cx="642620" cy="455295"/>
          </a:xfrm>
          <a:custGeom>
            <a:avLst/>
            <a:gdLst/>
            <a:ahLst/>
            <a:cxnLst>
              <a:cxn ang="0">
                <a:pos x="256084" y="82093"/>
              </a:cxn>
              <a:cxn ang="0">
                <a:pos x="256084" y="78275"/>
              </a:cxn>
              <a:cxn ang="0">
                <a:pos x="205251" y="27683"/>
              </a:cxn>
              <a:cxn ang="0">
                <a:pos x="180314" y="35319"/>
              </a:cxn>
              <a:cxn ang="0">
                <a:pos x="123726" y="0"/>
              </a:cxn>
              <a:cxn ang="0">
                <a:pos x="67138" y="35319"/>
              </a:cxn>
              <a:cxn ang="0">
                <a:pos x="48915" y="29592"/>
              </a:cxn>
              <a:cxn ang="0">
                <a:pos x="20141" y="58229"/>
              </a:cxn>
              <a:cxn ang="0">
                <a:pos x="21101" y="66820"/>
              </a:cxn>
              <a:cxn ang="0">
                <a:pos x="0" y="103094"/>
              </a:cxn>
              <a:cxn ang="0">
                <a:pos x="42201" y="146050"/>
              </a:cxn>
              <a:cxn ang="0">
                <a:pos x="42201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240738" y="146050"/>
              </a:cxn>
              <a:cxn ang="0">
                <a:pos x="242656" y="146050"/>
              </a:cxn>
              <a:cxn ang="0">
                <a:pos x="276225" y="112640"/>
              </a:cxn>
              <a:cxn ang="0">
                <a:pos x="256084" y="82093"/>
              </a:cxn>
            </a:cxnLst>
            <a:rect l="0" t="0" r="0" b="0"/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4" name="Freeform 218"/>
          <p:cNvSpPr>
            <a:spLocks noEditPoints="1"/>
          </p:cNvSpPr>
          <p:nvPr/>
        </p:nvSpPr>
        <p:spPr>
          <a:xfrm>
            <a:off x="5684520" y="3660775"/>
            <a:ext cx="336550" cy="574040"/>
          </a:xfrm>
          <a:custGeom>
            <a:avLst/>
            <a:gdLst/>
            <a:ahLst/>
            <a:cxnLst>
              <a:cxn ang="0">
                <a:pos x="214313" y="113874"/>
              </a:cxn>
              <a:cxn ang="0">
                <a:pos x="107157" y="0"/>
              </a:cxn>
              <a:cxn ang="0">
                <a:pos x="0" y="113874"/>
              </a:cxn>
              <a:cxn ang="0">
                <a:pos x="93762" y="246886"/>
              </a:cxn>
              <a:cxn ang="0">
                <a:pos x="81324" y="269852"/>
              </a:cxn>
              <a:cxn ang="0">
                <a:pos x="81324" y="272723"/>
              </a:cxn>
              <a:cxn ang="0">
                <a:pos x="84194" y="274637"/>
              </a:cxn>
              <a:cxn ang="0">
                <a:pos x="130119" y="274637"/>
              </a:cxn>
              <a:cxn ang="0">
                <a:pos x="133946" y="272723"/>
              </a:cxn>
              <a:cxn ang="0">
                <a:pos x="133946" y="269852"/>
              </a:cxn>
              <a:cxn ang="0">
                <a:pos x="121508" y="246886"/>
              </a:cxn>
              <a:cxn ang="0">
                <a:pos x="214313" y="113874"/>
              </a:cxn>
              <a:cxn ang="0">
                <a:pos x="35400" y="124400"/>
              </a:cxn>
              <a:cxn ang="0">
                <a:pos x="34443" y="122486"/>
              </a:cxn>
              <a:cxn ang="0">
                <a:pos x="46881" y="57415"/>
              </a:cxn>
              <a:cxn ang="0">
                <a:pos x="75584" y="56458"/>
              </a:cxn>
              <a:cxn ang="0">
                <a:pos x="78454" y="60286"/>
              </a:cxn>
              <a:cxn ang="0">
                <a:pos x="70800" y="76554"/>
              </a:cxn>
              <a:cxn ang="0">
                <a:pos x="66016" y="84209"/>
              </a:cxn>
              <a:cxn ang="0">
                <a:pos x="58362" y="112917"/>
              </a:cxn>
              <a:cxn ang="0">
                <a:pos x="51665" y="127271"/>
              </a:cxn>
              <a:cxn ang="0">
                <a:pos x="46881" y="128228"/>
              </a:cxn>
              <a:cxn ang="0">
                <a:pos x="35400" y="124400"/>
              </a:cxn>
            </a:cxnLst>
            <a:rect l="0" t="0" r="0" b="0"/>
            <a:pathLst>
              <a:path w="224" h="287">
                <a:moveTo>
                  <a:pt x="224" y="119"/>
                </a:moveTo>
                <a:cubicBezTo>
                  <a:pt x="224" y="6"/>
                  <a:pt x="131" y="0"/>
                  <a:pt x="112" y="0"/>
                </a:cubicBezTo>
                <a:cubicBezTo>
                  <a:pt x="93" y="0"/>
                  <a:pt x="0" y="6"/>
                  <a:pt x="0" y="119"/>
                </a:cubicBezTo>
                <a:cubicBezTo>
                  <a:pt x="0" y="201"/>
                  <a:pt x="76" y="247"/>
                  <a:pt x="98" y="258"/>
                </a:cubicBezTo>
                <a:cubicBezTo>
                  <a:pt x="85" y="282"/>
                  <a:pt x="85" y="282"/>
                  <a:pt x="85" y="282"/>
                </a:cubicBezTo>
                <a:cubicBezTo>
                  <a:pt x="84" y="283"/>
                  <a:pt x="84" y="284"/>
                  <a:pt x="85" y="285"/>
                </a:cubicBezTo>
                <a:cubicBezTo>
                  <a:pt x="86" y="287"/>
                  <a:pt x="87" y="287"/>
                  <a:pt x="88" y="287"/>
                </a:cubicBezTo>
                <a:cubicBezTo>
                  <a:pt x="136" y="287"/>
                  <a:pt x="136" y="287"/>
                  <a:pt x="136" y="287"/>
                </a:cubicBezTo>
                <a:cubicBezTo>
                  <a:pt x="138" y="287"/>
                  <a:pt x="139" y="287"/>
                  <a:pt x="140" y="285"/>
                </a:cubicBezTo>
                <a:cubicBezTo>
                  <a:pt x="140" y="284"/>
                  <a:pt x="140" y="283"/>
                  <a:pt x="140" y="282"/>
                </a:cubicBezTo>
                <a:cubicBezTo>
                  <a:pt x="127" y="258"/>
                  <a:pt x="127" y="258"/>
                  <a:pt x="127" y="258"/>
                </a:cubicBezTo>
                <a:cubicBezTo>
                  <a:pt x="149" y="247"/>
                  <a:pt x="224" y="202"/>
                  <a:pt x="224" y="119"/>
                </a:cubicBezTo>
                <a:close/>
                <a:moveTo>
                  <a:pt x="37" y="130"/>
                </a:moveTo>
                <a:cubicBezTo>
                  <a:pt x="36" y="130"/>
                  <a:pt x="36" y="129"/>
                  <a:pt x="36" y="128"/>
                </a:cubicBezTo>
                <a:cubicBezTo>
                  <a:pt x="35" y="126"/>
                  <a:pt x="28" y="84"/>
                  <a:pt x="49" y="60"/>
                </a:cubicBezTo>
                <a:cubicBezTo>
                  <a:pt x="56" y="52"/>
                  <a:pt x="66" y="52"/>
                  <a:pt x="79" y="59"/>
                </a:cubicBezTo>
                <a:cubicBezTo>
                  <a:pt x="80" y="60"/>
                  <a:pt x="81" y="62"/>
                  <a:pt x="82" y="63"/>
                </a:cubicBezTo>
                <a:cubicBezTo>
                  <a:pt x="82" y="68"/>
                  <a:pt x="79" y="73"/>
                  <a:pt x="74" y="80"/>
                </a:cubicBezTo>
                <a:cubicBezTo>
                  <a:pt x="72" y="83"/>
                  <a:pt x="70" y="86"/>
                  <a:pt x="69" y="88"/>
                </a:cubicBezTo>
                <a:cubicBezTo>
                  <a:pt x="64" y="99"/>
                  <a:pt x="62" y="110"/>
                  <a:pt x="61" y="118"/>
                </a:cubicBezTo>
                <a:cubicBezTo>
                  <a:pt x="59" y="127"/>
                  <a:pt x="58" y="132"/>
                  <a:pt x="54" y="133"/>
                </a:cubicBezTo>
                <a:cubicBezTo>
                  <a:pt x="52" y="133"/>
                  <a:pt x="51" y="134"/>
                  <a:pt x="49" y="134"/>
                </a:cubicBezTo>
                <a:cubicBezTo>
                  <a:pt x="45" y="134"/>
                  <a:pt x="39" y="133"/>
                  <a:pt x="37" y="1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50" name="Freeform 493"/>
          <p:cNvSpPr/>
          <p:nvPr/>
        </p:nvSpPr>
        <p:spPr>
          <a:xfrm>
            <a:off x="1779905" y="3630295"/>
            <a:ext cx="458470" cy="635000"/>
          </a:xfrm>
          <a:custGeom>
            <a:avLst/>
            <a:gdLst/>
            <a:ahLst/>
            <a:cxnLst>
              <a:cxn ang="0">
                <a:pos x="66121" y="161720"/>
              </a:cxn>
              <a:cxn ang="0">
                <a:pos x="98702" y="129185"/>
              </a:cxn>
              <a:cxn ang="0">
                <a:pos x="118826" y="149280"/>
              </a:cxn>
              <a:cxn ang="0">
                <a:pos x="118826" y="214351"/>
              </a:cxn>
              <a:cxn ang="0">
                <a:pos x="118826" y="215308"/>
              </a:cxn>
              <a:cxn ang="0">
                <a:pos x="112118" y="244972"/>
              </a:cxn>
              <a:cxn ang="0">
                <a:pos x="98702" y="249757"/>
              </a:cxn>
              <a:cxn ang="0">
                <a:pos x="83370" y="244015"/>
              </a:cxn>
              <a:cxn ang="0">
                <a:pos x="78578" y="226791"/>
              </a:cxn>
              <a:cxn ang="0">
                <a:pos x="68037" y="212437"/>
              </a:cxn>
              <a:cxn ang="0">
                <a:pos x="53663" y="223920"/>
              </a:cxn>
              <a:cxn ang="0">
                <a:pos x="64204" y="261240"/>
              </a:cxn>
              <a:cxn ang="0">
                <a:pos x="98702" y="274637"/>
              </a:cxn>
              <a:cxn ang="0">
                <a:pos x="130325" y="262197"/>
              </a:cxn>
              <a:cxn ang="0">
                <a:pos x="144699" y="214351"/>
              </a:cxn>
              <a:cxn ang="0">
                <a:pos x="144699" y="149280"/>
              </a:cxn>
              <a:cxn ang="0">
                <a:pos x="164823" y="129185"/>
              </a:cxn>
              <a:cxn ang="0">
                <a:pos x="197404" y="161720"/>
              </a:cxn>
              <a:cxn ang="0">
                <a:pos x="230944" y="129185"/>
              </a:cxn>
              <a:cxn ang="0">
                <a:pos x="261608" y="159806"/>
              </a:cxn>
              <a:cxn ang="0">
                <a:pos x="263525" y="135883"/>
              </a:cxn>
              <a:cxn ang="0">
                <a:pos x="140866" y="22966"/>
              </a:cxn>
              <a:cxn ang="0">
                <a:pos x="140866" y="8612"/>
              </a:cxn>
              <a:cxn ang="0">
                <a:pos x="132242" y="0"/>
              </a:cxn>
              <a:cxn ang="0">
                <a:pos x="122659" y="8612"/>
              </a:cxn>
              <a:cxn ang="0">
                <a:pos x="122659" y="22966"/>
              </a:cxn>
              <a:cxn ang="0">
                <a:pos x="0" y="135883"/>
              </a:cxn>
              <a:cxn ang="0">
                <a:pos x="2875" y="159806"/>
              </a:cxn>
              <a:cxn ang="0">
                <a:pos x="33540" y="129185"/>
              </a:cxn>
              <a:cxn ang="0">
                <a:pos x="66121" y="161720"/>
              </a:cxn>
            </a:cxnLst>
            <a:rect l="0" t="0" r="0" b="0"/>
            <a:pathLst>
              <a:path w="275" h="287">
                <a:moveTo>
                  <a:pt x="69" y="169"/>
                </a:moveTo>
                <a:cubicBezTo>
                  <a:pt x="103" y="135"/>
                  <a:pt x="103" y="135"/>
                  <a:pt x="103" y="135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5" y="231"/>
                  <a:pt x="124" y="247"/>
                  <a:pt x="117" y="256"/>
                </a:cubicBezTo>
                <a:cubicBezTo>
                  <a:pt x="115" y="258"/>
                  <a:pt x="111" y="261"/>
                  <a:pt x="103" y="261"/>
                </a:cubicBezTo>
                <a:cubicBezTo>
                  <a:pt x="96" y="261"/>
                  <a:pt x="91" y="259"/>
                  <a:pt x="87" y="255"/>
                </a:cubicBezTo>
                <a:cubicBezTo>
                  <a:pt x="82" y="250"/>
                  <a:pt x="82" y="240"/>
                  <a:pt x="82" y="237"/>
                </a:cubicBezTo>
                <a:cubicBezTo>
                  <a:pt x="83" y="230"/>
                  <a:pt x="78" y="223"/>
                  <a:pt x="71" y="222"/>
                </a:cubicBezTo>
                <a:cubicBezTo>
                  <a:pt x="63" y="222"/>
                  <a:pt x="57" y="227"/>
                  <a:pt x="56" y="234"/>
                </a:cubicBezTo>
                <a:cubicBezTo>
                  <a:pt x="56" y="237"/>
                  <a:pt x="54" y="258"/>
                  <a:pt x="67" y="273"/>
                </a:cubicBezTo>
                <a:cubicBezTo>
                  <a:pt x="73" y="279"/>
                  <a:pt x="84" y="287"/>
                  <a:pt x="103" y="287"/>
                </a:cubicBezTo>
                <a:cubicBezTo>
                  <a:pt x="117" y="287"/>
                  <a:pt x="128" y="283"/>
                  <a:pt x="136" y="274"/>
                </a:cubicBezTo>
                <a:cubicBezTo>
                  <a:pt x="152" y="256"/>
                  <a:pt x="151" y="229"/>
                  <a:pt x="151" y="224"/>
                </a:cubicBezTo>
                <a:cubicBezTo>
                  <a:pt x="151" y="156"/>
                  <a:pt x="151" y="156"/>
                  <a:pt x="151" y="156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206" y="169"/>
                  <a:pt x="206" y="169"/>
                  <a:pt x="206" y="169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73" y="167"/>
                  <a:pt x="273" y="167"/>
                  <a:pt x="273" y="167"/>
                </a:cubicBezTo>
                <a:cubicBezTo>
                  <a:pt x="274" y="159"/>
                  <a:pt x="275" y="151"/>
                  <a:pt x="275" y="142"/>
                </a:cubicBezTo>
                <a:cubicBezTo>
                  <a:pt x="275" y="109"/>
                  <a:pt x="243" y="29"/>
                  <a:pt x="147" y="24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4"/>
                  <a:pt x="143" y="0"/>
                  <a:pt x="138" y="0"/>
                </a:cubicBezTo>
                <a:cubicBezTo>
                  <a:pt x="133" y="0"/>
                  <a:pt x="128" y="4"/>
                  <a:pt x="128" y="9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33" y="29"/>
                  <a:pt x="0" y="109"/>
                  <a:pt x="0" y="142"/>
                </a:cubicBezTo>
                <a:cubicBezTo>
                  <a:pt x="0" y="150"/>
                  <a:pt x="1" y="159"/>
                  <a:pt x="3" y="167"/>
                </a:cubicBezTo>
                <a:cubicBezTo>
                  <a:pt x="35" y="135"/>
                  <a:pt x="35" y="135"/>
                  <a:pt x="35" y="135"/>
                </a:cubicBezTo>
                <a:lnTo>
                  <a:pt x="69" y="16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624263" y="-7937"/>
            <a:ext cx="494347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zh-CN" altLang="en-US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赠送图标，可换色</a:t>
            </a:r>
            <a:endParaRPr lang="zh-CN" altLang="en-US" sz="4400" strike="noStrike" noProof="1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011" name="Freeform 47"/>
          <p:cNvSpPr/>
          <p:nvPr/>
        </p:nvSpPr>
        <p:spPr>
          <a:xfrm>
            <a:off x="6528435" y="1481138"/>
            <a:ext cx="599440" cy="370840"/>
          </a:xfrm>
          <a:custGeom>
            <a:avLst/>
            <a:gdLst/>
            <a:ahLst/>
            <a:cxnLst>
              <a:cxn ang="0">
                <a:pos x="372999" y="0"/>
              </a:cxn>
              <a:cxn ang="0">
                <a:pos x="282575" y="37554"/>
              </a:cxn>
              <a:cxn ang="0">
                <a:pos x="192151" y="0"/>
              </a:cxn>
              <a:cxn ang="0">
                <a:pos x="139404" y="0"/>
              </a:cxn>
              <a:cxn ang="0">
                <a:pos x="0" y="120172"/>
              </a:cxn>
              <a:cxn ang="0">
                <a:pos x="75353" y="206546"/>
              </a:cxn>
              <a:cxn ang="0">
                <a:pos x="139404" y="150215"/>
              </a:cxn>
              <a:cxn ang="0">
                <a:pos x="120565" y="349250"/>
              </a:cxn>
              <a:cxn ang="0">
                <a:pos x="444585" y="349250"/>
              </a:cxn>
              <a:cxn ang="0">
                <a:pos x="425746" y="150215"/>
              </a:cxn>
              <a:cxn ang="0">
                <a:pos x="489797" y="206546"/>
              </a:cxn>
              <a:cxn ang="0">
                <a:pos x="565150" y="120172"/>
              </a:cxn>
              <a:cxn ang="0">
                <a:pos x="425746" y="0"/>
              </a:cxn>
              <a:cxn ang="0">
                <a:pos x="372999" y="0"/>
              </a:cxn>
            </a:cxnLst>
            <a:rect l="0" t="0" r="0" b="0"/>
            <a:pathLst>
              <a:path w="150" h="93">
                <a:moveTo>
                  <a:pt x="99" y="0"/>
                </a:moveTo>
                <a:cubicBezTo>
                  <a:pt x="94" y="6"/>
                  <a:pt x="85" y="10"/>
                  <a:pt x="75" y="10"/>
                </a:cubicBezTo>
                <a:cubicBezTo>
                  <a:pt x="65" y="10"/>
                  <a:pt x="57" y="6"/>
                  <a:pt x="51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20" y="55"/>
                  <a:pt x="20" y="55"/>
                  <a:pt x="20" y="55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93"/>
                  <a:pt x="32" y="93"/>
                  <a:pt x="32" y="93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50" y="32"/>
                  <a:pt x="150" y="32"/>
                  <a:pt x="150" y="32"/>
                </a:cubicBezTo>
                <a:cubicBezTo>
                  <a:pt x="113" y="0"/>
                  <a:pt x="113" y="0"/>
                  <a:pt x="113" y="0"/>
                </a:cubicBezTo>
                <a:lnTo>
                  <a:pt x="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7" name="Freeform 7"/>
          <p:cNvSpPr>
            <a:spLocks noEditPoints="1"/>
          </p:cNvSpPr>
          <p:nvPr/>
        </p:nvSpPr>
        <p:spPr>
          <a:xfrm>
            <a:off x="2901315" y="3690620"/>
            <a:ext cx="774700" cy="514350"/>
          </a:xfrm>
          <a:custGeom>
            <a:avLst/>
            <a:gdLst/>
            <a:ahLst/>
            <a:cxnLst>
              <a:cxn ang="0">
                <a:pos x="27962" y="0"/>
              </a:cxn>
              <a:cxn ang="0">
                <a:pos x="39147" y="118034"/>
              </a:cxn>
              <a:cxn ang="0">
                <a:pos x="67109" y="120844"/>
              </a:cxn>
              <a:cxn ang="0">
                <a:pos x="150996" y="67448"/>
              </a:cxn>
              <a:cxn ang="0">
                <a:pos x="198531" y="78689"/>
              </a:cxn>
              <a:cxn ang="0">
                <a:pos x="117441" y="33724"/>
              </a:cxn>
              <a:cxn ang="0">
                <a:pos x="72702" y="36534"/>
              </a:cxn>
              <a:cxn ang="0">
                <a:pos x="55924" y="61827"/>
              </a:cxn>
              <a:cxn ang="0">
                <a:pos x="69905" y="14052"/>
              </a:cxn>
              <a:cxn ang="0">
                <a:pos x="321565" y="89931"/>
              </a:cxn>
              <a:cxn ang="0">
                <a:pos x="279622" y="106793"/>
              </a:cxn>
              <a:cxn ang="0">
                <a:pos x="234882" y="129275"/>
              </a:cxn>
              <a:cxn ang="0">
                <a:pos x="206920" y="193913"/>
              </a:cxn>
              <a:cxn ang="0">
                <a:pos x="187347" y="213585"/>
              </a:cxn>
              <a:cxn ang="0">
                <a:pos x="178958" y="179861"/>
              </a:cxn>
              <a:cxn ang="0">
                <a:pos x="148200" y="205154"/>
              </a:cxn>
              <a:cxn ang="0">
                <a:pos x="148200" y="165809"/>
              </a:cxn>
              <a:cxn ang="0">
                <a:pos x="111849" y="191102"/>
              </a:cxn>
              <a:cxn ang="0">
                <a:pos x="134218" y="134896"/>
              </a:cxn>
              <a:cxn ang="0">
                <a:pos x="86683" y="165809"/>
              </a:cxn>
              <a:cxn ang="0">
                <a:pos x="139811" y="84310"/>
              </a:cxn>
              <a:cxn ang="0">
                <a:pos x="192939" y="103982"/>
              </a:cxn>
              <a:cxn ang="0">
                <a:pos x="192939" y="53396"/>
              </a:cxn>
              <a:cxn ang="0">
                <a:pos x="248863" y="75879"/>
              </a:cxn>
              <a:cxn ang="0">
                <a:pos x="226494" y="39345"/>
              </a:cxn>
              <a:cxn ang="0">
                <a:pos x="220901" y="33724"/>
              </a:cxn>
              <a:cxn ang="0">
                <a:pos x="271233" y="146137"/>
              </a:cxn>
              <a:cxn ang="0">
                <a:pos x="237678" y="148947"/>
              </a:cxn>
              <a:cxn ang="0">
                <a:pos x="271233" y="146137"/>
              </a:cxn>
              <a:cxn ang="0">
                <a:pos x="240475" y="188292"/>
              </a:cxn>
              <a:cxn ang="0">
                <a:pos x="212513" y="177051"/>
              </a:cxn>
              <a:cxn ang="0">
                <a:pos x="243271" y="182671"/>
              </a:cxn>
              <a:cxn ang="0">
                <a:pos x="226494" y="151758"/>
              </a:cxn>
              <a:cxn ang="0">
                <a:pos x="243271" y="182671"/>
              </a:cxn>
            </a:cxnLst>
            <a:rect l="0" t="0" r="0" b="0"/>
            <a:pathLst>
              <a:path w="115" h="76">
                <a:moveTo>
                  <a:pt x="25" y="5"/>
                </a:moveTo>
                <a:cubicBezTo>
                  <a:pt x="10" y="0"/>
                  <a:pt x="10" y="0"/>
                  <a:pt x="1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4" y="42"/>
                  <a:pt x="14" y="42"/>
                  <a:pt x="14" y="42"/>
                </a:cubicBezTo>
                <a:cubicBezTo>
                  <a:pt x="16" y="36"/>
                  <a:pt x="16" y="36"/>
                  <a:pt x="16" y="36"/>
                </a:cubicBezTo>
                <a:cubicBezTo>
                  <a:pt x="24" y="43"/>
                  <a:pt x="24" y="43"/>
                  <a:pt x="24" y="43"/>
                </a:cubicBezTo>
                <a:cubicBezTo>
                  <a:pt x="43" y="28"/>
                  <a:pt x="43" y="28"/>
                  <a:pt x="43" y="28"/>
                </a:cubicBezTo>
                <a:cubicBezTo>
                  <a:pt x="54" y="24"/>
                  <a:pt x="54" y="24"/>
                  <a:pt x="54" y="24"/>
                </a:cubicBezTo>
                <a:cubicBezTo>
                  <a:pt x="67" y="32"/>
                  <a:pt x="67" y="32"/>
                  <a:pt x="67" y="32"/>
                </a:cubicBezTo>
                <a:cubicBezTo>
                  <a:pt x="71" y="28"/>
                  <a:pt x="71" y="28"/>
                  <a:pt x="71" y="28"/>
                </a:cubicBezTo>
                <a:cubicBezTo>
                  <a:pt x="61" y="13"/>
                  <a:pt x="61" y="13"/>
                  <a:pt x="61" y="13"/>
                </a:cubicBezTo>
                <a:cubicBezTo>
                  <a:pt x="42" y="12"/>
                  <a:pt x="42" y="12"/>
                  <a:pt x="42" y="12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3"/>
                  <a:pt x="26" y="13"/>
                  <a:pt x="26" y="13"/>
                </a:cubicBezTo>
                <a:cubicBezTo>
                  <a:pt x="21" y="23"/>
                  <a:pt x="21" y="23"/>
                  <a:pt x="21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3" y="11"/>
                  <a:pt x="23" y="11"/>
                  <a:pt x="23" y="11"/>
                </a:cubicBezTo>
                <a:cubicBezTo>
                  <a:pt x="25" y="5"/>
                  <a:pt x="25" y="5"/>
                  <a:pt x="25" y="5"/>
                </a:cubicBezTo>
                <a:close/>
                <a:moveTo>
                  <a:pt x="91" y="2"/>
                </a:moveTo>
                <a:cubicBezTo>
                  <a:pt x="115" y="32"/>
                  <a:pt x="115" y="32"/>
                  <a:pt x="115" y="32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2" y="48"/>
                  <a:pt x="92" y="48"/>
                  <a:pt x="92" y="48"/>
                </a:cubicBezTo>
                <a:cubicBezTo>
                  <a:pt x="84" y="46"/>
                  <a:pt x="84" y="46"/>
                  <a:pt x="84" y="46"/>
                </a:cubicBezTo>
                <a:cubicBezTo>
                  <a:pt x="78" y="49"/>
                  <a:pt x="71" y="55"/>
                  <a:pt x="70" y="62"/>
                </a:cubicBezTo>
                <a:cubicBezTo>
                  <a:pt x="74" y="69"/>
                  <a:pt x="74" y="69"/>
                  <a:pt x="74" y="69"/>
                </a:cubicBezTo>
                <a:cubicBezTo>
                  <a:pt x="73" y="71"/>
                  <a:pt x="73" y="71"/>
                  <a:pt x="73" y="71"/>
                </a:cubicBezTo>
                <a:cubicBezTo>
                  <a:pt x="71" y="73"/>
                  <a:pt x="69" y="74"/>
                  <a:pt x="67" y="76"/>
                </a:cubicBezTo>
                <a:cubicBezTo>
                  <a:pt x="65" y="75"/>
                  <a:pt x="63" y="73"/>
                  <a:pt x="61" y="72"/>
                </a:cubicBezTo>
                <a:cubicBezTo>
                  <a:pt x="61" y="69"/>
                  <a:pt x="64" y="65"/>
                  <a:pt x="64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6"/>
                  <a:pt x="55" y="71"/>
                  <a:pt x="53" y="73"/>
                </a:cubicBezTo>
                <a:cubicBezTo>
                  <a:pt x="51" y="72"/>
                  <a:pt x="49" y="71"/>
                  <a:pt x="46" y="69"/>
                </a:cubicBezTo>
                <a:cubicBezTo>
                  <a:pt x="47" y="67"/>
                  <a:pt x="52" y="61"/>
                  <a:pt x="53" y="59"/>
                </a:cubicBezTo>
                <a:cubicBezTo>
                  <a:pt x="52" y="58"/>
                  <a:pt x="52" y="58"/>
                  <a:pt x="52" y="58"/>
                </a:cubicBezTo>
                <a:cubicBezTo>
                  <a:pt x="48" y="63"/>
                  <a:pt x="43" y="67"/>
                  <a:pt x="40" y="68"/>
                </a:cubicBezTo>
                <a:cubicBezTo>
                  <a:pt x="33" y="63"/>
                  <a:pt x="33" y="63"/>
                  <a:pt x="33" y="63"/>
                </a:cubicBezTo>
                <a:cubicBezTo>
                  <a:pt x="37" y="57"/>
                  <a:pt x="43" y="52"/>
                  <a:pt x="48" y="48"/>
                </a:cubicBezTo>
                <a:cubicBezTo>
                  <a:pt x="47" y="46"/>
                  <a:pt x="47" y="46"/>
                  <a:pt x="47" y="46"/>
                </a:cubicBezTo>
                <a:cubicBezTo>
                  <a:pt x="43" y="49"/>
                  <a:pt x="35" y="56"/>
                  <a:pt x="31" y="59"/>
                </a:cubicBezTo>
                <a:cubicBezTo>
                  <a:pt x="27" y="58"/>
                  <a:pt x="25" y="56"/>
                  <a:pt x="24" y="52"/>
                </a:cubicBezTo>
                <a:cubicBezTo>
                  <a:pt x="32" y="45"/>
                  <a:pt x="41" y="37"/>
                  <a:pt x="50" y="30"/>
                </a:cubicBezTo>
                <a:cubicBezTo>
                  <a:pt x="55" y="29"/>
                  <a:pt x="55" y="29"/>
                  <a:pt x="55" y="29"/>
                </a:cubicBezTo>
                <a:cubicBezTo>
                  <a:pt x="69" y="37"/>
                  <a:pt x="69" y="37"/>
                  <a:pt x="69" y="37"/>
                </a:cubicBezTo>
                <a:cubicBezTo>
                  <a:pt x="76" y="30"/>
                  <a:pt x="76" y="30"/>
                  <a:pt x="76" y="30"/>
                </a:cubicBezTo>
                <a:cubicBezTo>
                  <a:pt x="69" y="19"/>
                  <a:pt x="69" y="19"/>
                  <a:pt x="69" y="19"/>
                </a:cubicBezTo>
                <a:cubicBezTo>
                  <a:pt x="72" y="17"/>
                  <a:pt x="74" y="16"/>
                  <a:pt x="76" y="15"/>
                </a:cubicBezTo>
                <a:cubicBezTo>
                  <a:pt x="89" y="27"/>
                  <a:pt x="89" y="27"/>
                  <a:pt x="89" y="27"/>
                </a:cubicBezTo>
                <a:cubicBezTo>
                  <a:pt x="90" y="26"/>
                  <a:pt x="90" y="26"/>
                  <a:pt x="90" y="26"/>
                </a:cubicBezTo>
                <a:cubicBezTo>
                  <a:pt x="81" y="14"/>
                  <a:pt x="81" y="14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9" y="12"/>
                  <a:pt x="79" y="12"/>
                  <a:pt x="79" y="12"/>
                </a:cubicBezTo>
                <a:cubicBezTo>
                  <a:pt x="91" y="2"/>
                  <a:pt x="91" y="2"/>
                  <a:pt x="91" y="2"/>
                </a:cubicBezTo>
                <a:close/>
                <a:moveTo>
                  <a:pt x="97" y="52"/>
                </a:moveTo>
                <a:cubicBezTo>
                  <a:pt x="87" y="50"/>
                  <a:pt x="87" y="50"/>
                  <a:pt x="87" y="50"/>
                </a:cubicBezTo>
                <a:cubicBezTo>
                  <a:pt x="85" y="53"/>
                  <a:pt x="85" y="53"/>
                  <a:pt x="85" y="53"/>
                </a:cubicBezTo>
                <a:cubicBezTo>
                  <a:pt x="93" y="58"/>
                  <a:pt x="93" y="58"/>
                  <a:pt x="93" y="58"/>
                </a:cubicBezTo>
                <a:cubicBezTo>
                  <a:pt x="94" y="56"/>
                  <a:pt x="95" y="54"/>
                  <a:pt x="97" y="52"/>
                </a:cubicBezTo>
                <a:close/>
                <a:moveTo>
                  <a:pt x="80" y="71"/>
                </a:moveTo>
                <a:cubicBezTo>
                  <a:pt x="82" y="70"/>
                  <a:pt x="84" y="68"/>
                  <a:pt x="86" y="67"/>
                </a:cubicBezTo>
                <a:cubicBezTo>
                  <a:pt x="78" y="61"/>
                  <a:pt x="78" y="61"/>
                  <a:pt x="78" y="61"/>
                </a:cubicBezTo>
                <a:cubicBezTo>
                  <a:pt x="76" y="63"/>
                  <a:pt x="76" y="63"/>
                  <a:pt x="76" y="63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87" y="65"/>
                </a:moveTo>
                <a:cubicBezTo>
                  <a:pt x="89" y="64"/>
                  <a:pt x="90" y="62"/>
                  <a:pt x="91" y="60"/>
                </a:cubicBezTo>
                <a:cubicBezTo>
                  <a:pt x="81" y="54"/>
                  <a:pt x="81" y="54"/>
                  <a:pt x="81" y="54"/>
                </a:cubicBezTo>
                <a:cubicBezTo>
                  <a:pt x="78" y="57"/>
                  <a:pt x="78" y="57"/>
                  <a:pt x="78" y="57"/>
                </a:cubicBezTo>
                <a:lnTo>
                  <a:pt x="87" y="6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9" name="Freeform 9"/>
          <p:cNvSpPr>
            <a:spLocks noEditPoints="1"/>
          </p:cNvSpPr>
          <p:nvPr/>
        </p:nvSpPr>
        <p:spPr>
          <a:xfrm>
            <a:off x="5359400" y="1434148"/>
            <a:ext cx="464820" cy="464820"/>
          </a:xfrm>
          <a:custGeom>
            <a:avLst/>
            <a:gdLst/>
            <a:ahLst/>
            <a:cxnLst>
              <a:cxn ang="0">
                <a:pos x="224474" y="148714"/>
              </a:cxn>
              <a:cxn ang="0">
                <a:pos x="224474" y="224473"/>
              </a:cxn>
              <a:cxn ang="0">
                <a:pos x="207639" y="238503"/>
              </a:cxn>
              <a:cxn ang="0">
                <a:pos x="28059" y="238503"/>
              </a:cxn>
              <a:cxn ang="0">
                <a:pos x="14030" y="224473"/>
              </a:cxn>
              <a:cxn ang="0">
                <a:pos x="14030" y="148714"/>
              </a:cxn>
              <a:cxn ang="0">
                <a:pos x="47701" y="157131"/>
              </a:cxn>
              <a:cxn ang="0">
                <a:pos x="47701" y="171161"/>
              </a:cxn>
              <a:cxn ang="0">
                <a:pos x="58925" y="171161"/>
              </a:cxn>
              <a:cxn ang="0">
                <a:pos x="58925" y="190802"/>
              </a:cxn>
              <a:cxn ang="0">
                <a:pos x="75760" y="190802"/>
              </a:cxn>
              <a:cxn ang="0">
                <a:pos x="75760" y="171161"/>
              </a:cxn>
              <a:cxn ang="0">
                <a:pos x="84178" y="171161"/>
              </a:cxn>
              <a:cxn ang="0">
                <a:pos x="84178" y="159937"/>
              </a:cxn>
              <a:cxn ang="0">
                <a:pos x="151520" y="159937"/>
              </a:cxn>
              <a:cxn ang="0">
                <a:pos x="151520" y="171161"/>
              </a:cxn>
              <a:cxn ang="0">
                <a:pos x="159938" y="171161"/>
              </a:cxn>
              <a:cxn ang="0">
                <a:pos x="159938" y="190802"/>
              </a:cxn>
              <a:cxn ang="0">
                <a:pos x="176774" y="190802"/>
              </a:cxn>
              <a:cxn ang="0">
                <a:pos x="176774" y="171161"/>
              </a:cxn>
              <a:cxn ang="0">
                <a:pos x="185191" y="171161"/>
              </a:cxn>
              <a:cxn ang="0">
                <a:pos x="185191" y="157131"/>
              </a:cxn>
              <a:cxn ang="0">
                <a:pos x="224474" y="148714"/>
              </a:cxn>
              <a:cxn ang="0">
                <a:pos x="86984" y="0"/>
              </a:cxn>
              <a:cxn ang="0">
                <a:pos x="151520" y="0"/>
              </a:cxn>
              <a:cxn ang="0">
                <a:pos x="171162" y="19641"/>
              </a:cxn>
              <a:cxn ang="0">
                <a:pos x="171162" y="44895"/>
              </a:cxn>
              <a:cxn ang="0">
                <a:pos x="148714" y="44895"/>
              </a:cxn>
              <a:cxn ang="0">
                <a:pos x="148714" y="22447"/>
              </a:cxn>
              <a:cxn ang="0">
                <a:pos x="89790" y="22447"/>
              </a:cxn>
              <a:cxn ang="0">
                <a:pos x="89790" y="44895"/>
              </a:cxn>
              <a:cxn ang="0">
                <a:pos x="67342" y="44895"/>
              </a:cxn>
              <a:cxn ang="0">
                <a:pos x="67342" y="19641"/>
              </a:cxn>
              <a:cxn ang="0">
                <a:pos x="86984" y="0"/>
              </a:cxn>
              <a:cxn ang="0">
                <a:pos x="0" y="56118"/>
              </a:cxn>
              <a:cxn ang="0">
                <a:pos x="0" y="134684"/>
              </a:cxn>
              <a:cxn ang="0">
                <a:pos x="238504" y="134684"/>
              </a:cxn>
              <a:cxn ang="0">
                <a:pos x="238504" y="56118"/>
              </a:cxn>
              <a:cxn ang="0">
                <a:pos x="0" y="56118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1"/>
                  <a:pt x="17" y="61"/>
                  <a:pt x="17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8"/>
                  <a:pt x="21" y="68"/>
                  <a:pt x="2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1"/>
                  <a:pt x="54" y="61"/>
                  <a:pt x="54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1"/>
                  <a:pt x="63" y="61"/>
                  <a:pt x="63" y="61"/>
                </a:cubicBezTo>
                <a:cubicBezTo>
                  <a:pt x="66" y="61"/>
                  <a:pt x="66" y="61"/>
                  <a:pt x="66" y="61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Freeform 10"/>
          <p:cNvSpPr>
            <a:spLocks noEditPoints="1"/>
          </p:cNvSpPr>
          <p:nvPr/>
        </p:nvSpPr>
        <p:spPr>
          <a:xfrm>
            <a:off x="6501130" y="2560638"/>
            <a:ext cx="561975" cy="512445"/>
          </a:xfrm>
          <a:custGeom>
            <a:avLst/>
            <a:gdLst/>
            <a:ahLst/>
            <a:cxnLst>
              <a:cxn ang="0">
                <a:pos x="193413" y="0"/>
              </a:cxn>
              <a:cxn ang="0">
                <a:pos x="204093" y="11866"/>
              </a:cxn>
              <a:cxn ang="0">
                <a:pos x="185107" y="65262"/>
              </a:cxn>
              <a:cxn ang="0">
                <a:pos x="43904" y="20172"/>
              </a:cxn>
              <a:cxn ang="0">
                <a:pos x="53396" y="28478"/>
              </a:cxn>
              <a:cxn ang="0">
                <a:pos x="70009" y="42717"/>
              </a:cxn>
              <a:cxn ang="0">
                <a:pos x="43904" y="53396"/>
              </a:cxn>
              <a:cxn ang="0">
                <a:pos x="53396" y="61702"/>
              </a:cxn>
              <a:cxn ang="0">
                <a:pos x="70009" y="75941"/>
              </a:cxn>
              <a:cxn ang="0">
                <a:pos x="43904" y="87807"/>
              </a:cxn>
              <a:cxn ang="0">
                <a:pos x="53396" y="92554"/>
              </a:cxn>
              <a:cxn ang="0">
                <a:pos x="70009" y="106793"/>
              </a:cxn>
              <a:cxn ang="0">
                <a:pos x="43904" y="118658"/>
              </a:cxn>
              <a:cxn ang="0">
                <a:pos x="53396" y="123405"/>
              </a:cxn>
              <a:cxn ang="0">
                <a:pos x="70009" y="137644"/>
              </a:cxn>
              <a:cxn ang="0">
                <a:pos x="43904" y="151883"/>
              </a:cxn>
              <a:cxn ang="0">
                <a:pos x="53396" y="160189"/>
              </a:cxn>
              <a:cxn ang="0">
                <a:pos x="70009" y="174428"/>
              </a:cxn>
              <a:cxn ang="0">
                <a:pos x="43904" y="185107"/>
              </a:cxn>
              <a:cxn ang="0">
                <a:pos x="43904" y="207652"/>
              </a:cxn>
              <a:cxn ang="0">
                <a:pos x="185107" y="162562"/>
              </a:cxn>
              <a:cxn ang="0">
                <a:pos x="204093" y="215958"/>
              </a:cxn>
              <a:cxn ang="0">
                <a:pos x="193413" y="227824"/>
              </a:cxn>
              <a:cxn ang="0">
                <a:pos x="24918" y="227824"/>
              </a:cxn>
              <a:cxn ang="0">
                <a:pos x="24918" y="201719"/>
              </a:cxn>
              <a:cxn ang="0">
                <a:pos x="0" y="182734"/>
              </a:cxn>
              <a:cxn ang="0">
                <a:pos x="24918" y="166122"/>
              </a:cxn>
              <a:cxn ang="0">
                <a:pos x="0" y="149510"/>
              </a:cxn>
              <a:cxn ang="0">
                <a:pos x="24918" y="135271"/>
              </a:cxn>
              <a:cxn ang="0">
                <a:pos x="0" y="115099"/>
              </a:cxn>
              <a:cxn ang="0">
                <a:pos x="24918" y="104419"/>
              </a:cxn>
              <a:cxn ang="0">
                <a:pos x="0" y="84247"/>
              </a:cxn>
              <a:cxn ang="0">
                <a:pos x="24918" y="70008"/>
              </a:cxn>
              <a:cxn ang="0">
                <a:pos x="0" y="53396"/>
              </a:cxn>
              <a:cxn ang="0">
                <a:pos x="24918" y="11866"/>
              </a:cxn>
              <a:cxn ang="0">
                <a:pos x="35598" y="0"/>
              </a:cxn>
              <a:cxn ang="0">
                <a:pos x="86621" y="109166"/>
              </a:cxn>
              <a:cxn ang="0">
                <a:pos x="113912" y="121031"/>
              </a:cxn>
              <a:cxn ang="0">
                <a:pos x="86621" y="109166"/>
              </a:cxn>
              <a:cxn ang="0">
                <a:pos x="86621" y="84247"/>
              </a:cxn>
              <a:cxn ang="0">
                <a:pos x="136457" y="96113"/>
              </a:cxn>
              <a:cxn ang="0">
                <a:pos x="86621" y="84247"/>
              </a:cxn>
              <a:cxn ang="0">
                <a:pos x="86621" y="61702"/>
              </a:cxn>
              <a:cxn ang="0">
                <a:pos x="159002" y="73568"/>
              </a:cxn>
              <a:cxn ang="0">
                <a:pos x="86621" y="61702"/>
              </a:cxn>
              <a:cxn ang="0">
                <a:pos x="86621" y="39157"/>
              </a:cxn>
              <a:cxn ang="0">
                <a:pos x="159002" y="48650"/>
              </a:cxn>
              <a:cxn ang="0">
                <a:pos x="86621" y="39157"/>
              </a:cxn>
              <a:cxn ang="0">
                <a:pos x="113912" y="180361"/>
              </a:cxn>
              <a:cxn ang="0">
                <a:pos x="144763" y="180361"/>
              </a:cxn>
              <a:cxn ang="0">
                <a:pos x="117472" y="149510"/>
              </a:cxn>
              <a:cxn ang="0">
                <a:pos x="113912" y="180361"/>
              </a:cxn>
              <a:cxn ang="0">
                <a:pos x="220705" y="51023"/>
              </a:cxn>
              <a:cxn ang="0">
                <a:pos x="159002" y="166122"/>
              </a:cxn>
              <a:cxn ang="0">
                <a:pos x="220705" y="51023"/>
              </a:cxn>
            </a:cxnLst>
            <a:rect l="0" t="0" r="0" b="0"/>
            <a:pathLst>
              <a:path w="210" h="192">
                <a:moveTo>
                  <a:pt x="30" y="0"/>
                </a:moveTo>
                <a:lnTo>
                  <a:pt x="163" y="0"/>
                </a:lnTo>
                <a:lnTo>
                  <a:pt x="172" y="0"/>
                </a:lnTo>
                <a:lnTo>
                  <a:pt x="172" y="10"/>
                </a:lnTo>
                <a:lnTo>
                  <a:pt x="172" y="41"/>
                </a:lnTo>
                <a:lnTo>
                  <a:pt x="156" y="55"/>
                </a:lnTo>
                <a:lnTo>
                  <a:pt x="156" y="17"/>
                </a:lnTo>
                <a:lnTo>
                  <a:pt x="37" y="17"/>
                </a:lnTo>
                <a:lnTo>
                  <a:pt x="37" y="29"/>
                </a:lnTo>
                <a:lnTo>
                  <a:pt x="45" y="24"/>
                </a:lnTo>
                <a:lnTo>
                  <a:pt x="54" y="22"/>
                </a:lnTo>
                <a:lnTo>
                  <a:pt x="59" y="36"/>
                </a:lnTo>
                <a:lnTo>
                  <a:pt x="52" y="41"/>
                </a:lnTo>
                <a:lnTo>
                  <a:pt x="37" y="45"/>
                </a:lnTo>
                <a:lnTo>
                  <a:pt x="37" y="55"/>
                </a:lnTo>
                <a:lnTo>
                  <a:pt x="45" y="52"/>
                </a:lnTo>
                <a:lnTo>
                  <a:pt x="54" y="48"/>
                </a:lnTo>
                <a:lnTo>
                  <a:pt x="59" y="64"/>
                </a:lnTo>
                <a:lnTo>
                  <a:pt x="52" y="67"/>
                </a:lnTo>
                <a:lnTo>
                  <a:pt x="37" y="74"/>
                </a:lnTo>
                <a:lnTo>
                  <a:pt x="37" y="83"/>
                </a:lnTo>
                <a:lnTo>
                  <a:pt x="45" y="78"/>
                </a:lnTo>
                <a:lnTo>
                  <a:pt x="54" y="76"/>
                </a:lnTo>
                <a:lnTo>
                  <a:pt x="59" y="90"/>
                </a:lnTo>
                <a:lnTo>
                  <a:pt x="52" y="95"/>
                </a:lnTo>
                <a:lnTo>
                  <a:pt x="37" y="100"/>
                </a:lnTo>
                <a:lnTo>
                  <a:pt x="37" y="109"/>
                </a:lnTo>
                <a:lnTo>
                  <a:pt x="45" y="104"/>
                </a:lnTo>
                <a:lnTo>
                  <a:pt x="54" y="102"/>
                </a:lnTo>
                <a:lnTo>
                  <a:pt x="59" y="116"/>
                </a:lnTo>
                <a:lnTo>
                  <a:pt x="52" y="121"/>
                </a:lnTo>
                <a:lnTo>
                  <a:pt x="37" y="128"/>
                </a:lnTo>
                <a:lnTo>
                  <a:pt x="37" y="137"/>
                </a:lnTo>
                <a:lnTo>
                  <a:pt x="45" y="135"/>
                </a:lnTo>
                <a:lnTo>
                  <a:pt x="54" y="130"/>
                </a:lnTo>
                <a:lnTo>
                  <a:pt x="59" y="147"/>
                </a:lnTo>
                <a:lnTo>
                  <a:pt x="52" y="149"/>
                </a:lnTo>
                <a:lnTo>
                  <a:pt x="37" y="156"/>
                </a:lnTo>
                <a:lnTo>
                  <a:pt x="37" y="170"/>
                </a:lnTo>
                <a:lnTo>
                  <a:pt x="37" y="175"/>
                </a:lnTo>
                <a:lnTo>
                  <a:pt x="156" y="175"/>
                </a:lnTo>
                <a:lnTo>
                  <a:pt x="156" y="137"/>
                </a:lnTo>
                <a:lnTo>
                  <a:pt x="172" y="123"/>
                </a:lnTo>
                <a:lnTo>
                  <a:pt x="172" y="182"/>
                </a:lnTo>
                <a:lnTo>
                  <a:pt x="172" y="192"/>
                </a:lnTo>
                <a:lnTo>
                  <a:pt x="163" y="192"/>
                </a:lnTo>
                <a:lnTo>
                  <a:pt x="30" y="192"/>
                </a:lnTo>
                <a:lnTo>
                  <a:pt x="21" y="192"/>
                </a:lnTo>
                <a:lnTo>
                  <a:pt x="21" y="182"/>
                </a:lnTo>
                <a:lnTo>
                  <a:pt x="21" y="170"/>
                </a:lnTo>
                <a:lnTo>
                  <a:pt x="4" y="170"/>
                </a:lnTo>
                <a:lnTo>
                  <a:pt x="0" y="154"/>
                </a:lnTo>
                <a:lnTo>
                  <a:pt x="21" y="144"/>
                </a:lnTo>
                <a:lnTo>
                  <a:pt x="21" y="140"/>
                </a:lnTo>
                <a:lnTo>
                  <a:pt x="4" y="140"/>
                </a:lnTo>
                <a:lnTo>
                  <a:pt x="0" y="126"/>
                </a:lnTo>
                <a:lnTo>
                  <a:pt x="21" y="116"/>
                </a:lnTo>
                <a:lnTo>
                  <a:pt x="21" y="114"/>
                </a:lnTo>
                <a:lnTo>
                  <a:pt x="4" y="114"/>
                </a:lnTo>
                <a:lnTo>
                  <a:pt x="0" y="97"/>
                </a:lnTo>
                <a:lnTo>
                  <a:pt x="21" y="90"/>
                </a:lnTo>
                <a:lnTo>
                  <a:pt x="21" y="88"/>
                </a:lnTo>
                <a:lnTo>
                  <a:pt x="4" y="88"/>
                </a:lnTo>
                <a:lnTo>
                  <a:pt x="0" y="71"/>
                </a:lnTo>
                <a:lnTo>
                  <a:pt x="21" y="62"/>
                </a:lnTo>
                <a:lnTo>
                  <a:pt x="21" y="59"/>
                </a:lnTo>
                <a:lnTo>
                  <a:pt x="4" y="59"/>
                </a:lnTo>
                <a:lnTo>
                  <a:pt x="0" y="45"/>
                </a:lnTo>
                <a:lnTo>
                  <a:pt x="21" y="36"/>
                </a:lnTo>
                <a:lnTo>
                  <a:pt x="21" y="10"/>
                </a:lnTo>
                <a:lnTo>
                  <a:pt x="21" y="0"/>
                </a:lnTo>
                <a:lnTo>
                  <a:pt x="30" y="0"/>
                </a:lnTo>
                <a:lnTo>
                  <a:pt x="30" y="0"/>
                </a:lnTo>
                <a:close/>
                <a:moveTo>
                  <a:pt x="73" y="92"/>
                </a:moveTo>
                <a:lnTo>
                  <a:pt x="73" y="102"/>
                </a:lnTo>
                <a:lnTo>
                  <a:pt x="96" y="102"/>
                </a:lnTo>
                <a:lnTo>
                  <a:pt x="96" y="92"/>
                </a:lnTo>
                <a:lnTo>
                  <a:pt x="73" y="92"/>
                </a:lnTo>
                <a:lnTo>
                  <a:pt x="73" y="92"/>
                </a:lnTo>
                <a:close/>
                <a:moveTo>
                  <a:pt x="73" y="71"/>
                </a:moveTo>
                <a:lnTo>
                  <a:pt x="73" y="81"/>
                </a:lnTo>
                <a:lnTo>
                  <a:pt x="115" y="81"/>
                </a:lnTo>
                <a:lnTo>
                  <a:pt x="115" y="71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73" y="52"/>
                </a:moveTo>
                <a:lnTo>
                  <a:pt x="73" y="62"/>
                </a:lnTo>
                <a:lnTo>
                  <a:pt x="134" y="62"/>
                </a:lnTo>
                <a:lnTo>
                  <a:pt x="134" y="52"/>
                </a:lnTo>
                <a:lnTo>
                  <a:pt x="73" y="52"/>
                </a:lnTo>
                <a:lnTo>
                  <a:pt x="73" y="52"/>
                </a:lnTo>
                <a:close/>
                <a:moveTo>
                  <a:pt x="73" y="33"/>
                </a:moveTo>
                <a:lnTo>
                  <a:pt x="73" y="41"/>
                </a:lnTo>
                <a:lnTo>
                  <a:pt x="134" y="41"/>
                </a:lnTo>
                <a:lnTo>
                  <a:pt x="134" y="33"/>
                </a:lnTo>
                <a:lnTo>
                  <a:pt x="73" y="33"/>
                </a:lnTo>
                <a:lnTo>
                  <a:pt x="73" y="33"/>
                </a:lnTo>
                <a:close/>
                <a:moveTo>
                  <a:pt x="96" y="152"/>
                </a:moveTo>
                <a:lnTo>
                  <a:pt x="111" y="152"/>
                </a:lnTo>
                <a:lnTo>
                  <a:pt x="122" y="152"/>
                </a:lnTo>
                <a:lnTo>
                  <a:pt x="111" y="137"/>
                </a:lnTo>
                <a:lnTo>
                  <a:pt x="99" y="126"/>
                </a:lnTo>
                <a:lnTo>
                  <a:pt x="99" y="140"/>
                </a:lnTo>
                <a:lnTo>
                  <a:pt x="96" y="152"/>
                </a:lnTo>
                <a:lnTo>
                  <a:pt x="96" y="152"/>
                </a:lnTo>
                <a:close/>
                <a:moveTo>
                  <a:pt x="186" y="43"/>
                </a:moveTo>
                <a:lnTo>
                  <a:pt x="111" y="116"/>
                </a:lnTo>
                <a:lnTo>
                  <a:pt x="134" y="140"/>
                </a:lnTo>
                <a:lnTo>
                  <a:pt x="210" y="67"/>
                </a:lnTo>
                <a:lnTo>
                  <a:pt x="186" y="4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Freeform 11"/>
          <p:cNvSpPr>
            <a:spLocks noEditPoints="1"/>
          </p:cNvSpPr>
          <p:nvPr/>
        </p:nvSpPr>
        <p:spPr>
          <a:xfrm>
            <a:off x="4256405" y="2557145"/>
            <a:ext cx="438150" cy="519430"/>
          </a:xfrm>
          <a:custGeom>
            <a:avLst/>
            <a:gdLst/>
            <a:ahLst/>
            <a:cxnLst>
              <a:cxn ang="0">
                <a:pos x="0" y="235099"/>
              </a:cxn>
              <a:cxn ang="0">
                <a:pos x="83974" y="53177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11965" y="72769"/>
              </a:cxn>
              <a:cxn ang="0">
                <a:pos x="111965" y="75567"/>
              </a:cxn>
              <a:cxn ang="0">
                <a:pos x="114764" y="75567"/>
              </a:cxn>
              <a:cxn ang="0">
                <a:pos x="114764" y="75567"/>
              </a:cxn>
              <a:cxn ang="0">
                <a:pos x="117563" y="78366"/>
              </a:cxn>
              <a:cxn ang="0">
                <a:pos x="117563" y="78366"/>
              </a:cxn>
              <a:cxn ang="0">
                <a:pos x="120363" y="78366"/>
              </a:cxn>
              <a:cxn ang="0">
                <a:pos x="120363" y="81165"/>
              </a:cxn>
              <a:cxn ang="0">
                <a:pos x="120363" y="81165"/>
              </a:cxn>
              <a:cxn ang="0">
                <a:pos x="123162" y="81165"/>
              </a:cxn>
              <a:cxn ang="0">
                <a:pos x="134358" y="89561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9956" y="95159"/>
              </a:cxn>
              <a:cxn ang="0">
                <a:pos x="139956" y="95159"/>
              </a:cxn>
              <a:cxn ang="0">
                <a:pos x="142756" y="95159"/>
              </a:cxn>
              <a:cxn ang="0">
                <a:pos x="142756" y="95159"/>
              </a:cxn>
              <a:cxn ang="0">
                <a:pos x="145555" y="97958"/>
              </a:cxn>
              <a:cxn ang="0">
                <a:pos x="145555" y="97958"/>
              </a:cxn>
              <a:cxn ang="0">
                <a:pos x="148354" y="97958"/>
              </a:cxn>
              <a:cxn ang="0">
                <a:pos x="148354" y="100757"/>
              </a:cxn>
              <a:cxn ang="0">
                <a:pos x="148354" y="100757"/>
              </a:cxn>
              <a:cxn ang="0">
                <a:pos x="137157" y="218306"/>
              </a:cxn>
              <a:cxn ang="0">
                <a:pos x="22393" y="251891"/>
              </a:cxn>
              <a:cxn ang="0">
                <a:pos x="97969" y="176324"/>
              </a:cxn>
              <a:cxn ang="0">
                <a:pos x="53183" y="145537"/>
              </a:cxn>
              <a:cxn ang="0">
                <a:pos x="8397" y="243495"/>
              </a:cxn>
              <a:cxn ang="0">
                <a:pos x="207135" y="257489"/>
              </a:cxn>
              <a:cxn ang="0">
                <a:pos x="151153" y="229501"/>
              </a:cxn>
              <a:cxn ang="0">
                <a:pos x="193140" y="117549"/>
              </a:cxn>
              <a:cxn ang="0">
                <a:pos x="97969" y="0"/>
              </a:cxn>
              <a:cxn ang="0">
                <a:pos x="193140" y="117549"/>
              </a:cxn>
            </a:cxnLst>
            <a:rect l="0" t="0" r="0" b="0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Freeform 12"/>
          <p:cNvSpPr/>
          <p:nvPr/>
        </p:nvSpPr>
        <p:spPr>
          <a:xfrm>
            <a:off x="5431790" y="2513648"/>
            <a:ext cx="332105" cy="606425"/>
          </a:xfrm>
          <a:custGeom>
            <a:avLst/>
            <a:gdLst/>
            <a:ahLst/>
            <a:cxnLst>
              <a:cxn ang="0">
                <a:pos x="72382" y="0"/>
              </a:cxn>
              <a:cxn ang="0">
                <a:pos x="156629" y="0"/>
              </a:cxn>
              <a:cxn ang="0">
                <a:pos x="156629" y="51023"/>
              </a:cxn>
              <a:cxn ang="0">
                <a:pos x="140017" y="51023"/>
              </a:cxn>
              <a:cxn ang="0">
                <a:pos x="173241" y="263422"/>
              </a:cxn>
              <a:cxn ang="0">
                <a:pos x="117472" y="319192"/>
              </a:cxn>
              <a:cxn ang="0">
                <a:pos x="55769" y="266982"/>
              </a:cxn>
              <a:cxn ang="0">
                <a:pos x="75941" y="148323"/>
              </a:cxn>
              <a:cxn ang="0">
                <a:pos x="14239" y="201720"/>
              </a:cxn>
              <a:cxn ang="0">
                <a:pos x="0" y="179175"/>
              </a:cxn>
              <a:cxn ang="0">
                <a:pos x="84247" y="90181"/>
              </a:cxn>
              <a:cxn ang="0">
                <a:pos x="90180" y="51023"/>
              </a:cxn>
              <a:cxn ang="0">
                <a:pos x="72382" y="51023"/>
              </a:cxn>
              <a:cxn ang="0">
                <a:pos x="72382" y="0"/>
              </a:cxn>
            </a:cxnLst>
            <a:rect l="0" t="0" r="0" b="0"/>
            <a:pathLst>
              <a:path w="146" h="269">
                <a:moveTo>
                  <a:pt x="61" y="0"/>
                </a:moveTo>
                <a:lnTo>
                  <a:pt x="132" y="0"/>
                </a:lnTo>
                <a:lnTo>
                  <a:pt x="132" y="43"/>
                </a:lnTo>
                <a:lnTo>
                  <a:pt x="118" y="43"/>
                </a:lnTo>
                <a:lnTo>
                  <a:pt x="146" y="222"/>
                </a:lnTo>
                <a:lnTo>
                  <a:pt x="99" y="269"/>
                </a:lnTo>
                <a:lnTo>
                  <a:pt x="47" y="225"/>
                </a:lnTo>
                <a:lnTo>
                  <a:pt x="64" y="125"/>
                </a:lnTo>
                <a:lnTo>
                  <a:pt x="12" y="170"/>
                </a:lnTo>
                <a:lnTo>
                  <a:pt x="0" y="151"/>
                </a:lnTo>
                <a:lnTo>
                  <a:pt x="71" y="76"/>
                </a:lnTo>
                <a:lnTo>
                  <a:pt x="76" y="43"/>
                </a:lnTo>
                <a:lnTo>
                  <a:pt x="61" y="43"/>
                </a:lnTo>
                <a:lnTo>
                  <a:pt x="6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4" name="Freeform 34"/>
          <p:cNvSpPr>
            <a:spLocks noEditPoints="1"/>
          </p:cNvSpPr>
          <p:nvPr/>
        </p:nvSpPr>
        <p:spPr>
          <a:xfrm>
            <a:off x="1834515" y="2486660"/>
            <a:ext cx="420370" cy="660400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rect l="0" t="0" r="0" b="0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6" name="Freeform 36"/>
          <p:cNvSpPr>
            <a:spLocks noEditPoints="1"/>
          </p:cNvSpPr>
          <p:nvPr/>
        </p:nvSpPr>
        <p:spPr>
          <a:xfrm>
            <a:off x="532765" y="2533650"/>
            <a:ext cx="564515" cy="566420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81" name="Freeform 41"/>
          <p:cNvSpPr>
            <a:spLocks noEditPoints="1"/>
          </p:cNvSpPr>
          <p:nvPr/>
        </p:nvSpPr>
        <p:spPr>
          <a:xfrm>
            <a:off x="4338955" y="3694430"/>
            <a:ext cx="682625" cy="506730"/>
          </a:xfrm>
          <a:custGeom>
            <a:avLst/>
            <a:gdLst/>
            <a:ahLst/>
            <a:cxnLst>
              <a:cxn ang="0">
                <a:pos x="145735" y="39401"/>
              </a:cxn>
              <a:cxn ang="0">
                <a:pos x="235418" y="129460"/>
              </a:cxn>
              <a:cxn ang="0">
                <a:pos x="235418" y="140717"/>
              </a:cxn>
              <a:cxn ang="0">
                <a:pos x="201787" y="151975"/>
              </a:cxn>
              <a:cxn ang="0">
                <a:pos x="170959" y="154789"/>
              </a:cxn>
              <a:cxn ang="0">
                <a:pos x="156946" y="146346"/>
              </a:cxn>
              <a:cxn ang="0">
                <a:pos x="137327" y="146346"/>
              </a:cxn>
              <a:cxn ang="0">
                <a:pos x="120512" y="163232"/>
              </a:cxn>
              <a:cxn ang="0">
                <a:pos x="120512" y="163232"/>
              </a:cxn>
              <a:cxn ang="0">
                <a:pos x="137327" y="180118"/>
              </a:cxn>
              <a:cxn ang="0">
                <a:pos x="156946" y="180118"/>
              </a:cxn>
              <a:cxn ang="0">
                <a:pos x="170959" y="168861"/>
              </a:cxn>
              <a:cxn ang="0">
                <a:pos x="204590" y="166046"/>
              </a:cxn>
              <a:cxn ang="0">
                <a:pos x="229813" y="157603"/>
              </a:cxn>
              <a:cxn ang="0">
                <a:pos x="145735" y="219519"/>
              </a:cxn>
              <a:cxn ang="0">
                <a:pos x="56052" y="129460"/>
              </a:cxn>
              <a:cxn ang="0">
                <a:pos x="145735" y="39401"/>
              </a:cxn>
              <a:cxn ang="0">
                <a:pos x="145735" y="0"/>
              </a:cxn>
              <a:cxn ang="0">
                <a:pos x="56052" y="39401"/>
              </a:cxn>
              <a:cxn ang="0">
                <a:pos x="22421" y="92873"/>
              </a:cxn>
              <a:cxn ang="0">
                <a:pos x="16816" y="92873"/>
              </a:cxn>
              <a:cxn ang="0">
                <a:pos x="0" y="112574"/>
              </a:cxn>
              <a:cxn ang="0">
                <a:pos x="0" y="143532"/>
              </a:cxn>
              <a:cxn ang="0">
                <a:pos x="16816" y="160418"/>
              </a:cxn>
              <a:cxn ang="0">
                <a:pos x="42039" y="160418"/>
              </a:cxn>
              <a:cxn ang="0">
                <a:pos x="42039" y="95688"/>
              </a:cxn>
              <a:cxn ang="0">
                <a:pos x="70065" y="53473"/>
              </a:cxn>
              <a:cxn ang="0">
                <a:pos x="145735" y="19700"/>
              </a:cxn>
              <a:cxn ang="0">
                <a:pos x="224208" y="53473"/>
              </a:cxn>
              <a:cxn ang="0">
                <a:pos x="249431" y="92873"/>
              </a:cxn>
              <a:cxn ang="0">
                <a:pos x="249431" y="160418"/>
              </a:cxn>
              <a:cxn ang="0">
                <a:pos x="274655" y="160418"/>
              </a:cxn>
              <a:cxn ang="0">
                <a:pos x="294273" y="143532"/>
              </a:cxn>
              <a:cxn ang="0">
                <a:pos x="294273" y="112574"/>
              </a:cxn>
              <a:cxn ang="0">
                <a:pos x="274655" y="92873"/>
              </a:cxn>
              <a:cxn ang="0">
                <a:pos x="269050" y="92873"/>
              </a:cxn>
              <a:cxn ang="0">
                <a:pos x="238221" y="39401"/>
              </a:cxn>
              <a:cxn ang="0">
                <a:pos x="145735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99" name="Freeform 73"/>
          <p:cNvSpPr>
            <a:spLocks noEditPoints="1"/>
          </p:cNvSpPr>
          <p:nvPr/>
        </p:nvSpPr>
        <p:spPr>
          <a:xfrm>
            <a:off x="2992120" y="2588260"/>
            <a:ext cx="527050" cy="457200"/>
          </a:xfrm>
          <a:custGeom>
            <a:avLst/>
            <a:gdLst/>
            <a:ahLst/>
            <a:cxnLst>
              <a:cxn ang="0">
                <a:pos x="11209" y="53440"/>
              </a:cxn>
              <a:cxn ang="0">
                <a:pos x="128909" y="53440"/>
              </a:cxn>
              <a:cxn ang="0">
                <a:pos x="140118" y="47815"/>
              </a:cxn>
              <a:cxn ang="0">
                <a:pos x="204572" y="0"/>
              </a:cxn>
              <a:cxn ang="0">
                <a:pos x="204572" y="92817"/>
              </a:cxn>
              <a:cxn ang="0">
                <a:pos x="204572" y="185634"/>
              </a:cxn>
              <a:cxn ang="0">
                <a:pos x="140118" y="140632"/>
              </a:cxn>
              <a:cxn ang="0">
                <a:pos x="128909" y="132194"/>
              </a:cxn>
              <a:cxn ang="0">
                <a:pos x="95280" y="132194"/>
              </a:cxn>
              <a:cxn ang="0">
                <a:pos x="112094" y="196885"/>
              </a:cxn>
              <a:cxn ang="0">
                <a:pos x="126106" y="196885"/>
              </a:cxn>
              <a:cxn ang="0">
                <a:pos x="126106" y="227824"/>
              </a:cxn>
              <a:cxn ang="0">
                <a:pos x="120502" y="227824"/>
              </a:cxn>
              <a:cxn ang="0">
                <a:pos x="58850" y="227824"/>
              </a:cxn>
              <a:cxn ang="0">
                <a:pos x="30826" y="132194"/>
              </a:cxn>
              <a:cxn ang="0">
                <a:pos x="11209" y="132194"/>
              </a:cxn>
              <a:cxn ang="0">
                <a:pos x="11209" y="53440"/>
              </a:cxn>
              <a:cxn ang="0">
                <a:pos x="243805" y="64691"/>
              </a:cxn>
              <a:cxn ang="0">
                <a:pos x="263422" y="92817"/>
              </a:cxn>
              <a:cxn ang="0">
                <a:pos x="243805" y="123756"/>
              </a:cxn>
              <a:cxn ang="0">
                <a:pos x="243805" y="185634"/>
              </a:cxn>
              <a:cxn ang="0">
                <a:pos x="218584" y="185634"/>
              </a:cxn>
              <a:cxn ang="0">
                <a:pos x="218584" y="2813"/>
              </a:cxn>
              <a:cxn ang="0">
                <a:pos x="243805" y="2813"/>
              </a:cxn>
              <a:cxn ang="0">
                <a:pos x="243805" y="64691"/>
              </a:cxn>
              <a:cxn ang="0">
                <a:pos x="128909" y="137819"/>
              </a:cxn>
              <a:cxn ang="0">
                <a:pos x="103687" y="137819"/>
              </a:cxn>
              <a:cxn ang="0">
                <a:pos x="112094" y="171571"/>
              </a:cxn>
              <a:cxn ang="0">
                <a:pos x="120502" y="171571"/>
              </a:cxn>
              <a:cxn ang="0">
                <a:pos x="120502" y="160321"/>
              </a:cxn>
              <a:cxn ang="0">
                <a:pos x="128909" y="137819"/>
              </a:cxn>
            </a:cxnLst>
            <a:rect l="0" t="0" r="0" b="0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7"/>
                  <a:pt x="50" y="17"/>
                  <a:pt x="50" y="17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50"/>
                  <a:pt x="50" y="50"/>
                  <a:pt x="50" y="50"/>
                </a:cubicBezTo>
                <a:cubicBezTo>
                  <a:pt x="46" y="47"/>
                  <a:pt x="46" y="47"/>
                  <a:pt x="46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8"/>
                  <a:pt x="0" y="29"/>
                  <a:pt x="4" y="19"/>
                </a:cubicBezTo>
                <a:close/>
                <a:moveTo>
                  <a:pt x="87" y="23"/>
                </a:moveTo>
                <a:cubicBezTo>
                  <a:pt x="91" y="25"/>
                  <a:pt x="94" y="29"/>
                  <a:pt x="94" y="33"/>
                </a:cubicBezTo>
                <a:cubicBezTo>
                  <a:pt x="94" y="38"/>
                  <a:pt x="91" y="42"/>
                  <a:pt x="87" y="44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1"/>
                  <a:pt x="78" y="1"/>
                  <a:pt x="78" y="1"/>
                </a:cubicBezTo>
                <a:cubicBezTo>
                  <a:pt x="87" y="1"/>
                  <a:pt x="87" y="1"/>
                  <a:pt x="87" y="1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11" name="Freeform 88"/>
          <p:cNvSpPr>
            <a:spLocks noEditPoints="1"/>
          </p:cNvSpPr>
          <p:nvPr/>
        </p:nvSpPr>
        <p:spPr>
          <a:xfrm>
            <a:off x="6635750" y="-2148840"/>
            <a:ext cx="282575" cy="257175"/>
          </a:xfrm>
          <a:custGeom>
            <a:avLst/>
            <a:gdLst/>
            <a:ahLst/>
            <a:cxnLst>
              <a:cxn ang="0">
                <a:pos x="73568" y="205279"/>
              </a:cxn>
              <a:cxn ang="0">
                <a:pos x="73568" y="103233"/>
              </a:cxn>
              <a:cxn ang="0">
                <a:pos x="84248" y="103233"/>
              </a:cxn>
              <a:cxn ang="0">
                <a:pos x="84248" y="84248"/>
              </a:cxn>
              <a:cxn ang="0">
                <a:pos x="28478" y="84248"/>
              </a:cxn>
              <a:cxn ang="0">
                <a:pos x="28478" y="103233"/>
              </a:cxn>
              <a:cxn ang="0">
                <a:pos x="40344" y="103233"/>
              </a:cxn>
              <a:cxn ang="0">
                <a:pos x="40344" y="205279"/>
              </a:cxn>
              <a:cxn ang="0">
                <a:pos x="28478" y="205279"/>
              </a:cxn>
              <a:cxn ang="0">
                <a:pos x="28478" y="218332"/>
              </a:cxn>
              <a:cxn ang="0">
                <a:pos x="17799" y="218332"/>
              </a:cxn>
              <a:cxn ang="0">
                <a:pos x="17799" y="232571"/>
              </a:cxn>
              <a:cxn ang="0">
                <a:pos x="5933" y="232571"/>
              </a:cxn>
              <a:cxn ang="0">
                <a:pos x="5933" y="246810"/>
              </a:cxn>
              <a:cxn ang="0">
                <a:pos x="0" y="246810"/>
              </a:cxn>
              <a:cxn ang="0">
                <a:pos x="0" y="257489"/>
              </a:cxn>
              <a:cxn ang="0">
                <a:pos x="281221" y="257489"/>
              </a:cxn>
              <a:cxn ang="0">
                <a:pos x="281221" y="246810"/>
              </a:cxn>
              <a:cxn ang="0">
                <a:pos x="272915" y="246810"/>
              </a:cxn>
              <a:cxn ang="0">
                <a:pos x="272915" y="232571"/>
              </a:cxn>
              <a:cxn ang="0">
                <a:pos x="264609" y="232571"/>
              </a:cxn>
              <a:cxn ang="0">
                <a:pos x="264609" y="218332"/>
              </a:cxn>
              <a:cxn ang="0">
                <a:pos x="255116" y="218332"/>
              </a:cxn>
              <a:cxn ang="0">
                <a:pos x="255116" y="205279"/>
              </a:cxn>
              <a:cxn ang="0">
                <a:pos x="244437" y="205279"/>
              </a:cxn>
              <a:cxn ang="0">
                <a:pos x="244437" y="103233"/>
              </a:cxn>
              <a:cxn ang="0">
                <a:pos x="255116" y="103233"/>
              </a:cxn>
              <a:cxn ang="0">
                <a:pos x="255116" y="84248"/>
              </a:cxn>
              <a:cxn ang="0">
                <a:pos x="199347" y="84248"/>
              </a:cxn>
              <a:cxn ang="0">
                <a:pos x="199347" y="103233"/>
              </a:cxn>
              <a:cxn ang="0">
                <a:pos x="211212" y="103233"/>
              </a:cxn>
              <a:cxn ang="0">
                <a:pos x="211212" y="205279"/>
              </a:cxn>
              <a:cxn ang="0">
                <a:pos x="199347" y="205279"/>
              </a:cxn>
              <a:cxn ang="0">
                <a:pos x="199347" y="218332"/>
              </a:cxn>
              <a:cxn ang="0">
                <a:pos x="172055" y="218332"/>
              </a:cxn>
              <a:cxn ang="0">
                <a:pos x="172055" y="148323"/>
              </a:cxn>
              <a:cxn ang="0">
                <a:pos x="145950" y="148323"/>
              </a:cxn>
              <a:cxn ang="0">
                <a:pos x="145950" y="218332"/>
              </a:cxn>
              <a:cxn ang="0">
                <a:pos x="137644" y="218332"/>
              </a:cxn>
              <a:cxn ang="0">
                <a:pos x="137644" y="148323"/>
              </a:cxn>
              <a:cxn ang="0">
                <a:pos x="112726" y="148323"/>
              </a:cxn>
              <a:cxn ang="0">
                <a:pos x="112726" y="218332"/>
              </a:cxn>
              <a:cxn ang="0">
                <a:pos x="84248" y="218332"/>
              </a:cxn>
              <a:cxn ang="0">
                <a:pos x="84248" y="205279"/>
              </a:cxn>
              <a:cxn ang="0">
                <a:pos x="73568" y="205279"/>
              </a:cxn>
              <a:cxn ang="0">
                <a:pos x="73568" y="205279"/>
              </a:cxn>
              <a:cxn ang="0">
                <a:pos x="141204" y="0"/>
              </a:cxn>
              <a:cxn ang="0">
                <a:pos x="224265" y="39157"/>
              </a:cxn>
              <a:cxn ang="0">
                <a:pos x="277661" y="61702"/>
              </a:cxn>
              <a:cxn ang="0">
                <a:pos x="277661" y="78315"/>
              </a:cxn>
              <a:cxn ang="0">
                <a:pos x="141204" y="78315"/>
              </a:cxn>
              <a:cxn ang="0">
                <a:pos x="3560" y="78315"/>
              </a:cxn>
              <a:cxn ang="0">
                <a:pos x="3560" y="61702"/>
              </a:cxn>
              <a:cxn ang="0">
                <a:pos x="56956" y="39157"/>
              </a:cxn>
              <a:cxn ang="0">
                <a:pos x="141204" y="0"/>
              </a:cxn>
            </a:cxnLst>
            <a:rect l="0" t="0" r="0" b="0"/>
            <a:pathLst>
              <a:path w="237" h="217">
                <a:moveTo>
                  <a:pt x="62" y="173"/>
                </a:moveTo>
                <a:lnTo>
                  <a:pt x="62" y="87"/>
                </a:lnTo>
                <a:lnTo>
                  <a:pt x="71" y="87"/>
                </a:lnTo>
                <a:lnTo>
                  <a:pt x="71" y="71"/>
                </a:lnTo>
                <a:lnTo>
                  <a:pt x="24" y="71"/>
                </a:lnTo>
                <a:lnTo>
                  <a:pt x="24" y="87"/>
                </a:lnTo>
                <a:lnTo>
                  <a:pt x="34" y="87"/>
                </a:lnTo>
                <a:lnTo>
                  <a:pt x="34" y="173"/>
                </a:lnTo>
                <a:lnTo>
                  <a:pt x="24" y="173"/>
                </a:lnTo>
                <a:lnTo>
                  <a:pt x="24" y="184"/>
                </a:lnTo>
                <a:lnTo>
                  <a:pt x="15" y="184"/>
                </a:lnTo>
                <a:lnTo>
                  <a:pt x="15" y="196"/>
                </a:lnTo>
                <a:lnTo>
                  <a:pt x="5" y="196"/>
                </a:lnTo>
                <a:lnTo>
                  <a:pt x="5" y="208"/>
                </a:lnTo>
                <a:lnTo>
                  <a:pt x="0" y="208"/>
                </a:lnTo>
                <a:lnTo>
                  <a:pt x="0" y="217"/>
                </a:lnTo>
                <a:lnTo>
                  <a:pt x="237" y="217"/>
                </a:lnTo>
                <a:lnTo>
                  <a:pt x="237" y="208"/>
                </a:lnTo>
                <a:lnTo>
                  <a:pt x="230" y="208"/>
                </a:lnTo>
                <a:lnTo>
                  <a:pt x="230" y="196"/>
                </a:lnTo>
                <a:lnTo>
                  <a:pt x="223" y="196"/>
                </a:lnTo>
                <a:lnTo>
                  <a:pt x="223" y="184"/>
                </a:lnTo>
                <a:lnTo>
                  <a:pt x="215" y="184"/>
                </a:lnTo>
                <a:lnTo>
                  <a:pt x="215" y="173"/>
                </a:lnTo>
                <a:lnTo>
                  <a:pt x="206" y="173"/>
                </a:lnTo>
                <a:lnTo>
                  <a:pt x="206" y="87"/>
                </a:lnTo>
                <a:lnTo>
                  <a:pt x="215" y="87"/>
                </a:lnTo>
                <a:lnTo>
                  <a:pt x="215" y="71"/>
                </a:lnTo>
                <a:lnTo>
                  <a:pt x="168" y="71"/>
                </a:lnTo>
                <a:lnTo>
                  <a:pt x="168" y="87"/>
                </a:lnTo>
                <a:lnTo>
                  <a:pt x="178" y="87"/>
                </a:lnTo>
                <a:lnTo>
                  <a:pt x="178" y="173"/>
                </a:lnTo>
                <a:lnTo>
                  <a:pt x="168" y="173"/>
                </a:lnTo>
                <a:lnTo>
                  <a:pt x="168" y="184"/>
                </a:lnTo>
                <a:lnTo>
                  <a:pt x="145" y="184"/>
                </a:lnTo>
                <a:lnTo>
                  <a:pt x="145" y="125"/>
                </a:lnTo>
                <a:lnTo>
                  <a:pt x="123" y="125"/>
                </a:lnTo>
                <a:lnTo>
                  <a:pt x="123" y="184"/>
                </a:lnTo>
                <a:lnTo>
                  <a:pt x="116" y="184"/>
                </a:lnTo>
                <a:lnTo>
                  <a:pt x="116" y="125"/>
                </a:lnTo>
                <a:lnTo>
                  <a:pt x="95" y="125"/>
                </a:lnTo>
                <a:lnTo>
                  <a:pt x="95" y="184"/>
                </a:lnTo>
                <a:lnTo>
                  <a:pt x="71" y="184"/>
                </a:lnTo>
                <a:lnTo>
                  <a:pt x="71" y="173"/>
                </a:lnTo>
                <a:lnTo>
                  <a:pt x="62" y="173"/>
                </a:lnTo>
                <a:lnTo>
                  <a:pt x="62" y="173"/>
                </a:lnTo>
                <a:close/>
                <a:moveTo>
                  <a:pt x="119" y="0"/>
                </a:moveTo>
                <a:lnTo>
                  <a:pt x="189" y="33"/>
                </a:lnTo>
                <a:lnTo>
                  <a:pt x="234" y="52"/>
                </a:lnTo>
                <a:lnTo>
                  <a:pt x="234" y="66"/>
                </a:lnTo>
                <a:lnTo>
                  <a:pt x="119" y="66"/>
                </a:lnTo>
                <a:lnTo>
                  <a:pt x="3" y="66"/>
                </a:lnTo>
                <a:lnTo>
                  <a:pt x="3" y="52"/>
                </a:lnTo>
                <a:lnTo>
                  <a:pt x="48" y="33"/>
                </a:lnTo>
                <a:lnTo>
                  <a:pt x="11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21" name="Freeform 101"/>
          <p:cNvSpPr/>
          <p:nvPr/>
        </p:nvSpPr>
        <p:spPr>
          <a:xfrm>
            <a:off x="4090670" y="1395095"/>
            <a:ext cx="564515" cy="542925"/>
          </a:xfrm>
          <a:custGeom>
            <a:avLst/>
            <a:gdLst/>
            <a:ahLst/>
            <a:cxnLst>
              <a:cxn ang="0">
                <a:pos x="72890" y="69779"/>
              </a:cxn>
              <a:cxn ang="0">
                <a:pos x="142977" y="69779"/>
              </a:cxn>
              <a:cxn ang="0">
                <a:pos x="148584" y="58615"/>
              </a:cxn>
              <a:cxn ang="0">
                <a:pos x="137370" y="41868"/>
              </a:cxn>
              <a:cxn ang="0">
                <a:pos x="140174" y="8374"/>
              </a:cxn>
              <a:cxn ang="0">
                <a:pos x="162601" y="0"/>
              </a:cxn>
              <a:cxn ang="0">
                <a:pos x="187833" y="8374"/>
              </a:cxn>
              <a:cxn ang="0">
                <a:pos x="190636" y="41868"/>
              </a:cxn>
              <a:cxn ang="0">
                <a:pos x="179422" y="58615"/>
              </a:cxn>
              <a:cxn ang="0">
                <a:pos x="182226" y="69779"/>
              </a:cxn>
              <a:cxn ang="0">
                <a:pos x="255116" y="69779"/>
              </a:cxn>
              <a:cxn ang="0">
                <a:pos x="255116" y="136767"/>
              </a:cxn>
              <a:cxn ang="0">
                <a:pos x="243902" y="142350"/>
              </a:cxn>
              <a:cxn ang="0">
                <a:pos x="227081" y="131185"/>
              </a:cxn>
              <a:cxn ang="0">
                <a:pos x="196243" y="133976"/>
              </a:cxn>
              <a:cxn ang="0">
                <a:pos x="187833" y="156306"/>
              </a:cxn>
              <a:cxn ang="0">
                <a:pos x="196243" y="178635"/>
              </a:cxn>
              <a:cxn ang="0">
                <a:pos x="227081" y="181426"/>
              </a:cxn>
              <a:cxn ang="0">
                <a:pos x="243902" y="170261"/>
              </a:cxn>
              <a:cxn ang="0">
                <a:pos x="255116" y="173053"/>
              </a:cxn>
              <a:cxn ang="0">
                <a:pos x="255116" y="245623"/>
              </a:cxn>
              <a:cxn ang="0">
                <a:pos x="179422" y="245623"/>
              </a:cxn>
              <a:cxn ang="0">
                <a:pos x="176619" y="237249"/>
              </a:cxn>
              <a:cxn ang="0">
                <a:pos x="187833" y="220502"/>
              </a:cxn>
              <a:cxn ang="0">
                <a:pos x="185029" y="189800"/>
              </a:cxn>
              <a:cxn ang="0">
                <a:pos x="162601" y="184217"/>
              </a:cxn>
              <a:cxn ang="0">
                <a:pos x="140174" y="189800"/>
              </a:cxn>
              <a:cxn ang="0">
                <a:pos x="137370" y="220502"/>
              </a:cxn>
              <a:cxn ang="0">
                <a:pos x="148584" y="237249"/>
              </a:cxn>
              <a:cxn ang="0">
                <a:pos x="142977" y="245623"/>
              </a:cxn>
              <a:cxn ang="0">
                <a:pos x="72890" y="245623"/>
              </a:cxn>
              <a:cxn ang="0">
                <a:pos x="72890" y="178635"/>
              </a:cxn>
              <a:cxn ang="0">
                <a:pos x="61676" y="173053"/>
              </a:cxn>
              <a:cxn ang="0">
                <a:pos x="44856" y="187008"/>
              </a:cxn>
              <a:cxn ang="0">
                <a:pos x="11214" y="181426"/>
              </a:cxn>
              <a:cxn ang="0">
                <a:pos x="2803" y="159097"/>
              </a:cxn>
              <a:cxn ang="0">
                <a:pos x="11214" y="133976"/>
              </a:cxn>
              <a:cxn ang="0">
                <a:pos x="44856" y="131185"/>
              </a:cxn>
              <a:cxn ang="0">
                <a:pos x="61676" y="142350"/>
              </a:cxn>
              <a:cxn ang="0">
                <a:pos x="72890" y="136767"/>
              </a:cxn>
              <a:cxn ang="0">
                <a:pos x="72890" y="69779"/>
              </a:cxn>
            </a:cxnLst>
            <a:rect l="0" t="0" r="0" b="0"/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274" name="组合 2"/>
          <p:cNvGrpSpPr/>
          <p:nvPr/>
        </p:nvGrpSpPr>
        <p:grpSpPr>
          <a:xfrm>
            <a:off x="513080" y="3647440"/>
            <a:ext cx="603885" cy="600710"/>
            <a:chOff x="0" y="0"/>
            <a:chExt cx="377825" cy="37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275" name="Freeform 52"/>
            <p:cNvSpPr/>
            <p:nvPr/>
          </p:nvSpPr>
          <p:spPr>
            <a:xfrm>
              <a:off x="0" y="0"/>
              <a:ext cx="377825" cy="228600"/>
            </a:xfrm>
            <a:custGeom>
              <a:avLst/>
              <a:gdLst/>
              <a:ahLst/>
              <a:cxnLst>
                <a:cxn ang="0">
                  <a:pos x="188913" y="70805"/>
                </a:cxn>
                <a:cxn ang="0">
                  <a:pos x="335167" y="218485"/>
                </a:cxn>
                <a:cxn ang="0">
                  <a:pos x="369700" y="218485"/>
                </a:cxn>
                <a:cxn ang="0">
                  <a:pos x="369700" y="184094"/>
                </a:cxn>
                <a:cxn ang="0">
                  <a:pos x="188913" y="0"/>
                </a:cxn>
                <a:cxn ang="0">
                  <a:pos x="10157" y="184094"/>
                </a:cxn>
                <a:cxn ang="0">
                  <a:pos x="10157" y="218485"/>
                </a:cxn>
                <a:cxn ang="0">
                  <a:pos x="44689" y="218485"/>
                </a:cxn>
                <a:cxn ang="0">
                  <a:pos x="188913" y="70805"/>
                </a:cxn>
              </a:cxnLst>
              <a:rect l="0" t="0" r="0" b="0"/>
              <a:pathLst>
                <a:path w="186" h="113">
                  <a:moveTo>
                    <a:pt x="93" y="35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9" y="113"/>
                    <a:pt x="177" y="113"/>
                    <a:pt x="182" y="108"/>
                  </a:cubicBezTo>
                  <a:cubicBezTo>
                    <a:pt x="186" y="103"/>
                    <a:pt x="186" y="96"/>
                    <a:pt x="182" y="9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96"/>
                    <a:pt x="0" y="103"/>
                    <a:pt x="5" y="108"/>
                  </a:cubicBezTo>
                  <a:cubicBezTo>
                    <a:pt x="9" y="113"/>
                    <a:pt x="17" y="113"/>
                    <a:pt x="22" y="108"/>
                  </a:cubicBezTo>
                  <a:lnTo>
                    <a:pt x="93" y="35"/>
                  </a:lnTo>
                  <a:close/>
                </a:path>
              </a:pathLst>
            </a:custGeom>
            <a:grpFill/>
            <a:ln w="30163" cap="rnd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76" name="Freeform 53"/>
            <p:cNvSpPr/>
            <p:nvPr/>
          </p:nvSpPr>
          <p:spPr>
            <a:xfrm>
              <a:off x="50800" y="214312"/>
              <a:ext cx="277813" cy="160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0338"/>
                </a:cxn>
                <a:cxn ang="0">
                  <a:pos x="98356" y="160338"/>
                </a:cxn>
                <a:cxn ang="0">
                  <a:pos x="98356" y="46550"/>
                </a:cxn>
                <a:cxn ang="0">
                  <a:pos x="179457" y="46550"/>
                </a:cxn>
                <a:cxn ang="0">
                  <a:pos x="179457" y="160338"/>
                </a:cxn>
                <a:cxn ang="0">
                  <a:pos x="277813" y="160338"/>
                </a:cxn>
                <a:cxn ang="0">
                  <a:pos x="277813" y="0"/>
                </a:cxn>
              </a:cxnLst>
              <a:rect l="0" t="0" r="0" b="0"/>
              <a:pathLst>
                <a:path w="322" h="186">
                  <a:moveTo>
                    <a:pt x="0" y="0"/>
                  </a:moveTo>
                  <a:lnTo>
                    <a:pt x="0" y="186"/>
                  </a:lnTo>
                  <a:lnTo>
                    <a:pt x="114" y="186"/>
                  </a:lnTo>
                  <a:lnTo>
                    <a:pt x="114" y="54"/>
                  </a:lnTo>
                  <a:lnTo>
                    <a:pt x="208" y="54"/>
                  </a:lnTo>
                  <a:lnTo>
                    <a:pt x="208" y="186"/>
                  </a:lnTo>
                  <a:lnTo>
                    <a:pt x="322" y="186"/>
                  </a:lnTo>
                  <a:lnTo>
                    <a:pt x="322" y="0"/>
                  </a:lnTo>
                </a:path>
              </a:pathLst>
            </a:custGeom>
            <a:grpFill/>
            <a:ln w="30163" cap="rnd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钥匙"/>
          <p:cNvSpPr/>
          <p:nvPr/>
        </p:nvSpPr>
        <p:spPr>
          <a:xfrm>
            <a:off x="9105265" y="1481455"/>
            <a:ext cx="325755" cy="610870"/>
          </a:xfrm>
          <a:custGeom>
            <a:avLst/>
            <a:gdLst>
              <a:gd name="connsiteX0" fmla="*/ 1193800 w 2387600"/>
              <a:gd name="connsiteY0" fmla="*/ 342900 h 5404814"/>
              <a:gd name="connsiteX1" fmla="*/ 930275 w 2387600"/>
              <a:gd name="connsiteY1" fmla="*/ 606425 h 5404814"/>
              <a:gd name="connsiteX2" fmla="*/ 1193800 w 2387600"/>
              <a:gd name="connsiteY2" fmla="*/ 869950 h 5404814"/>
              <a:gd name="connsiteX3" fmla="*/ 1457325 w 2387600"/>
              <a:gd name="connsiteY3" fmla="*/ 606425 h 5404814"/>
              <a:gd name="connsiteX4" fmla="*/ 1193800 w 2387600"/>
              <a:gd name="connsiteY4" fmla="*/ 342900 h 5404814"/>
              <a:gd name="connsiteX5" fmla="*/ 1193800 w 2387600"/>
              <a:gd name="connsiteY5" fmla="*/ 0 h 5404814"/>
              <a:gd name="connsiteX6" fmla="*/ 2387600 w 2387600"/>
              <a:gd name="connsiteY6" fmla="*/ 1193800 h 5404814"/>
              <a:gd name="connsiteX7" fmla="*/ 1658481 w 2387600"/>
              <a:gd name="connsiteY7" fmla="*/ 2293786 h 5404814"/>
              <a:gd name="connsiteX8" fmla="*/ 1580853 w 2387600"/>
              <a:gd name="connsiteY8" fmla="*/ 2317883 h 5404814"/>
              <a:gd name="connsiteX9" fmla="*/ 1580853 w 2387600"/>
              <a:gd name="connsiteY9" fmla="*/ 3478606 h 5404814"/>
              <a:gd name="connsiteX10" fmla="*/ 1320504 w 2387600"/>
              <a:gd name="connsiteY10" fmla="*/ 3735389 h 5404814"/>
              <a:gd name="connsiteX11" fmla="*/ 1580853 w 2387600"/>
              <a:gd name="connsiteY11" fmla="*/ 3992173 h 5404814"/>
              <a:gd name="connsiteX12" fmla="*/ 1580853 w 2387600"/>
              <a:gd name="connsiteY12" fmla="*/ 4001885 h 5404814"/>
              <a:gd name="connsiteX13" fmla="*/ 1320504 w 2387600"/>
              <a:gd name="connsiteY13" fmla="*/ 4258668 h 5404814"/>
              <a:gd name="connsiteX14" fmla="*/ 1580853 w 2387600"/>
              <a:gd name="connsiteY14" fmla="*/ 4515452 h 5404814"/>
              <a:gd name="connsiteX15" fmla="*/ 1580853 w 2387600"/>
              <a:gd name="connsiteY15" fmla="*/ 4525164 h 5404814"/>
              <a:gd name="connsiteX16" fmla="*/ 1320504 w 2387600"/>
              <a:gd name="connsiteY16" fmla="*/ 4781947 h 5404814"/>
              <a:gd name="connsiteX17" fmla="*/ 1577964 w 2387600"/>
              <a:gd name="connsiteY17" fmla="*/ 5035881 h 5404814"/>
              <a:gd name="connsiteX18" fmla="*/ 1191121 w 2387600"/>
              <a:gd name="connsiteY18" fmla="*/ 5404814 h 5404814"/>
              <a:gd name="connsiteX19" fmla="*/ 806747 w 2387600"/>
              <a:gd name="connsiteY19" fmla="*/ 5038235 h 5404814"/>
              <a:gd name="connsiteX20" fmla="*/ 806747 w 2387600"/>
              <a:gd name="connsiteY20" fmla="*/ 2317883 h 5404814"/>
              <a:gd name="connsiteX21" fmla="*/ 729119 w 2387600"/>
              <a:gd name="connsiteY21" fmla="*/ 2293786 h 5404814"/>
              <a:gd name="connsiteX22" fmla="*/ 0 w 2387600"/>
              <a:gd name="connsiteY22" fmla="*/ 1193800 h 5404814"/>
              <a:gd name="connsiteX23" fmla="*/ 1193800 w 2387600"/>
              <a:gd name="connsiteY23" fmla="*/ 0 h 540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87600" h="5404814">
                <a:moveTo>
                  <a:pt x="1193800" y="342900"/>
                </a:moveTo>
                <a:cubicBezTo>
                  <a:pt x="1048259" y="342900"/>
                  <a:pt x="930275" y="460884"/>
                  <a:pt x="930275" y="606425"/>
                </a:cubicBezTo>
                <a:cubicBezTo>
                  <a:pt x="930275" y="751966"/>
                  <a:pt x="1048259" y="869950"/>
                  <a:pt x="1193800" y="869950"/>
                </a:cubicBezTo>
                <a:cubicBezTo>
                  <a:pt x="1339341" y="869950"/>
                  <a:pt x="1457325" y="751966"/>
                  <a:pt x="1457325" y="606425"/>
                </a:cubicBezTo>
                <a:cubicBezTo>
                  <a:pt x="1457325" y="460884"/>
                  <a:pt x="1339341" y="342900"/>
                  <a:pt x="1193800" y="342900"/>
                </a:cubicBezTo>
                <a:close/>
                <a:moveTo>
                  <a:pt x="1193800" y="0"/>
                </a:moveTo>
                <a:cubicBezTo>
                  <a:pt x="1853118" y="0"/>
                  <a:pt x="2387600" y="534482"/>
                  <a:pt x="2387600" y="1193800"/>
                </a:cubicBezTo>
                <a:cubicBezTo>
                  <a:pt x="2387600" y="1688289"/>
                  <a:pt x="2086954" y="2112557"/>
                  <a:pt x="1658481" y="2293786"/>
                </a:cubicBezTo>
                <a:lnTo>
                  <a:pt x="1580853" y="2317883"/>
                </a:lnTo>
                <a:lnTo>
                  <a:pt x="1580853" y="3478606"/>
                </a:lnTo>
                <a:lnTo>
                  <a:pt x="1320504" y="3735389"/>
                </a:lnTo>
                <a:lnTo>
                  <a:pt x="1580853" y="3992173"/>
                </a:lnTo>
                <a:lnTo>
                  <a:pt x="1580853" y="4001885"/>
                </a:lnTo>
                <a:lnTo>
                  <a:pt x="1320504" y="4258668"/>
                </a:lnTo>
                <a:lnTo>
                  <a:pt x="1580853" y="4515452"/>
                </a:lnTo>
                <a:lnTo>
                  <a:pt x="1580853" y="4525164"/>
                </a:lnTo>
                <a:lnTo>
                  <a:pt x="1320504" y="4781947"/>
                </a:lnTo>
                <a:lnTo>
                  <a:pt x="1577964" y="5035881"/>
                </a:lnTo>
                <a:lnTo>
                  <a:pt x="1191121" y="5404814"/>
                </a:lnTo>
                <a:lnTo>
                  <a:pt x="806747" y="5038235"/>
                </a:lnTo>
                <a:lnTo>
                  <a:pt x="806747" y="2317883"/>
                </a:lnTo>
                <a:lnTo>
                  <a:pt x="729119" y="2293786"/>
                </a:lnTo>
                <a:cubicBezTo>
                  <a:pt x="300646" y="2112557"/>
                  <a:pt x="0" y="1688289"/>
                  <a:pt x="0" y="1193800"/>
                </a:cubicBezTo>
                <a:cubicBezTo>
                  <a:pt x="0" y="534482"/>
                  <a:pt x="534482" y="0"/>
                  <a:pt x="11938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放大镜"/>
          <p:cNvSpPr/>
          <p:nvPr/>
        </p:nvSpPr>
        <p:spPr>
          <a:xfrm>
            <a:off x="10069830" y="1481455"/>
            <a:ext cx="539750" cy="61087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电池"/>
          <p:cNvSpPr/>
          <p:nvPr/>
        </p:nvSpPr>
        <p:spPr>
          <a:xfrm>
            <a:off x="11248390" y="1481455"/>
            <a:ext cx="384810" cy="61087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泡"/>
          <p:cNvSpPr/>
          <p:nvPr/>
        </p:nvSpPr>
        <p:spPr>
          <a:xfrm>
            <a:off x="9105265" y="2445385"/>
            <a:ext cx="398780" cy="654685"/>
          </a:xfrm>
          <a:custGeom>
            <a:avLst/>
            <a:gdLst>
              <a:gd name="connsiteX0" fmla="*/ 1569114 w 3604952"/>
              <a:gd name="connsiteY0" fmla="*/ 5211012 h 5550702"/>
              <a:gd name="connsiteX1" fmla="*/ 2035839 w 3604952"/>
              <a:gd name="connsiteY1" fmla="*/ 5211012 h 5550702"/>
              <a:gd name="connsiteX2" fmla="*/ 2035839 w 3604952"/>
              <a:gd name="connsiteY2" fmla="*/ 5550702 h 5550702"/>
              <a:gd name="connsiteX3" fmla="*/ 1569114 w 3604952"/>
              <a:gd name="connsiteY3" fmla="*/ 5550702 h 5550702"/>
              <a:gd name="connsiteX4" fmla="*/ 1045239 w 3604952"/>
              <a:gd name="connsiteY4" fmla="*/ 4710950 h 5550702"/>
              <a:gd name="connsiteX5" fmla="*/ 2559714 w 3604952"/>
              <a:gd name="connsiteY5" fmla="*/ 4710950 h 5550702"/>
              <a:gd name="connsiteX6" fmla="*/ 2559714 w 3604952"/>
              <a:gd name="connsiteY6" fmla="*/ 4972888 h 5550702"/>
              <a:gd name="connsiteX7" fmla="*/ 1045239 w 3604952"/>
              <a:gd name="connsiteY7" fmla="*/ 4972888 h 5550702"/>
              <a:gd name="connsiteX8" fmla="*/ 1045239 w 3604952"/>
              <a:gd name="connsiteY8" fmla="*/ 4210887 h 5550702"/>
              <a:gd name="connsiteX9" fmla="*/ 2559714 w 3604952"/>
              <a:gd name="connsiteY9" fmla="*/ 4210887 h 5550702"/>
              <a:gd name="connsiteX10" fmla="*/ 2559714 w 3604952"/>
              <a:gd name="connsiteY10" fmla="*/ 4472825 h 5550702"/>
              <a:gd name="connsiteX11" fmla="*/ 1045239 w 3604952"/>
              <a:gd name="connsiteY11" fmla="*/ 4472825 h 5550702"/>
              <a:gd name="connsiteX12" fmla="*/ 1802476 w 3604952"/>
              <a:gd name="connsiteY12" fmla="*/ 0 h 5550702"/>
              <a:gd name="connsiteX13" fmla="*/ 3604952 w 3604952"/>
              <a:gd name="connsiteY13" fmla="*/ 1857794 h 5550702"/>
              <a:gd name="connsiteX14" fmla="*/ 2661643 w 3604952"/>
              <a:gd name="connsiteY14" fmla="*/ 3491362 h 5550702"/>
              <a:gd name="connsiteX15" fmla="*/ 2559714 w 3604952"/>
              <a:gd name="connsiteY15" fmla="*/ 3541971 h 5550702"/>
              <a:gd name="connsiteX16" fmla="*/ 2559714 w 3604952"/>
              <a:gd name="connsiteY16" fmla="*/ 3972762 h 5550702"/>
              <a:gd name="connsiteX17" fmla="*/ 1045239 w 3604952"/>
              <a:gd name="connsiteY17" fmla="*/ 3972762 h 5550702"/>
              <a:gd name="connsiteX18" fmla="*/ 1045239 w 3604952"/>
              <a:gd name="connsiteY18" fmla="*/ 3541971 h 5550702"/>
              <a:gd name="connsiteX19" fmla="*/ 943309 w 3604952"/>
              <a:gd name="connsiteY19" fmla="*/ 3491362 h 5550702"/>
              <a:gd name="connsiteX20" fmla="*/ 0 w 3604952"/>
              <a:gd name="connsiteY20" fmla="*/ 1857794 h 5550702"/>
              <a:gd name="connsiteX21" fmla="*/ 1802476 w 3604952"/>
              <a:gd name="connsiteY21" fmla="*/ 0 h 5550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04952" h="5550702">
                <a:moveTo>
                  <a:pt x="1569114" y="5211012"/>
                </a:moveTo>
                <a:lnTo>
                  <a:pt x="2035839" y="5211012"/>
                </a:lnTo>
                <a:lnTo>
                  <a:pt x="2035839" y="5550702"/>
                </a:lnTo>
                <a:lnTo>
                  <a:pt x="1569114" y="5550702"/>
                </a:lnTo>
                <a:close/>
                <a:moveTo>
                  <a:pt x="1045239" y="4710950"/>
                </a:moveTo>
                <a:lnTo>
                  <a:pt x="2559714" y="4710950"/>
                </a:lnTo>
                <a:lnTo>
                  <a:pt x="2559714" y="4972888"/>
                </a:lnTo>
                <a:lnTo>
                  <a:pt x="1045239" y="4972888"/>
                </a:lnTo>
                <a:close/>
                <a:moveTo>
                  <a:pt x="1045239" y="4210887"/>
                </a:moveTo>
                <a:lnTo>
                  <a:pt x="2559714" y="4210887"/>
                </a:lnTo>
                <a:lnTo>
                  <a:pt x="2559714" y="4472825"/>
                </a:lnTo>
                <a:lnTo>
                  <a:pt x="1045239" y="4472825"/>
                </a:lnTo>
                <a:close/>
                <a:moveTo>
                  <a:pt x="1802476" y="0"/>
                </a:moveTo>
                <a:cubicBezTo>
                  <a:pt x="2797956" y="0"/>
                  <a:pt x="3604952" y="831763"/>
                  <a:pt x="3604952" y="1857794"/>
                </a:cubicBezTo>
                <a:cubicBezTo>
                  <a:pt x="3604952" y="2563190"/>
                  <a:pt x="3223520" y="3176765"/>
                  <a:pt x="2661643" y="3491362"/>
                </a:cubicBezTo>
                <a:lnTo>
                  <a:pt x="2559714" y="3541971"/>
                </a:lnTo>
                <a:lnTo>
                  <a:pt x="2559714" y="3972762"/>
                </a:lnTo>
                <a:lnTo>
                  <a:pt x="1045239" y="3972762"/>
                </a:lnTo>
                <a:lnTo>
                  <a:pt x="1045239" y="3541971"/>
                </a:lnTo>
                <a:lnTo>
                  <a:pt x="943309" y="3491362"/>
                </a:lnTo>
                <a:cubicBezTo>
                  <a:pt x="381432" y="3176765"/>
                  <a:pt x="0" y="2563190"/>
                  <a:pt x="0" y="1857794"/>
                </a:cubicBezTo>
                <a:cubicBezTo>
                  <a:pt x="0" y="831763"/>
                  <a:pt x="806996" y="0"/>
                  <a:pt x="180247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50" name="刷子"/>
          <p:cNvSpPr/>
          <p:nvPr/>
        </p:nvSpPr>
        <p:spPr bwMode="auto">
          <a:xfrm>
            <a:off x="10241280" y="2486660"/>
            <a:ext cx="473710" cy="603885"/>
          </a:xfrm>
          <a:custGeom>
            <a:avLst/>
            <a:gdLst>
              <a:gd name="T0" fmla="*/ 154076 w 3152"/>
              <a:gd name="T1" fmla="*/ 633067 h 5585"/>
              <a:gd name="T2" fmla="*/ 8522 w 3152"/>
              <a:gd name="T3" fmla="*/ 1021912 h 5585"/>
              <a:gd name="T4" fmla="*/ 10226 w 3152"/>
              <a:gd name="T5" fmla="*/ 1040331 h 5585"/>
              <a:gd name="T6" fmla="*/ 13976 w 3152"/>
              <a:gd name="T7" fmla="*/ 1058068 h 5585"/>
              <a:gd name="T8" fmla="*/ 20793 w 3152"/>
              <a:gd name="T9" fmla="*/ 1074440 h 5585"/>
              <a:gd name="T10" fmla="*/ 28974 w 3152"/>
              <a:gd name="T11" fmla="*/ 1089449 h 5585"/>
              <a:gd name="T12" fmla="*/ 39882 w 3152"/>
              <a:gd name="T13" fmla="*/ 1103092 h 5585"/>
              <a:gd name="T14" fmla="*/ 52495 w 3152"/>
              <a:gd name="T15" fmla="*/ 1114689 h 5585"/>
              <a:gd name="T16" fmla="*/ 66812 w 3152"/>
              <a:gd name="T17" fmla="*/ 1124922 h 5585"/>
              <a:gd name="T18" fmla="*/ 82151 w 3152"/>
              <a:gd name="T19" fmla="*/ 1132767 h 5585"/>
              <a:gd name="T20" fmla="*/ 98854 w 3152"/>
              <a:gd name="T21" fmla="*/ 1138566 h 5585"/>
              <a:gd name="T22" fmla="*/ 116920 w 3152"/>
              <a:gd name="T23" fmla="*/ 1141977 h 5585"/>
              <a:gd name="T24" fmla="*/ 439048 w 3152"/>
              <a:gd name="T25" fmla="*/ 1142318 h 5585"/>
              <a:gd name="T26" fmla="*/ 430185 w 3152"/>
              <a:gd name="T27" fmla="*/ 1198598 h 5585"/>
              <a:gd name="T28" fmla="*/ 418936 w 3152"/>
              <a:gd name="T29" fmla="*/ 1285918 h 5585"/>
              <a:gd name="T30" fmla="*/ 409733 w 3152"/>
              <a:gd name="T31" fmla="*/ 1374943 h 5585"/>
              <a:gd name="T32" fmla="*/ 402915 w 3152"/>
              <a:gd name="T33" fmla="*/ 1462603 h 5585"/>
              <a:gd name="T34" fmla="*/ 399847 w 3152"/>
              <a:gd name="T35" fmla="*/ 1545489 h 5585"/>
              <a:gd name="T36" fmla="*/ 398824 w 3152"/>
              <a:gd name="T37" fmla="*/ 1596994 h 5585"/>
              <a:gd name="T38" fmla="*/ 400529 w 3152"/>
              <a:gd name="T39" fmla="*/ 1665553 h 5585"/>
              <a:gd name="T40" fmla="*/ 405301 w 3152"/>
              <a:gd name="T41" fmla="*/ 1723198 h 5585"/>
              <a:gd name="T42" fmla="*/ 412800 w 3152"/>
              <a:gd name="T43" fmla="*/ 1771292 h 5585"/>
              <a:gd name="T44" fmla="*/ 422686 w 3152"/>
              <a:gd name="T45" fmla="*/ 1810517 h 5585"/>
              <a:gd name="T46" fmla="*/ 434957 w 3152"/>
              <a:gd name="T47" fmla="*/ 1841557 h 5585"/>
              <a:gd name="T48" fmla="*/ 449274 w 3152"/>
              <a:gd name="T49" fmla="*/ 1864751 h 5585"/>
              <a:gd name="T50" fmla="*/ 465636 w 3152"/>
              <a:gd name="T51" fmla="*/ 1882488 h 5585"/>
              <a:gd name="T52" fmla="*/ 483362 w 3152"/>
              <a:gd name="T53" fmla="*/ 1894085 h 5585"/>
              <a:gd name="T54" fmla="*/ 502451 w 3152"/>
              <a:gd name="T55" fmla="*/ 1901248 h 5585"/>
              <a:gd name="T56" fmla="*/ 522903 w 3152"/>
              <a:gd name="T57" fmla="*/ 1904659 h 5585"/>
              <a:gd name="T58" fmla="*/ 537220 w 3152"/>
              <a:gd name="T59" fmla="*/ 1905000 h 5585"/>
              <a:gd name="T60" fmla="*/ 558013 w 3152"/>
              <a:gd name="T61" fmla="*/ 1903636 h 5585"/>
              <a:gd name="T62" fmla="*/ 578125 w 3152"/>
              <a:gd name="T63" fmla="*/ 1899201 h 5585"/>
              <a:gd name="T64" fmla="*/ 596873 w 3152"/>
              <a:gd name="T65" fmla="*/ 1890674 h 5585"/>
              <a:gd name="T66" fmla="*/ 614599 w 3152"/>
              <a:gd name="T67" fmla="*/ 1877030 h 5585"/>
              <a:gd name="T68" fmla="*/ 629938 w 3152"/>
              <a:gd name="T69" fmla="*/ 1857929 h 5585"/>
              <a:gd name="T70" fmla="*/ 643573 w 3152"/>
              <a:gd name="T71" fmla="*/ 1832006 h 5585"/>
              <a:gd name="T72" fmla="*/ 655504 w 3152"/>
              <a:gd name="T73" fmla="*/ 1798579 h 5585"/>
              <a:gd name="T74" fmla="*/ 664707 w 3152"/>
              <a:gd name="T75" fmla="*/ 1756284 h 5585"/>
              <a:gd name="T76" fmla="*/ 670843 w 3152"/>
              <a:gd name="T77" fmla="*/ 1705120 h 5585"/>
              <a:gd name="T78" fmla="*/ 674593 w 3152"/>
              <a:gd name="T79" fmla="*/ 1643723 h 5585"/>
              <a:gd name="T80" fmla="*/ 675616 w 3152"/>
              <a:gd name="T81" fmla="*/ 1596994 h 5585"/>
              <a:gd name="T82" fmla="*/ 673911 w 3152"/>
              <a:gd name="T83" fmla="*/ 1518884 h 5585"/>
              <a:gd name="T84" fmla="*/ 669139 w 3152"/>
              <a:gd name="T85" fmla="*/ 1433952 h 5585"/>
              <a:gd name="T86" fmla="*/ 661640 w 3152"/>
              <a:gd name="T87" fmla="*/ 1345268 h 5585"/>
              <a:gd name="T88" fmla="*/ 652095 w 3152"/>
              <a:gd name="T89" fmla="*/ 1256243 h 5585"/>
              <a:gd name="T90" fmla="*/ 639824 w 3152"/>
              <a:gd name="T91" fmla="*/ 1169946 h 5585"/>
              <a:gd name="T92" fmla="*/ 945248 w 3152"/>
              <a:gd name="T93" fmla="*/ 1142318 h 5585"/>
              <a:gd name="T94" fmla="*/ 963655 w 3152"/>
              <a:gd name="T95" fmla="*/ 1141295 h 5585"/>
              <a:gd name="T96" fmla="*/ 981040 w 3152"/>
              <a:gd name="T97" fmla="*/ 1136860 h 5585"/>
              <a:gd name="T98" fmla="*/ 997743 w 3152"/>
              <a:gd name="T99" fmla="*/ 1130721 h 5585"/>
              <a:gd name="T100" fmla="*/ 1012742 w 3152"/>
              <a:gd name="T101" fmla="*/ 1121852 h 5585"/>
              <a:gd name="T102" fmla="*/ 1026036 w 3152"/>
              <a:gd name="T103" fmla="*/ 1110937 h 5585"/>
              <a:gd name="T104" fmla="*/ 1038307 w 3152"/>
              <a:gd name="T105" fmla="*/ 1098658 h 5585"/>
              <a:gd name="T106" fmla="*/ 1048193 w 3152"/>
              <a:gd name="T107" fmla="*/ 1084332 h 5585"/>
              <a:gd name="T108" fmla="*/ 1056033 w 3152"/>
              <a:gd name="T109" fmla="*/ 1068983 h 5585"/>
              <a:gd name="T110" fmla="*/ 1061487 w 3152"/>
              <a:gd name="T111" fmla="*/ 1052269 h 5585"/>
              <a:gd name="T112" fmla="*/ 1064895 w 3152"/>
              <a:gd name="T113" fmla="*/ 1034533 h 5585"/>
              <a:gd name="T114" fmla="*/ 1065236 w 3152"/>
              <a:gd name="T115" fmla="*/ 633067 h 55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152" h="5585">
                <a:moveTo>
                  <a:pt x="3152" y="0"/>
                </a:moveTo>
                <a:lnTo>
                  <a:pt x="0" y="0"/>
                </a:lnTo>
                <a:lnTo>
                  <a:pt x="452" y="1856"/>
                </a:lnTo>
                <a:lnTo>
                  <a:pt x="25" y="1856"/>
                </a:lnTo>
                <a:lnTo>
                  <a:pt x="25" y="2996"/>
                </a:lnTo>
                <a:lnTo>
                  <a:pt x="26" y="3015"/>
                </a:lnTo>
                <a:lnTo>
                  <a:pt x="28" y="3033"/>
                </a:lnTo>
                <a:lnTo>
                  <a:pt x="30" y="3050"/>
                </a:lnTo>
                <a:lnTo>
                  <a:pt x="33" y="3067"/>
                </a:lnTo>
                <a:lnTo>
                  <a:pt x="36" y="3085"/>
                </a:lnTo>
                <a:lnTo>
                  <a:pt x="41" y="3102"/>
                </a:lnTo>
                <a:lnTo>
                  <a:pt x="47" y="3118"/>
                </a:lnTo>
                <a:lnTo>
                  <a:pt x="53" y="3134"/>
                </a:lnTo>
                <a:lnTo>
                  <a:pt x="61" y="3150"/>
                </a:lnTo>
                <a:lnTo>
                  <a:pt x="68" y="3164"/>
                </a:lnTo>
                <a:lnTo>
                  <a:pt x="77" y="3179"/>
                </a:lnTo>
                <a:lnTo>
                  <a:pt x="85" y="3194"/>
                </a:lnTo>
                <a:lnTo>
                  <a:pt x="95" y="3207"/>
                </a:lnTo>
                <a:lnTo>
                  <a:pt x="106" y="3221"/>
                </a:lnTo>
                <a:lnTo>
                  <a:pt x="117" y="3234"/>
                </a:lnTo>
                <a:lnTo>
                  <a:pt x="129" y="3246"/>
                </a:lnTo>
                <a:lnTo>
                  <a:pt x="142" y="3257"/>
                </a:lnTo>
                <a:lnTo>
                  <a:pt x="154" y="3268"/>
                </a:lnTo>
                <a:lnTo>
                  <a:pt x="167" y="3279"/>
                </a:lnTo>
                <a:lnTo>
                  <a:pt x="181" y="3289"/>
                </a:lnTo>
                <a:lnTo>
                  <a:pt x="196" y="3298"/>
                </a:lnTo>
                <a:lnTo>
                  <a:pt x="210" y="3306"/>
                </a:lnTo>
                <a:lnTo>
                  <a:pt x="225" y="3315"/>
                </a:lnTo>
                <a:lnTo>
                  <a:pt x="241" y="3321"/>
                </a:lnTo>
                <a:lnTo>
                  <a:pt x="257" y="3328"/>
                </a:lnTo>
                <a:lnTo>
                  <a:pt x="273" y="3333"/>
                </a:lnTo>
                <a:lnTo>
                  <a:pt x="290" y="3338"/>
                </a:lnTo>
                <a:lnTo>
                  <a:pt x="307" y="3342"/>
                </a:lnTo>
                <a:lnTo>
                  <a:pt x="324" y="3346"/>
                </a:lnTo>
                <a:lnTo>
                  <a:pt x="343" y="3348"/>
                </a:lnTo>
                <a:lnTo>
                  <a:pt x="360" y="3349"/>
                </a:lnTo>
                <a:lnTo>
                  <a:pt x="378" y="3349"/>
                </a:lnTo>
                <a:lnTo>
                  <a:pt x="1288" y="3349"/>
                </a:lnTo>
                <a:lnTo>
                  <a:pt x="1274" y="3430"/>
                </a:lnTo>
                <a:lnTo>
                  <a:pt x="1262" y="3514"/>
                </a:lnTo>
                <a:lnTo>
                  <a:pt x="1250" y="3598"/>
                </a:lnTo>
                <a:lnTo>
                  <a:pt x="1239" y="3683"/>
                </a:lnTo>
                <a:lnTo>
                  <a:pt x="1229" y="3770"/>
                </a:lnTo>
                <a:lnTo>
                  <a:pt x="1219" y="3857"/>
                </a:lnTo>
                <a:lnTo>
                  <a:pt x="1209" y="3944"/>
                </a:lnTo>
                <a:lnTo>
                  <a:pt x="1202" y="4031"/>
                </a:lnTo>
                <a:lnTo>
                  <a:pt x="1195" y="4118"/>
                </a:lnTo>
                <a:lnTo>
                  <a:pt x="1189" y="4204"/>
                </a:lnTo>
                <a:lnTo>
                  <a:pt x="1182" y="4288"/>
                </a:lnTo>
                <a:lnTo>
                  <a:pt x="1179" y="4372"/>
                </a:lnTo>
                <a:lnTo>
                  <a:pt x="1175" y="4453"/>
                </a:lnTo>
                <a:lnTo>
                  <a:pt x="1173" y="4531"/>
                </a:lnTo>
                <a:lnTo>
                  <a:pt x="1171" y="4608"/>
                </a:lnTo>
                <a:lnTo>
                  <a:pt x="1170" y="4682"/>
                </a:lnTo>
                <a:lnTo>
                  <a:pt x="1171" y="4753"/>
                </a:lnTo>
                <a:lnTo>
                  <a:pt x="1173" y="4819"/>
                </a:lnTo>
                <a:lnTo>
                  <a:pt x="1175" y="4883"/>
                </a:lnTo>
                <a:lnTo>
                  <a:pt x="1179" y="4943"/>
                </a:lnTo>
                <a:lnTo>
                  <a:pt x="1184" y="4999"/>
                </a:lnTo>
                <a:lnTo>
                  <a:pt x="1189" y="5052"/>
                </a:lnTo>
                <a:lnTo>
                  <a:pt x="1195" y="5102"/>
                </a:lnTo>
                <a:lnTo>
                  <a:pt x="1202" y="5149"/>
                </a:lnTo>
                <a:lnTo>
                  <a:pt x="1211" y="5193"/>
                </a:lnTo>
                <a:lnTo>
                  <a:pt x="1219" y="5235"/>
                </a:lnTo>
                <a:lnTo>
                  <a:pt x="1229" y="5273"/>
                </a:lnTo>
                <a:lnTo>
                  <a:pt x="1240" y="5308"/>
                </a:lnTo>
                <a:lnTo>
                  <a:pt x="1251" y="5340"/>
                </a:lnTo>
                <a:lnTo>
                  <a:pt x="1263" y="5371"/>
                </a:lnTo>
                <a:lnTo>
                  <a:pt x="1276" y="5399"/>
                </a:lnTo>
                <a:lnTo>
                  <a:pt x="1289" y="5423"/>
                </a:lnTo>
                <a:lnTo>
                  <a:pt x="1304" y="5447"/>
                </a:lnTo>
                <a:lnTo>
                  <a:pt x="1318" y="5467"/>
                </a:lnTo>
                <a:lnTo>
                  <a:pt x="1333" y="5487"/>
                </a:lnTo>
                <a:lnTo>
                  <a:pt x="1349" y="5503"/>
                </a:lnTo>
                <a:lnTo>
                  <a:pt x="1366" y="5519"/>
                </a:lnTo>
                <a:lnTo>
                  <a:pt x="1382" y="5531"/>
                </a:lnTo>
                <a:lnTo>
                  <a:pt x="1401" y="5543"/>
                </a:lnTo>
                <a:lnTo>
                  <a:pt x="1418" y="5553"/>
                </a:lnTo>
                <a:lnTo>
                  <a:pt x="1436" y="5562"/>
                </a:lnTo>
                <a:lnTo>
                  <a:pt x="1456" y="5568"/>
                </a:lnTo>
                <a:lnTo>
                  <a:pt x="1474" y="5574"/>
                </a:lnTo>
                <a:lnTo>
                  <a:pt x="1494" y="5578"/>
                </a:lnTo>
                <a:lnTo>
                  <a:pt x="1515" y="5581"/>
                </a:lnTo>
                <a:lnTo>
                  <a:pt x="1534" y="5584"/>
                </a:lnTo>
                <a:lnTo>
                  <a:pt x="1555" y="5585"/>
                </a:lnTo>
                <a:lnTo>
                  <a:pt x="1576" y="5585"/>
                </a:lnTo>
                <a:lnTo>
                  <a:pt x="1597" y="5585"/>
                </a:lnTo>
                <a:lnTo>
                  <a:pt x="1618" y="5584"/>
                </a:lnTo>
                <a:lnTo>
                  <a:pt x="1637" y="5581"/>
                </a:lnTo>
                <a:lnTo>
                  <a:pt x="1658" y="5578"/>
                </a:lnTo>
                <a:lnTo>
                  <a:pt x="1678" y="5574"/>
                </a:lnTo>
                <a:lnTo>
                  <a:pt x="1696" y="5568"/>
                </a:lnTo>
                <a:lnTo>
                  <a:pt x="1716" y="5562"/>
                </a:lnTo>
                <a:lnTo>
                  <a:pt x="1734" y="5553"/>
                </a:lnTo>
                <a:lnTo>
                  <a:pt x="1751" y="5543"/>
                </a:lnTo>
                <a:lnTo>
                  <a:pt x="1770" y="5531"/>
                </a:lnTo>
                <a:lnTo>
                  <a:pt x="1787" y="5519"/>
                </a:lnTo>
                <a:lnTo>
                  <a:pt x="1803" y="5503"/>
                </a:lnTo>
                <a:lnTo>
                  <a:pt x="1819" y="5487"/>
                </a:lnTo>
                <a:lnTo>
                  <a:pt x="1833" y="5467"/>
                </a:lnTo>
                <a:lnTo>
                  <a:pt x="1848" y="5447"/>
                </a:lnTo>
                <a:lnTo>
                  <a:pt x="1863" y="5423"/>
                </a:lnTo>
                <a:lnTo>
                  <a:pt x="1876" y="5399"/>
                </a:lnTo>
                <a:lnTo>
                  <a:pt x="1888" y="5371"/>
                </a:lnTo>
                <a:lnTo>
                  <a:pt x="1901" y="5340"/>
                </a:lnTo>
                <a:lnTo>
                  <a:pt x="1912" y="5308"/>
                </a:lnTo>
                <a:lnTo>
                  <a:pt x="1923" y="5273"/>
                </a:lnTo>
                <a:lnTo>
                  <a:pt x="1933" y="5235"/>
                </a:lnTo>
                <a:lnTo>
                  <a:pt x="1941" y="5193"/>
                </a:lnTo>
                <a:lnTo>
                  <a:pt x="1950" y="5149"/>
                </a:lnTo>
                <a:lnTo>
                  <a:pt x="1957" y="5102"/>
                </a:lnTo>
                <a:lnTo>
                  <a:pt x="1963" y="5052"/>
                </a:lnTo>
                <a:lnTo>
                  <a:pt x="1968" y="4999"/>
                </a:lnTo>
                <a:lnTo>
                  <a:pt x="1973" y="4943"/>
                </a:lnTo>
                <a:lnTo>
                  <a:pt x="1977" y="4883"/>
                </a:lnTo>
                <a:lnTo>
                  <a:pt x="1979" y="4819"/>
                </a:lnTo>
                <a:lnTo>
                  <a:pt x="1980" y="4753"/>
                </a:lnTo>
                <a:lnTo>
                  <a:pt x="1982" y="4682"/>
                </a:lnTo>
                <a:lnTo>
                  <a:pt x="1980" y="4608"/>
                </a:lnTo>
                <a:lnTo>
                  <a:pt x="1979" y="4531"/>
                </a:lnTo>
                <a:lnTo>
                  <a:pt x="1977" y="4453"/>
                </a:lnTo>
                <a:lnTo>
                  <a:pt x="1973" y="4372"/>
                </a:lnTo>
                <a:lnTo>
                  <a:pt x="1968" y="4288"/>
                </a:lnTo>
                <a:lnTo>
                  <a:pt x="1963" y="4204"/>
                </a:lnTo>
                <a:lnTo>
                  <a:pt x="1957" y="4118"/>
                </a:lnTo>
                <a:lnTo>
                  <a:pt x="1950" y="4031"/>
                </a:lnTo>
                <a:lnTo>
                  <a:pt x="1941" y="3944"/>
                </a:lnTo>
                <a:lnTo>
                  <a:pt x="1933" y="3857"/>
                </a:lnTo>
                <a:lnTo>
                  <a:pt x="1923" y="3770"/>
                </a:lnTo>
                <a:lnTo>
                  <a:pt x="1913" y="3683"/>
                </a:lnTo>
                <a:lnTo>
                  <a:pt x="1902" y="3598"/>
                </a:lnTo>
                <a:lnTo>
                  <a:pt x="1890" y="3514"/>
                </a:lnTo>
                <a:lnTo>
                  <a:pt x="1877" y="3430"/>
                </a:lnTo>
                <a:lnTo>
                  <a:pt x="1864" y="3349"/>
                </a:lnTo>
                <a:lnTo>
                  <a:pt x="2773" y="3349"/>
                </a:lnTo>
                <a:lnTo>
                  <a:pt x="2792" y="3349"/>
                </a:lnTo>
                <a:lnTo>
                  <a:pt x="2809" y="3348"/>
                </a:lnTo>
                <a:lnTo>
                  <a:pt x="2827" y="3346"/>
                </a:lnTo>
                <a:lnTo>
                  <a:pt x="2845" y="3342"/>
                </a:lnTo>
                <a:lnTo>
                  <a:pt x="2862" y="3338"/>
                </a:lnTo>
                <a:lnTo>
                  <a:pt x="2878" y="3333"/>
                </a:lnTo>
                <a:lnTo>
                  <a:pt x="2895" y="3328"/>
                </a:lnTo>
                <a:lnTo>
                  <a:pt x="2911" y="3321"/>
                </a:lnTo>
                <a:lnTo>
                  <a:pt x="2927" y="3315"/>
                </a:lnTo>
                <a:lnTo>
                  <a:pt x="2941" y="3306"/>
                </a:lnTo>
                <a:lnTo>
                  <a:pt x="2956" y="3298"/>
                </a:lnTo>
                <a:lnTo>
                  <a:pt x="2971" y="3289"/>
                </a:lnTo>
                <a:lnTo>
                  <a:pt x="2984" y="3279"/>
                </a:lnTo>
                <a:lnTo>
                  <a:pt x="2998" y="3268"/>
                </a:lnTo>
                <a:lnTo>
                  <a:pt x="3010" y="3257"/>
                </a:lnTo>
                <a:lnTo>
                  <a:pt x="3022" y="3246"/>
                </a:lnTo>
                <a:lnTo>
                  <a:pt x="3035" y="3234"/>
                </a:lnTo>
                <a:lnTo>
                  <a:pt x="3046" y="3221"/>
                </a:lnTo>
                <a:lnTo>
                  <a:pt x="3055" y="3207"/>
                </a:lnTo>
                <a:lnTo>
                  <a:pt x="3065" y="3194"/>
                </a:lnTo>
                <a:lnTo>
                  <a:pt x="3075" y="3179"/>
                </a:lnTo>
                <a:lnTo>
                  <a:pt x="3084" y="3164"/>
                </a:lnTo>
                <a:lnTo>
                  <a:pt x="3091" y="3150"/>
                </a:lnTo>
                <a:lnTo>
                  <a:pt x="3098" y="3134"/>
                </a:lnTo>
                <a:lnTo>
                  <a:pt x="3104" y="3118"/>
                </a:lnTo>
                <a:lnTo>
                  <a:pt x="3111" y="3102"/>
                </a:lnTo>
                <a:lnTo>
                  <a:pt x="3114" y="3085"/>
                </a:lnTo>
                <a:lnTo>
                  <a:pt x="3119" y="3067"/>
                </a:lnTo>
                <a:lnTo>
                  <a:pt x="3122" y="3050"/>
                </a:lnTo>
                <a:lnTo>
                  <a:pt x="3124" y="3033"/>
                </a:lnTo>
                <a:lnTo>
                  <a:pt x="3125" y="3015"/>
                </a:lnTo>
                <a:lnTo>
                  <a:pt x="3125" y="2996"/>
                </a:lnTo>
                <a:lnTo>
                  <a:pt x="3125" y="1856"/>
                </a:lnTo>
                <a:lnTo>
                  <a:pt x="2700" y="1856"/>
                </a:lnTo>
                <a:lnTo>
                  <a:pt x="3152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锁"/>
          <p:cNvSpPr/>
          <p:nvPr/>
        </p:nvSpPr>
        <p:spPr bwMode="auto">
          <a:xfrm>
            <a:off x="11248390" y="2493010"/>
            <a:ext cx="391795" cy="549910"/>
          </a:xfrm>
          <a:custGeom>
            <a:avLst/>
            <a:gdLst>
              <a:gd name="T0" fmla="*/ 1059507 w 3638"/>
              <a:gd name="T1" fmla="*/ 469978 h 5999"/>
              <a:gd name="T2" fmla="*/ 1055697 w 3638"/>
              <a:gd name="T3" fmla="*/ 421393 h 5999"/>
              <a:gd name="T4" fmla="*/ 1047442 w 3638"/>
              <a:gd name="T5" fmla="*/ 373760 h 5999"/>
              <a:gd name="T6" fmla="*/ 1034424 w 3638"/>
              <a:gd name="T7" fmla="*/ 327715 h 5999"/>
              <a:gd name="T8" fmla="*/ 1017279 w 3638"/>
              <a:gd name="T9" fmla="*/ 284210 h 5999"/>
              <a:gd name="T10" fmla="*/ 995689 w 3638"/>
              <a:gd name="T11" fmla="*/ 242610 h 5999"/>
              <a:gd name="T12" fmla="*/ 970606 w 3638"/>
              <a:gd name="T13" fmla="*/ 203234 h 5999"/>
              <a:gd name="T14" fmla="*/ 942031 w 3638"/>
              <a:gd name="T15" fmla="*/ 167033 h 5999"/>
              <a:gd name="T16" fmla="*/ 910280 w 3638"/>
              <a:gd name="T17" fmla="*/ 133690 h 5999"/>
              <a:gd name="T18" fmla="*/ 875038 w 3638"/>
              <a:gd name="T19" fmla="*/ 103205 h 5999"/>
              <a:gd name="T20" fmla="*/ 837572 w 3638"/>
              <a:gd name="T21" fmla="*/ 76213 h 5999"/>
              <a:gd name="T22" fmla="*/ 796932 w 3638"/>
              <a:gd name="T23" fmla="*/ 53031 h 5999"/>
              <a:gd name="T24" fmla="*/ 754069 w 3638"/>
              <a:gd name="T25" fmla="*/ 33661 h 5999"/>
              <a:gd name="T26" fmla="*/ 709301 w 3638"/>
              <a:gd name="T27" fmla="*/ 18418 h 5999"/>
              <a:gd name="T28" fmla="*/ 662628 w 3638"/>
              <a:gd name="T29" fmla="*/ 7621 h 5999"/>
              <a:gd name="T30" fmla="*/ 614368 w 3638"/>
              <a:gd name="T31" fmla="*/ 1588 h 5999"/>
              <a:gd name="T32" fmla="*/ 577538 w 3638"/>
              <a:gd name="T33" fmla="*/ 0 h 5999"/>
              <a:gd name="T34" fmla="*/ 528325 w 3638"/>
              <a:gd name="T35" fmla="*/ 2540 h 5999"/>
              <a:gd name="T36" fmla="*/ 480382 w 3638"/>
              <a:gd name="T37" fmla="*/ 9844 h 5999"/>
              <a:gd name="T38" fmla="*/ 434344 w 3638"/>
              <a:gd name="T39" fmla="*/ 21911 h 5999"/>
              <a:gd name="T40" fmla="*/ 389893 w 3638"/>
              <a:gd name="T41" fmla="*/ 38106 h 5999"/>
              <a:gd name="T42" fmla="*/ 347983 w 3638"/>
              <a:gd name="T43" fmla="*/ 58430 h 5999"/>
              <a:gd name="T44" fmla="*/ 307978 w 3638"/>
              <a:gd name="T45" fmla="*/ 82564 h 5999"/>
              <a:gd name="T46" fmla="*/ 270830 w 3638"/>
              <a:gd name="T47" fmla="*/ 110191 h 5999"/>
              <a:gd name="T48" fmla="*/ 236540 w 3638"/>
              <a:gd name="T49" fmla="*/ 141311 h 5999"/>
              <a:gd name="T50" fmla="*/ 205424 w 3638"/>
              <a:gd name="T51" fmla="*/ 175607 h 5999"/>
              <a:gd name="T52" fmla="*/ 177802 w 3638"/>
              <a:gd name="T53" fmla="*/ 213078 h 5999"/>
              <a:gd name="T54" fmla="*/ 153671 w 3638"/>
              <a:gd name="T55" fmla="*/ 252772 h 5999"/>
              <a:gd name="T56" fmla="*/ 133351 w 3638"/>
              <a:gd name="T57" fmla="*/ 294689 h 5999"/>
              <a:gd name="T58" fmla="*/ 117159 w 3638"/>
              <a:gd name="T59" fmla="*/ 339147 h 5999"/>
              <a:gd name="T60" fmla="*/ 105093 w 3638"/>
              <a:gd name="T61" fmla="*/ 385509 h 5999"/>
              <a:gd name="T62" fmla="*/ 97473 w 3638"/>
              <a:gd name="T63" fmla="*/ 433460 h 5999"/>
              <a:gd name="T64" fmla="*/ 95251 w 3638"/>
              <a:gd name="T65" fmla="*/ 482363 h 5999"/>
              <a:gd name="T66" fmla="*/ 287022 w 3638"/>
              <a:gd name="T67" fmla="*/ 452830 h 5999"/>
              <a:gd name="T68" fmla="*/ 298770 w 3638"/>
              <a:gd name="T69" fmla="*/ 395671 h 5999"/>
              <a:gd name="T70" fmla="*/ 320995 w 3638"/>
              <a:gd name="T71" fmla="*/ 343275 h 5999"/>
              <a:gd name="T72" fmla="*/ 352428 w 3638"/>
              <a:gd name="T73" fmla="*/ 296594 h 5999"/>
              <a:gd name="T74" fmla="*/ 391798 w 3638"/>
              <a:gd name="T75" fmla="*/ 257218 h 5999"/>
              <a:gd name="T76" fmla="*/ 438471 w 3638"/>
              <a:gd name="T77" fmla="*/ 225780 h 5999"/>
              <a:gd name="T78" fmla="*/ 490542 w 3638"/>
              <a:gd name="T79" fmla="*/ 203551 h 5999"/>
              <a:gd name="T80" fmla="*/ 548010 w 3638"/>
              <a:gd name="T81" fmla="*/ 192120 h 5999"/>
              <a:gd name="T82" fmla="*/ 592778 w 3638"/>
              <a:gd name="T83" fmla="*/ 190849 h 5999"/>
              <a:gd name="T84" fmla="*/ 650246 w 3638"/>
              <a:gd name="T85" fmla="*/ 199741 h 5999"/>
              <a:gd name="T86" fmla="*/ 703904 w 3638"/>
              <a:gd name="T87" fmla="*/ 219112 h 5999"/>
              <a:gd name="T88" fmla="*/ 752164 w 3638"/>
              <a:gd name="T89" fmla="*/ 248326 h 5999"/>
              <a:gd name="T90" fmla="*/ 793439 w 3638"/>
              <a:gd name="T91" fmla="*/ 286115 h 5999"/>
              <a:gd name="T92" fmla="*/ 827412 w 3638"/>
              <a:gd name="T93" fmla="*/ 331208 h 5999"/>
              <a:gd name="T94" fmla="*/ 851860 w 3638"/>
              <a:gd name="T95" fmla="*/ 382334 h 5999"/>
              <a:gd name="T96" fmla="*/ 866147 w 3638"/>
              <a:gd name="T97" fmla="*/ 437905 h 5999"/>
              <a:gd name="T98" fmla="*/ 869323 w 3638"/>
              <a:gd name="T99" fmla="*/ 694806 h 5999"/>
              <a:gd name="T100" fmla="*/ 1155075 w 3638"/>
              <a:gd name="T101" fmla="*/ 694806 h 5999"/>
              <a:gd name="T102" fmla="*/ 279720 w 3638"/>
              <a:gd name="T103" fmla="*/ 1073646 h 5999"/>
              <a:gd name="T104" fmla="*/ 279720 w 3638"/>
              <a:gd name="T105" fmla="*/ 1540449 h 599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638" h="5999">
                <a:moveTo>
                  <a:pt x="3337" y="2188"/>
                </a:moveTo>
                <a:lnTo>
                  <a:pt x="3337" y="1519"/>
                </a:lnTo>
                <a:lnTo>
                  <a:pt x="3337" y="1480"/>
                </a:lnTo>
                <a:lnTo>
                  <a:pt x="3336" y="1442"/>
                </a:lnTo>
                <a:lnTo>
                  <a:pt x="3334" y="1403"/>
                </a:lnTo>
                <a:lnTo>
                  <a:pt x="3330" y="1365"/>
                </a:lnTo>
                <a:lnTo>
                  <a:pt x="3325" y="1327"/>
                </a:lnTo>
                <a:lnTo>
                  <a:pt x="3320" y="1289"/>
                </a:lnTo>
                <a:lnTo>
                  <a:pt x="3314" y="1251"/>
                </a:lnTo>
                <a:lnTo>
                  <a:pt x="3307" y="1214"/>
                </a:lnTo>
                <a:lnTo>
                  <a:pt x="3299" y="1177"/>
                </a:lnTo>
                <a:lnTo>
                  <a:pt x="3290" y="1140"/>
                </a:lnTo>
                <a:lnTo>
                  <a:pt x="3280" y="1103"/>
                </a:lnTo>
                <a:lnTo>
                  <a:pt x="3270" y="1068"/>
                </a:lnTo>
                <a:lnTo>
                  <a:pt x="3258" y="1032"/>
                </a:lnTo>
                <a:lnTo>
                  <a:pt x="3246" y="998"/>
                </a:lnTo>
                <a:lnTo>
                  <a:pt x="3232" y="962"/>
                </a:lnTo>
                <a:lnTo>
                  <a:pt x="3219" y="928"/>
                </a:lnTo>
                <a:lnTo>
                  <a:pt x="3204" y="895"/>
                </a:lnTo>
                <a:lnTo>
                  <a:pt x="3188" y="862"/>
                </a:lnTo>
                <a:lnTo>
                  <a:pt x="3172" y="829"/>
                </a:lnTo>
                <a:lnTo>
                  <a:pt x="3155" y="796"/>
                </a:lnTo>
                <a:lnTo>
                  <a:pt x="3136" y="764"/>
                </a:lnTo>
                <a:lnTo>
                  <a:pt x="3118" y="732"/>
                </a:lnTo>
                <a:lnTo>
                  <a:pt x="3098" y="701"/>
                </a:lnTo>
                <a:lnTo>
                  <a:pt x="3078" y="671"/>
                </a:lnTo>
                <a:lnTo>
                  <a:pt x="3057" y="640"/>
                </a:lnTo>
                <a:lnTo>
                  <a:pt x="3036" y="611"/>
                </a:lnTo>
                <a:lnTo>
                  <a:pt x="3014" y="582"/>
                </a:lnTo>
                <a:lnTo>
                  <a:pt x="2991" y="553"/>
                </a:lnTo>
                <a:lnTo>
                  <a:pt x="2967" y="526"/>
                </a:lnTo>
                <a:lnTo>
                  <a:pt x="2943" y="498"/>
                </a:lnTo>
                <a:lnTo>
                  <a:pt x="2918" y="472"/>
                </a:lnTo>
                <a:lnTo>
                  <a:pt x="2892" y="445"/>
                </a:lnTo>
                <a:lnTo>
                  <a:pt x="2867" y="421"/>
                </a:lnTo>
                <a:lnTo>
                  <a:pt x="2840" y="395"/>
                </a:lnTo>
                <a:lnTo>
                  <a:pt x="2813" y="372"/>
                </a:lnTo>
                <a:lnTo>
                  <a:pt x="2785" y="347"/>
                </a:lnTo>
                <a:lnTo>
                  <a:pt x="2756" y="325"/>
                </a:lnTo>
                <a:lnTo>
                  <a:pt x="2727" y="303"/>
                </a:lnTo>
                <a:lnTo>
                  <a:pt x="2698" y="281"/>
                </a:lnTo>
                <a:lnTo>
                  <a:pt x="2667" y="260"/>
                </a:lnTo>
                <a:lnTo>
                  <a:pt x="2638" y="240"/>
                </a:lnTo>
                <a:lnTo>
                  <a:pt x="2606" y="221"/>
                </a:lnTo>
                <a:lnTo>
                  <a:pt x="2574" y="201"/>
                </a:lnTo>
                <a:lnTo>
                  <a:pt x="2542" y="184"/>
                </a:lnTo>
                <a:lnTo>
                  <a:pt x="2510" y="167"/>
                </a:lnTo>
                <a:lnTo>
                  <a:pt x="2477" y="150"/>
                </a:lnTo>
                <a:lnTo>
                  <a:pt x="2444" y="135"/>
                </a:lnTo>
                <a:lnTo>
                  <a:pt x="2410" y="120"/>
                </a:lnTo>
                <a:lnTo>
                  <a:pt x="2375" y="106"/>
                </a:lnTo>
                <a:lnTo>
                  <a:pt x="2341" y="92"/>
                </a:lnTo>
                <a:lnTo>
                  <a:pt x="2305" y="80"/>
                </a:lnTo>
                <a:lnTo>
                  <a:pt x="2270" y="69"/>
                </a:lnTo>
                <a:lnTo>
                  <a:pt x="2234" y="58"/>
                </a:lnTo>
                <a:lnTo>
                  <a:pt x="2197" y="48"/>
                </a:lnTo>
                <a:lnTo>
                  <a:pt x="2162" y="39"/>
                </a:lnTo>
                <a:lnTo>
                  <a:pt x="2125" y="31"/>
                </a:lnTo>
                <a:lnTo>
                  <a:pt x="2087" y="24"/>
                </a:lnTo>
                <a:lnTo>
                  <a:pt x="2050" y="17"/>
                </a:lnTo>
                <a:lnTo>
                  <a:pt x="2012" y="12"/>
                </a:lnTo>
                <a:lnTo>
                  <a:pt x="1974" y="8"/>
                </a:lnTo>
                <a:lnTo>
                  <a:pt x="1935" y="5"/>
                </a:lnTo>
                <a:lnTo>
                  <a:pt x="1897" y="3"/>
                </a:lnTo>
                <a:lnTo>
                  <a:pt x="1858" y="0"/>
                </a:lnTo>
                <a:lnTo>
                  <a:pt x="1819" y="0"/>
                </a:lnTo>
                <a:lnTo>
                  <a:pt x="1779" y="0"/>
                </a:lnTo>
                <a:lnTo>
                  <a:pt x="1741" y="3"/>
                </a:lnTo>
                <a:lnTo>
                  <a:pt x="1702" y="5"/>
                </a:lnTo>
                <a:lnTo>
                  <a:pt x="1664" y="8"/>
                </a:lnTo>
                <a:lnTo>
                  <a:pt x="1626" y="12"/>
                </a:lnTo>
                <a:lnTo>
                  <a:pt x="1588" y="17"/>
                </a:lnTo>
                <a:lnTo>
                  <a:pt x="1550" y="24"/>
                </a:lnTo>
                <a:lnTo>
                  <a:pt x="1513" y="31"/>
                </a:lnTo>
                <a:lnTo>
                  <a:pt x="1477" y="39"/>
                </a:lnTo>
                <a:lnTo>
                  <a:pt x="1440" y="48"/>
                </a:lnTo>
                <a:lnTo>
                  <a:pt x="1403" y="58"/>
                </a:lnTo>
                <a:lnTo>
                  <a:pt x="1368" y="69"/>
                </a:lnTo>
                <a:lnTo>
                  <a:pt x="1332" y="80"/>
                </a:lnTo>
                <a:lnTo>
                  <a:pt x="1298" y="92"/>
                </a:lnTo>
                <a:lnTo>
                  <a:pt x="1262" y="106"/>
                </a:lnTo>
                <a:lnTo>
                  <a:pt x="1228" y="120"/>
                </a:lnTo>
                <a:lnTo>
                  <a:pt x="1195" y="135"/>
                </a:lnTo>
                <a:lnTo>
                  <a:pt x="1160" y="150"/>
                </a:lnTo>
                <a:lnTo>
                  <a:pt x="1129" y="167"/>
                </a:lnTo>
                <a:lnTo>
                  <a:pt x="1096" y="184"/>
                </a:lnTo>
                <a:lnTo>
                  <a:pt x="1064" y="201"/>
                </a:lnTo>
                <a:lnTo>
                  <a:pt x="1032" y="221"/>
                </a:lnTo>
                <a:lnTo>
                  <a:pt x="1001" y="240"/>
                </a:lnTo>
                <a:lnTo>
                  <a:pt x="970" y="260"/>
                </a:lnTo>
                <a:lnTo>
                  <a:pt x="940" y="281"/>
                </a:lnTo>
                <a:lnTo>
                  <a:pt x="910" y="303"/>
                </a:lnTo>
                <a:lnTo>
                  <a:pt x="882" y="325"/>
                </a:lnTo>
                <a:lnTo>
                  <a:pt x="853" y="347"/>
                </a:lnTo>
                <a:lnTo>
                  <a:pt x="826" y="372"/>
                </a:lnTo>
                <a:lnTo>
                  <a:pt x="798" y="395"/>
                </a:lnTo>
                <a:lnTo>
                  <a:pt x="772" y="421"/>
                </a:lnTo>
                <a:lnTo>
                  <a:pt x="745" y="445"/>
                </a:lnTo>
                <a:lnTo>
                  <a:pt x="720" y="472"/>
                </a:lnTo>
                <a:lnTo>
                  <a:pt x="695" y="498"/>
                </a:lnTo>
                <a:lnTo>
                  <a:pt x="671" y="526"/>
                </a:lnTo>
                <a:lnTo>
                  <a:pt x="647" y="553"/>
                </a:lnTo>
                <a:lnTo>
                  <a:pt x="625" y="582"/>
                </a:lnTo>
                <a:lnTo>
                  <a:pt x="603" y="611"/>
                </a:lnTo>
                <a:lnTo>
                  <a:pt x="581" y="640"/>
                </a:lnTo>
                <a:lnTo>
                  <a:pt x="560" y="671"/>
                </a:lnTo>
                <a:lnTo>
                  <a:pt x="540" y="701"/>
                </a:lnTo>
                <a:lnTo>
                  <a:pt x="521" y="732"/>
                </a:lnTo>
                <a:lnTo>
                  <a:pt x="501" y="764"/>
                </a:lnTo>
                <a:lnTo>
                  <a:pt x="484" y="796"/>
                </a:lnTo>
                <a:lnTo>
                  <a:pt x="467" y="829"/>
                </a:lnTo>
                <a:lnTo>
                  <a:pt x="450" y="862"/>
                </a:lnTo>
                <a:lnTo>
                  <a:pt x="435" y="895"/>
                </a:lnTo>
                <a:lnTo>
                  <a:pt x="420" y="928"/>
                </a:lnTo>
                <a:lnTo>
                  <a:pt x="405" y="962"/>
                </a:lnTo>
                <a:lnTo>
                  <a:pt x="392" y="998"/>
                </a:lnTo>
                <a:lnTo>
                  <a:pt x="380" y="1032"/>
                </a:lnTo>
                <a:lnTo>
                  <a:pt x="369" y="1068"/>
                </a:lnTo>
                <a:lnTo>
                  <a:pt x="358" y="1103"/>
                </a:lnTo>
                <a:lnTo>
                  <a:pt x="348" y="1140"/>
                </a:lnTo>
                <a:lnTo>
                  <a:pt x="339" y="1177"/>
                </a:lnTo>
                <a:lnTo>
                  <a:pt x="331" y="1214"/>
                </a:lnTo>
                <a:lnTo>
                  <a:pt x="323" y="1251"/>
                </a:lnTo>
                <a:lnTo>
                  <a:pt x="317" y="1289"/>
                </a:lnTo>
                <a:lnTo>
                  <a:pt x="312" y="1327"/>
                </a:lnTo>
                <a:lnTo>
                  <a:pt x="307" y="1365"/>
                </a:lnTo>
                <a:lnTo>
                  <a:pt x="305" y="1403"/>
                </a:lnTo>
                <a:lnTo>
                  <a:pt x="302" y="1442"/>
                </a:lnTo>
                <a:lnTo>
                  <a:pt x="300" y="1480"/>
                </a:lnTo>
                <a:lnTo>
                  <a:pt x="300" y="1519"/>
                </a:lnTo>
                <a:lnTo>
                  <a:pt x="899" y="1519"/>
                </a:lnTo>
                <a:lnTo>
                  <a:pt x="901" y="1472"/>
                </a:lnTo>
                <a:lnTo>
                  <a:pt x="904" y="1426"/>
                </a:lnTo>
                <a:lnTo>
                  <a:pt x="910" y="1379"/>
                </a:lnTo>
                <a:lnTo>
                  <a:pt x="919" y="1334"/>
                </a:lnTo>
                <a:lnTo>
                  <a:pt x="929" y="1290"/>
                </a:lnTo>
                <a:lnTo>
                  <a:pt x="941" y="1246"/>
                </a:lnTo>
                <a:lnTo>
                  <a:pt x="956" y="1204"/>
                </a:lnTo>
                <a:lnTo>
                  <a:pt x="972" y="1162"/>
                </a:lnTo>
                <a:lnTo>
                  <a:pt x="990" y="1121"/>
                </a:lnTo>
                <a:lnTo>
                  <a:pt x="1011" y="1081"/>
                </a:lnTo>
                <a:lnTo>
                  <a:pt x="1033" y="1043"/>
                </a:lnTo>
                <a:lnTo>
                  <a:pt x="1058" y="1005"/>
                </a:lnTo>
                <a:lnTo>
                  <a:pt x="1083" y="970"/>
                </a:lnTo>
                <a:lnTo>
                  <a:pt x="1110" y="934"/>
                </a:lnTo>
                <a:lnTo>
                  <a:pt x="1138" y="901"/>
                </a:lnTo>
                <a:lnTo>
                  <a:pt x="1169" y="869"/>
                </a:lnTo>
                <a:lnTo>
                  <a:pt x="1201" y="839"/>
                </a:lnTo>
                <a:lnTo>
                  <a:pt x="1234" y="810"/>
                </a:lnTo>
                <a:lnTo>
                  <a:pt x="1270" y="782"/>
                </a:lnTo>
                <a:lnTo>
                  <a:pt x="1305" y="757"/>
                </a:lnTo>
                <a:lnTo>
                  <a:pt x="1343" y="733"/>
                </a:lnTo>
                <a:lnTo>
                  <a:pt x="1381" y="711"/>
                </a:lnTo>
                <a:lnTo>
                  <a:pt x="1420" y="690"/>
                </a:lnTo>
                <a:lnTo>
                  <a:pt x="1462" y="672"/>
                </a:lnTo>
                <a:lnTo>
                  <a:pt x="1504" y="656"/>
                </a:lnTo>
                <a:lnTo>
                  <a:pt x="1545" y="641"/>
                </a:lnTo>
                <a:lnTo>
                  <a:pt x="1589" y="629"/>
                </a:lnTo>
                <a:lnTo>
                  <a:pt x="1634" y="618"/>
                </a:lnTo>
                <a:lnTo>
                  <a:pt x="1679" y="611"/>
                </a:lnTo>
                <a:lnTo>
                  <a:pt x="1726" y="605"/>
                </a:lnTo>
                <a:lnTo>
                  <a:pt x="1772" y="601"/>
                </a:lnTo>
                <a:lnTo>
                  <a:pt x="1819" y="600"/>
                </a:lnTo>
                <a:lnTo>
                  <a:pt x="1867" y="601"/>
                </a:lnTo>
                <a:lnTo>
                  <a:pt x="1913" y="605"/>
                </a:lnTo>
                <a:lnTo>
                  <a:pt x="1958" y="611"/>
                </a:lnTo>
                <a:lnTo>
                  <a:pt x="2004" y="618"/>
                </a:lnTo>
                <a:lnTo>
                  <a:pt x="2048" y="629"/>
                </a:lnTo>
                <a:lnTo>
                  <a:pt x="2092" y="641"/>
                </a:lnTo>
                <a:lnTo>
                  <a:pt x="2135" y="656"/>
                </a:lnTo>
                <a:lnTo>
                  <a:pt x="2177" y="672"/>
                </a:lnTo>
                <a:lnTo>
                  <a:pt x="2217" y="690"/>
                </a:lnTo>
                <a:lnTo>
                  <a:pt x="2256" y="711"/>
                </a:lnTo>
                <a:lnTo>
                  <a:pt x="2296" y="733"/>
                </a:lnTo>
                <a:lnTo>
                  <a:pt x="2332" y="757"/>
                </a:lnTo>
                <a:lnTo>
                  <a:pt x="2369" y="782"/>
                </a:lnTo>
                <a:lnTo>
                  <a:pt x="2403" y="810"/>
                </a:lnTo>
                <a:lnTo>
                  <a:pt x="2437" y="839"/>
                </a:lnTo>
                <a:lnTo>
                  <a:pt x="2468" y="869"/>
                </a:lnTo>
                <a:lnTo>
                  <a:pt x="2499" y="901"/>
                </a:lnTo>
                <a:lnTo>
                  <a:pt x="2528" y="934"/>
                </a:lnTo>
                <a:lnTo>
                  <a:pt x="2555" y="970"/>
                </a:lnTo>
                <a:lnTo>
                  <a:pt x="2581" y="1005"/>
                </a:lnTo>
                <a:lnTo>
                  <a:pt x="2606" y="1043"/>
                </a:lnTo>
                <a:lnTo>
                  <a:pt x="2628" y="1081"/>
                </a:lnTo>
                <a:lnTo>
                  <a:pt x="2647" y="1121"/>
                </a:lnTo>
                <a:lnTo>
                  <a:pt x="2666" y="1162"/>
                </a:lnTo>
                <a:lnTo>
                  <a:pt x="2683" y="1204"/>
                </a:lnTo>
                <a:lnTo>
                  <a:pt x="2698" y="1246"/>
                </a:lnTo>
                <a:lnTo>
                  <a:pt x="2710" y="1290"/>
                </a:lnTo>
                <a:lnTo>
                  <a:pt x="2720" y="1334"/>
                </a:lnTo>
                <a:lnTo>
                  <a:pt x="2728" y="1379"/>
                </a:lnTo>
                <a:lnTo>
                  <a:pt x="2734" y="1426"/>
                </a:lnTo>
                <a:lnTo>
                  <a:pt x="2737" y="1472"/>
                </a:lnTo>
                <a:lnTo>
                  <a:pt x="2738" y="1519"/>
                </a:lnTo>
                <a:lnTo>
                  <a:pt x="2738" y="2188"/>
                </a:lnTo>
                <a:lnTo>
                  <a:pt x="0" y="2188"/>
                </a:lnTo>
                <a:lnTo>
                  <a:pt x="0" y="5999"/>
                </a:lnTo>
                <a:lnTo>
                  <a:pt x="3638" y="5999"/>
                </a:lnTo>
                <a:lnTo>
                  <a:pt x="3638" y="2188"/>
                </a:lnTo>
                <a:lnTo>
                  <a:pt x="3337" y="2188"/>
                </a:lnTo>
                <a:close/>
                <a:moveTo>
                  <a:pt x="2737" y="3903"/>
                </a:moveTo>
                <a:lnTo>
                  <a:pt x="881" y="3903"/>
                </a:lnTo>
                <a:lnTo>
                  <a:pt x="881" y="3381"/>
                </a:lnTo>
                <a:lnTo>
                  <a:pt x="2737" y="3381"/>
                </a:lnTo>
                <a:lnTo>
                  <a:pt x="2737" y="3903"/>
                </a:lnTo>
                <a:close/>
                <a:moveTo>
                  <a:pt x="2737" y="4851"/>
                </a:moveTo>
                <a:lnTo>
                  <a:pt x="881" y="4851"/>
                </a:lnTo>
                <a:lnTo>
                  <a:pt x="881" y="4329"/>
                </a:lnTo>
                <a:lnTo>
                  <a:pt x="2737" y="4329"/>
                </a:lnTo>
                <a:lnTo>
                  <a:pt x="2737" y="48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扳手"/>
          <p:cNvSpPr/>
          <p:nvPr/>
        </p:nvSpPr>
        <p:spPr bwMode="auto">
          <a:xfrm>
            <a:off x="9105265" y="3630295"/>
            <a:ext cx="398780" cy="519430"/>
          </a:xfrm>
          <a:custGeom>
            <a:avLst/>
            <a:gdLst>
              <a:gd name="T0" fmla="*/ 703687 w 3045"/>
              <a:gd name="T1" fmla="*/ 439836 h 5323"/>
              <a:gd name="T2" fmla="*/ 699037 w 3045"/>
              <a:gd name="T3" fmla="*/ 471687 h 5323"/>
              <a:gd name="T4" fmla="*/ 688304 w 3045"/>
              <a:gd name="T5" fmla="*/ 501033 h 5323"/>
              <a:gd name="T6" fmla="*/ 672206 w 3045"/>
              <a:gd name="T7" fmla="*/ 527159 h 5323"/>
              <a:gd name="T8" fmla="*/ 651814 w 3045"/>
              <a:gd name="T9" fmla="*/ 549705 h 5323"/>
              <a:gd name="T10" fmla="*/ 627487 w 3045"/>
              <a:gd name="T11" fmla="*/ 568315 h 5323"/>
              <a:gd name="T12" fmla="*/ 599583 w 3045"/>
              <a:gd name="T13" fmla="*/ 581914 h 5323"/>
              <a:gd name="T14" fmla="*/ 568817 w 3045"/>
              <a:gd name="T15" fmla="*/ 589788 h 5323"/>
              <a:gd name="T16" fmla="*/ 544848 w 3045"/>
              <a:gd name="T17" fmla="*/ 591577 h 5323"/>
              <a:gd name="T18" fmla="*/ 512293 w 3045"/>
              <a:gd name="T19" fmla="*/ 588356 h 5323"/>
              <a:gd name="T20" fmla="*/ 482600 w 3045"/>
              <a:gd name="T21" fmla="*/ 578693 h 5323"/>
              <a:gd name="T22" fmla="*/ 455769 w 3045"/>
              <a:gd name="T23" fmla="*/ 564020 h 5323"/>
              <a:gd name="T24" fmla="*/ 431800 w 3045"/>
              <a:gd name="T25" fmla="*/ 544695 h 5323"/>
              <a:gd name="T26" fmla="*/ 412482 w 3045"/>
              <a:gd name="T27" fmla="*/ 520717 h 5323"/>
              <a:gd name="T28" fmla="*/ 397814 w 3045"/>
              <a:gd name="T29" fmla="*/ 493876 h 5323"/>
              <a:gd name="T30" fmla="*/ 388870 w 3045"/>
              <a:gd name="T31" fmla="*/ 464172 h 5323"/>
              <a:gd name="T32" fmla="*/ 385293 w 3045"/>
              <a:gd name="T33" fmla="*/ 431604 h 5323"/>
              <a:gd name="T34" fmla="*/ 344510 w 3045"/>
              <a:gd name="T35" fmla="*/ 14673 h 5323"/>
              <a:gd name="T36" fmla="*/ 266879 w 3045"/>
              <a:gd name="T37" fmla="*/ 52608 h 5323"/>
              <a:gd name="T38" fmla="*/ 196761 w 3045"/>
              <a:gd name="T39" fmla="*/ 101996 h 5323"/>
              <a:gd name="T40" fmla="*/ 135944 w 3045"/>
              <a:gd name="T41" fmla="*/ 161046 h 5323"/>
              <a:gd name="T42" fmla="*/ 84428 w 3045"/>
              <a:gd name="T43" fmla="*/ 229402 h 5323"/>
              <a:gd name="T44" fmla="*/ 44361 w 3045"/>
              <a:gd name="T45" fmla="*/ 305272 h 5323"/>
              <a:gd name="T46" fmla="*/ 16456 w 3045"/>
              <a:gd name="T47" fmla="*/ 387585 h 5323"/>
              <a:gd name="T48" fmla="*/ 5366 w 3045"/>
              <a:gd name="T49" fmla="*/ 442341 h 5323"/>
              <a:gd name="T50" fmla="*/ 1073 w 3045"/>
              <a:gd name="T51" fmla="*/ 487076 h 5323"/>
              <a:gd name="T52" fmla="*/ 0 w 3045"/>
              <a:gd name="T53" fmla="*/ 521432 h 5323"/>
              <a:gd name="T54" fmla="*/ 1789 w 3045"/>
              <a:gd name="T55" fmla="*/ 567599 h 5323"/>
              <a:gd name="T56" fmla="*/ 7870 w 3045"/>
              <a:gd name="T57" fmla="*/ 612692 h 5323"/>
              <a:gd name="T58" fmla="*/ 17172 w 3045"/>
              <a:gd name="T59" fmla="*/ 656711 h 5323"/>
              <a:gd name="T60" fmla="*/ 30051 w 3045"/>
              <a:gd name="T61" fmla="*/ 699299 h 5323"/>
              <a:gd name="T62" fmla="*/ 46149 w 3045"/>
              <a:gd name="T63" fmla="*/ 740098 h 5323"/>
              <a:gd name="T64" fmla="*/ 88006 w 3045"/>
              <a:gd name="T65" fmla="*/ 817042 h 5323"/>
              <a:gd name="T66" fmla="*/ 141310 w 3045"/>
              <a:gd name="T67" fmla="*/ 885397 h 5323"/>
              <a:gd name="T68" fmla="*/ 204631 w 3045"/>
              <a:gd name="T69" fmla="*/ 944448 h 5323"/>
              <a:gd name="T70" fmla="*/ 276538 w 3045"/>
              <a:gd name="T71" fmla="*/ 993119 h 5323"/>
              <a:gd name="T72" fmla="*/ 356315 w 3045"/>
              <a:gd name="T73" fmla="*/ 1029981 h 5323"/>
              <a:gd name="T74" fmla="*/ 398530 w 3045"/>
              <a:gd name="T75" fmla="*/ 1905000 h 5323"/>
              <a:gd name="T76" fmla="*/ 701541 w 3045"/>
              <a:gd name="T77" fmla="*/ 1040718 h 5323"/>
              <a:gd name="T78" fmla="*/ 773806 w 3045"/>
              <a:gd name="T79" fmla="*/ 1012803 h 5323"/>
              <a:gd name="T80" fmla="*/ 850006 w 3045"/>
              <a:gd name="T81" fmla="*/ 969857 h 5323"/>
              <a:gd name="T82" fmla="*/ 917977 w 3045"/>
              <a:gd name="T83" fmla="*/ 916175 h 5323"/>
              <a:gd name="T84" fmla="*/ 976290 w 3045"/>
              <a:gd name="T85" fmla="*/ 852114 h 5323"/>
              <a:gd name="T86" fmla="*/ 1023870 w 3045"/>
              <a:gd name="T87" fmla="*/ 779465 h 5323"/>
              <a:gd name="T88" fmla="*/ 1051775 w 3045"/>
              <a:gd name="T89" fmla="*/ 719698 h 5323"/>
              <a:gd name="T90" fmla="*/ 1066442 w 3045"/>
              <a:gd name="T91" fmla="*/ 678184 h 5323"/>
              <a:gd name="T92" fmla="*/ 1077532 w 3045"/>
              <a:gd name="T93" fmla="*/ 634881 h 5323"/>
              <a:gd name="T94" fmla="*/ 1085045 w 3045"/>
              <a:gd name="T95" fmla="*/ 590503 h 5323"/>
              <a:gd name="T96" fmla="*/ 1088980 w 3045"/>
              <a:gd name="T97" fmla="*/ 544695 h 5323"/>
              <a:gd name="T98" fmla="*/ 1089338 w 3045"/>
              <a:gd name="T99" fmla="*/ 509622 h 5323"/>
              <a:gd name="T100" fmla="*/ 1086834 w 3045"/>
              <a:gd name="T101" fmla="*/ 464529 h 5323"/>
              <a:gd name="T102" fmla="*/ 1080394 w 3045"/>
              <a:gd name="T103" fmla="*/ 420152 h 5323"/>
              <a:gd name="T104" fmla="*/ 1060718 w 3045"/>
              <a:gd name="T105" fmla="*/ 346071 h 5323"/>
              <a:gd name="T106" fmla="*/ 1026375 w 3045"/>
              <a:gd name="T107" fmla="*/ 266621 h 5323"/>
              <a:gd name="T108" fmla="*/ 980225 w 3045"/>
              <a:gd name="T109" fmla="*/ 193971 h 5323"/>
              <a:gd name="T110" fmla="*/ 924059 w 3045"/>
              <a:gd name="T111" fmla="*/ 129911 h 5323"/>
              <a:gd name="T112" fmla="*/ 858592 w 3045"/>
              <a:gd name="T113" fmla="*/ 75871 h 5323"/>
              <a:gd name="T114" fmla="*/ 784538 w 3045"/>
              <a:gd name="T115" fmla="*/ 31851 h 5323"/>
              <a:gd name="T116" fmla="*/ 704403 w 3045"/>
              <a:gd name="T117" fmla="*/ 0 h 532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045" h="5323">
                <a:moveTo>
                  <a:pt x="1969" y="0"/>
                </a:moveTo>
                <a:lnTo>
                  <a:pt x="1969" y="1206"/>
                </a:lnTo>
                <a:lnTo>
                  <a:pt x="1967" y="1229"/>
                </a:lnTo>
                <a:lnTo>
                  <a:pt x="1965" y="1253"/>
                </a:lnTo>
                <a:lnTo>
                  <a:pt x="1963" y="1275"/>
                </a:lnTo>
                <a:lnTo>
                  <a:pt x="1959" y="1297"/>
                </a:lnTo>
                <a:lnTo>
                  <a:pt x="1954" y="1318"/>
                </a:lnTo>
                <a:lnTo>
                  <a:pt x="1949" y="1339"/>
                </a:lnTo>
                <a:lnTo>
                  <a:pt x="1941" y="1360"/>
                </a:lnTo>
                <a:lnTo>
                  <a:pt x="1933" y="1380"/>
                </a:lnTo>
                <a:lnTo>
                  <a:pt x="1924" y="1400"/>
                </a:lnTo>
                <a:lnTo>
                  <a:pt x="1915" y="1420"/>
                </a:lnTo>
                <a:lnTo>
                  <a:pt x="1903" y="1438"/>
                </a:lnTo>
                <a:lnTo>
                  <a:pt x="1892" y="1455"/>
                </a:lnTo>
                <a:lnTo>
                  <a:pt x="1879" y="1473"/>
                </a:lnTo>
                <a:lnTo>
                  <a:pt x="1867" y="1490"/>
                </a:lnTo>
                <a:lnTo>
                  <a:pt x="1853" y="1507"/>
                </a:lnTo>
                <a:lnTo>
                  <a:pt x="1838" y="1522"/>
                </a:lnTo>
                <a:lnTo>
                  <a:pt x="1822" y="1536"/>
                </a:lnTo>
                <a:lnTo>
                  <a:pt x="1806" y="1551"/>
                </a:lnTo>
                <a:lnTo>
                  <a:pt x="1789" y="1564"/>
                </a:lnTo>
                <a:lnTo>
                  <a:pt x="1772" y="1576"/>
                </a:lnTo>
                <a:lnTo>
                  <a:pt x="1754" y="1588"/>
                </a:lnTo>
                <a:lnTo>
                  <a:pt x="1735" y="1598"/>
                </a:lnTo>
                <a:lnTo>
                  <a:pt x="1716" y="1609"/>
                </a:lnTo>
                <a:lnTo>
                  <a:pt x="1696" y="1617"/>
                </a:lnTo>
                <a:lnTo>
                  <a:pt x="1676" y="1626"/>
                </a:lnTo>
                <a:lnTo>
                  <a:pt x="1655" y="1632"/>
                </a:lnTo>
                <a:lnTo>
                  <a:pt x="1634" y="1638"/>
                </a:lnTo>
                <a:lnTo>
                  <a:pt x="1612" y="1644"/>
                </a:lnTo>
                <a:lnTo>
                  <a:pt x="1590" y="1648"/>
                </a:lnTo>
                <a:lnTo>
                  <a:pt x="1568" y="1650"/>
                </a:lnTo>
                <a:lnTo>
                  <a:pt x="1546" y="1652"/>
                </a:lnTo>
                <a:lnTo>
                  <a:pt x="1523" y="1653"/>
                </a:lnTo>
                <a:lnTo>
                  <a:pt x="1500" y="1652"/>
                </a:lnTo>
                <a:lnTo>
                  <a:pt x="1477" y="1650"/>
                </a:lnTo>
                <a:lnTo>
                  <a:pt x="1455" y="1648"/>
                </a:lnTo>
                <a:lnTo>
                  <a:pt x="1432" y="1644"/>
                </a:lnTo>
                <a:lnTo>
                  <a:pt x="1411" y="1638"/>
                </a:lnTo>
                <a:lnTo>
                  <a:pt x="1390" y="1632"/>
                </a:lnTo>
                <a:lnTo>
                  <a:pt x="1369" y="1626"/>
                </a:lnTo>
                <a:lnTo>
                  <a:pt x="1349" y="1617"/>
                </a:lnTo>
                <a:lnTo>
                  <a:pt x="1329" y="1609"/>
                </a:lnTo>
                <a:lnTo>
                  <a:pt x="1310" y="1598"/>
                </a:lnTo>
                <a:lnTo>
                  <a:pt x="1292" y="1588"/>
                </a:lnTo>
                <a:lnTo>
                  <a:pt x="1274" y="1576"/>
                </a:lnTo>
                <a:lnTo>
                  <a:pt x="1256" y="1564"/>
                </a:lnTo>
                <a:lnTo>
                  <a:pt x="1239" y="1551"/>
                </a:lnTo>
                <a:lnTo>
                  <a:pt x="1223" y="1536"/>
                </a:lnTo>
                <a:lnTo>
                  <a:pt x="1207" y="1522"/>
                </a:lnTo>
                <a:lnTo>
                  <a:pt x="1193" y="1507"/>
                </a:lnTo>
                <a:lnTo>
                  <a:pt x="1179" y="1490"/>
                </a:lnTo>
                <a:lnTo>
                  <a:pt x="1165" y="1473"/>
                </a:lnTo>
                <a:lnTo>
                  <a:pt x="1153" y="1455"/>
                </a:lnTo>
                <a:lnTo>
                  <a:pt x="1141" y="1438"/>
                </a:lnTo>
                <a:lnTo>
                  <a:pt x="1131" y="1420"/>
                </a:lnTo>
                <a:lnTo>
                  <a:pt x="1121" y="1400"/>
                </a:lnTo>
                <a:lnTo>
                  <a:pt x="1112" y="1380"/>
                </a:lnTo>
                <a:lnTo>
                  <a:pt x="1104" y="1360"/>
                </a:lnTo>
                <a:lnTo>
                  <a:pt x="1097" y="1339"/>
                </a:lnTo>
                <a:lnTo>
                  <a:pt x="1091" y="1318"/>
                </a:lnTo>
                <a:lnTo>
                  <a:pt x="1087" y="1297"/>
                </a:lnTo>
                <a:lnTo>
                  <a:pt x="1082" y="1275"/>
                </a:lnTo>
                <a:lnTo>
                  <a:pt x="1079" y="1253"/>
                </a:lnTo>
                <a:lnTo>
                  <a:pt x="1077" y="1229"/>
                </a:lnTo>
                <a:lnTo>
                  <a:pt x="1077" y="1206"/>
                </a:lnTo>
                <a:lnTo>
                  <a:pt x="1077" y="0"/>
                </a:lnTo>
                <a:lnTo>
                  <a:pt x="1019" y="19"/>
                </a:lnTo>
                <a:lnTo>
                  <a:pt x="963" y="41"/>
                </a:lnTo>
                <a:lnTo>
                  <a:pt x="907" y="64"/>
                </a:lnTo>
                <a:lnTo>
                  <a:pt x="852" y="89"/>
                </a:lnTo>
                <a:lnTo>
                  <a:pt x="799" y="116"/>
                </a:lnTo>
                <a:lnTo>
                  <a:pt x="746" y="147"/>
                </a:lnTo>
                <a:lnTo>
                  <a:pt x="696" y="178"/>
                </a:lnTo>
                <a:lnTo>
                  <a:pt x="646" y="212"/>
                </a:lnTo>
                <a:lnTo>
                  <a:pt x="598" y="247"/>
                </a:lnTo>
                <a:lnTo>
                  <a:pt x="550" y="285"/>
                </a:lnTo>
                <a:lnTo>
                  <a:pt x="505" y="323"/>
                </a:lnTo>
                <a:lnTo>
                  <a:pt x="462" y="363"/>
                </a:lnTo>
                <a:lnTo>
                  <a:pt x="420" y="407"/>
                </a:lnTo>
                <a:lnTo>
                  <a:pt x="380" y="450"/>
                </a:lnTo>
                <a:lnTo>
                  <a:pt x="341" y="496"/>
                </a:lnTo>
                <a:lnTo>
                  <a:pt x="305" y="542"/>
                </a:lnTo>
                <a:lnTo>
                  <a:pt x="270" y="591"/>
                </a:lnTo>
                <a:lnTo>
                  <a:pt x="236" y="641"/>
                </a:lnTo>
                <a:lnTo>
                  <a:pt x="206" y="692"/>
                </a:lnTo>
                <a:lnTo>
                  <a:pt x="176" y="745"/>
                </a:lnTo>
                <a:lnTo>
                  <a:pt x="149" y="799"/>
                </a:lnTo>
                <a:lnTo>
                  <a:pt x="124" y="853"/>
                </a:lnTo>
                <a:lnTo>
                  <a:pt x="102" y="909"/>
                </a:lnTo>
                <a:lnTo>
                  <a:pt x="81" y="967"/>
                </a:lnTo>
                <a:lnTo>
                  <a:pt x="62" y="1025"/>
                </a:lnTo>
                <a:lnTo>
                  <a:pt x="46" y="1083"/>
                </a:lnTo>
                <a:lnTo>
                  <a:pt x="32" y="1143"/>
                </a:lnTo>
                <a:lnTo>
                  <a:pt x="26" y="1174"/>
                </a:lnTo>
                <a:lnTo>
                  <a:pt x="21" y="1204"/>
                </a:lnTo>
                <a:lnTo>
                  <a:pt x="15" y="1236"/>
                </a:lnTo>
                <a:lnTo>
                  <a:pt x="11" y="1266"/>
                </a:lnTo>
                <a:lnTo>
                  <a:pt x="8" y="1298"/>
                </a:lnTo>
                <a:lnTo>
                  <a:pt x="5" y="1329"/>
                </a:lnTo>
                <a:lnTo>
                  <a:pt x="3" y="1361"/>
                </a:lnTo>
                <a:lnTo>
                  <a:pt x="1" y="1392"/>
                </a:lnTo>
                <a:lnTo>
                  <a:pt x="0" y="1424"/>
                </a:lnTo>
                <a:lnTo>
                  <a:pt x="0" y="1457"/>
                </a:lnTo>
                <a:lnTo>
                  <a:pt x="0" y="1489"/>
                </a:lnTo>
                <a:lnTo>
                  <a:pt x="1" y="1522"/>
                </a:lnTo>
                <a:lnTo>
                  <a:pt x="3" y="1553"/>
                </a:lnTo>
                <a:lnTo>
                  <a:pt x="5" y="1586"/>
                </a:lnTo>
                <a:lnTo>
                  <a:pt x="8" y="1617"/>
                </a:lnTo>
                <a:lnTo>
                  <a:pt x="12" y="1650"/>
                </a:lnTo>
                <a:lnTo>
                  <a:pt x="16" y="1681"/>
                </a:lnTo>
                <a:lnTo>
                  <a:pt x="22" y="1712"/>
                </a:lnTo>
                <a:lnTo>
                  <a:pt x="27" y="1743"/>
                </a:lnTo>
                <a:lnTo>
                  <a:pt x="33" y="1774"/>
                </a:lnTo>
                <a:lnTo>
                  <a:pt x="41" y="1804"/>
                </a:lnTo>
                <a:lnTo>
                  <a:pt x="48" y="1835"/>
                </a:lnTo>
                <a:lnTo>
                  <a:pt x="55" y="1865"/>
                </a:lnTo>
                <a:lnTo>
                  <a:pt x="65" y="1895"/>
                </a:lnTo>
                <a:lnTo>
                  <a:pt x="74" y="1924"/>
                </a:lnTo>
                <a:lnTo>
                  <a:pt x="84" y="1954"/>
                </a:lnTo>
                <a:lnTo>
                  <a:pt x="94" y="1983"/>
                </a:lnTo>
                <a:lnTo>
                  <a:pt x="106" y="2011"/>
                </a:lnTo>
                <a:lnTo>
                  <a:pt x="117" y="2040"/>
                </a:lnTo>
                <a:lnTo>
                  <a:pt x="129" y="2068"/>
                </a:lnTo>
                <a:lnTo>
                  <a:pt x="155" y="2124"/>
                </a:lnTo>
                <a:lnTo>
                  <a:pt x="184" y="2178"/>
                </a:lnTo>
                <a:lnTo>
                  <a:pt x="214" y="2231"/>
                </a:lnTo>
                <a:lnTo>
                  <a:pt x="246" y="2283"/>
                </a:lnTo>
                <a:lnTo>
                  <a:pt x="280" y="2332"/>
                </a:lnTo>
                <a:lnTo>
                  <a:pt x="316" y="2381"/>
                </a:lnTo>
                <a:lnTo>
                  <a:pt x="355" y="2428"/>
                </a:lnTo>
                <a:lnTo>
                  <a:pt x="395" y="2474"/>
                </a:lnTo>
                <a:lnTo>
                  <a:pt x="436" y="2517"/>
                </a:lnTo>
                <a:lnTo>
                  <a:pt x="480" y="2560"/>
                </a:lnTo>
                <a:lnTo>
                  <a:pt x="525" y="2600"/>
                </a:lnTo>
                <a:lnTo>
                  <a:pt x="572" y="2639"/>
                </a:lnTo>
                <a:lnTo>
                  <a:pt x="620" y="2676"/>
                </a:lnTo>
                <a:lnTo>
                  <a:pt x="669" y="2710"/>
                </a:lnTo>
                <a:lnTo>
                  <a:pt x="721" y="2744"/>
                </a:lnTo>
                <a:lnTo>
                  <a:pt x="773" y="2775"/>
                </a:lnTo>
                <a:lnTo>
                  <a:pt x="827" y="2804"/>
                </a:lnTo>
                <a:lnTo>
                  <a:pt x="883" y="2830"/>
                </a:lnTo>
                <a:lnTo>
                  <a:pt x="938" y="2855"/>
                </a:lnTo>
                <a:lnTo>
                  <a:pt x="996" y="2878"/>
                </a:lnTo>
                <a:lnTo>
                  <a:pt x="1054" y="2899"/>
                </a:lnTo>
                <a:lnTo>
                  <a:pt x="1084" y="2908"/>
                </a:lnTo>
                <a:lnTo>
                  <a:pt x="1114" y="2916"/>
                </a:lnTo>
                <a:lnTo>
                  <a:pt x="1114" y="5323"/>
                </a:lnTo>
                <a:lnTo>
                  <a:pt x="1931" y="5323"/>
                </a:lnTo>
                <a:lnTo>
                  <a:pt x="1931" y="2916"/>
                </a:lnTo>
                <a:lnTo>
                  <a:pt x="1961" y="2908"/>
                </a:lnTo>
                <a:lnTo>
                  <a:pt x="1991" y="2899"/>
                </a:lnTo>
                <a:lnTo>
                  <a:pt x="2049" y="2878"/>
                </a:lnTo>
                <a:lnTo>
                  <a:pt x="2107" y="2855"/>
                </a:lnTo>
                <a:lnTo>
                  <a:pt x="2163" y="2830"/>
                </a:lnTo>
                <a:lnTo>
                  <a:pt x="2219" y="2804"/>
                </a:lnTo>
                <a:lnTo>
                  <a:pt x="2272" y="2775"/>
                </a:lnTo>
                <a:lnTo>
                  <a:pt x="2325" y="2744"/>
                </a:lnTo>
                <a:lnTo>
                  <a:pt x="2376" y="2710"/>
                </a:lnTo>
                <a:lnTo>
                  <a:pt x="2426" y="2676"/>
                </a:lnTo>
                <a:lnTo>
                  <a:pt x="2474" y="2639"/>
                </a:lnTo>
                <a:lnTo>
                  <a:pt x="2520" y="2600"/>
                </a:lnTo>
                <a:lnTo>
                  <a:pt x="2566" y="2560"/>
                </a:lnTo>
                <a:lnTo>
                  <a:pt x="2609" y="2517"/>
                </a:lnTo>
                <a:lnTo>
                  <a:pt x="2651" y="2474"/>
                </a:lnTo>
                <a:lnTo>
                  <a:pt x="2691" y="2428"/>
                </a:lnTo>
                <a:lnTo>
                  <a:pt x="2729" y="2381"/>
                </a:lnTo>
                <a:lnTo>
                  <a:pt x="2765" y="2332"/>
                </a:lnTo>
                <a:lnTo>
                  <a:pt x="2799" y="2283"/>
                </a:lnTo>
                <a:lnTo>
                  <a:pt x="2832" y="2231"/>
                </a:lnTo>
                <a:lnTo>
                  <a:pt x="2862" y="2178"/>
                </a:lnTo>
                <a:lnTo>
                  <a:pt x="2890" y="2124"/>
                </a:lnTo>
                <a:lnTo>
                  <a:pt x="2917" y="2068"/>
                </a:lnTo>
                <a:lnTo>
                  <a:pt x="2928" y="2040"/>
                </a:lnTo>
                <a:lnTo>
                  <a:pt x="2940" y="2011"/>
                </a:lnTo>
                <a:lnTo>
                  <a:pt x="2951" y="1983"/>
                </a:lnTo>
                <a:lnTo>
                  <a:pt x="2962" y="1954"/>
                </a:lnTo>
                <a:lnTo>
                  <a:pt x="2971" y="1924"/>
                </a:lnTo>
                <a:lnTo>
                  <a:pt x="2981" y="1895"/>
                </a:lnTo>
                <a:lnTo>
                  <a:pt x="2989" y="1865"/>
                </a:lnTo>
                <a:lnTo>
                  <a:pt x="2998" y="1835"/>
                </a:lnTo>
                <a:lnTo>
                  <a:pt x="3005" y="1804"/>
                </a:lnTo>
                <a:lnTo>
                  <a:pt x="3012" y="1774"/>
                </a:lnTo>
                <a:lnTo>
                  <a:pt x="3019" y="1743"/>
                </a:lnTo>
                <a:lnTo>
                  <a:pt x="3024" y="1712"/>
                </a:lnTo>
                <a:lnTo>
                  <a:pt x="3029" y="1681"/>
                </a:lnTo>
                <a:lnTo>
                  <a:pt x="3033" y="1650"/>
                </a:lnTo>
                <a:lnTo>
                  <a:pt x="3037" y="1617"/>
                </a:lnTo>
                <a:lnTo>
                  <a:pt x="3040" y="1586"/>
                </a:lnTo>
                <a:lnTo>
                  <a:pt x="3042" y="1553"/>
                </a:lnTo>
                <a:lnTo>
                  <a:pt x="3044" y="1522"/>
                </a:lnTo>
                <a:lnTo>
                  <a:pt x="3045" y="1489"/>
                </a:lnTo>
                <a:lnTo>
                  <a:pt x="3045" y="1457"/>
                </a:lnTo>
                <a:lnTo>
                  <a:pt x="3045" y="1424"/>
                </a:lnTo>
                <a:lnTo>
                  <a:pt x="3044" y="1392"/>
                </a:lnTo>
                <a:lnTo>
                  <a:pt x="3043" y="1361"/>
                </a:lnTo>
                <a:lnTo>
                  <a:pt x="3040" y="1329"/>
                </a:lnTo>
                <a:lnTo>
                  <a:pt x="3038" y="1298"/>
                </a:lnTo>
                <a:lnTo>
                  <a:pt x="3033" y="1266"/>
                </a:lnTo>
                <a:lnTo>
                  <a:pt x="3029" y="1236"/>
                </a:lnTo>
                <a:lnTo>
                  <a:pt x="3025" y="1204"/>
                </a:lnTo>
                <a:lnTo>
                  <a:pt x="3020" y="1174"/>
                </a:lnTo>
                <a:lnTo>
                  <a:pt x="3013" y="1143"/>
                </a:lnTo>
                <a:lnTo>
                  <a:pt x="3000" y="1083"/>
                </a:lnTo>
                <a:lnTo>
                  <a:pt x="2983" y="1025"/>
                </a:lnTo>
                <a:lnTo>
                  <a:pt x="2965" y="967"/>
                </a:lnTo>
                <a:lnTo>
                  <a:pt x="2944" y="909"/>
                </a:lnTo>
                <a:lnTo>
                  <a:pt x="2921" y="853"/>
                </a:lnTo>
                <a:lnTo>
                  <a:pt x="2896" y="799"/>
                </a:lnTo>
                <a:lnTo>
                  <a:pt x="2869" y="745"/>
                </a:lnTo>
                <a:lnTo>
                  <a:pt x="2840" y="692"/>
                </a:lnTo>
                <a:lnTo>
                  <a:pt x="2808" y="641"/>
                </a:lnTo>
                <a:lnTo>
                  <a:pt x="2776" y="591"/>
                </a:lnTo>
                <a:lnTo>
                  <a:pt x="2740" y="542"/>
                </a:lnTo>
                <a:lnTo>
                  <a:pt x="2703" y="496"/>
                </a:lnTo>
                <a:lnTo>
                  <a:pt x="2665" y="450"/>
                </a:lnTo>
                <a:lnTo>
                  <a:pt x="2624" y="407"/>
                </a:lnTo>
                <a:lnTo>
                  <a:pt x="2583" y="363"/>
                </a:lnTo>
                <a:lnTo>
                  <a:pt x="2539" y="323"/>
                </a:lnTo>
                <a:lnTo>
                  <a:pt x="2494" y="285"/>
                </a:lnTo>
                <a:lnTo>
                  <a:pt x="2448" y="247"/>
                </a:lnTo>
                <a:lnTo>
                  <a:pt x="2400" y="212"/>
                </a:lnTo>
                <a:lnTo>
                  <a:pt x="2350" y="178"/>
                </a:lnTo>
                <a:lnTo>
                  <a:pt x="2299" y="147"/>
                </a:lnTo>
                <a:lnTo>
                  <a:pt x="2247" y="116"/>
                </a:lnTo>
                <a:lnTo>
                  <a:pt x="2193" y="89"/>
                </a:lnTo>
                <a:lnTo>
                  <a:pt x="2139" y="64"/>
                </a:lnTo>
                <a:lnTo>
                  <a:pt x="2083" y="41"/>
                </a:lnTo>
                <a:lnTo>
                  <a:pt x="2026" y="19"/>
                </a:lnTo>
                <a:lnTo>
                  <a:pt x="196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电视机"/>
          <p:cNvSpPr/>
          <p:nvPr/>
        </p:nvSpPr>
        <p:spPr bwMode="auto">
          <a:xfrm>
            <a:off x="10109835" y="3594100"/>
            <a:ext cx="640715" cy="640715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6" name="购物车"/>
          <p:cNvSpPr/>
          <p:nvPr/>
        </p:nvSpPr>
        <p:spPr>
          <a:xfrm>
            <a:off x="11160760" y="3702050"/>
            <a:ext cx="636905" cy="488950"/>
          </a:xfrm>
          <a:custGeom>
            <a:avLst/>
            <a:gdLst/>
            <a:ahLst/>
            <a:cxnLst/>
            <a:rect l="l" t="t" r="r" b="b"/>
            <a:pathLst>
              <a:path w="2017634" h="1640262">
                <a:moveTo>
                  <a:pt x="1178908" y="1348054"/>
                </a:moveTo>
                <a:cubicBezTo>
                  <a:pt x="1259599" y="1348054"/>
                  <a:pt x="1325012" y="1413467"/>
                  <a:pt x="1325012" y="1494158"/>
                </a:cubicBezTo>
                <a:cubicBezTo>
                  <a:pt x="1325012" y="1574849"/>
                  <a:pt x="1259599" y="1640262"/>
                  <a:pt x="1178908" y="1640262"/>
                </a:cubicBezTo>
                <a:cubicBezTo>
                  <a:pt x="1098217" y="1640262"/>
                  <a:pt x="1032804" y="1574849"/>
                  <a:pt x="1032804" y="1494158"/>
                </a:cubicBezTo>
                <a:cubicBezTo>
                  <a:pt x="1032804" y="1413467"/>
                  <a:pt x="1098217" y="1348054"/>
                  <a:pt x="1178908" y="1348054"/>
                </a:cubicBezTo>
                <a:close/>
                <a:moveTo>
                  <a:pt x="570842" y="1348054"/>
                </a:moveTo>
                <a:cubicBezTo>
                  <a:pt x="651533" y="1348054"/>
                  <a:pt x="716946" y="1413467"/>
                  <a:pt x="716946" y="1494158"/>
                </a:cubicBezTo>
                <a:cubicBezTo>
                  <a:pt x="716946" y="1574849"/>
                  <a:pt x="651533" y="1640262"/>
                  <a:pt x="570842" y="1640262"/>
                </a:cubicBezTo>
                <a:cubicBezTo>
                  <a:pt x="490151" y="1640262"/>
                  <a:pt x="424738" y="1574849"/>
                  <a:pt x="424738" y="1494158"/>
                </a:cubicBezTo>
                <a:cubicBezTo>
                  <a:pt x="424738" y="1413467"/>
                  <a:pt x="490151" y="1348054"/>
                  <a:pt x="570842" y="1348054"/>
                </a:cubicBezTo>
                <a:close/>
                <a:moveTo>
                  <a:pt x="1149312" y="999708"/>
                </a:moveTo>
                <a:lnTo>
                  <a:pt x="1149312" y="1250720"/>
                </a:lnTo>
                <a:lnTo>
                  <a:pt x="1418800" y="1250720"/>
                </a:lnTo>
                <a:lnTo>
                  <a:pt x="1481553" y="999708"/>
                </a:lnTo>
                <a:close/>
                <a:moveTo>
                  <a:pt x="649034" y="999708"/>
                </a:moveTo>
                <a:lnTo>
                  <a:pt x="649034" y="1250720"/>
                </a:lnTo>
                <a:lnTo>
                  <a:pt x="1084512" y="1250720"/>
                </a:lnTo>
                <a:lnTo>
                  <a:pt x="1084512" y="999708"/>
                </a:lnTo>
                <a:close/>
                <a:moveTo>
                  <a:pt x="248677" y="999708"/>
                </a:moveTo>
                <a:lnTo>
                  <a:pt x="311430" y="1250720"/>
                </a:lnTo>
                <a:lnTo>
                  <a:pt x="584234" y="1250720"/>
                </a:lnTo>
                <a:lnTo>
                  <a:pt x="584234" y="999708"/>
                </a:lnTo>
                <a:close/>
                <a:moveTo>
                  <a:pt x="1149312" y="685271"/>
                </a:moveTo>
                <a:lnTo>
                  <a:pt x="1149312" y="934908"/>
                </a:lnTo>
                <a:lnTo>
                  <a:pt x="1497753" y="934908"/>
                </a:lnTo>
                <a:lnTo>
                  <a:pt x="1560162" y="685271"/>
                </a:lnTo>
                <a:close/>
                <a:moveTo>
                  <a:pt x="649034" y="685271"/>
                </a:moveTo>
                <a:lnTo>
                  <a:pt x="649034" y="934908"/>
                </a:lnTo>
                <a:lnTo>
                  <a:pt x="1084512" y="934908"/>
                </a:lnTo>
                <a:lnTo>
                  <a:pt x="1084512" y="685271"/>
                </a:lnTo>
                <a:close/>
                <a:moveTo>
                  <a:pt x="170068" y="685271"/>
                </a:moveTo>
                <a:lnTo>
                  <a:pt x="232477" y="934908"/>
                </a:lnTo>
                <a:lnTo>
                  <a:pt x="584234" y="934908"/>
                </a:lnTo>
                <a:lnTo>
                  <a:pt x="584234" y="685271"/>
                </a:lnTo>
                <a:close/>
                <a:moveTo>
                  <a:pt x="1149312" y="369459"/>
                </a:moveTo>
                <a:lnTo>
                  <a:pt x="1149312" y="620471"/>
                </a:lnTo>
                <a:lnTo>
                  <a:pt x="1576362" y="620471"/>
                </a:lnTo>
                <a:lnTo>
                  <a:pt x="1578463" y="612068"/>
                </a:lnTo>
                <a:lnTo>
                  <a:pt x="1576909" y="612068"/>
                </a:lnTo>
                <a:lnTo>
                  <a:pt x="1637562" y="369459"/>
                </a:lnTo>
                <a:close/>
                <a:moveTo>
                  <a:pt x="649034" y="369459"/>
                </a:moveTo>
                <a:lnTo>
                  <a:pt x="649034" y="620471"/>
                </a:lnTo>
                <a:lnTo>
                  <a:pt x="1084512" y="620471"/>
                </a:lnTo>
                <a:lnTo>
                  <a:pt x="1084512" y="369459"/>
                </a:lnTo>
                <a:close/>
                <a:moveTo>
                  <a:pt x="91115" y="369459"/>
                </a:moveTo>
                <a:lnTo>
                  <a:pt x="154875" y="624499"/>
                </a:lnTo>
                <a:lnTo>
                  <a:pt x="154875" y="620471"/>
                </a:lnTo>
                <a:lnTo>
                  <a:pt x="584234" y="620471"/>
                </a:lnTo>
                <a:lnTo>
                  <a:pt x="584234" y="369459"/>
                </a:lnTo>
                <a:close/>
                <a:moveTo>
                  <a:pt x="1729602" y="0"/>
                </a:moveTo>
                <a:lnTo>
                  <a:pt x="1729926" y="0"/>
                </a:lnTo>
                <a:lnTo>
                  <a:pt x="1805186" y="0"/>
                </a:lnTo>
                <a:lnTo>
                  <a:pt x="2017634" y="0"/>
                </a:lnTo>
                <a:lnTo>
                  <a:pt x="2017634" y="64800"/>
                </a:lnTo>
                <a:lnTo>
                  <a:pt x="1788986" y="64800"/>
                </a:lnTo>
                <a:lnTo>
                  <a:pt x="1728678" y="306034"/>
                </a:lnTo>
                <a:lnTo>
                  <a:pt x="1730231" y="306034"/>
                </a:lnTo>
                <a:lnTo>
                  <a:pt x="1478203" y="1314146"/>
                </a:lnTo>
                <a:lnTo>
                  <a:pt x="252028" y="1314146"/>
                </a:lnTo>
                <a:lnTo>
                  <a:pt x="0" y="306034"/>
                </a:lnTo>
                <a:lnTo>
                  <a:pt x="1653418" y="306034"/>
                </a:lnTo>
                <a:lnTo>
                  <a:pt x="1729602" y="129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显示器"/>
          <p:cNvSpPr/>
          <p:nvPr/>
        </p:nvSpPr>
        <p:spPr bwMode="auto">
          <a:xfrm>
            <a:off x="596900" y="4821555"/>
            <a:ext cx="520065" cy="520065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1" name="蓝牙"/>
          <p:cNvSpPr/>
          <p:nvPr/>
        </p:nvSpPr>
        <p:spPr bwMode="auto">
          <a:xfrm>
            <a:off x="1868170" y="4821555"/>
            <a:ext cx="520065" cy="520065"/>
          </a:xfrm>
          <a:custGeom>
            <a:avLst/>
            <a:gdLst>
              <a:gd name="T0" fmla="*/ 1003326 w 2665"/>
              <a:gd name="T1" fmla="*/ 573986 h 5058"/>
              <a:gd name="T2" fmla="*/ 429943 w 2665"/>
              <a:gd name="T3" fmla="*/ 0 h 5058"/>
              <a:gd name="T4" fmla="*/ 429943 w 2665"/>
              <a:gd name="T5" fmla="*/ 756652 h 5058"/>
              <a:gd name="T6" fmla="*/ 114827 w 2665"/>
              <a:gd name="T7" fmla="*/ 440658 h 5058"/>
              <a:gd name="T8" fmla="*/ 0 w 2665"/>
              <a:gd name="T9" fmla="*/ 555531 h 5058"/>
              <a:gd name="T10" fmla="*/ 395683 w 2665"/>
              <a:gd name="T11" fmla="*/ 952500 h 5058"/>
              <a:gd name="T12" fmla="*/ 0 w 2665"/>
              <a:gd name="T13" fmla="*/ 1349469 h 5058"/>
              <a:gd name="T14" fmla="*/ 114827 w 2665"/>
              <a:gd name="T15" fmla="*/ 1464342 h 5058"/>
              <a:gd name="T16" fmla="*/ 429943 w 2665"/>
              <a:gd name="T17" fmla="*/ 1149101 h 5058"/>
              <a:gd name="T18" fmla="*/ 429943 w 2665"/>
              <a:gd name="T19" fmla="*/ 1905000 h 5058"/>
              <a:gd name="T20" fmla="*/ 1003326 w 2665"/>
              <a:gd name="T21" fmla="*/ 1331767 h 5058"/>
              <a:gd name="T22" fmla="*/ 624961 w 2665"/>
              <a:gd name="T23" fmla="*/ 952500 h 5058"/>
              <a:gd name="T24" fmla="*/ 1003326 w 2665"/>
              <a:gd name="T25" fmla="*/ 573986 h 5058"/>
              <a:gd name="T26" fmla="*/ 774425 w 2665"/>
              <a:gd name="T27" fmla="*/ 574739 h 5058"/>
              <a:gd name="T28" fmla="*/ 591454 w 2665"/>
              <a:gd name="T29" fmla="*/ 757782 h 5058"/>
              <a:gd name="T30" fmla="*/ 591078 w 2665"/>
              <a:gd name="T31" fmla="*/ 391320 h 5058"/>
              <a:gd name="T32" fmla="*/ 774425 w 2665"/>
              <a:gd name="T33" fmla="*/ 574739 h 5058"/>
              <a:gd name="T34" fmla="*/ 774425 w 2665"/>
              <a:gd name="T35" fmla="*/ 1330261 h 5058"/>
              <a:gd name="T36" fmla="*/ 591078 w 2665"/>
              <a:gd name="T37" fmla="*/ 1513304 h 5058"/>
              <a:gd name="T38" fmla="*/ 591454 w 2665"/>
              <a:gd name="T39" fmla="*/ 1147218 h 5058"/>
              <a:gd name="T40" fmla="*/ 774425 w 2665"/>
              <a:gd name="T41" fmla="*/ 1330261 h 505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65" h="5058">
                <a:moveTo>
                  <a:pt x="2665" y="1524"/>
                </a:moveTo>
                <a:lnTo>
                  <a:pt x="1142" y="0"/>
                </a:lnTo>
                <a:lnTo>
                  <a:pt x="1142" y="2009"/>
                </a:lnTo>
                <a:lnTo>
                  <a:pt x="305" y="1170"/>
                </a:lnTo>
                <a:lnTo>
                  <a:pt x="0" y="1475"/>
                </a:lnTo>
                <a:lnTo>
                  <a:pt x="1051" y="2529"/>
                </a:lnTo>
                <a:lnTo>
                  <a:pt x="0" y="3583"/>
                </a:lnTo>
                <a:lnTo>
                  <a:pt x="305" y="3888"/>
                </a:lnTo>
                <a:lnTo>
                  <a:pt x="1142" y="3051"/>
                </a:lnTo>
                <a:lnTo>
                  <a:pt x="1142" y="5058"/>
                </a:lnTo>
                <a:lnTo>
                  <a:pt x="2665" y="3536"/>
                </a:lnTo>
                <a:lnTo>
                  <a:pt x="1660" y="2529"/>
                </a:lnTo>
                <a:lnTo>
                  <a:pt x="2665" y="1524"/>
                </a:lnTo>
                <a:close/>
                <a:moveTo>
                  <a:pt x="2057" y="1526"/>
                </a:moveTo>
                <a:lnTo>
                  <a:pt x="1571" y="2012"/>
                </a:lnTo>
                <a:lnTo>
                  <a:pt x="1570" y="1039"/>
                </a:lnTo>
                <a:lnTo>
                  <a:pt x="2057" y="1526"/>
                </a:lnTo>
                <a:close/>
                <a:moveTo>
                  <a:pt x="2057" y="3532"/>
                </a:moveTo>
                <a:lnTo>
                  <a:pt x="1570" y="4018"/>
                </a:lnTo>
                <a:lnTo>
                  <a:pt x="1571" y="3046"/>
                </a:lnTo>
                <a:lnTo>
                  <a:pt x="2057" y="353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手机"/>
          <p:cNvSpPr/>
          <p:nvPr/>
        </p:nvSpPr>
        <p:spPr bwMode="auto">
          <a:xfrm>
            <a:off x="3139440" y="4821555"/>
            <a:ext cx="255270" cy="52006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话筒"/>
          <p:cNvSpPr/>
          <p:nvPr/>
        </p:nvSpPr>
        <p:spPr>
          <a:xfrm>
            <a:off x="4145915" y="4821555"/>
            <a:ext cx="298450" cy="520065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手机"/>
          <p:cNvSpPr/>
          <p:nvPr/>
        </p:nvSpPr>
        <p:spPr bwMode="auto">
          <a:xfrm>
            <a:off x="5195570" y="4821555"/>
            <a:ext cx="286385" cy="520065"/>
          </a:xfrm>
          <a:custGeom>
            <a:avLst/>
            <a:gdLst>
              <a:gd name="T0" fmla="*/ 750267 w 3056"/>
              <a:gd name="T1" fmla="*/ 27771 h 5968"/>
              <a:gd name="T2" fmla="*/ 691573 w 3056"/>
              <a:gd name="T3" fmla="*/ 0 h 5968"/>
              <a:gd name="T4" fmla="*/ 628413 w 3056"/>
              <a:gd name="T5" fmla="*/ 33835 h 5968"/>
              <a:gd name="T6" fmla="*/ 268272 w 3056"/>
              <a:gd name="T7" fmla="*/ 220250 h 5968"/>
              <a:gd name="T8" fmla="*/ 135890 w 3056"/>
              <a:gd name="T9" fmla="*/ 260788 h 5968"/>
              <a:gd name="T10" fmla="*/ 40831 w 3056"/>
              <a:gd name="T11" fmla="*/ 356230 h 5968"/>
              <a:gd name="T12" fmla="*/ 319 w 3056"/>
              <a:gd name="T13" fmla="*/ 488380 h 5968"/>
              <a:gd name="T14" fmla="*/ 16907 w 3056"/>
              <a:gd name="T15" fmla="*/ 1719224 h 5968"/>
              <a:gd name="T16" fmla="*/ 92507 w 3056"/>
              <a:gd name="T17" fmla="*/ 1831264 h 5968"/>
              <a:gd name="T18" fmla="*/ 212129 w 3056"/>
              <a:gd name="T19" fmla="*/ 1896062 h 5968"/>
              <a:gd name="T20" fmla="*/ 734637 w 3056"/>
              <a:gd name="T21" fmla="*/ 1901808 h 5968"/>
              <a:gd name="T22" fmla="*/ 860957 w 3056"/>
              <a:gd name="T23" fmla="*/ 1848820 h 5968"/>
              <a:gd name="T24" fmla="*/ 946447 w 3056"/>
              <a:gd name="T25" fmla="*/ 1744760 h 5968"/>
              <a:gd name="T26" fmla="*/ 974837 w 3056"/>
              <a:gd name="T27" fmla="*/ 502744 h 5968"/>
              <a:gd name="T28" fmla="*/ 954741 w 3056"/>
              <a:gd name="T29" fmla="*/ 399641 h 5968"/>
              <a:gd name="T30" fmla="*/ 893494 w 3056"/>
              <a:gd name="T31" fmla="*/ 305796 h 5968"/>
              <a:gd name="T32" fmla="*/ 800668 w 3056"/>
              <a:gd name="T33" fmla="*/ 242594 h 5968"/>
              <a:gd name="T34" fmla="*/ 193628 w 3056"/>
              <a:gd name="T35" fmla="*/ 517427 h 5968"/>
              <a:gd name="T36" fmla="*/ 217552 w 3056"/>
              <a:gd name="T37" fmla="*/ 468270 h 5968"/>
              <a:gd name="T38" fmla="*/ 260935 w 3056"/>
              <a:gd name="T39" fmla="*/ 435711 h 5968"/>
              <a:gd name="T40" fmla="*/ 669562 w 3056"/>
              <a:gd name="T41" fmla="*/ 426774 h 5968"/>
              <a:gd name="T42" fmla="*/ 723472 w 3056"/>
              <a:gd name="T43" fmla="*/ 440819 h 5968"/>
              <a:gd name="T44" fmla="*/ 763665 w 3056"/>
              <a:gd name="T45" fmla="*/ 476888 h 5968"/>
              <a:gd name="T46" fmla="*/ 782485 w 3056"/>
              <a:gd name="T47" fmla="*/ 528918 h 5968"/>
              <a:gd name="T48" fmla="*/ 777700 w 3056"/>
              <a:gd name="T49" fmla="*/ 896320 h 5968"/>
              <a:gd name="T50" fmla="*/ 749629 w 3056"/>
              <a:gd name="T51" fmla="*/ 942924 h 5968"/>
              <a:gd name="T52" fmla="*/ 703376 w 3056"/>
              <a:gd name="T53" fmla="*/ 971014 h 5968"/>
              <a:gd name="T54" fmla="*/ 293153 w 3056"/>
              <a:gd name="T55" fmla="*/ 975483 h 5968"/>
              <a:gd name="T56" fmla="*/ 241795 w 3056"/>
              <a:gd name="T57" fmla="*/ 956650 h 5968"/>
              <a:gd name="T58" fmla="*/ 205111 w 3056"/>
              <a:gd name="T59" fmla="*/ 916749 h 5968"/>
              <a:gd name="T60" fmla="*/ 191395 w 3056"/>
              <a:gd name="T61" fmla="*/ 862485 h 5968"/>
              <a:gd name="T62" fmla="*/ 227122 w 3056"/>
              <a:gd name="T63" fmla="*/ 1163493 h 5968"/>
              <a:gd name="T64" fmla="*/ 390445 w 3056"/>
              <a:gd name="T65" fmla="*/ 1148490 h 5968"/>
              <a:gd name="T66" fmla="*/ 422025 w 3056"/>
              <a:gd name="T67" fmla="*/ 1163493 h 5968"/>
              <a:gd name="T68" fmla="*/ 431595 w 3056"/>
              <a:gd name="T69" fmla="*/ 1310007 h 5968"/>
              <a:gd name="T70" fmla="*/ 409904 w 3056"/>
              <a:gd name="T71" fmla="*/ 1341927 h 5968"/>
              <a:gd name="T72" fmla="*/ 246580 w 3056"/>
              <a:gd name="T73" fmla="*/ 1344800 h 5968"/>
              <a:gd name="T74" fmla="*/ 219785 w 3056"/>
              <a:gd name="T75" fmla="*/ 1317987 h 5968"/>
              <a:gd name="T76" fmla="*/ 538776 w 3056"/>
              <a:gd name="T77" fmla="*/ 1173388 h 5968"/>
              <a:gd name="T78" fmla="*/ 568123 w 3056"/>
              <a:gd name="T79" fmla="*/ 1149129 h 5968"/>
              <a:gd name="T80" fmla="*/ 730809 w 3056"/>
              <a:gd name="T81" fmla="*/ 1155513 h 5968"/>
              <a:gd name="T82" fmla="*/ 748991 w 3056"/>
              <a:gd name="T83" fmla="*/ 1189667 h 5968"/>
              <a:gd name="T84" fmla="*/ 737189 w 3056"/>
              <a:gd name="T85" fmla="*/ 1334904 h 5968"/>
              <a:gd name="T86" fmla="*/ 576736 w 3056"/>
              <a:gd name="T87" fmla="*/ 1346715 h 5968"/>
              <a:gd name="T88" fmla="*/ 542923 w 3056"/>
              <a:gd name="T89" fmla="*/ 1328840 h 5968"/>
              <a:gd name="T90" fmla="*/ 218190 w 3056"/>
              <a:gd name="T91" fmla="*/ 1483653 h 5968"/>
              <a:gd name="T92" fmla="*/ 239243 w 3056"/>
              <a:gd name="T93" fmla="*/ 1451733 h 5968"/>
              <a:gd name="T94" fmla="*/ 402567 w 3056"/>
              <a:gd name="T95" fmla="*/ 1448860 h 5968"/>
              <a:gd name="T96" fmla="*/ 429681 w 3056"/>
              <a:gd name="T97" fmla="*/ 1475992 h 5968"/>
              <a:gd name="T98" fmla="*/ 426491 w 3056"/>
              <a:gd name="T99" fmla="*/ 1624102 h 5968"/>
              <a:gd name="T100" fmla="*/ 394592 w 3056"/>
              <a:gd name="T101" fmla="*/ 1645169 h 5968"/>
              <a:gd name="T102" fmla="*/ 232864 w 3056"/>
              <a:gd name="T103" fmla="*/ 1635912 h 5968"/>
              <a:gd name="T104" fmla="*/ 217871 w 3056"/>
              <a:gd name="T105" fmla="*/ 1488122 h 5968"/>
              <a:gd name="T106" fmla="*/ 547708 w 3056"/>
              <a:gd name="T107" fmla="*/ 1459393 h 5968"/>
              <a:gd name="T108" fmla="*/ 708160 w 3056"/>
              <a:gd name="T109" fmla="*/ 1447264 h 5968"/>
              <a:gd name="T110" fmla="*/ 742292 w 3056"/>
              <a:gd name="T111" fmla="*/ 1465139 h 5968"/>
              <a:gd name="T112" fmla="*/ 748353 w 3056"/>
              <a:gd name="T113" fmla="*/ 1612611 h 5968"/>
              <a:gd name="T114" fmla="*/ 724110 w 3056"/>
              <a:gd name="T115" fmla="*/ 1641977 h 5968"/>
              <a:gd name="T116" fmla="*/ 560467 w 3056"/>
              <a:gd name="T117" fmla="*/ 1641977 h 5968"/>
              <a:gd name="T118" fmla="*/ 536543 w 3056"/>
              <a:gd name="T119" fmla="*/ 1612611 h 596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056" h="5968">
                <a:moveTo>
                  <a:pt x="2407" y="725"/>
                </a:moveTo>
                <a:lnTo>
                  <a:pt x="2407" y="239"/>
                </a:lnTo>
                <a:lnTo>
                  <a:pt x="2406" y="215"/>
                </a:lnTo>
                <a:lnTo>
                  <a:pt x="2403" y="191"/>
                </a:lnTo>
                <a:lnTo>
                  <a:pt x="2396" y="168"/>
                </a:lnTo>
                <a:lnTo>
                  <a:pt x="2388" y="147"/>
                </a:lnTo>
                <a:lnTo>
                  <a:pt x="2379" y="126"/>
                </a:lnTo>
                <a:lnTo>
                  <a:pt x="2366" y="106"/>
                </a:lnTo>
                <a:lnTo>
                  <a:pt x="2352" y="87"/>
                </a:lnTo>
                <a:lnTo>
                  <a:pt x="2338" y="70"/>
                </a:lnTo>
                <a:lnTo>
                  <a:pt x="2320" y="54"/>
                </a:lnTo>
                <a:lnTo>
                  <a:pt x="2302" y="40"/>
                </a:lnTo>
                <a:lnTo>
                  <a:pt x="2282" y="29"/>
                </a:lnTo>
                <a:lnTo>
                  <a:pt x="2261" y="18"/>
                </a:lnTo>
                <a:lnTo>
                  <a:pt x="2239" y="11"/>
                </a:lnTo>
                <a:lnTo>
                  <a:pt x="2217" y="5"/>
                </a:lnTo>
                <a:lnTo>
                  <a:pt x="2192" y="2"/>
                </a:lnTo>
                <a:lnTo>
                  <a:pt x="2168" y="0"/>
                </a:lnTo>
                <a:lnTo>
                  <a:pt x="2144" y="2"/>
                </a:lnTo>
                <a:lnTo>
                  <a:pt x="2120" y="5"/>
                </a:lnTo>
                <a:lnTo>
                  <a:pt x="2097" y="11"/>
                </a:lnTo>
                <a:lnTo>
                  <a:pt x="2075" y="18"/>
                </a:lnTo>
                <a:lnTo>
                  <a:pt x="2054" y="29"/>
                </a:lnTo>
                <a:lnTo>
                  <a:pt x="2035" y="40"/>
                </a:lnTo>
                <a:lnTo>
                  <a:pt x="2016" y="54"/>
                </a:lnTo>
                <a:lnTo>
                  <a:pt x="1999" y="70"/>
                </a:lnTo>
                <a:lnTo>
                  <a:pt x="1983" y="87"/>
                </a:lnTo>
                <a:lnTo>
                  <a:pt x="1970" y="106"/>
                </a:lnTo>
                <a:lnTo>
                  <a:pt x="1958" y="126"/>
                </a:lnTo>
                <a:lnTo>
                  <a:pt x="1948" y="147"/>
                </a:lnTo>
                <a:lnTo>
                  <a:pt x="1940" y="168"/>
                </a:lnTo>
                <a:lnTo>
                  <a:pt x="1934" y="191"/>
                </a:lnTo>
                <a:lnTo>
                  <a:pt x="1931" y="215"/>
                </a:lnTo>
                <a:lnTo>
                  <a:pt x="1930" y="239"/>
                </a:lnTo>
                <a:lnTo>
                  <a:pt x="1930" y="689"/>
                </a:lnTo>
                <a:lnTo>
                  <a:pt x="887" y="689"/>
                </a:lnTo>
                <a:lnTo>
                  <a:pt x="841" y="690"/>
                </a:lnTo>
                <a:lnTo>
                  <a:pt x="795" y="693"/>
                </a:lnTo>
                <a:lnTo>
                  <a:pt x="751" y="700"/>
                </a:lnTo>
                <a:lnTo>
                  <a:pt x="708" y="707"/>
                </a:lnTo>
                <a:lnTo>
                  <a:pt x="665" y="716"/>
                </a:lnTo>
                <a:lnTo>
                  <a:pt x="623" y="729"/>
                </a:lnTo>
                <a:lnTo>
                  <a:pt x="582" y="743"/>
                </a:lnTo>
                <a:lnTo>
                  <a:pt x="541" y="758"/>
                </a:lnTo>
                <a:lnTo>
                  <a:pt x="502" y="776"/>
                </a:lnTo>
                <a:lnTo>
                  <a:pt x="464" y="796"/>
                </a:lnTo>
                <a:lnTo>
                  <a:pt x="426" y="817"/>
                </a:lnTo>
                <a:lnTo>
                  <a:pt x="391" y="840"/>
                </a:lnTo>
                <a:lnTo>
                  <a:pt x="356" y="866"/>
                </a:lnTo>
                <a:lnTo>
                  <a:pt x="322" y="892"/>
                </a:lnTo>
                <a:lnTo>
                  <a:pt x="290" y="919"/>
                </a:lnTo>
                <a:lnTo>
                  <a:pt x="259" y="949"/>
                </a:lnTo>
                <a:lnTo>
                  <a:pt x="230" y="979"/>
                </a:lnTo>
                <a:lnTo>
                  <a:pt x="203" y="1012"/>
                </a:lnTo>
                <a:lnTo>
                  <a:pt x="176" y="1045"/>
                </a:lnTo>
                <a:lnTo>
                  <a:pt x="151" y="1080"/>
                </a:lnTo>
                <a:lnTo>
                  <a:pt x="128" y="1116"/>
                </a:lnTo>
                <a:lnTo>
                  <a:pt x="107" y="1153"/>
                </a:lnTo>
                <a:lnTo>
                  <a:pt x="87" y="1191"/>
                </a:lnTo>
                <a:lnTo>
                  <a:pt x="69" y="1230"/>
                </a:lnTo>
                <a:lnTo>
                  <a:pt x="53" y="1270"/>
                </a:lnTo>
                <a:lnTo>
                  <a:pt x="40" y="1312"/>
                </a:lnTo>
                <a:lnTo>
                  <a:pt x="27" y="1354"/>
                </a:lnTo>
                <a:lnTo>
                  <a:pt x="18" y="1396"/>
                </a:lnTo>
                <a:lnTo>
                  <a:pt x="9" y="1440"/>
                </a:lnTo>
                <a:lnTo>
                  <a:pt x="4" y="1485"/>
                </a:lnTo>
                <a:lnTo>
                  <a:pt x="1" y="1530"/>
                </a:lnTo>
                <a:lnTo>
                  <a:pt x="0" y="1575"/>
                </a:lnTo>
                <a:lnTo>
                  <a:pt x="0" y="5081"/>
                </a:lnTo>
                <a:lnTo>
                  <a:pt x="1" y="5128"/>
                </a:lnTo>
                <a:lnTo>
                  <a:pt x="4" y="5172"/>
                </a:lnTo>
                <a:lnTo>
                  <a:pt x="9" y="5217"/>
                </a:lnTo>
                <a:lnTo>
                  <a:pt x="18" y="5260"/>
                </a:lnTo>
                <a:lnTo>
                  <a:pt x="27" y="5303"/>
                </a:lnTo>
                <a:lnTo>
                  <a:pt x="40" y="5345"/>
                </a:lnTo>
                <a:lnTo>
                  <a:pt x="53" y="5386"/>
                </a:lnTo>
                <a:lnTo>
                  <a:pt x="69" y="5426"/>
                </a:lnTo>
                <a:lnTo>
                  <a:pt x="87" y="5466"/>
                </a:lnTo>
                <a:lnTo>
                  <a:pt x="107" y="5504"/>
                </a:lnTo>
                <a:lnTo>
                  <a:pt x="128" y="5541"/>
                </a:lnTo>
                <a:lnTo>
                  <a:pt x="151" y="5577"/>
                </a:lnTo>
                <a:lnTo>
                  <a:pt x="176" y="5612"/>
                </a:lnTo>
                <a:lnTo>
                  <a:pt x="203" y="5646"/>
                </a:lnTo>
                <a:lnTo>
                  <a:pt x="230" y="5677"/>
                </a:lnTo>
                <a:lnTo>
                  <a:pt x="259" y="5709"/>
                </a:lnTo>
                <a:lnTo>
                  <a:pt x="290" y="5737"/>
                </a:lnTo>
                <a:lnTo>
                  <a:pt x="322" y="5766"/>
                </a:lnTo>
                <a:lnTo>
                  <a:pt x="356" y="5792"/>
                </a:lnTo>
                <a:lnTo>
                  <a:pt x="391" y="5817"/>
                </a:lnTo>
                <a:lnTo>
                  <a:pt x="426" y="5840"/>
                </a:lnTo>
                <a:lnTo>
                  <a:pt x="464" y="5861"/>
                </a:lnTo>
                <a:lnTo>
                  <a:pt x="502" y="5880"/>
                </a:lnTo>
                <a:lnTo>
                  <a:pt x="541" y="5898"/>
                </a:lnTo>
                <a:lnTo>
                  <a:pt x="582" y="5914"/>
                </a:lnTo>
                <a:lnTo>
                  <a:pt x="623" y="5928"/>
                </a:lnTo>
                <a:lnTo>
                  <a:pt x="665" y="5940"/>
                </a:lnTo>
                <a:lnTo>
                  <a:pt x="708" y="5951"/>
                </a:lnTo>
                <a:lnTo>
                  <a:pt x="751" y="5958"/>
                </a:lnTo>
                <a:lnTo>
                  <a:pt x="795" y="5963"/>
                </a:lnTo>
                <a:lnTo>
                  <a:pt x="841" y="5967"/>
                </a:lnTo>
                <a:lnTo>
                  <a:pt x="887" y="5968"/>
                </a:lnTo>
                <a:lnTo>
                  <a:pt x="2168" y="5968"/>
                </a:lnTo>
                <a:lnTo>
                  <a:pt x="2214" y="5967"/>
                </a:lnTo>
                <a:lnTo>
                  <a:pt x="2259" y="5963"/>
                </a:lnTo>
                <a:lnTo>
                  <a:pt x="2303" y="5958"/>
                </a:lnTo>
                <a:lnTo>
                  <a:pt x="2347" y="5951"/>
                </a:lnTo>
                <a:lnTo>
                  <a:pt x="2390" y="5940"/>
                </a:lnTo>
                <a:lnTo>
                  <a:pt x="2432" y="5928"/>
                </a:lnTo>
                <a:lnTo>
                  <a:pt x="2473" y="5914"/>
                </a:lnTo>
                <a:lnTo>
                  <a:pt x="2513" y="5898"/>
                </a:lnTo>
                <a:lnTo>
                  <a:pt x="2553" y="5880"/>
                </a:lnTo>
                <a:lnTo>
                  <a:pt x="2591" y="5861"/>
                </a:lnTo>
                <a:lnTo>
                  <a:pt x="2628" y="5840"/>
                </a:lnTo>
                <a:lnTo>
                  <a:pt x="2664" y="5817"/>
                </a:lnTo>
                <a:lnTo>
                  <a:pt x="2699" y="5792"/>
                </a:lnTo>
                <a:lnTo>
                  <a:pt x="2733" y="5766"/>
                </a:lnTo>
                <a:lnTo>
                  <a:pt x="2764" y="5737"/>
                </a:lnTo>
                <a:lnTo>
                  <a:pt x="2795" y="5709"/>
                </a:lnTo>
                <a:lnTo>
                  <a:pt x="2824" y="5677"/>
                </a:lnTo>
                <a:lnTo>
                  <a:pt x="2853" y="5646"/>
                </a:lnTo>
                <a:lnTo>
                  <a:pt x="2879" y="5612"/>
                </a:lnTo>
                <a:lnTo>
                  <a:pt x="2904" y="5577"/>
                </a:lnTo>
                <a:lnTo>
                  <a:pt x="2926" y="5541"/>
                </a:lnTo>
                <a:lnTo>
                  <a:pt x="2948" y="5504"/>
                </a:lnTo>
                <a:lnTo>
                  <a:pt x="2967" y="5466"/>
                </a:lnTo>
                <a:lnTo>
                  <a:pt x="2985" y="5426"/>
                </a:lnTo>
                <a:lnTo>
                  <a:pt x="3001" y="5386"/>
                </a:lnTo>
                <a:lnTo>
                  <a:pt x="3016" y="5345"/>
                </a:lnTo>
                <a:lnTo>
                  <a:pt x="3027" y="5303"/>
                </a:lnTo>
                <a:lnTo>
                  <a:pt x="3038" y="5260"/>
                </a:lnTo>
                <a:lnTo>
                  <a:pt x="3045" y="5217"/>
                </a:lnTo>
                <a:lnTo>
                  <a:pt x="3050" y="5172"/>
                </a:lnTo>
                <a:lnTo>
                  <a:pt x="3054" y="5128"/>
                </a:lnTo>
                <a:lnTo>
                  <a:pt x="3056" y="5081"/>
                </a:lnTo>
                <a:lnTo>
                  <a:pt x="3056" y="1575"/>
                </a:lnTo>
                <a:lnTo>
                  <a:pt x="3054" y="1537"/>
                </a:lnTo>
                <a:lnTo>
                  <a:pt x="3052" y="1500"/>
                </a:lnTo>
                <a:lnTo>
                  <a:pt x="3048" y="1463"/>
                </a:lnTo>
                <a:lnTo>
                  <a:pt x="3043" y="1427"/>
                </a:lnTo>
                <a:lnTo>
                  <a:pt x="3036" y="1390"/>
                </a:lnTo>
                <a:lnTo>
                  <a:pt x="3027" y="1355"/>
                </a:lnTo>
                <a:lnTo>
                  <a:pt x="3018" y="1321"/>
                </a:lnTo>
                <a:lnTo>
                  <a:pt x="3006" y="1286"/>
                </a:lnTo>
                <a:lnTo>
                  <a:pt x="2993" y="1252"/>
                </a:lnTo>
                <a:lnTo>
                  <a:pt x="2980" y="1220"/>
                </a:lnTo>
                <a:lnTo>
                  <a:pt x="2965" y="1187"/>
                </a:lnTo>
                <a:lnTo>
                  <a:pt x="2948" y="1156"/>
                </a:lnTo>
                <a:lnTo>
                  <a:pt x="2930" y="1125"/>
                </a:lnTo>
                <a:lnTo>
                  <a:pt x="2913" y="1095"/>
                </a:lnTo>
                <a:lnTo>
                  <a:pt x="2893" y="1065"/>
                </a:lnTo>
                <a:lnTo>
                  <a:pt x="2872" y="1037"/>
                </a:lnTo>
                <a:lnTo>
                  <a:pt x="2848" y="1010"/>
                </a:lnTo>
                <a:lnTo>
                  <a:pt x="2825" y="983"/>
                </a:lnTo>
                <a:lnTo>
                  <a:pt x="2801" y="958"/>
                </a:lnTo>
                <a:lnTo>
                  <a:pt x="2776" y="933"/>
                </a:lnTo>
                <a:lnTo>
                  <a:pt x="2750" y="910"/>
                </a:lnTo>
                <a:lnTo>
                  <a:pt x="2723" y="887"/>
                </a:lnTo>
                <a:lnTo>
                  <a:pt x="2695" y="866"/>
                </a:lnTo>
                <a:lnTo>
                  <a:pt x="2666" y="846"/>
                </a:lnTo>
                <a:lnTo>
                  <a:pt x="2636" y="826"/>
                </a:lnTo>
                <a:lnTo>
                  <a:pt x="2606" y="808"/>
                </a:lnTo>
                <a:lnTo>
                  <a:pt x="2574" y="791"/>
                </a:lnTo>
                <a:lnTo>
                  <a:pt x="2543" y="775"/>
                </a:lnTo>
                <a:lnTo>
                  <a:pt x="2510" y="760"/>
                </a:lnTo>
                <a:lnTo>
                  <a:pt x="2476" y="748"/>
                </a:lnTo>
                <a:lnTo>
                  <a:pt x="2442" y="735"/>
                </a:lnTo>
                <a:lnTo>
                  <a:pt x="2407" y="725"/>
                </a:lnTo>
                <a:close/>
                <a:moveTo>
                  <a:pt x="600" y="1693"/>
                </a:moveTo>
                <a:lnTo>
                  <a:pt x="600" y="1693"/>
                </a:lnTo>
                <a:lnTo>
                  <a:pt x="601" y="1675"/>
                </a:lnTo>
                <a:lnTo>
                  <a:pt x="602" y="1657"/>
                </a:lnTo>
                <a:lnTo>
                  <a:pt x="604" y="1639"/>
                </a:lnTo>
                <a:lnTo>
                  <a:pt x="607" y="1621"/>
                </a:lnTo>
                <a:lnTo>
                  <a:pt x="611" y="1604"/>
                </a:lnTo>
                <a:lnTo>
                  <a:pt x="617" y="1588"/>
                </a:lnTo>
                <a:lnTo>
                  <a:pt x="622" y="1571"/>
                </a:lnTo>
                <a:lnTo>
                  <a:pt x="628" y="1555"/>
                </a:lnTo>
                <a:lnTo>
                  <a:pt x="636" y="1539"/>
                </a:lnTo>
                <a:lnTo>
                  <a:pt x="643" y="1524"/>
                </a:lnTo>
                <a:lnTo>
                  <a:pt x="652" y="1509"/>
                </a:lnTo>
                <a:lnTo>
                  <a:pt x="661" y="1494"/>
                </a:lnTo>
                <a:lnTo>
                  <a:pt x="671" y="1480"/>
                </a:lnTo>
                <a:lnTo>
                  <a:pt x="682" y="1467"/>
                </a:lnTo>
                <a:lnTo>
                  <a:pt x="693" y="1454"/>
                </a:lnTo>
                <a:lnTo>
                  <a:pt x="705" y="1442"/>
                </a:lnTo>
                <a:lnTo>
                  <a:pt x="718" y="1430"/>
                </a:lnTo>
                <a:lnTo>
                  <a:pt x="730" y="1418"/>
                </a:lnTo>
                <a:lnTo>
                  <a:pt x="744" y="1408"/>
                </a:lnTo>
                <a:lnTo>
                  <a:pt x="758" y="1398"/>
                </a:lnTo>
                <a:lnTo>
                  <a:pt x="772" y="1389"/>
                </a:lnTo>
                <a:lnTo>
                  <a:pt x="787" y="1381"/>
                </a:lnTo>
                <a:lnTo>
                  <a:pt x="802" y="1372"/>
                </a:lnTo>
                <a:lnTo>
                  <a:pt x="818" y="1365"/>
                </a:lnTo>
                <a:lnTo>
                  <a:pt x="834" y="1359"/>
                </a:lnTo>
                <a:lnTo>
                  <a:pt x="850" y="1353"/>
                </a:lnTo>
                <a:lnTo>
                  <a:pt x="868" y="1348"/>
                </a:lnTo>
                <a:lnTo>
                  <a:pt x="885" y="1345"/>
                </a:lnTo>
                <a:lnTo>
                  <a:pt x="902" y="1342"/>
                </a:lnTo>
                <a:lnTo>
                  <a:pt x="919" y="1339"/>
                </a:lnTo>
                <a:lnTo>
                  <a:pt x="938" y="1337"/>
                </a:lnTo>
                <a:lnTo>
                  <a:pt x="956" y="1337"/>
                </a:lnTo>
                <a:lnTo>
                  <a:pt x="2099" y="1337"/>
                </a:lnTo>
                <a:lnTo>
                  <a:pt x="2117" y="1337"/>
                </a:lnTo>
                <a:lnTo>
                  <a:pt x="2136" y="1339"/>
                </a:lnTo>
                <a:lnTo>
                  <a:pt x="2154" y="1342"/>
                </a:lnTo>
                <a:lnTo>
                  <a:pt x="2170" y="1345"/>
                </a:lnTo>
                <a:lnTo>
                  <a:pt x="2188" y="1348"/>
                </a:lnTo>
                <a:lnTo>
                  <a:pt x="2205" y="1353"/>
                </a:lnTo>
                <a:lnTo>
                  <a:pt x="2221" y="1359"/>
                </a:lnTo>
                <a:lnTo>
                  <a:pt x="2238" y="1365"/>
                </a:lnTo>
                <a:lnTo>
                  <a:pt x="2253" y="1372"/>
                </a:lnTo>
                <a:lnTo>
                  <a:pt x="2268" y="1381"/>
                </a:lnTo>
                <a:lnTo>
                  <a:pt x="2284" y="1389"/>
                </a:lnTo>
                <a:lnTo>
                  <a:pt x="2298" y="1398"/>
                </a:lnTo>
                <a:lnTo>
                  <a:pt x="2312" y="1408"/>
                </a:lnTo>
                <a:lnTo>
                  <a:pt x="2325" y="1418"/>
                </a:lnTo>
                <a:lnTo>
                  <a:pt x="2339" y="1430"/>
                </a:lnTo>
                <a:lnTo>
                  <a:pt x="2350" y="1442"/>
                </a:lnTo>
                <a:lnTo>
                  <a:pt x="2363" y="1454"/>
                </a:lnTo>
                <a:lnTo>
                  <a:pt x="2373" y="1467"/>
                </a:lnTo>
                <a:lnTo>
                  <a:pt x="2384" y="1480"/>
                </a:lnTo>
                <a:lnTo>
                  <a:pt x="2394" y="1494"/>
                </a:lnTo>
                <a:lnTo>
                  <a:pt x="2404" y="1509"/>
                </a:lnTo>
                <a:lnTo>
                  <a:pt x="2412" y="1524"/>
                </a:lnTo>
                <a:lnTo>
                  <a:pt x="2420" y="1539"/>
                </a:lnTo>
                <a:lnTo>
                  <a:pt x="2427" y="1555"/>
                </a:lnTo>
                <a:lnTo>
                  <a:pt x="2433" y="1571"/>
                </a:lnTo>
                <a:lnTo>
                  <a:pt x="2438" y="1588"/>
                </a:lnTo>
                <a:lnTo>
                  <a:pt x="2444" y="1604"/>
                </a:lnTo>
                <a:lnTo>
                  <a:pt x="2448" y="1621"/>
                </a:lnTo>
                <a:lnTo>
                  <a:pt x="2451" y="1639"/>
                </a:lnTo>
                <a:lnTo>
                  <a:pt x="2453" y="1657"/>
                </a:lnTo>
                <a:lnTo>
                  <a:pt x="2454" y="1675"/>
                </a:lnTo>
                <a:lnTo>
                  <a:pt x="2455" y="1693"/>
                </a:lnTo>
                <a:lnTo>
                  <a:pt x="2455" y="2702"/>
                </a:lnTo>
                <a:lnTo>
                  <a:pt x="2454" y="2721"/>
                </a:lnTo>
                <a:lnTo>
                  <a:pt x="2453" y="2739"/>
                </a:lnTo>
                <a:lnTo>
                  <a:pt x="2451" y="2756"/>
                </a:lnTo>
                <a:lnTo>
                  <a:pt x="2448" y="2774"/>
                </a:lnTo>
                <a:lnTo>
                  <a:pt x="2444" y="2791"/>
                </a:lnTo>
                <a:lnTo>
                  <a:pt x="2438" y="2808"/>
                </a:lnTo>
                <a:lnTo>
                  <a:pt x="2433" y="2825"/>
                </a:lnTo>
                <a:lnTo>
                  <a:pt x="2427" y="2840"/>
                </a:lnTo>
                <a:lnTo>
                  <a:pt x="2420" y="2856"/>
                </a:lnTo>
                <a:lnTo>
                  <a:pt x="2412" y="2872"/>
                </a:lnTo>
                <a:lnTo>
                  <a:pt x="2404" y="2887"/>
                </a:lnTo>
                <a:lnTo>
                  <a:pt x="2394" y="2901"/>
                </a:lnTo>
                <a:lnTo>
                  <a:pt x="2384" y="2915"/>
                </a:lnTo>
                <a:lnTo>
                  <a:pt x="2373" y="2929"/>
                </a:lnTo>
                <a:lnTo>
                  <a:pt x="2363" y="2941"/>
                </a:lnTo>
                <a:lnTo>
                  <a:pt x="2350" y="2954"/>
                </a:lnTo>
                <a:lnTo>
                  <a:pt x="2339" y="2966"/>
                </a:lnTo>
                <a:lnTo>
                  <a:pt x="2325" y="2977"/>
                </a:lnTo>
                <a:lnTo>
                  <a:pt x="2312" y="2988"/>
                </a:lnTo>
                <a:lnTo>
                  <a:pt x="2298" y="2997"/>
                </a:lnTo>
                <a:lnTo>
                  <a:pt x="2284" y="3007"/>
                </a:lnTo>
                <a:lnTo>
                  <a:pt x="2268" y="3015"/>
                </a:lnTo>
                <a:lnTo>
                  <a:pt x="2253" y="3023"/>
                </a:lnTo>
                <a:lnTo>
                  <a:pt x="2238" y="3030"/>
                </a:lnTo>
                <a:lnTo>
                  <a:pt x="2221" y="3036"/>
                </a:lnTo>
                <a:lnTo>
                  <a:pt x="2205" y="3042"/>
                </a:lnTo>
                <a:lnTo>
                  <a:pt x="2188" y="3046"/>
                </a:lnTo>
                <a:lnTo>
                  <a:pt x="2170" y="3051"/>
                </a:lnTo>
                <a:lnTo>
                  <a:pt x="2154" y="3054"/>
                </a:lnTo>
                <a:lnTo>
                  <a:pt x="2136" y="3056"/>
                </a:lnTo>
                <a:lnTo>
                  <a:pt x="2117" y="3058"/>
                </a:lnTo>
                <a:lnTo>
                  <a:pt x="2099" y="3058"/>
                </a:lnTo>
                <a:lnTo>
                  <a:pt x="956" y="3058"/>
                </a:lnTo>
                <a:lnTo>
                  <a:pt x="938" y="3058"/>
                </a:lnTo>
                <a:lnTo>
                  <a:pt x="919" y="3056"/>
                </a:lnTo>
                <a:lnTo>
                  <a:pt x="902" y="3054"/>
                </a:lnTo>
                <a:lnTo>
                  <a:pt x="885" y="3051"/>
                </a:lnTo>
                <a:lnTo>
                  <a:pt x="868" y="3046"/>
                </a:lnTo>
                <a:lnTo>
                  <a:pt x="850" y="3042"/>
                </a:lnTo>
                <a:lnTo>
                  <a:pt x="834" y="3036"/>
                </a:lnTo>
                <a:lnTo>
                  <a:pt x="818" y="3030"/>
                </a:lnTo>
                <a:lnTo>
                  <a:pt x="802" y="3023"/>
                </a:lnTo>
                <a:lnTo>
                  <a:pt x="787" y="3015"/>
                </a:lnTo>
                <a:lnTo>
                  <a:pt x="772" y="3007"/>
                </a:lnTo>
                <a:lnTo>
                  <a:pt x="758" y="2997"/>
                </a:lnTo>
                <a:lnTo>
                  <a:pt x="744" y="2988"/>
                </a:lnTo>
                <a:lnTo>
                  <a:pt x="730" y="2977"/>
                </a:lnTo>
                <a:lnTo>
                  <a:pt x="718" y="2966"/>
                </a:lnTo>
                <a:lnTo>
                  <a:pt x="705" y="2954"/>
                </a:lnTo>
                <a:lnTo>
                  <a:pt x="693" y="2941"/>
                </a:lnTo>
                <a:lnTo>
                  <a:pt x="682" y="2929"/>
                </a:lnTo>
                <a:lnTo>
                  <a:pt x="671" y="2915"/>
                </a:lnTo>
                <a:lnTo>
                  <a:pt x="661" y="2901"/>
                </a:lnTo>
                <a:lnTo>
                  <a:pt x="652" y="2887"/>
                </a:lnTo>
                <a:lnTo>
                  <a:pt x="643" y="2872"/>
                </a:lnTo>
                <a:lnTo>
                  <a:pt x="636" y="2856"/>
                </a:lnTo>
                <a:lnTo>
                  <a:pt x="628" y="2840"/>
                </a:lnTo>
                <a:lnTo>
                  <a:pt x="622" y="2825"/>
                </a:lnTo>
                <a:lnTo>
                  <a:pt x="617" y="2808"/>
                </a:lnTo>
                <a:lnTo>
                  <a:pt x="611" y="2791"/>
                </a:lnTo>
                <a:lnTo>
                  <a:pt x="607" y="2774"/>
                </a:lnTo>
                <a:lnTo>
                  <a:pt x="604" y="2756"/>
                </a:lnTo>
                <a:lnTo>
                  <a:pt x="602" y="2739"/>
                </a:lnTo>
                <a:lnTo>
                  <a:pt x="601" y="2721"/>
                </a:lnTo>
                <a:lnTo>
                  <a:pt x="600" y="2702"/>
                </a:lnTo>
                <a:lnTo>
                  <a:pt x="600" y="1693"/>
                </a:lnTo>
                <a:close/>
                <a:moveTo>
                  <a:pt x="683" y="3727"/>
                </a:moveTo>
                <a:lnTo>
                  <a:pt x="683" y="3727"/>
                </a:lnTo>
                <a:lnTo>
                  <a:pt x="684" y="3714"/>
                </a:lnTo>
                <a:lnTo>
                  <a:pt x="686" y="3700"/>
                </a:lnTo>
                <a:lnTo>
                  <a:pt x="689" y="3689"/>
                </a:lnTo>
                <a:lnTo>
                  <a:pt x="693" y="3676"/>
                </a:lnTo>
                <a:lnTo>
                  <a:pt x="699" y="3666"/>
                </a:lnTo>
                <a:lnTo>
                  <a:pt x="705" y="3655"/>
                </a:lnTo>
                <a:lnTo>
                  <a:pt x="712" y="3645"/>
                </a:lnTo>
                <a:lnTo>
                  <a:pt x="721" y="3636"/>
                </a:lnTo>
                <a:lnTo>
                  <a:pt x="730" y="3628"/>
                </a:lnTo>
                <a:lnTo>
                  <a:pt x="740" y="3620"/>
                </a:lnTo>
                <a:lnTo>
                  <a:pt x="750" y="3614"/>
                </a:lnTo>
                <a:lnTo>
                  <a:pt x="762" y="3609"/>
                </a:lnTo>
                <a:lnTo>
                  <a:pt x="773" y="3604"/>
                </a:lnTo>
                <a:lnTo>
                  <a:pt x="786" y="3600"/>
                </a:lnTo>
                <a:lnTo>
                  <a:pt x="799" y="3599"/>
                </a:lnTo>
                <a:lnTo>
                  <a:pt x="812" y="3598"/>
                </a:lnTo>
                <a:lnTo>
                  <a:pt x="1224" y="3598"/>
                </a:lnTo>
                <a:lnTo>
                  <a:pt x="1237" y="3599"/>
                </a:lnTo>
                <a:lnTo>
                  <a:pt x="1251" y="3600"/>
                </a:lnTo>
                <a:lnTo>
                  <a:pt x="1262" y="3604"/>
                </a:lnTo>
                <a:lnTo>
                  <a:pt x="1274" y="3609"/>
                </a:lnTo>
                <a:lnTo>
                  <a:pt x="1285" y="3614"/>
                </a:lnTo>
                <a:lnTo>
                  <a:pt x="1296" y="3620"/>
                </a:lnTo>
                <a:lnTo>
                  <a:pt x="1306" y="3628"/>
                </a:lnTo>
                <a:lnTo>
                  <a:pt x="1315" y="3636"/>
                </a:lnTo>
                <a:lnTo>
                  <a:pt x="1323" y="3645"/>
                </a:lnTo>
                <a:lnTo>
                  <a:pt x="1331" y="3655"/>
                </a:lnTo>
                <a:lnTo>
                  <a:pt x="1337" y="3666"/>
                </a:lnTo>
                <a:lnTo>
                  <a:pt x="1343" y="3676"/>
                </a:lnTo>
                <a:lnTo>
                  <a:pt x="1347" y="3689"/>
                </a:lnTo>
                <a:lnTo>
                  <a:pt x="1350" y="3700"/>
                </a:lnTo>
                <a:lnTo>
                  <a:pt x="1353" y="3714"/>
                </a:lnTo>
                <a:lnTo>
                  <a:pt x="1353" y="3727"/>
                </a:lnTo>
                <a:lnTo>
                  <a:pt x="1353" y="4091"/>
                </a:lnTo>
                <a:lnTo>
                  <a:pt x="1353" y="4104"/>
                </a:lnTo>
                <a:lnTo>
                  <a:pt x="1350" y="4116"/>
                </a:lnTo>
                <a:lnTo>
                  <a:pt x="1347" y="4129"/>
                </a:lnTo>
                <a:lnTo>
                  <a:pt x="1343" y="4141"/>
                </a:lnTo>
                <a:lnTo>
                  <a:pt x="1337" y="4152"/>
                </a:lnTo>
                <a:lnTo>
                  <a:pt x="1331" y="4163"/>
                </a:lnTo>
                <a:lnTo>
                  <a:pt x="1323" y="4172"/>
                </a:lnTo>
                <a:lnTo>
                  <a:pt x="1315" y="4182"/>
                </a:lnTo>
                <a:lnTo>
                  <a:pt x="1306" y="4190"/>
                </a:lnTo>
                <a:lnTo>
                  <a:pt x="1296" y="4197"/>
                </a:lnTo>
                <a:lnTo>
                  <a:pt x="1285" y="4204"/>
                </a:lnTo>
                <a:lnTo>
                  <a:pt x="1274" y="4209"/>
                </a:lnTo>
                <a:lnTo>
                  <a:pt x="1262" y="4213"/>
                </a:lnTo>
                <a:lnTo>
                  <a:pt x="1251" y="4216"/>
                </a:lnTo>
                <a:lnTo>
                  <a:pt x="1237" y="4218"/>
                </a:lnTo>
                <a:lnTo>
                  <a:pt x="1224" y="4219"/>
                </a:lnTo>
                <a:lnTo>
                  <a:pt x="812" y="4219"/>
                </a:lnTo>
                <a:lnTo>
                  <a:pt x="799" y="4218"/>
                </a:lnTo>
                <a:lnTo>
                  <a:pt x="786" y="4216"/>
                </a:lnTo>
                <a:lnTo>
                  <a:pt x="773" y="4213"/>
                </a:lnTo>
                <a:lnTo>
                  <a:pt x="762" y="4209"/>
                </a:lnTo>
                <a:lnTo>
                  <a:pt x="750" y="4204"/>
                </a:lnTo>
                <a:lnTo>
                  <a:pt x="740" y="4197"/>
                </a:lnTo>
                <a:lnTo>
                  <a:pt x="730" y="4190"/>
                </a:lnTo>
                <a:lnTo>
                  <a:pt x="721" y="4182"/>
                </a:lnTo>
                <a:lnTo>
                  <a:pt x="712" y="4172"/>
                </a:lnTo>
                <a:lnTo>
                  <a:pt x="705" y="4163"/>
                </a:lnTo>
                <a:lnTo>
                  <a:pt x="699" y="4152"/>
                </a:lnTo>
                <a:lnTo>
                  <a:pt x="693" y="4141"/>
                </a:lnTo>
                <a:lnTo>
                  <a:pt x="689" y="4129"/>
                </a:lnTo>
                <a:lnTo>
                  <a:pt x="686" y="4116"/>
                </a:lnTo>
                <a:lnTo>
                  <a:pt x="684" y="4104"/>
                </a:lnTo>
                <a:lnTo>
                  <a:pt x="683" y="4091"/>
                </a:lnTo>
                <a:lnTo>
                  <a:pt x="683" y="3727"/>
                </a:lnTo>
                <a:close/>
                <a:moveTo>
                  <a:pt x="1679" y="3727"/>
                </a:moveTo>
                <a:lnTo>
                  <a:pt x="1679" y="3727"/>
                </a:lnTo>
                <a:lnTo>
                  <a:pt x="1679" y="3714"/>
                </a:lnTo>
                <a:lnTo>
                  <a:pt x="1682" y="3700"/>
                </a:lnTo>
                <a:lnTo>
                  <a:pt x="1685" y="3689"/>
                </a:lnTo>
                <a:lnTo>
                  <a:pt x="1689" y="3676"/>
                </a:lnTo>
                <a:lnTo>
                  <a:pt x="1695" y="3666"/>
                </a:lnTo>
                <a:lnTo>
                  <a:pt x="1702" y="3655"/>
                </a:lnTo>
                <a:lnTo>
                  <a:pt x="1709" y="3645"/>
                </a:lnTo>
                <a:lnTo>
                  <a:pt x="1717" y="3636"/>
                </a:lnTo>
                <a:lnTo>
                  <a:pt x="1726" y="3628"/>
                </a:lnTo>
                <a:lnTo>
                  <a:pt x="1736" y="3620"/>
                </a:lnTo>
                <a:lnTo>
                  <a:pt x="1747" y="3614"/>
                </a:lnTo>
                <a:lnTo>
                  <a:pt x="1757" y="3609"/>
                </a:lnTo>
                <a:lnTo>
                  <a:pt x="1770" y="3604"/>
                </a:lnTo>
                <a:lnTo>
                  <a:pt x="1781" y="3600"/>
                </a:lnTo>
                <a:lnTo>
                  <a:pt x="1794" y="3599"/>
                </a:lnTo>
                <a:lnTo>
                  <a:pt x="1808" y="3598"/>
                </a:lnTo>
                <a:lnTo>
                  <a:pt x="2220" y="3598"/>
                </a:lnTo>
                <a:lnTo>
                  <a:pt x="2233" y="3599"/>
                </a:lnTo>
                <a:lnTo>
                  <a:pt x="2246" y="3600"/>
                </a:lnTo>
                <a:lnTo>
                  <a:pt x="2259" y="3604"/>
                </a:lnTo>
                <a:lnTo>
                  <a:pt x="2270" y="3609"/>
                </a:lnTo>
                <a:lnTo>
                  <a:pt x="2281" y="3614"/>
                </a:lnTo>
                <a:lnTo>
                  <a:pt x="2291" y="3620"/>
                </a:lnTo>
                <a:lnTo>
                  <a:pt x="2302" y="3628"/>
                </a:lnTo>
                <a:lnTo>
                  <a:pt x="2311" y="3636"/>
                </a:lnTo>
                <a:lnTo>
                  <a:pt x="2319" y="3645"/>
                </a:lnTo>
                <a:lnTo>
                  <a:pt x="2327" y="3655"/>
                </a:lnTo>
                <a:lnTo>
                  <a:pt x="2333" y="3666"/>
                </a:lnTo>
                <a:lnTo>
                  <a:pt x="2339" y="3676"/>
                </a:lnTo>
                <a:lnTo>
                  <a:pt x="2343" y="3689"/>
                </a:lnTo>
                <a:lnTo>
                  <a:pt x="2346" y="3700"/>
                </a:lnTo>
                <a:lnTo>
                  <a:pt x="2348" y="3714"/>
                </a:lnTo>
                <a:lnTo>
                  <a:pt x="2348" y="3727"/>
                </a:lnTo>
                <a:lnTo>
                  <a:pt x="2348" y="4091"/>
                </a:lnTo>
                <a:lnTo>
                  <a:pt x="2348" y="4104"/>
                </a:lnTo>
                <a:lnTo>
                  <a:pt x="2346" y="4116"/>
                </a:lnTo>
                <a:lnTo>
                  <a:pt x="2343" y="4129"/>
                </a:lnTo>
                <a:lnTo>
                  <a:pt x="2339" y="4141"/>
                </a:lnTo>
                <a:lnTo>
                  <a:pt x="2333" y="4152"/>
                </a:lnTo>
                <a:lnTo>
                  <a:pt x="2327" y="4163"/>
                </a:lnTo>
                <a:lnTo>
                  <a:pt x="2319" y="4172"/>
                </a:lnTo>
                <a:lnTo>
                  <a:pt x="2311" y="4182"/>
                </a:lnTo>
                <a:lnTo>
                  <a:pt x="2302" y="4190"/>
                </a:lnTo>
                <a:lnTo>
                  <a:pt x="2291" y="4197"/>
                </a:lnTo>
                <a:lnTo>
                  <a:pt x="2281" y="4204"/>
                </a:lnTo>
                <a:lnTo>
                  <a:pt x="2270" y="4209"/>
                </a:lnTo>
                <a:lnTo>
                  <a:pt x="2259" y="4213"/>
                </a:lnTo>
                <a:lnTo>
                  <a:pt x="2246" y="4216"/>
                </a:lnTo>
                <a:lnTo>
                  <a:pt x="2233" y="4218"/>
                </a:lnTo>
                <a:lnTo>
                  <a:pt x="2220" y="4219"/>
                </a:lnTo>
                <a:lnTo>
                  <a:pt x="1808" y="4219"/>
                </a:lnTo>
                <a:lnTo>
                  <a:pt x="1794" y="4218"/>
                </a:lnTo>
                <a:lnTo>
                  <a:pt x="1781" y="4216"/>
                </a:lnTo>
                <a:lnTo>
                  <a:pt x="1770" y="4213"/>
                </a:lnTo>
                <a:lnTo>
                  <a:pt x="1757" y="4209"/>
                </a:lnTo>
                <a:lnTo>
                  <a:pt x="1747" y="4204"/>
                </a:lnTo>
                <a:lnTo>
                  <a:pt x="1736" y="4197"/>
                </a:lnTo>
                <a:lnTo>
                  <a:pt x="1726" y="4190"/>
                </a:lnTo>
                <a:lnTo>
                  <a:pt x="1717" y="4182"/>
                </a:lnTo>
                <a:lnTo>
                  <a:pt x="1709" y="4172"/>
                </a:lnTo>
                <a:lnTo>
                  <a:pt x="1702" y="4163"/>
                </a:lnTo>
                <a:lnTo>
                  <a:pt x="1695" y="4152"/>
                </a:lnTo>
                <a:lnTo>
                  <a:pt x="1689" y="4141"/>
                </a:lnTo>
                <a:lnTo>
                  <a:pt x="1685" y="4129"/>
                </a:lnTo>
                <a:lnTo>
                  <a:pt x="1682" y="4116"/>
                </a:lnTo>
                <a:lnTo>
                  <a:pt x="1679" y="4104"/>
                </a:lnTo>
                <a:lnTo>
                  <a:pt x="1679" y="4091"/>
                </a:lnTo>
                <a:lnTo>
                  <a:pt x="1679" y="3727"/>
                </a:lnTo>
                <a:close/>
                <a:moveTo>
                  <a:pt x="683" y="4662"/>
                </a:moveTo>
                <a:lnTo>
                  <a:pt x="683" y="4662"/>
                </a:lnTo>
                <a:lnTo>
                  <a:pt x="684" y="4648"/>
                </a:lnTo>
                <a:lnTo>
                  <a:pt x="686" y="4636"/>
                </a:lnTo>
                <a:lnTo>
                  <a:pt x="689" y="4624"/>
                </a:lnTo>
                <a:lnTo>
                  <a:pt x="693" y="4611"/>
                </a:lnTo>
                <a:lnTo>
                  <a:pt x="699" y="4601"/>
                </a:lnTo>
                <a:lnTo>
                  <a:pt x="705" y="4590"/>
                </a:lnTo>
                <a:lnTo>
                  <a:pt x="712" y="4580"/>
                </a:lnTo>
                <a:lnTo>
                  <a:pt x="721" y="4572"/>
                </a:lnTo>
                <a:lnTo>
                  <a:pt x="730" y="4563"/>
                </a:lnTo>
                <a:lnTo>
                  <a:pt x="740" y="4556"/>
                </a:lnTo>
                <a:lnTo>
                  <a:pt x="750" y="4548"/>
                </a:lnTo>
                <a:lnTo>
                  <a:pt x="762" y="4543"/>
                </a:lnTo>
                <a:lnTo>
                  <a:pt x="773" y="4539"/>
                </a:lnTo>
                <a:lnTo>
                  <a:pt x="786" y="4536"/>
                </a:lnTo>
                <a:lnTo>
                  <a:pt x="799" y="4534"/>
                </a:lnTo>
                <a:lnTo>
                  <a:pt x="812" y="4534"/>
                </a:lnTo>
                <a:lnTo>
                  <a:pt x="1224" y="4534"/>
                </a:lnTo>
                <a:lnTo>
                  <a:pt x="1237" y="4534"/>
                </a:lnTo>
                <a:lnTo>
                  <a:pt x="1251" y="4536"/>
                </a:lnTo>
                <a:lnTo>
                  <a:pt x="1262" y="4539"/>
                </a:lnTo>
                <a:lnTo>
                  <a:pt x="1274" y="4543"/>
                </a:lnTo>
                <a:lnTo>
                  <a:pt x="1285" y="4548"/>
                </a:lnTo>
                <a:lnTo>
                  <a:pt x="1296" y="4556"/>
                </a:lnTo>
                <a:lnTo>
                  <a:pt x="1306" y="4563"/>
                </a:lnTo>
                <a:lnTo>
                  <a:pt x="1315" y="4572"/>
                </a:lnTo>
                <a:lnTo>
                  <a:pt x="1323" y="4580"/>
                </a:lnTo>
                <a:lnTo>
                  <a:pt x="1331" y="4590"/>
                </a:lnTo>
                <a:lnTo>
                  <a:pt x="1337" y="4601"/>
                </a:lnTo>
                <a:lnTo>
                  <a:pt x="1343" y="4611"/>
                </a:lnTo>
                <a:lnTo>
                  <a:pt x="1347" y="4624"/>
                </a:lnTo>
                <a:lnTo>
                  <a:pt x="1350" y="4636"/>
                </a:lnTo>
                <a:lnTo>
                  <a:pt x="1353" y="4648"/>
                </a:lnTo>
                <a:lnTo>
                  <a:pt x="1353" y="4662"/>
                </a:lnTo>
                <a:lnTo>
                  <a:pt x="1353" y="5026"/>
                </a:lnTo>
                <a:lnTo>
                  <a:pt x="1353" y="5039"/>
                </a:lnTo>
                <a:lnTo>
                  <a:pt x="1350" y="5052"/>
                </a:lnTo>
                <a:lnTo>
                  <a:pt x="1347" y="5064"/>
                </a:lnTo>
                <a:lnTo>
                  <a:pt x="1343" y="5076"/>
                </a:lnTo>
                <a:lnTo>
                  <a:pt x="1337" y="5088"/>
                </a:lnTo>
                <a:lnTo>
                  <a:pt x="1331" y="5098"/>
                </a:lnTo>
                <a:lnTo>
                  <a:pt x="1323" y="5108"/>
                </a:lnTo>
                <a:lnTo>
                  <a:pt x="1315" y="5117"/>
                </a:lnTo>
                <a:lnTo>
                  <a:pt x="1306" y="5125"/>
                </a:lnTo>
                <a:lnTo>
                  <a:pt x="1296" y="5133"/>
                </a:lnTo>
                <a:lnTo>
                  <a:pt x="1285" y="5139"/>
                </a:lnTo>
                <a:lnTo>
                  <a:pt x="1274" y="5144"/>
                </a:lnTo>
                <a:lnTo>
                  <a:pt x="1262" y="5149"/>
                </a:lnTo>
                <a:lnTo>
                  <a:pt x="1251" y="5152"/>
                </a:lnTo>
                <a:lnTo>
                  <a:pt x="1237" y="5154"/>
                </a:lnTo>
                <a:lnTo>
                  <a:pt x="1224" y="5155"/>
                </a:lnTo>
                <a:lnTo>
                  <a:pt x="812" y="5155"/>
                </a:lnTo>
                <a:lnTo>
                  <a:pt x="799" y="5154"/>
                </a:lnTo>
                <a:lnTo>
                  <a:pt x="786" y="5152"/>
                </a:lnTo>
                <a:lnTo>
                  <a:pt x="773" y="5149"/>
                </a:lnTo>
                <a:lnTo>
                  <a:pt x="762" y="5144"/>
                </a:lnTo>
                <a:lnTo>
                  <a:pt x="750" y="5139"/>
                </a:lnTo>
                <a:lnTo>
                  <a:pt x="740" y="5133"/>
                </a:lnTo>
                <a:lnTo>
                  <a:pt x="730" y="5125"/>
                </a:lnTo>
                <a:lnTo>
                  <a:pt x="721" y="5117"/>
                </a:lnTo>
                <a:lnTo>
                  <a:pt x="712" y="5108"/>
                </a:lnTo>
                <a:lnTo>
                  <a:pt x="705" y="5098"/>
                </a:lnTo>
                <a:lnTo>
                  <a:pt x="699" y="5088"/>
                </a:lnTo>
                <a:lnTo>
                  <a:pt x="693" y="5076"/>
                </a:lnTo>
                <a:lnTo>
                  <a:pt x="689" y="5064"/>
                </a:lnTo>
                <a:lnTo>
                  <a:pt x="686" y="5052"/>
                </a:lnTo>
                <a:lnTo>
                  <a:pt x="684" y="5039"/>
                </a:lnTo>
                <a:lnTo>
                  <a:pt x="683" y="5026"/>
                </a:lnTo>
                <a:lnTo>
                  <a:pt x="683" y="4662"/>
                </a:lnTo>
                <a:close/>
                <a:moveTo>
                  <a:pt x="1679" y="4662"/>
                </a:moveTo>
                <a:lnTo>
                  <a:pt x="1679" y="4662"/>
                </a:lnTo>
                <a:lnTo>
                  <a:pt x="1679" y="4648"/>
                </a:lnTo>
                <a:lnTo>
                  <a:pt x="1682" y="4636"/>
                </a:lnTo>
                <a:lnTo>
                  <a:pt x="1685" y="4624"/>
                </a:lnTo>
                <a:lnTo>
                  <a:pt x="1689" y="4611"/>
                </a:lnTo>
                <a:lnTo>
                  <a:pt x="1695" y="4601"/>
                </a:lnTo>
                <a:lnTo>
                  <a:pt x="1702" y="4590"/>
                </a:lnTo>
                <a:lnTo>
                  <a:pt x="1709" y="4580"/>
                </a:lnTo>
                <a:lnTo>
                  <a:pt x="1717" y="4572"/>
                </a:lnTo>
                <a:lnTo>
                  <a:pt x="1726" y="4563"/>
                </a:lnTo>
                <a:lnTo>
                  <a:pt x="1736" y="4556"/>
                </a:lnTo>
                <a:lnTo>
                  <a:pt x="1747" y="4548"/>
                </a:lnTo>
                <a:lnTo>
                  <a:pt x="1757" y="4543"/>
                </a:lnTo>
                <a:lnTo>
                  <a:pt x="1770" y="4539"/>
                </a:lnTo>
                <a:lnTo>
                  <a:pt x="1781" y="4536"/>
                </a:lnTo>
                <a:lnTo>
                  <a:pt x="1794" y="4534"/>
                </a:lnTo>
                <a:lnTo>
                  <a:pt x="1808" y="4534"/>
                </a:lnTo>
                <a:lnTo>
                  <a:pt x="2220" y="4534"/>
                </a:lnTo>
                <a:lnTo>
                  <a:pt x="2233" y="4534"/>
                </a:lnTo>
                <a:lnTo>
                  <a:pt x="2246" y="4536"/>
                </a:lnTo>
                <a:lnTo>
                  <a:pt x="2259" y="4539"/>
                </a:lnTo>
                <a:lnTo>
                  <a:pt x="2270" y="4543"/>
                </a:lnTo>
                <a:lnTo>
                  <a:pt x="2281" y="4548"/>
                </a:lnTo>
                <a:lnTo>
                  <a:pt x="2291" y="4556"/>
                </a:lnTo>
                <a:lnTo>
                  <a:pt x="2302" y="4563"/>
                </a:lnTo>
                <a:lnTo>
                  <a:pt x="2311" y="4572"/>
                </a:lnTo>
                <a:lnTo>
                  <a:pt x="2319" y="4580"/>
                </a:lnTo>
                <a:lnTo>
                  <a:pt x="2327" y="4590"/>
                </a:lnTo>
                <a:lnTo>
                  <a:pt x="2333" y="4601"/>
                </a:lnTo>
                <a:lnTo>
                  <a:pt x="2339" y="4611"/>
                </a:lnTo>
                <a:lnTo>
                  <a:pt x="2343" y="4624"/>
                </a:lnTo>
                <a:lnTo>
                  <a:pt x="2346" y="4636"/>
                </a:lnTo>
                <a:lnTo>
                  <a:pt x="2348" y="4648"/>
                </a:lnTo>
                <a:lnTo>
                  <a:pt x="2348" y="4662"/>
                </a:lnTo>
                <a:lnTo>
                  <a:pt x="2348" y="5026"/>
                </a:lnTo>
                <a:lnTo>
                  <a:pt x="2348" y="5039"/>
                </a:lnTo>
                <a:lnTo>
                  <a:pt x="2346" y="5052"/>
                </a:lnTo>
                <a:lnTo>
                  <a:pt x="2343" y="5064"/>
                </a:lnTo>
                <a:lnTo>
                  <a:pt x="2339" y="5076"/>
                </a:lnTo>
                <a:lnTo>
                  <a:pt x="2333" y="5088"/>
                </a:lnTo>
                <a:lnTo>
                  <a:pt x="2327" y="5098"/>
                </a:lnTo>
                <a:lnTo>
                  <a:pt x="2319" y="5108"/>
                </a:lnTo>
                <a:lnTo>
                  <a:pt x="2311" y="5117"/>
                </a:lnTo>
                <a:lnTo>
                  <a:pt x="2302" y="5125"/>
                </a:lnTo>
                <a:lnTo>
                  <a:pt x="2291" y="5133"/>
                </a:lnTo>
                <a:lnTo>
                  <a:pt x="2281" y="5139"/>
                </a:lnTo>
                <a:lnTo>
                  <a:pt x="2270" y="5144"/>
                </a:lnTo>
                <a:lnTo>
                  <a:pt x="2259" y="5149"/>
                </a:lnTo>
                <a:lnTo>
                  <a:pt x="2246" y="5152"/>
                </a:lnTo>
                <a:lnTo>
                  <a:pt x="2233" y="5154"/>
                </a:lnTo>
                <a:lnTo>
                  <a:pt x="2220" y="5155"/>
                </a:lnTo>
                <a:lnTo>
                  <a:pt x="1808" y="5155"/>
                </a:lnTo>
                <a:lnTo>
                  <a:pt x="1794" y="5154"/>
                </a:lnTo>
                <a:lnTo>
                  <a:pt x="1781" y="5152"/>
                </a:lnTo>
                <a:lnTo>
                  <a:pt x="1770" y="5149"/>
                </a:lnTo>
                <a:lnTo>
                  <a:pt x="1757" y="5144"/>
                </a:lnTo>
                <a:lnTo>
                  <a:pt x="1747" y="5139"/>
                </a:lnTo>
                <a:lnTo>
                  <a:pt x="1736" y="5133"/>
                </a:lnTo>
                <a:lnTo>
                  <a:pt x="1726" y="5125"/>
                </a:lnTo>
                <a:lnTo>
                  <a:pt x="1717" y="5117"/>
                </a:lnTo>
                <a:lnTo>
                  <a:pt x="1709" y="5108"/>
                </a:lnTo>
                <a:lnTo>
                  <a:pt x="1702" y="5098"/>
                </a:lnTo>
                <a:lnTo>
                  <a:pt x="1695" y="5088"/>
                </a:lnTo>
                <a:lnTo>
                  <a:pt x="1689" y="5076"/>
                </a:lnTo>
                <a:lnTo>
                  <a:pt x="1685" y="5064"/>
                </a:lnTo>
                <a:lnTo>
                  <a:pt x="1682" y="5052"/>
                </a:lnTo>
                <a:lnTo>
                  <a:pt x="1679" y="5039"/>
                </a:lnTo>
                <a:lnTo>
                  <a:pt x="1679" y="5026"/>
                </a:lnTo>
                <a:lnTo>
                  <a:pt x="1679" y="46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电话"/>
          <p:cNvSpPr/>
          <p:nvPr/>
        </p:nvSpPr>
        <p:spPr bwMode="auto">
          <a:xfrm>
            <a:off x="6233160" y="4821555"/>
            <a:ext cx="520065" cy="52006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7" name="USB"/>
          <p:cNvSpPr/>
          <p:nvPr/>
        </p:nvSpPr>
        <p:spPr>
          <a:xfrm>
            <a:off x="7504430" y="4821555"/>
            <a:ext cx="359410" cy="520065"/>
          </a:xfrm>
          <a:custGeom>
            <a:avLst/>
            <a:gdLst/>
            <a:ahLst/>
            <a:cxnLst/>
            <a:rect l="l" t="t" r="r" b="b"/>
            <a:pathLst>
              <a:path w="1364908" h="2509016">
                <a:moveTo>
                  <a:pt x="679534" y="247"/>
                </a:moveTo>
                <a:cubicBezTo>
                  <a:pt x="699929" y="-2303"/>
                  <a:pt x="720325" y="14693"/>
                  <a:pt x="745819" y="58884"/>
                </a:cubicBezTo>
                <a:lnTo>
                  <a:pt x="895387" y="351220"/>
                </a:lnTo>
                <a:cubicBezTo>
                  <a:pt x="940710" y="439600"/>
                  <a:pt x="924847" y="476994"/>
                  <a:pt x="857995" y="473594"/>
                </a:cubicBezTo>
                <a:lnTo>
                  <a:pt x="743104" y="473594"/>
                </a:lnTo>
                <a:lnTo>
                  <a:pt x="743104" y="1468922"/>
                </a:lnTo>
                <a:cubicBezTo>
                  <a:pt x="890060" y="1445109"/>
                  <a:pt x="1036130" y="1328371"/>
                  <a:pt x="1103732" y="1102457"/>
                </a:cubicBezTo>
                <a:lnTo>
                  <a:pt x="1103144" y="1102457"/>
                </a:lnTo>
                <a:lnTo>
                  <a:pt x="1103144" y="984086"/>
                </a:lnTo>
                <a:lnTo>
                  <a:pt x="1086766" y="984086"/>
                </a:lnTo>
                <a:cubicBezTo>
                  <a:pt x="1056042" y="984086"/>
                  <a:pt x="1031136" y="959180"/>
                  <a:pt x="1031136" y="928456"/>
                </a:cubicBezTo>
                <a:lnTo>
                  <a:pt x="1031136" y="684885"/>
                </a:lnTo>
                <a:cubicBezTo>
                  <a:pt x="1031136" y="654161"/>
                  <a:pt x="1056042" y="629255"/>
                  <a:pt x="1086766" y="629255"/>
                </a:cubicBezTo>
                <a:lnTo>
                  <a:pt x="1309278" y="629255"/>
                </a:lnTo>
                <a:cubicBezTo>
                  <a:pt x="1340002" y="629255"/>
                  <a:pt x="1364908" y="654161"/>
                  <a:pt x="1364908" y="684885"/>
                </a:cubicBezTo>
                <a:lnTo>
                  <a:pt x="1364908" y="928456"/>
                </a:lnTo>
                <a:cubicBezTo>
                  <a:pt x="1364908" y="959180"/>
                  <a:pt x="1340002" y="984086"/>
                  <a:pt x="1309278" y="984086"/>
                </a:cubicBezTo>
                <a:lnTo>
                  <a:pt x="1269304" y="984086"/>
                </a:lnTo>
                <a:lnTo>
                  <a:pt x="1269304" y="1092260"/>
                </a:lnTo>
                <a:lnTo>
                  <a:pt x="1269304" y="1102457"/>
                </a:lnTo>
                <a:lnTo>
                  <a:pt x="1267470" y="1102457"/>
                </a:lnTo>
                <a:cubicBezTo>
                  <a:pt x="1240490" y="1351685"/>
                  <a:pt x="1043717" y="1576576"/>
                  <a:pt x="743104" y="1645582"/>
                </a:cubicBezTo>
                <a:lnTo>
                  <a:pt x="743104" y="2018972"/>
                </a:lnTo>
                <a:cubicBezTo>
                  <a:pt x="843551" y="2051243"/>
                  <a:pt x="915695" y="2145690"/>
                  <a:pt x="915695" y="2256988"/>
                </a:cubicBezTo>
                <a:cubicBezTo>
                  <a:pt x="915695" y="2396179"/>
                  <a:pt x="802858" y="2509016"/>
                  <a:pt x="663667" y="2509016"/>
                </a:cubicBezTo>
                <a:cubicBezTo>
                  <a:pt x="524476" y="2509016"/>
                  <a:pt x="411639" y="2396179"/>
                  <a:pt x="411639" y="2256988"/>
                </a:cubicBezTo>
                <a:cubicBezTo>
                  <a:pt x="411639" y="2150048"/>
                  <a:pt x="478245" y="2058665"/>
                  <a:pt x="572456" y="2022627"/>
                </a:cubicBezTo>
                <a:lnTo>
                  <a:pt x="572456" y="1892711"/>
                </a:lnTo>
                <a:cubicBezTo>
                  <a:pt x="447428" y="1856743"/>
                  <a:pt x="94846" y="1729564"/>
                  <a:pt x="77761" y="1175820"/>
                </a:cubicBezTo>
                <a:cubicBezTo>
                  <a:pt x="30457" y="1149722"/>
                  <a:pt x="0" y="1098915"/>
                  <a:pt x="0" y="1040993"/>
                </a:cubicBezTo>
                <a:cubicBezTo>
                  <a:pt x="0" y="951698"/>
                  <a:pt x="72387" y="879311"/>
                  <a:pt x="161682" y="879311"/>
                </a:cubicBezTo>
                <a:cubicBezTo>
                  <a:pt x="250977" y="879311"/>
                  <a:pt x="323364" y="951698"/>
                  <a:pt x="323364" y="1040993"/>
                </a:cubicBezTo>
                <a:cubicBezTo>
                  <a:pt x="323364" y="1101607"/>
                  <a:pt x="290009" y="1154430"/>
                  <a:pt x="239451" y="1179967"/>
                </a:cubicBezTo>
                <a:cubicBezTo>
                  <a:pt x="217442" y="1402984"/>
                  <a:pt x="361225" y="1693577"/>
                  <a:pt x="572456" y="1738822"/>
                </a:cubicBezTo>
                <a:lnTo>
                  <a:pt x="572456" y="473594"/>
                </a:lnTo>
                <a:lnTo>
                  <a:pt x="507871" y="473594"/>
                </a:lnTo>
                <a:cubicBezTo>
                  <a:pt x="404760" y="473594"/>
                  <a:pt x="403628" y="412407"/>
                  <a:pt x="433088" y="361418"/>
                </a:cubicBezTo>
                <a:cubicBezTo>
                  <a:pt x="462548" y="310429"/>
                  <a:pt x="553195" y="159729"/>
                  <a:pt x="613248" y="58884"/>
                </a:cubicBezTo>
                <a:cubicBezTo>
                  <a:pt x="638743" y="24891"/>
                  <a:pt x="659138" y="2796"/>
                  <a:pt x="679534" y="24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2" name="信号"/>
          <p:cNvSpPr/>
          <p:nvPr/>
        </p:nvSpPr>
        <p:spPr>
          <a:xfrm>
            <a:off x="8615045" y="4821555"/>
            <a:ext cx="520065" cy="520065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9" name="分享"/>
          <p:cNvSpPr/>
          <p:nvPr/>
        </p:nvSpPr>
        <p:spPr>
          <a:xfrm>
            <a:off x="9886315" y="4821555"/>
            <a:ext cx="520065" cy="520065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电源"/>
          <p:cNvSpPr/>
          <p:nvPr/>
        </p:nvSpPr>
        <p:spPr bwMode="auto">
          <a:xfrm>
            <a:off x="11157585" y="4821555"/>
            <a:ext cx="520065" cy="520065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9" name="信号"/>
          <p:cNvSpPr/>
          <p:nvPr/>
        </p:nvSpPr>
        <p:spPr>
          <a:xfrm>
            <a:off x="602615" y="5911850"/>
            <a:ext cx="442595" cy="626110"/>
          </a:xfrm>
          <a:custGeom>
            <a:avLst/>
            <a:gdLst/>
            <a:ahLst/>
            <a:cxnLst/>
            <a:rect l="l" t="t" r="r" b="b"/>
            <a:pathLst>
              <a:path w="1259674" h="1629655">
                <a:moveTo>
                  <a:pt x="653835" y="765559"/>
                </a:moveTo>
                <a:lnTo>
                  <a:pt x="605838" y="765559"/>
                </a:lnTo>
                <a:cubicBezTo>
                  <a:pt x="586150" y="765559"/>
                  <a:pt x="570190" y="781519"/>
                  <a:pt x="570190" y="801207"/>
                </a:cubicBezTo>
                <a:lnTo>
                  <a:pt x="570190" y="1594007"/>
                </a:lnTo>
                <a:cubicBezTo>
                  <a:pt x="570190" y="1613695"/>
                  <a:pt x="586150" y="1629655"/>
                  <a:pt x="605838" y="1629655"/>
                </a:cubicBezTo>
                <a:lnTo>
                  <a:pt x="653835" y="1629655"/>
                </a:lnTo>
                <a:cubicBezTo>
                  <a:pt x="673523" y="1629655"/>
                  <a:pt x="689483" y="1613695"/>
                  <a:pt x="689483" y="1594007"/>
                </a:cubicBezTo>
                <a:lnTo>
                  <a:pt x="689483" y="801207"/>
                </a:lnTo>
                <a:cubicBezTo>
                  <a:pt x="689483" y="781519"/>
                  <a:pt x="673523" y="765559"/>
                  <a:pt x="653835" y="765559"/>
                </a:cubicBezTo>
                <a:close/>
                <a:moveTo>
                  <a:pt x="629837" y="293110"/>
                </a:moveTo>
                <a:cubicBezTo>
                  <a:pt x="540228" y="293110"/>
                  <a:pt x="467586" y="365752"/>
                  <a:pt x="467586" y="455361"/>
                </a:cubicBezTo>
                <a:cubicBezTo>
                  <a:pt x="467586" y="544970"/>
                  <a:pt x="540228" y="617612"/>
                  <a:pt x="629837" y="617612"/>
                </a:cubicBezTo>
                <a:cubicBezTo>
                  <a:pt x="719446" y="617612"/>
                  <a:pt x="792088" y="544970"/>
                  <a:pt x="792088" y="455361"/>
                </a:cubicBezTo>
                <a:cubicBezTo>
                  <a:pt x="792088" y="365752"/>
                  <a:pt x="719446" y="293110"/>
                  <a:pt x="629837" y="293110"/>
                </a:cubicBezTo>
                <a:close/>
                <a:moveTo>
                  <a:pt x="373285" y="134938"/>
                </a:moveTo>
                <a:cubicBezTo>
                  <a:pt x="285152" y="213464"/>
                  <a:pt x="230474" y="328028"/>
                  <a:pt x="230474" y="455361"/>
                </a:cubicBezTo>
                <a:cubicBezTo>
                  <a:pt x="230474" y="582697"/>
                  <a:pt x="285152" y="697259"/>
                  <a:pt x="373285" y="775786"/>
                </a:cubicBezTo>
                <a:lnTo>
                  <a:pt x="467586" y="709160"/>
                </a:lnTo>
                <a:cubicBezTo>
                  <a:pt x="391047" y="651060"/>
                  <a:pt x="342389" y="558892"/>
                  <a:pt x="342389" y="455361"/>
                </a:cubicBezTo>
                <a:cubicBezTo>
                  <a:pt x="342389" y="351830"/>
                  <a:pt x="391047" y="259663"/>
                  <a:pt x="467586" y="201563"/>
                </a:cubicBezTo>
                <a:close/>
                <a:moveTo>
                  <a:pt x="886389" y="134938"/>
                </a:moveTo>
                <a:lnTo>
                  <a:pt x="792088" y="201563"/>
                </a:lnTo>
                <a:cubicBezTo>
                  <a:pt x="868627" y="259663"/>
                  <a:pt x="917285" y="351830"/>
                  <a:pt x="917285" y="455361"/>
                </a:cubicBezTo>
                <a:cubicBezTo>
                  <a:pt x="917285" y="558892"/>
                  <a:pt x="868627" y="651060"/>
                  <a:pt x="792088" y="709160"/>
                </a:cubicBezTo>
                <a:lnTo>
                  <a:pt x="886389" y="775786"/>
                </a:lnTo>
                <a:cubicBezTo>
                  <a:pt x="974522" y="697259"/>
                  <a:pt x="1029200" y="582697"/>
                  <a:pt x="1029200" y="455361"/>
                </a:cubicBezTo>
                <a:cubicBezTo>
                  <a:pt x="1029200" y="328028"/>
                  <a:pt x="974522" y="213464"/>
                  <a:pt x="886389" y="134938"/>
                </a:cubicBezTo>
                <a:close/>
                <a:moveTo>
                  <a:pt x="182295" y="0"/>
                </a:moveTo>
                <a:cubicBezTo>
                  <a:pt x="68824" y="118079"/>
                  <a:pt x="0" y="278683"/>
                  <a:pt x="0" y="455362"/>
                </a:cubicBezTo>
                <a:cubicBezTo>
                  <a:pt x="0" y="632040"/>
                  <a:pt x="68824" y="792644"/>
                  <a:pt x="182293" y="910723"/>
                </a:cubicBezTo>
                <a:lnTo>
                  <a:pt x="278466" y="842776"/>
                </a:lnTo>
                <a:cubicBezTo>
                  <a:pt x="179286" y="743646"/>
                  <a:pt x="117943" y="606668"/>
                  <a:pt x="117943" y="455362"/>
                </a:cubicBezTo>
                <a:cubicBezTo>
                  <a:pt x="117943" y="304057"/>
                  <a:pt x="179287" y="167078"/>
                  <a:pt x="278467" y="67947"/>
                </a:cubicBezTo>
                <a:close/>
                <a:moveTo>
                  <a:pt x="1077379" y="0"/>
                </a:moveTo>
                <a:lnTo>
                  <a:pt x="981207" y="67947"/>
                </a:lnTo>
                <a:cubicBezTo>
                  <a:pt x="1080387" y="167078"/>
                  <a:pt x="1141731" y="304057"/>
                  <a:pt x="1141731" y="455362"/>
                </a:cubicBezTo>
                <a:cubicBezTo>
                  <a:pt x="1141731" y="606668"/>
                  <a:pt x="1080388" y="743646"/>
                  <a:pt x="981208" y="842776"/>
                </a:cubicBezTo>
                <a:lnTo>
                  <a:pt x="1077381" y="910723"/>
                </a:lnTo>
                <a:cubicBezTo>
                  <a:pt x="1190850" y="792644"/>
                  <a:pt x="1259674" y="632040"/>
                  <a:pt x="1259674" y="455362"/>
                </a:cubicBezTo>
                <a:cubicBezTo>
                  <a:pt x="1259674" y="278683"/>
                  <a:pt x="1190850" y="118079"/>
                  <a:pt x="10773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2" name="微博"/>
          <p:cNvSpPr/>
          <p:nvPr/>
        </p:nvSpPr>
        <p:spPr>
          <a:xfrm>
            <a:off x="1633220" y="591185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1" name="微信"/>
          <p:cNvSpPr/>
          <p:nvPr/>
        </p:nvSpPr>
        <p:spPr>
          <a:xfrm>
            <a:off x="2847340" y="591185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耳机"/>
          <p:cNvSpPr/>
          <p:nvPr/>
        </p:nvSpPr>
        <p:spPr bwMode="auto">
          <a:xfrm>
            <a:off x="4061460" y="5911850"/>
            <a:ext cx="626110" cy="626110"/>
          </a:xfrm>
          <a:custGeom>
            <a:avLst/>
            <a:gdLst>
              <a:gd name="T0" fmla="*/ 1307726 w 3563"/>
              <a:gd name="T1" fmla="*/ 104074 h 3093"/>
              <a:gd name="T2" fmla="*/ 1229404 w 3563"/>
              <a:gd name="T3" fmla="*/ 39912 h 3093"/>
              <a:gd name="T4" fmla="*/ 574025 w 3563"/>
              <a:gd name="T5" fmla="*/ 39912 h 3093"/>
              <a:gd name="T6" fmla="*/ 494187 w 3563"/>
              <a:gd name="T7" fmla="*/ 103064 h 3093"/>
              <a:gd name="T8" fmla="*/ 90449 w 3563"/>
              <a:gd name="T9" fmla="*/ 1286273 h 3093"/>
              <a:gd name="T10" fmla="*/ 100555 w 3563"/>
              <a:gd name="T11" fmla="*/ 1306987 h 3093"/>
              <a:gd name="T12" fmla="*/ 135927 w 3563"/>
              <a:gd name="T13" fmla="*/ 1342352 h 3093"/>
              <a:gd name="T14" fmla="*/ 166245 w 3563"/>
              <a:gd name="T15" fmla="*/ 1352456 h 3093"/>
              <a:gd name="T16" fmla="*/ 274885 w 3563"/>
              <a:gd name="T17" fmla="*/ 1443395 h 3093"/>
              <a:gd name="T18" fmla="*/ 276906 w 3563"/>
              <a:gd name="T19" fmla="*/ 1462088 h 3093"/>
              <a:gd name="T20" fmla="*/ 314804 w 3563"/>
              <a:gd name="T21" fmla="*/ 1533323 h 3093"/>
              <a:gd name="T22" fmla="*/ 390600 w 3563"/>
              <a:gd name="T23" fmla="*/ 1556562 h 3093"/>
              <a:gd name="T24" fmla="*/ 465385 w 3563"/>
              <a:gd name="T25" fmla="*/ 1548984 h 3093"/>
              <a:gd name="T26" fmla="*/ 535622 w 3563"/>
              <a:gd name="T27" fmla="*/ 1511093 h 3093"/>
              <a:gd name="T28" fmla="*/ 558361 w 3563"/>
              <a:gd name="T29" fmla="*/ 1433290 h 3093"/>
              <a:gd name="T30" fmla="*/ 498735 w 3563"/>
              <a:gd name="T31" fmla="*/ 822487 h 3093"/>
              <a:gd name="T32" fmla="*/ 385041 w 3563"/>
              <a:gd name="T33" fmla="*/ 728012 h 3093"/>
              <a:gd name="T34" fmla="*/ 310256 w 3563"/>
              <a:gd name="T35" fmla="*/ 735591 h 3093"/>
              <a:gd name="T36" fmla="*/ 217281 w 3563"/>
              <a:gd name="T37" fmla="*/ 851285 h 3093"/>
              <a:gd name="T38" fmla="*/ 219302 w 3563"/>
              <a:gd name="T39" fmla="*/ 869977 h 3093"/>
              <a:gd name="T40" fmla="*/ 181909 w 3563"/>
              <a:gd name="T41" fmla="*/ 901301 h 3093"/>
              <a:gd name="T42" fmla="*/ 532590 w 3563"/>
              <a:gd name="T43" fmla="*/ 257659 h 3093"/>
              <a:gd name="T44" fmla="*/ 600301 w 3563"/>
              <a:gd name="T45" fmla="*/ 267258 h 3093"/>
              <a:gd name="T46" fmla="*/ 1203128 w 3563"/>
              <a:gd name="T47" fmla="*/ 267763 h 3093"/>
              <a:gd name="T48" fmla="*/ 1268312 w 3563"/>
              <a:gd name="T49" fmla="*/ 258164 h 3093"/>
              <a:gd name="T50" fmla="*/ 1618488 w 3563"/>
              <a:gd name="T51" fmla="*/ 901301 h 3093"/>
              <a:gd name="T52" fmla="*/ 1581095 w 3563"/>
              <a:gd name="T53" fmla="*/ 869977 h 3093"/>
              <a:gd name="T54" fmla="*/ 1583116 w 3563"/>
              <a:gd name="T55" fmla="*/ 851285 h 3093"/>
              <a:gd name="T56" fmla="*/ 1490141 w 3563"/>
              <a:gd name="T57" fmla="*/ 735591 h 3093"/>
              <a:gd name="T58" fmla="*/ 1415356 w 3563"/>
              <a:gd name="T59" fmla="*/ 728012 h 3093"/>
              <a:gd name="T60" fmla="*/ 1301662 w 3563"/>
              <a:gd name="T61" fmla="*/ 822487 h 3093"/>
              <a:gd name="T62" fmla="*/ 1242036 w 3563"/>
              <a:gd name="T63" fmla="*/ 1433290 h 3093"/>
              <a:gd name="T64" fmla="*/ 1265280 w 3563"/>
              <a:gd name="T65" fmla="*/ 1511093 h 3093"/>
              <a:gd name="T66" fmla="*/ 1335012 w 3563"/>
              <a:gd name="T67" fmla="*/ 1548984 h 3093"/>
              <a:gd name="T68" fmla="*/ 1409797 w 3563"/>
              <a:gd name="T69" fmla="*/ 1556562 h 3093"/>
              <a:gd name="T70" fmla="*/ 1523491 w 3563"/>
              <a:gd name="T71" fmla="*/ 1462088 h 3093"/>
              <a:gd name="T72" fmla="*/ 1525512 w 3563"/>
              <a:gd name="T73" fmla="*/ 1443395 h 3093"/>
              <a:gd name="T74" fmla="*/ 1634152 w 3563"/>
              <a:gd name="T75" fmla="*/ 1352456 h 3093"/>
              <a:gd name="T76" fmla="*/ 1664470 w 3563"/>
              <a:gd name="T77" fmla="*/ 1342352 h 3093"/>
              <a:gd name="T78" fmla="*/ 1684682 w 3563"/>
              <a:gd name="T79" fmla="*/ 1322143 h 3093"/>
              <a:gd name="T80" fmla="*/ 1699842 w 3563"/>
              <a:gd name="T81" fmla="*/ 1306987 h 3093"/>
              <a:gd name="T82" fmla="*/ 1709948 w 3563"/>
              <a:gd name="T83" fmla="*/ 1286273 h 3093"/>
              <a:gd name="T84" fmla="*/ 1307726 w 3563"/>
              <a:gd name="T85" fmla="*/ 104074 h 30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563" h="3093">
                <a:moveTo>
                  <a:pt x="2588" y="206"/>
                </a:moveTo>
                <a:cubicBezTo>
                  <a:pt x="2558" y="142"/>
                  <a:pt x="2500" y="93"/>
                  <a:pt x="2433" y="79"/>
                </a:cubicBezTo>
                <a:cubicBezTo>
                  <a:pt x="1989" y="0"/>
                  <a:pt x="1577" y="0"/>
                  <a:pt x="1136" y="79"/>
                </a:cubicBezTo>
                <a:cubicBezTo>
                  <a:pt x="1067" y="93"/>
                  <a:pt x="1009" y="141"/>
                  <a:pt x="978" y="204"/>
                </a:cubicBezTo>
                <a:cubicBezTo>
                  <a:pt x="314" y="521"/>
                  <a:pt x="0" y="1435"/>
                  <a:pt x="179" y="2546"/>
                </a:cubicBezTo>
                <a:cubicBezTo>
                  <a:pt x="181" y="2562"/>
                  <a:pt x="188" y="2576"/>
                  <a:pt x="199" y="2587"/>
                </a:cubicBezTo>
                <a:cubicBezTo>
                  <a:pt x="201" y="2588"/>
                  <a:pt x="269" y="2657"/>
                  <a:pt x="269" y="2657"/>
                </a:cubicBezTo>
                <a:cubicBezTo>
                  <a:pt x="285" y="2673"/>
                  <a:pt x="308" y="2680"/>
                  <a:pt x="329" y="2677"/>
                </a:cubicBezTo>
                <a:cubicBezTo>
                  <a:pt x="388" y="2761"/>
                  <a:pt x="462" y="2823"/>
                  <a:pt x="544" y="2857"/>
                </a:cubicBezTo>
                <a:cubicBezTo>
                  <a:pt x="548" y="2894"/>
                  <a:pt x="548" y="2894"/>
                  <a:pt x="548" y="2894"/>
                </a:cubicBezTo>
                <a:cubicBezTo>
                  <a:pt x="554" y="2949"/>
                  <a:pt x="580" y="2999"/>
                  <a:pt x="623" y="3035"/>
                </a:cubicBezTo>
                <a:cubicBezTo>
                  <a:pt x="665" y="3070"/>
                  <a:pt x="718" y="3087"/>
                  <a:pt x="773" y="3081"/>
                </a:cubicBezTo>
                <a:cubicBezTo>
                  <a:pt x="921" y="3066"/>
                  <a:pt x="921" y="3066"/>
                  <a:pt x="921" y="3066"/>
                </a:cubicBezTo>
                <a:cubicBezTo>
                  <a:pt x="976" y="3060"/>
                  <a:pt x="1025" y="3034"/>
                  <a:pt x="1060" y="2991"/>
                </a:cubicBezTo>
                <a:cubicBezTo>
                  <a:pt x="1094" y="2947"/>
                  <a:pt x="1110" y="2893"/>
                  <a:pt x="1105" y="2837"/>
                </a:cubicBezTo>
                <a:cubicBezTo>
                  <a:pt x="987" y="1628"/>
                  <a:pt x="987" y="1628"/>
                  <a:pt x="987" y="1628"/>
                </a:cubicBezTo>
                <a:cubicBezTo>
                  <a:pt x="976" y="1514"/>
                  <a:pt x="875" y="1430"/>
                  <a:pt x="762" y="1441"/>
                </a:cubicBezTo>
                <a:cubicBezTo>
                  <a:pt x="614" y="1456"/>
                  <a:pt x="614" y="1456"/>
                  <a:pt x="614" y="1456"/>
                </a:cubicBezTo>
                <a:cubicBezTo>
                  <a:pt x="501" y="1468"/>
                  <a:pt x="419" y="1570"/>
                  <a:pt x="430" y="1685"/>
                </a:cubicBezTo>
                <a:cubicBezTo>
                  <a:pt x="430" y="1685"/>
                  <a:pt x="432" y="1703"/>
                  <a:pt x="434" y="1722"/>
                </a:cubicBezTo>
                <a:cubicBezTo>
                  <a:pt x="407" y="1740"/>
                  <a:pt x="383" y="1760"/>
                  <a:pt x="360" y="1784"/>
                </a:cubicBezTo>
                <a:cubicBezTo>
                  <a:pt x="416" y="1173"/>
                  <a:pt x="664" y="711"/>
                  <a:pt x="1054" y="510"/>
                </a:cubicBezTo>
                <a:cubicBezTo>
                  <a:pt x="1094" y="532"/>
                  <a:pt x="1141" y="539"/>
                  <a:pt x="1188" y="529"/>
                </a:cubicBezTo>
                <a:cubicBezTo>
                  <a:pt x="1593" y="457"/>
                  <a:pt x="1973" y="457"/>
                  <a:pt x="2381" y="530"/>
                </a:cubicBezTo>
                <a:cubicBezTo>
                  <a:pt x="2425" y="539"/>
                  <a:pt x="2471" y="532"/>
                  <a:pt x="2510" y="511"/>
                </a:cubicBezTo>
                <a:cubicBezTo>
                  <a:pt x="2900" y="712"/>
                  <a:pt x="3148" y="1173"/>
                  <a:pt x="3203" y="1784"/>
                </a:cubicBezTo>
                <a:cubicBezTo>
                  <a:pt x="3180" y="1760"/>
                  <a:pt x="3156" y="1740"/>
                  <a:pt x="3129" y="1722"/>
                </a:cubicBezTo>
                <a:cubicBezTo>
                  <a:pt x="3133" y="1685"/>
                  <a:pt x="3133" y="1685"/>
                  <a:pt x="3133" y="1685"/>
                </a:cubicBezTo>
                <a:cubicBezTo>
                  <a:pt x="3144" y="1570"/>
                  <a:pt x="3062" y="1468"/>
                  <a:pt x="2949" y="1456"/>
                </a:cubicBezTo>
                <a:cubicBezTo>
                  <a:pt x="2801" y="1441"/>
                  <a:pt x="2801" y="1441"/>
                  <a:pt x="2801" y="1441"/>
                </a:cubicBezTo>
                <a:cubicBezTo>
                  <a:pt x="2688" y="1430"/>
                  <a:pt x="2588" y="1514"/>
                  <a:pt x="2576" y="1628"/>
                </a:cubicBezTo>
                <a:cubicBezTo>
                  <a:pt x="2458" y="2837"/>
                  <a:pt x="2458" y="2837"/>
                  <a:pt x="2458" y="2837"/>
                </a:cubicBezTo>
                <a:cubicBezTo>
                  <a:pt x="2453" y="2893"/>
                  <a:pt x="2469" y="2947"/>
                  <a:pt x="2504" y="2991"/>
                </a:cubicBezTo>
                <a:cubicBezTo>
                  <a:pt x="2538" y="3034"/>
                  <a:pt x="2588" y="3060"/>
                  <a:pt x="2642" y="3066"/>
                </a:cubicBezTo>
                <a:cubicBezTo>
                  <a:pt x="2642" y="3066"/>
                  <a:pt x="2790" y="3081"/>
                  <a:pt x="2790" y="3081"/>
                </a:cubicBezTo>
                <a:cubicBezTo>
                  <a:pt x="2903" y="3093"/>
                  <a:pt x="3004" y="3008"/>
                  <a:pt x="3015" y="2894"/>
                </a:cubicBezTo>
                <a:cubicBezTo>
                  <a:pt x="3015" y="2894"/>
                  <a:pt x="3017" y="2876"/>
                  <a:pt x="3019" y="2857"/>
                </a:cubicBezTo>
                <a:cubicBezTo>
                  <a:pt x="3101" y="2823"/>
                  <a:pt x="3175" y="2761"/>
                  <a:pt x="3234" y="2677"/>
                </a:cubicBezTo>
                <a:cubicBezTo>
                  <a:pt x="3255" y="2680"/>
                  <a:pt x="3277" y="2673"/>
                  <a:pt x="3294" y="2657"/>
                </a:cubicBezTo>
                <a:cubicBezTo>
                  <a:pt x="3334" y="2617"/>
                  <a:pt x="3334" y="2617"/>
                  <a:pt x="3334" y="2617"/>
                </a:cubicBezTo>
                <a:cubicBezTo>
                  <a:pt x="3364" y="2587"/>
                  <a:pt x="3364" y="2587"/>
                  <a:pt x="3364" y="2587"/>
                </a:cubicBezTo>
                <a:cubicBezTo>
                  <a:pt x="3375" y="2576"/>
                  <a:pt x="3382" y="2562"/>
                  <a:pt x="3384" y="2546"/>
                </a:cubicBezTo>
                <a:cubicBezTo>
                  <a:pt x="3563" y="1438"/>
                  <a:pt x="3251" y="524"/>
                  <a:pt x="2588" y="20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acebook"/>
          <p:cNvSpPr/>
          <p:nvPr/>
        </p:nvSpPr>
        <p:spPr bwMode="auto">
          <a:xfrm>
            <a:off x="5275580" y="5911850"/>
            <a:ext cx="626110" cy="626110"/>
          </a:xfrm>
          <a:custGeom>
            <a:avLst/>
            <a:gdLst>
              <a:gd name="T0" fmla="*/ 1619882 w 3951"/>
              <a:gd name="T1" fmla="*/ 1800397 h 3950"/>
              <a:gd name="T2" fmla="*/ 1077795 w 3951"/>
              <a:gd name="T3" fmla="*/ 1800397 h 3950"/>
              <a:gd name="T4" fmla="*/ 1077795 w 3951"/>
              <a:gd name="T5" fmla="*/ 1153621 h 3950"/>
              <a:gd name="T6" fmla="*/ 1290075 w 3951"/>
              <a:gd name="T7" fmla="*/ 1153621 h 3950"/>
              <a:gd name="T8" fmla="*/ 1290075 w 3951"/>
              <a:gd name="T9" fmla="*/ 901110 h 3950"/>
              <a:gd name="T10" fmla="*/ 1080984 w 3951"/>
              <a:gd name="T11" fmla="*/ 901110 h 3950"/>
              <a:gd name="T12" fmla="*/ 1080984 w 3951"/>
              <a:gd name="T13" fmla="*/ 753432 h 3950"/>
              <a:gd name="T14" fmla="*/ 1160703 w 3951"/>
              <a:gd name="T15" fmla="*/ 683695 h 3950"/>
              <a:gd name="T16" fmla="*/ 1365238 w 3951"/>
              <a:gd name="T17" fmla="*/ 682783 h 3950"/>
              <a:gd name="T18" fmla="*/ 1365238 w 3951"/>
              <a:gd name="T19" fmla="*/ 433918 h 3950"/>
              <a:gd name="T20" fmla="*/ 1037708 w 3951"/>
              <a:gd name="T21" fmla="*/ 433918 h 3950"/>
              <a:gd name="T22" fmla="*/ 791719 w 3951"/>
              <a:gd name="T23" fmla="*/ 705118 h 3950"/>
              <a:gd name="T24" fmla="*/ 791719 w 3951"/>
              <a:gd name="T25" fmla="*/ 901566 h 3950"/>
              <a:gd name="T26" fmla="*/ 610417 w 3951"/>
              <a:gd name="T27" fmla="*/ 901566 h 3950"/>
              <a:gd name="T28" fmla="*/ 609506 w 3951"/>
              <a:gd name="T29" fmla="*/ 1153621 h 3950"/>
              <a:gd name="T30" fmla="*/ 791719 w 3951"/>
              <a:gd name="T31" fmla="*/ 1153621 h 3950"/>
              <a:gd name="T32" fmla="*/ 791719 w 3951"/>
              <a:gd name="T33" fmla="*/ 1800397 h 3950"/>
              <a:gd name="T34" fmla="*/ 179936 w 3951"/>
              <a:gd name="T35" fmla="*/ 1800397 h 3950"/>
              <a:gd name="T36" fmla="*/ 0 w 3951"/>
              <a:gd name="T37" fmla="*/ 1620357 h 3950"/>
              <a:gd name="T38" fmla="*/ 0 w 3951"/>
              <a:gd name="T39" fmla="*/ 180040 h 3950"/>
              <a:gd name="T40" fmla="*/ 179936 w 3951"/>
              <a:gd name="T41" fmla="*/ 0 h 3950"/>
              <a:gd name="T42" fmla="*/ 1619882 w 3951"/>
              <a:gd name="T43" fmla="*/ 0 h 3950"/>
              <a:gd name="T44" fmla="*/ 1799818 w 3951"/>
              <a:gd name="T45" fmla="*/ 180040 h 3950"/>
              <a:gd name="T46" fmla="*/ 1799818 w 3951"/>
              <a:gd name="T47" fmla="*/ 1620357 h 3950"/>
              <a:gd name="T48" fmla="*/ 1619882 w 3951"/>
              <a:gd name="T49" fmla="*/ 1800397 h 39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2366" y="3950"/>
                  <a:pt x="2366" y="3950"/>
                  <a:pt x="2366" y="3950"/>
                </a:cubicBezTo>
                <a:cubicBezTo>
                  <a:pt x="2366" y="2531"/>
                  <a:pt x="2366" y="2531"/>
                  <a:pt x="2366" y="2531"/>
                </a:cubicBezTo>
                <a:cubicBezTo>
                  <a:pt x="2832" y="2531"/>
                  <a:pt x="2832" y="2531"/>
                  <a:pt x="2832" y="2531"/>
                </a:cubicBezTo>
                <a:cubicBezTo>
                  <a:pt x="2832" y="1977"/>
                  <a:pt x="2832" y="1977"/>
                  <a:pt x="2832" y="1977"/>
                </a:cubicBezTo>
                <a:cubicBezTo>
                  <a:pt x="2373" y="1977"/>
                  <a:pt x="2373" y="1977"/>
                  <a:pt x="2373" y="1977"/>
                </a:cubicBezTo>
                <a:cubicBezTo>
                  <a:pt x="2373" y="1653"/>
                  <a:pt x="2373" y="1653"/>
                  <a:pt x="2373" y="1653"/>
                </a:cubicBezTo>
                <a:cubicBezTo>
                  <a:pt x="2373" y="1653"/>
                  <a:pt x="2376" y="1500"/>
                  <a:pt x="2548" y="1500"/>
                </a:cubicBezTo>
                <a:cubicBezTo>
                  <a:pt x="2720" y="1500"/>
                  <a:pt x="2997" y="1498"/>
                  <a:pt x="2997" y="1498"/>
                </a:cubicBezTo>
                <a:cubicBezTo>
                  <a:pt x="2997" y="952"/>
                  <a:pt x="2997" y="952"/>
                  <a:pt x="2997" y="952"/>
                </a:cubicBezTo>
                <a:cubicBezTo>
                  <a:pt x="2997" y="952"/>
                  <a:pt x="2243" y="952"/>
                  <a:pt x="2278" y="952"/>
                </a:cubicBezTo>
                <a:cubicBezTo>
                  <a:pt x="1774" y="952"/>
                  <a:pt x="1738" y="1547"/>
                  <a:pt x="1738" y="1547"/>
                </a:cubicBezTo>
                <a:cubicBezTo>
                  <a:pt x="1738" y="1978"/>
                  <a:pt x="1738" y="1978"/>
                  <a:pt x="1738" y="1978"/>
                </a:cubicBezTo>
                <a:cubicBezTo>
                  <a:pt x="1340" y="1978"/>
                  <a:pt x="1340" y="1978"/>
                  <a:pt x="1340" y="1978"/>
                </a:cubicBezTo>
                <a:cubicBezTo>
                  <a:pt x="1338" y="2531"/>
                  <a:pt x="1338" y="2531"/>
                  <a:pt x="1338" y="2531"/>
                </a:cubicBezTo>
                <a:cubicBezTo>
                  <a:pt x="1738" y="2531"/>
                  <a:pt x="1738" y="2531"/>
                  <a:pt x="1738" y="2531"/>
                </a:cubicBezTo>
                <a:cubicBezTo>
                  <a:pt x="1738" y="3950"/>
                  <a:pt x="1738" y="3950"/>
                  <a:pt x="1738" y="3950"/>
                </a:cubicBezTo>
                <a:cubicBezTo>
                  <a:pt x="395" y="3950"/>
                  <a:pt x="395" y="3950"/>
                  <a:pt x="395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395"/>
                  <a:pt x="0" y="395"/>
                  <a:pt x="0" y="395"/>
                </a:cubicBezTo>
                <a:cubicBezTo>
                  <a:pt x="0" y="177"/>
                  <a:pt x="177" y="0"/>
                  <a:pt x="395" y="0"/>
                </a:cubicBezTo>
                <a:cubicBezTo>
                  <a:pt x="3556" y="0"/>
                  <a:pt x="3556" y="0"/>
                  <a:pt x="3556" y="0"/>
                </a:cubicBezTo>
                <a:cubicBezTo>
                  <a:pt x="3774" y="0"/>
                  <a:pt x="3951" y="177"/>
                  <a:pt x="3951" y="395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24小时"/>
          <p:cNvSpPr/>
          <p:nvPr/>
        </p:nvSpPr>
        <p:spPr bwMode="auto">
          <a:xfrm>
            <a:off x="6489700" y="5911850"/>
            <a:ext cx="626110" cy="626110"/>
          </a:xfrm>
          <a:custGeom>
            <a:avLst/>
            <a:gdLst>
              <a:gd name="T0" fmla="*/ 364082 w 4228"/>
              <a:gd name="T1" fmla="*/ 0 h 3267"/>
              <a:gd name="T2" fmla="*/ 1641989 w 4228"/>
              <a:gd name="T3" fmla="*/ 0 h 3267"/>
              <a:gd name="T4" fmla="*/ 1786345 w 4228"/>
              <a:gd name="T5" fmla="*/ 169964 h 3267"/>
              <a:gd name="T6" fmla="*/ 1630918 w 4228"/>
              <a:gd name="T7" fmla="*/ 1221694 h 3267"/>
              <a:gd name="T8" fmla="*/ 1436315 w 4228"/>
              <a:gd name="T9" fmla="*/ 1391658 h 3267"/>
              <a:gd name="T10" fmla="*/ 158408 w 4228"/>
              <a:gd name="T11" fmla="*/ 1391658 h 3267"/>
              <a:gd name="T12" fmla="*/ 14052 w 4228"/>
              <a:gd name="T13" fmla="*/ 1221694 h 3267"/>
              <a:gd name="T14" fmla="*/ 169479 w 4228"/>
              <a:gd name="T15" fmla="*/ 169964 h 3267"/>
              <a:gd name="T16" fmla="*/ 364082 w 4228"/>
              <a:gd name="T17" fmla="*/ 0 h 3267"/>
              <a:gd name="T18" fmla="*/ 1507428 w 4228"/>
              <a:gd name="T19" fmla="*/ 1158224 h 3267"/>
              <a:gd name="T20" fmla="*/ 1564915 w 4228"/>
              <a:gd name="T21" fmla="*/ 824686 h 3267"/>
              <a:gd name="T22" fmla="*/ 1551714 w 4228"/>
              <a:gd name="T23" fmla="*/ 785923 h 3267"/>
              <a:gd name="T24" fmla="*/ 1506150 w 4228"/>
              <a:gd name="T25" fmla="*/ 771013 h 3267"/>
              <a:gd name="T26" fmla="*/ 1445257 w 4228"/>
              <a:gd name="T27" fmla="*/ 785497 h 3267"/>
              <a:gd name="T28" fmla="*/ 1462716 w 4228"/>
              <a:gd name="T29" fmla="*/ 684115 h 3267"/>
              <a:gd name="T30" fmla="*/ 1368182 w 4228"/>
              <a:gd name="T31" fmla="*/ 684115 h 3267"/>
              <a:gd name="T32" fmla="*/ 1286424 w 4228"/>
              <a:gd name="T33" fmla="*/ 1158224 h 3267"/>
              <a:gd name="T34" fmla="*/ 1380531 w 4228"/>
              <a:gd name="T35" fmla="*/ 1158224 h 3267"/>
              <a:gd name="T36" fmla="*/ 1434186 w 4228"/>
              <a:gd name="T37" fmla="*/ 847689 h 3267"/>
              <a:gd name="T38" fmla="*/ 1453774 w 4228"/>
              <a:gd name="T39" fmla="*/ 831076 h 3267"/>
              <a:gd name="T40" fmla="*/ 1466974 w 4228"/>
              <a:gd name="T41" fmla="*/ 848541 h 3267"/>
              <a:gd name="T42" fmla="*/ 1413320 w 4228"/>
              <a:gd name="T43" fmla="*/ 1158224 h 3267"/>
              <a:gd name="T44" fmla="*/ 1507428 w 4228"/>
              <a:gd name="T45" fmla="*/ 1158224 h 3267"/>
              <a:gd name="T46" fmla="*/ 643425 w 4228"/>
              <a:gd name="T47" fmla="*/ 1136499 h 3267"/>
              <a:gd name="T48" fmla="*/ 665142 w 4228"/>
              <a:gd name="T49" fmla="*/ 1016801 h 3267"/>
              <a:gd name="T50" fmla="*/ 415181 w 4228"/>
              <a:gd name="T51" fmla="*/ 1016801 h 3267"/>
              <a:gd name="T52" fmla="*/ 724758 w 4228"/>
              <a:gd name="T53" fmla="*/ 577195 h 3267"/>
              <a:gd name="T54" fmla="*/ 762656 w 4228"/>
              <a:gd name="T55" fmla="*/ 479647 h 3267"/>
              <a:gd name="T56" fmla="*/ 755843 w 4228"/>
              <a:gd name="T57" fmla="*/ 263252 h 3267"/>
              <a:gd name="T58" fmla="*/ 578273 w 4228"/>
              <a:gd name="T59" fmla="*/ 197652 h 3267"/>
              <a:gd name="T60" fmla="*/ 314260 w 4228"/>
              <a:gd name="T61" fmla="*/ 377413 h 3267"/>
              <a:gd name="T62" fmla="*/ 285304 w 4228"/>
              <a:gd name="T63" fmla="*/ 539283 h 3267"/>
              <a:gd name="T64" fmla="*/ 468410 w 4228"/>
              <a:gd name="T65" fmla="*/ 539283 h 3267"/>
              <a:gd name="T66" fmla="*/ 497792 w 4228"/>
              <a:gd name="T67" fmla="*/ 379969 h 3267"/>
              <a:gd name="T68" fmla="*/ 547188 w 4228"/>
              <a:gd name="T69" fmla="*/ 341205 h 3267"/>
              <a:gd name="T70" fmla="*/ 576996 w 4228"/>
              <a:gd name="T71" fmla="*/ 403398 h 3267"/>
              <a:gd name="T72" fmla="*/ 505457 w 4228"/>
              <a:gd name="T73" fmla="*/ 591252 h 3267"/>
              <a:gd name="T74" fmla="*/ 199287 w 4228"/>
              <a:gd name="T75" fmla="*/ 1012967 h 3267"/>
              <a:gd name="T76" fmla="*/ 176718 w 4228"/>
              <a:gd name="T77" fmla="*/ 1136499 h 3267"/>
              <a:gd name="T78" fmla="*/ 643425 w 4228"/>
              <a:gd name="T79" fmla="*/ 1136499 h 3267"/>
              <a:gd name="T80" fmla="*/ 1263855 w 4228"/>
              <a:gd name="T81" fmla="*/ 1016801 h 3267"/>
              <a:gd name="T82" fmla="*/ 1288979 w 4228"/>
              <a:gd name="T83" fmla="*/ 877081 h 3267"/>
              <a:gd name="T84" fmla="*/ 1188058 w 4228"/>
              <a:gd name="T85" fmla="*/ 877081 h 3267"/>
              <a:gd name="T86" fmla="*/ 1309844 w 4228"/>
              <a:gd name="T87" fmla="*/ 205320 h 3267"/>
              <a:gd name="T88" fmla="*/ 1034334 w 4228"/>
              <a:gd name="T89" fmla="*/ 205320 h 3267"/>
              <a:gd name="T90" fmla="*/ 710280 w 4228"/>
              <a:gd name="T91" fmla="*/ 884749 h 3267"/>
              <a:gd name="T92" fmla="*/ 686433 w 4228"/>
              <a:gd name="T93" fmla="*/ 1016801 h 3267"/>
              <a:gd name="T94" fmla="*/ 963221 w 4228"/>
              <a:gd name="T95" fmla="*/ 1016801 h 3267"/>
              <a:gd name="T96" fmla="*/ 941504 w 4228"/>
              <a:gd name="T97" fmla="*/ 1136499 h 3267"/>
              <a:gd name="T98" fmla="*/ 1140791 w 4228"/>
              <a:gd name="T99" fmla="*/ 1136499 h 3267"/>
              <a:gd name="T100" fmla="*/ 1162508 w 4228"/>
              <a:gd name="T101" fmla="*/ 1016801 h 3267"/>
              <a:gd name="T102" fmla="*/ 1263855 w 4228"/>
              <a:gd name="T103" fmla="*/ 1016801 h 3267"/>
              <a:gd name="T104" fmla="*/ 988345 w 4228"/>
              <a:gd name="T105" fmla="*/ 877081 h 3267"/>
              <a:gd name="T106" fmla="*/ 1054774 w 4228"/>
              <a:gd name="T107" fmla="*/ 510743 h 3267"/>
              <a:gd name="T108" fmla="*/ 895940 w 4228"/>
              <a:gd name="T109" fmla="*/ 877081 h 3267"/>
              <a:gd name="T110" fmla="*/ 988345 w 4228"/>
              <a:gd name="T111" fmla="*/ 877081 h 326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228" h="3267">
                <a:moveTo>
                  <a:pt x="855" y="0"/>
                </a:moveTo>
                <a:cubicBezTo>
                  <a:pt x="3856" y="0"/>
                  <a:pt x="3856" y="0"/>
                  <a:pt x="3856" y="0"/>
                </a:cubicBezTo>
                <a:cubicBezTo>
                  <a:pt x="4075" y="0"/>
                  <a:pt x="4228" y="180"/>
                  <a:pt x="4195" y="399"/>
                </a:cubicBezTo>
                <a:cubicBezTo>
                  <a:pt x="3830" y="2868"/>
                  <a:pt x="3830" y="2868"/>
                  <a:pt x="3830" y="2868"/>
                </a:cubicBezTo>
                <a:cubicBezTo>
                  <a:pt x="3798" y="3087"/>
                  <a:pt x="3592" y="3267"/>
                  <a:pt x="3373" y="3267"/>
                </a:cubicBezTo>
                <a:cubicBezTo>
                  <a:pt x="372" y="3267"/>
                  <a:pt x="372" y="3267"/>
                  <a:pt x="372" y="3267"/>
                </a:cubicBezTo>
                <a:cubicBezTo>
                  <a:pt x="153" y="3267"/>
                  <a:pt x="0" y="3087"/>
                  <a:pt x="33" y="2868"/>
                </a:cubicBezTo>
                <a:cubicBezTo>
                  <a:pt x="398" y="399"/>
                  <a:pt x="398" y="399"/>
                  <a:pt x="398" y="399"/>
                </a:cubicBezTo>
                <a:cubicBezTo>
                  <a:pt x="430" y="180"/>
                  <a:pt x="636" y="0"/>
                  <a:pt x="855" y="0"/>
                </a:cubicBezTo>
                <a:close/>
                <a:moveTo>
                  <a:pt x="3540" y="2719"/>
                </a:moveTo>
                <a:cubicBezTo>
                  <a:pt x="3675" y="1936"/>
                  <a:pt x="3675" y="1936"/>
                  <a:pt x="3675" y="1936"/>
                </a:cubicBezTo>
                <a:cubicBezTo>
                  <a:pt x="3682" y="1898"/>
                  <a:pt x="3671" y="1868"/>
                  <a:pt x="3644" y="1845"/>
                </a:cubicBezTo>
                <a:cubicBezTo>
                  <a:pt x="3616" y="1822"/>
                  <a:pt x="3580" y="1810"/>
                  <a:pt x="3537" y="1810"/>
                </a:cubicBezTo>
                <a:cubicBezTo>
                  <a:pt x="3471" y="1810"/>
                  <a:pt x="3424" y="1822"/>
                  <a:pt x="3394" y="1844"/>
                </a:cubicBezTo>
                <a:cubicBezTo>
                  <a:pt x="3435" y="1606"/>
                  <a:pt x="3435" y="1606"/>
                  <a:pt x="3435" y="1606"/>
                </a:cubicBezTo>
                <a:cubicBezTo>
                  <a:pt x="3213" y="1606"/>
                  <a:pt x="3213" y="1606"/>
                  <a:pt x="3213" y="1606"/>
                </a:cubicBezTo>
                <a:cubicBezTo>
                  <a:pt x="3021" y="2719"/>
                  <a:pt x="3021" y="2719"/>
                  <a:pt x="3021" y="2719"/>
                </a:cubicBezTo>
                <a:cubicBezTo>
                  <a:pt x="3242" y="2719"/>
                  <a:pt x="3242" y="2719"/>
                  <a:pt x="3242" y="2719"/>
                </a:cubicBezTo>
                <a:cubicBezTo>
                  <a:pt x="3368" y="1990"/>
                  <a:pt x="3368" y="1990"/>
                  <a:pt x="3368" y="1990"/>
                </a:cubicBezTo>
                <a:cubicBezTo>
                  <a:pt x="3373" y="1964"/>
                  <a:pt x="3388" y="1951"/>
                  <a:pt x="3414" y="1951"/>
                </a:cubicBezTo>
                <a:cubicBezTo>
                  <a:pt x="3439" y="1951"/>
                  <a:pt x="3449" y="1964"/>
                  <a:pt x="3445" y="1992"/>
                </a:cubicBezTo>
                <a:cubicBezTo>
                  <a:pt x="3319" y="2719"/>
                  <a:pt x="3319" y="2719"/>
                  <a:pt x="3319" y="2719"/>
                </a:cubicBezTo>
                <a:cubicBezTo>
                  <a:pt x="3540" y="2719"/>
                  <a:pt x="3540" y="2719"/>
                  <a:pt x="3540" y="2719"/>
                </a:cubicBezTo>
                <a:close/>
                <a:moveTo>
                  <a:pt x="1511" y="2668"/>
                </a:moveTo>
                <a:cubicBezTo>
                  <a:pt x="1562" y="2387"/>
                  <a:pt x="1562" y="2387"/>
                  <a:pt x="1562" y="2387"/>
                </a:cubicBezTo>
                <a:cubicBezTo>
                  <a:pt x="975" y="2387"/>
                  <a:pt x="975" y="2387"/>
                  <a:pt x="975" y="2387"/>
                </a:cubicBezTo>
                <a:cubicBezTo>
                  <a:pt x="1702" y="1355"/>
                  <a:pt x="1702" y="1355"/>
                  <a:pt x="1702" y="1355"/>
                </a:cubicBezTo>
                <a:cubicBezTo>
                  <a:pt x="1745" y="1295"/>
                  <a:pt x="1774" y="1219"/>
                  <a:pt x="1791" y="1126"/>
                </a:cubicBezTo>
                <a:cubicBezTo>
                  <a:pt x="1834" y="890"/>
                  <a:pt x="1828" y="721"/>
                  <a:pt x="1775" y="618"/>
                </a:cubicBezTo>
                <a:cubicBezTo>
                  <a:pt x="1720" y="515"/>
                  <a:pt x="1581" y="464"/>
                  <a:pt x="1358" y="464"/>
                </a:cubicBezTo>
                <a:cubicBezTo>
                  <a:pt x="996" y="464"/>
                  <a:pt x="789" y="604"/>
                  <a:pt x="738" y="886"/>
                </a:cubicBezTo>
                <a:cubicBezTo>
                  <a:pt x="670" y="1266"/>
                  <a:pt x="670" y="1266"/>
                  <a:pt x="670" y="1266"/>
                </a:cubicBezTo>
                <a:cubicBezTo>
                  <a:pt x="1100" y="1266"/>
                  <a:pt x="1100" y="1266"/>
                  <a:pt x="1100" y="1266"/>
                </a:cubicBezTo>
                <a:cubicBezTo>
                  <a:pt x="1169" y="892"/>
                  <a:pt x="1169" y="892"/>
                  <a:pt x="1169" y="892"/>
                </a:cubicBezTo>
                <a:cubicBezTo>
                  <a:pt x="1179" y="831"/>
                  <a:pt x="1218" y="801"/>
                  <a:pt x="1285" y="801"/>
                </a:cubicBezTo>
                <a:cubicBezTo>
                  <a:pt x="1349" y="801"/>
                  <a:pt x="1373" y="850"/>
                  <a:pt x="1355" y="947"/>
                </a:cubicBezTo>
                <a:cubicBezTo>
                  <a:pt x="1322" y="1133"/>
                  <a:pt x="1265" y="1281"/>
                  <a:pt x="1187" y="1388"/>
                </a:cubicBezTo>
                <a:cubicBezTo>
                  <a:pt x="468" y="2378"/>
                  <a:pt x="468" y="2378"/>
                  <a:pt x="468" y="2378"/>
                </a:cubicBezTo>
                <a:cubicBezTo>
                  <a:pt x="415" y="2668"/>
                  <a:pt x="415" y="2668"/>
                  <a:pt x="415" y="2668"/>
                </a:cubicBezTo>
                <a:cubicBezTo>
                  <a:pt x="1511" y="2668"/>
                  <a:pt x="1511" y="2668"/>
                  <a:pt x="1511" y="2668"/>
                </a:cubicBezTo>
                <a:close/>
                <a:moveTo>
                  <a:pt x="2968" y="2387"/>
                </a:moveTo>
                <a:cubicBezTo>
                  <a:pt x="3027" y="2059"/>
                  <a:pt x="3027" y="2059"/>
                  <a:pt x="3027" y="2059"/>
                </a:cubicBezTo>
                <a:cubicBezTo>
                  <a:pt x="2790" y="2059"/>
                  <a:pt x="2790" y="2059"/>
                  <a:pt x="2790" y="2059"/>
                </a:cubicBezTo>
                <a:cubicBezTo>
                  <a:pt x="3076" y="482"/>
                  <a:pt x="3076" y="482"/>
                  <a:pt x="3076" y="482"/>
                </a:cubicBezTo>
                <a:cubicBezTo>
                  <a:pt x="2429" y="482"/>
                  <a:pt x="2429" y="482"/>
                  <a:pt x="2429" y="482"/>
                </a:cubicBezTo>
                <a:cubicBezTo>
                  <a:pt x="1668" y="2077"/>
                  <a:pt x="1668" y="2077"/>
                  <a:pt x="1668" y="2077"/>
                </a:cubicBezTo>
                <a:cubicBezTo>
                  <a:pt x="1612" y="2387"/>
                  <a:pt x="1612" y="2387"/>
                  <a:pt x="1612" y="2387"/>
                </a:cubicBezTo>
                <a:cubicBezTo>
                  <a:pt x="2262" y="2387"/>
                  <a:pt x="2262" y="2387"/>
                  <a:pt x="2262" y="2387"/>
                </a:cubicBezTo>
                <a:cubicBezTo>
                  <a:pt x="2211" y="2668"/>
                  <a:pt x="2211" y="2668"/>
                  <a:pt x="2211" y="2668"/>
                </a:cubicBezTo>
                <a:cubicBezTo>
                  <a:pt x="2679" y="2668"/>
                  <a:pt x="2679" y="2668"/>
                  <a:pt x="2679" y="2668"/>
                </a:cubicBezTo>
                <a:cubicBezTo>
                  <a:pt x="2730" y="2387"/>
                  <a:pt x="2730" y="2387"/>
                  <a:pt x="2730" y="2387"/>
                </a:cubicBezTo>
                <a:cubicBezTo>
                  <a:pt x="2968" y="2387"/>
                  <a:pt x="2968" y="2387"/>
                  <a:pt x="2968" y="2387"/>
                </a:cubicBezTo>
                <a:close/>
                <a:moveTo>
                  <a:pt x="2321" y="2059"/>
                </a:moveTo>
                <a:cubicBezTo>
                  <a:pt x="2477" y="1199"/>
                  <a:pt x="2477" y="1199"/>
                  <a:pt x="2477" y="1199"/>
                </a:cubicBezTo>
                <a:cubicBezTo>
                  <a:pt x="2104" y="2059"/>
                  <a:pt x="2104" y="2059"/>
                  <a:pt x="2104" y="2059"/>
                </a:cubicBezTo>
                <a:lnTo>
                  <a:pt x="2321" y="20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投影仪"/>
          <p:cNvSpPr/>
          <p:nvPr/>
        </p:nvSpPr>
        <p:spPr bwMode="auto">
          <a:xfrm>
            <a:off x="7703820" y="5911850"/>
            <a:ext cx="626110" cy="626110"/>
          </a:xfrm>
          <a:custGeom>
            <a:avLst/>
            <a:gdLst>
              <a:gd name="T0" fmla="*/ 1751971 w 3123"/>
              <a:gd name="T1" fmla="*/ 672051 h 2811"/>
              <a:gd name="T2" fmla="*/ 1656849 w 3123"/>
              <a:gd name="T3" fmla="*/ 673782 h 2811"/>
              <a:gd name="T4" fmla="*/ 1380131 w 3123"/>
              <a:gd name="T5" fmla="*/ 832997 h 2811"/>
              <a:gd name="T6" fmla="*/ 1380131 w 3123"/>
              <a:gd name="T7" fmla="*/ 779349 h 2811"/>
              <a:gd name="T8" fmla="*/ 1380131 w 3123"/>
              <a:gd name="T9" fmla="*/ 635132 h 2811"/>
              <a:gd name="T10" fmla="*/ 1275209 w 3123"/>
              <a:gd name="T11" fmla="*/ 516874 h 2811"/>
              <a:gd name="T12" fmla="*/ 1113214 w 3123"/>
              <a:gd name="T13" fmla="*/ 499568 h 2811"/>
              <a:gd name="T14" fmla="*/ 1106872 w 3123"/>
              <a:gd name="T15" fmla="*/ 476493 h 2811"/>
              <a:gd name="T16" fmla="*/ 1105719 w 3123"/>
              <a:gd name="T17" fmla="*/ 473609 h 2811"/>
              <a:gd name="T18" fmla="*/ 959866 w 3123"/>
              <a:gd name="T19" fmla="*/ 101529 h 2811"/>
              <a:gd name="T20" fmla="*/ 959289 w 3123"/>
              <a:gd name="T21" fmla="*/ 100375 h 2811"/>
              <a:gd name="T22" fmla="*/ 831307 w 3123"/>
              <a:gd name="T23" fmla="*/ 6346 h 2811"/>
              <a:gd name="T24" fmla="*/ 668159 w 3123"/>
              <a:gd name="T25" fmla="*/ 577 h 2811"/>
              <a:gd name="T26" fmla="*/ 506163 w 3123"/>
              <a:gd name="T27" fmla="*/ 2307 h 2811"/>
              <a:gd name="T28" fmla="*/ 426031 w 3123"/>
              <a:gd name="T29" fmla="*/ 4038 h 2811"/>
              <a:gd name="T30" fmla="*/ 348780 w 3123"/>
              <a:gd name="T31" fmla="*/ 8653 h 2811"/>
              <a:gd name="T32" fmla="*/ 194856 w 3123"/>
              <a:gd name="T33" fmla="*/ 18460 h 2811"/>
              <a:gd name="T34" fmla="*/ 65144 w 3123"/>
              <a:gd name="T35" fmla="*/ 162677 h 2811"/>
              <a:gd name="T36" fmla="*/ 209268 w 3123"/>
              <a:gd name="T37" fmla="*/ 295356 h 2811"/>
              <a:gd name="T38" fmla="*/ 212727 w 3123"/>
              <a:gd name="T39" fmla="*/ 295356 h 2811"/>
              <a:gd name="T40" fmla="*/ 366651 w 3123"/>
              <a:gd name="T41" fmla="*/ 289011 h 2811"/>
              <a:gd name="T42" fmla="*/ 443902 w 3123"/>
              <a:gd name="T43" fmla="*/ 286127 h 2811"/>
              <a:gd name="T44" fmla="*/ 517693 w 3123"/>
              <a:gd name="T45" fmla="*/ 286127 h 2811"/>
              <a:gd name="T46" fmla="*/ 664123 w 3123"/>
              <a:gd name="T47" fmla="*/ 288434 h 2811"/>
              <a:gd name="T48" fmla="*/ 719467 w 3123"/>
              <a:gd name="T49" fmla="*/ 291318 h 2811"/>
              <a:gd name="T50" fmla="*/ 789223 w 3123"/>
              <a:gd name="T51" fmla="*/ 482262 h 2811"/>
              <a:gd name="T52" fmla="*/ 104922 w 3123"/>
              <a:gd name="T53" fmla="*/ 516874 h 2811"/>
              <a:gd name="T54" fmla="*/ 0 w 3123"/>
              <a:gd name="T55" fmla="*/ 635132 h 2811"/>
              <a:gd name="T56" fmla="*/ 0 w 3123"/>
              <a:gd name="T57" fmla="*/ 779349 h 2811"/>
              <a:gd name="T58" fmla="*/ 0 w 3123"/>
              <a:gd name="T59" fmla="*/ 1262187 h 2811"/>
              <a:gd name="T60" fmla="*/ 0 w 3123"/>
              <a:gd name="T61" fmla="*/ 1436401 h 2811"/>
              <a:gd name="T62" fmla="*/ 92239 w 3123"/>
              <a:gd name="T63" fmla="*/ 1551775 h 2811"/>
              <a:gd name="T64" fmla="*/ 690066 w 3123"/>
              <a:gd name="T65" fmla="*/ 1621576 h 2811"/>
              <a:gd name="T66" fmla="*/ 1287892 w 3123"/>
              <a:gd name="T67" fmla="*/ 1551775 h 2811"/>
              <a:gd name="T68" fmla="*/ 1380131 w 3123"/>
              <a:gd name="T69" fmla="*/ 1436401 h 2811"/>
              <a:gd name="T70" fmla="*/ 1380131 w 3123"/>
              <a:gd name="T71" fmla="*/ 1262187 h 2811"/>
              <a:gd name="T72" fmla="*/ 1380131 w 3123"/>
              <a:gd name="T73" fmla="*/ 1209115 h 2811"/>
              <a:gd name="T74" fmla="*/ 1656849 w 3123"/>
              <a:gd name="T75" fmla="*/ 1368331 h 2811"/>
              <a:gd name="T76" fmla="*/ 1705852 w 3123"/>
              <a:gd name="T77" fmla="*/ 1381022 h 2811"/>
              <a:gd name="T78" fmla="*/ 1751971 w 3123"/>
              <a:gd name="T79" fmla="*/ 1370062 h 2811"/>
              <a:gd name="T80" fmla="*/ 1800397 w 3123"/>
              <a:gd name="T81" fmla="*/ 1292761 h 2811"/>
              <a:gd name="T82" fmla="*/ 1800397 w 3123"/>
              <a:gd name="T83" fmla="*/ 749352 h 2811"/>
              <a:gd name="T84" fmla="*/ 1751971 w 3123"/>
              <a:gd name="T85" fmla="*/ 672051 h 2811"/>
              <a:gd name="T86" fmla="*/ 1019821 w 3123"/>
              <a:gd name="T87" fmla="*/ 1141622 h 2811"/>
              <a:gd name="T88" fmla="*/ 359734 w 3123"/>
              <a:gd name="T89" fmla="*/ 1141622 h 2811"/>
              <a:gd name="T90" fmla="*/ 359734 w 3123"/>
              <a:gd name="T91" fmla="*/ 781079 h 2811"/>
              <a:gd name="T92" fmla="*/ 1019821 w 3123"/>
              <a:gd name="T93" fmla="*/ 781079 h 2811"/>
              <a:gd name="T94" fmla="*/ 1019821 w 3123"/>
              <a:gd name="T95" fmla="*/ 1141622 h 28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23" h="2811">
                <a:moveTo>
                  <a:pt x="3039" y="1165"/>
                </a:moveTo>
                <a:cubicBezTo>
                  <a:pt x="2988" y="1138"/>
                  <a:pt x="2924" y="1139"/>
                  <a:pt x="2874" y="1168"/>
                </a:cubicBezTo>
                <a:cubicBezTo>
                  <a:pt x="2394" y="1444"/>
                  <a:pt x="2394" y="1444"/>
                  <a:pt x="2394" y="1444"/>
                </a:cubicBezTo>
                <a:cubicBezTo>
                  <a:pt x="2394" y="1351"/>
                  <a:pt x="2394" y="1351"/>
                  <a:pt x="2394" y="1351"/>
                </a:cubicBezTo>
                <a:cubicBezTo>
                  <a:pt x="2394" y="1101"/>
                  <a:pt x="2394" y="1101"/>
                  <a:pt x="2394" y="1101"/>
                </a:cubicBezTo>
                <a:cubicBezTo>
                  <a:pt x="2394" y="997"/>
                  <a:pt x="2316" y="909"/>
                  <a:pt x="2212" y="896"/>
                </a:cubicBezTo>
                <a:cubicBezTo>
                  <a:pt x="2119" y="884"/>
                  <a:pt x="2025" y="875"/>
                  <a:pt x="1931" y="866"/>
                </a:cubicBezTo>
                <a:cubicBezTo>
                  <a:pt x="1928" y="853"/>
                  <a:pt x="1925" y="839"/>
                  <a:pt x="1920" y="826"/>
                </a:cubicBezTo>
                <a:cubicBezTo>
                  <a:pt x="1918" y="821"/>
                  <a:pt x="1918" y="821"/>
                  <a:pt x="1918" y="821"/>
                </a:cubicBezTo>
                <a:cubicBezTo>
                  <a:pt x="1665" y="176"/>
                  <a:pt x="1665" y="176"/>
                  <a:pt x="1665" y="176"/>
                </a:cubicBezTo>
                <a:cubicBezTo>
                  <a:pt x="1664" y="174"/>
                  <a:pt x="1664" y="174"/>
                  <a:pt x="1664" y="174"/>
                </a:cubicBezTo>
                <a:cubicBezTo>
                  <a:pt x="1629" y="84"/>
                  <a:pt x="1544" y="18"/>
                  <a:pt x="1442" y="11"/>
                </a:cubicBezTo>
                <a:cubicBezTo>
                  <a:pt x="1342" y="5"/>
                  <a:pt x="1253" y="4"/>
                  <a:pt x="1159" y="1"/>
                </a:cubicBezTo>
                <a:cubicBezTo>
                  <a:pt x="1067" y="0"/>
                  <a:pt x="972" y="3"/>
                  <a:pt x="878" y="4"/>
                </a:cubicBezTo>
                <a:cubicBezTo>
                  <a:pt x="832" y="5"/>
                  <a:pt x="783" y="4"/>
                  <a:pt x="739" y="7"/>
                </a:cubicBezTo>
                <a:cubicBezTo>
                  <a:pt x="605" y="15"/>
                  <a:pt x="605" y="15"/>
                  <a:pt x="605" y="15"/>
                </a:cubicBezTo>
                <a:cubicBezTo>
                  <a:pt x="338" y="32"/>
                  <a:pt x="338" y="32"/>
                  <a:pt x="338" y="32"/>
                </a:cubicBezTo>
                <a:cubicBezTo>
                  <a:pt x="209" y="41"/>
                  <a:pt x="108" y="151"/>
                  <a:pt x="113" y="282"/>
                </a:cubicBezTo>
                <a:cubicBezTo>
                  <a:pt x="119" y="415"/>
                  <a:pt x="231" y="518"/>
                  <a:pt x="363" y="512"/>
                </a:cubicBezTo>
                <a:cubicBezTo>
                  <a:pt x="369" y="512"/>
                  <a:pt x="369" y="512"/>
                  <a:pt x="369" y="512"/>
                </a:cubicBezTo>
                <a:cubicBezTo>
                  <a:pt x="636" y="501"/>
                  <a:pt x="636" y="501"/>
                  <a:pt x="636" y="501"/>
                </a:cubicBezTo>
                <a:cubicBezTo>
                  <a:pt x="770" y="496"/>
                  <a:pt x="770" y="496"/>
                  <a:pt x="770" y="496"/>
                </a:cubicBezTo>
                <a:cubicBezTo>
                  <a:pt x="814" y="494"/>
                  <a:pt x="855" y="496"/>
                  <a:pt x="898" y="496"/>
                </a:cubicBezTo>
                <a:cubicBezTo>
                  <a:pt x="983" y="498"/>
                  <a:pt x="1067" y="496"/>
                  <a:pt x="1152" y="500"/>
                </a:cubicBezTo>
                <a:cubicBezTo>
                  <a:pt x="1184" y="502"/>
                  <a:pt x="1216" y="503"/>
                  <a:pt x="1248" y="505"/>
                </a:cubicBezTo>
                <a:cubicBezTo>
                  <a:pt x="1369" y="836"/>
                  <a:pt x="1369" y="836"/>
                  <a:pt x="1369" y="836"/>
                </a:cubicBezTo>
                <a:cubicBezTo>
                  <a:pt x="972" y="827"/>
                  <a:pt x="574" y="847"/>
                  <a:pt x="182" y="896"/>
                </a:cubicBezTo>
                <a:cubicBezTo>
                  <a:pt x="78" y="909"/>
                  <a:pt x="0" y="997"/>
                  <a:pt x="0" y="1101"/>
                </a:cubicBezTo>
                <a:cubicBezTo>
                  <a:pt x="0" y="1351"/>
                  <a:pt x="0" y="1351"/>
                  <a:pt x="0" y="1351"/>
                </a:cubicBezTo>
                <a:cubicBezTo>
                  <a:pt x="0" y="2188"/>
                  <a:pt x="0" y="2188"/>
                  <a:pt x="0" y="2188"/>
                </a:cubicBezTo>
                <a:cubicBezTo>
                  <a:pt x="0" y="2490"/>
                  <a:pt x="0" y="2490"/>
                  <a:pt x="0" y="2490"/>
                </a:cubicBezTo>
                <a:cubicBezTo>
                  <a:pt x="0" y="2585"/>
                  <a:pt x="66" y="2668"/>
                  <a:pt x="160" y="2690"/>
                </a:cubicBezTo>
                <a:cubicBezTo>
                  <a:pt x="499" y="2770"/>
                  <a:pt x="848" y="2811"/>
                  <a:pt x="1197" y="2811"/>
                </a:cubicBezTo>
                <a:cubicBezTo>
                  <a:pt x="1546" y="2811"/>
                  <a:pt x="1895" y="2770"/>
                  <a:pt x="2234" y="2690"/>
                </a:cubicBezTo>
                <a:cubicBezTo>
                  <a:pt x="2328" y="2668"/>
                  <a:pt x="2394" y="2585"/>
                  <a:pt x="2394" y="2490"/>
                </a:cubicBezTo>
                <a:cubicBezTo>
                  <a:pt x="2394" y="2188"/>
                  <a:pt x="2394" y="2188"/>
                  <a:pt x="2394" y="2188"/>
                </a:cubicBezTo>
                <a:cubicBezTo>
                  <a:pt x="2394" y="2096"/>
                  <a:pt x="2394" y="2096"/>
                  <a:pt x="2394" y="2096"/>
                </a:cubicBezTo>
                <a:cubicBezTo>
                  <a:pt x="2874" y="2372"/>
                  <a:pt x="2874" y="2372"/>
                  <a:pt x="2874" y="2372"/>
                </a:cubicBezTo>
                <a:cubicBezTo>
                  <a:pt x="2900" y="2387"/>
                  <a:pt x="2929" y="2394"/>
                  <a:pt x="2959" y="2394"/>
                </a:cubicBezTo>
                <a:cubicBezTo>
                  <a:pt x="2987" y="2394"/>
                  <a:pt x="3014" y="2388"/>
                  <a:pt x="3039" y="2375"/>
                </a:cubicBezTo>
                <a:cubicBezTo>
                  <a:pt x="3090" y="2348"/>
                  <a:pt x="3123" y="2296"/>
                  <a:pt x="3123" y="2241"/>
                </a:cubicBezTo>
                <a:cubicBezTo>
                  <a:pt x="3123" y="1299"/>
                  <a:pt x="3123" y="1299"/>
                  <a:pt x="3123" y="1299"/>
                </a:cubicBezTo>
                <a:cubicBezTo>
                  <a:pt x="3123" y="1243"/>
                  <a:pt x="3090" y="1192"/>
                  <a:pt x="3039" y="1165"/>
                </a:cubicBezTo>
                <a:close/>
                <a:moveTo>
                  <a:pt x="1769" y="1979"/>
                </a:moveTo>
                <a:cubicBezTo>
                  <a:pt x="624" y="1979"/>
                  <a:pt x="624" y="1979"/>
                  <a:pt x="624" y="1979"/>
                </a:cubicBezTo>
                <a:cubicBezTo>
                  <a:pt x="624" y="1354"/>
                  <a:pt x="624" y="1354"/>
                  <a:pt x="624" y="1354"/>
                </a:cubicBezTo>
                <a:cubicBezTo>
                  <a:pt x="1769" y="1354"/>
                  <a:pt x="1769" y="1354"/>
                  <a:pt x="1769" y="1354"/>
                </a:cubicBezTo>
                <a:lnTo>
                  <a:pt x="1769" y="19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下载箭头"/>
          <p:cNvSpPr/>
          <p:nvPr/>
        </p:nvSpPr>
        <p:spPr bwMode="auto">
          <a:xfrm>
            <a:off x="8917940" y="5911850"/>
            <a:ext cx="626110" cy="626110"/>
          </a:xfrm>
          <a:custGeom>
            <a:avLst/>
            <a:gdLst>
              <a:gd name="T0" fmla="*/ 0 w 1438275"/>
              <a:gd name="T1" fmla="*/ 2252360 h 1425575"/>
              <a:gd name="T2" fmla="*/ 365180 w 1438275"/>
              <a:gd name="T3" fmla="*/ 2252360 h 1425575"/>
              <a:gd name="T4" fmla="*/ 365180 w 1438275"/>
              <a:gd name="T5" fmla="*/ 2946274 h 1425575"/>
              <a:gd name="T6" fmla="*/ 2979731 w 1438275"/>
              <a:gd name="T7" fmla="*/ 2946274 h 1425575"/>
              <a:gd name="T8" fmla="*/ 2979731 w 1438275"/>
              <a:gd name="T9" fmla="*/ 2252360 h 1425575"/>
              <a:gd name="T10" fmla="*/ 3341959 w 1438275"/>
              <a:gd name="T11" fmla="*/ 2252360 h 1425575"/>
              <a:gd name="T12" fmla="*/ 3341959 w 1438275"/>
              <a:gd name="T13" fmla="*/ 3315771 h 1425575"/>
              <a:gd name="T14" fmla="*/ 0 w 1438275"/>
              <a:gd name="T15" fmla="*/ 3315771 h 1425575"/>
              <a:gd name="T16" fmla="*/ 1209893 w 1438275"/>
              <a:gd name="T17" fmla="*/ 0 h 1425575"/>
              <a:gd name="T18" fmla="*/ 2154199 w 1438275"/>
              <a:gd name="T19" fmla="*/ 0 h 1425575"/>
              <a:gd name="T20" fmla="*/ 2154199 w 1438275"/>
              <a:gd name="T21" fmla="*/ 1183932 h 1425575"/>
              <a:gd name="T22" fmla="*/ 2725946 w 1438275"/>
              <a:gd name="T23" fmla="*/ 1183932 h 1425575"/>
              <a:gd name="T24" fmla="*/ 1682783 w 1438275"/>
              <a:gd name="T25" fmla="*/ 2632679 h 1425575"/>
              <a:gd name="T26" fmla="*/ 1681307 w 1438275"/>
              <a:gd name="T27" fmla="*/ 2632679 h 1425575"/>
              <a:gd name="T28" fmla="*/ 638144 w 1438275"/>
              <a:gd name="T29" fmla="*/ 1183932 h 1425575"/>
              <a:gd name="T30" fmla="*/ 1209893 w 1438275"/>
              <a:gd name="T31" fmla="*/ 1183932 h 14255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38275" h="1425575">
                <a:moveTo>
                  <a:pt x="0" y="968375"/>
                </a:moveTo>
                <a:lnTo>
                  <a:pt x="157162" y="968375"/>
                </a:lnTo>
                <a:lnTo>
                  <a:pt x="157162" y="1266715"/>
                </a:lnTo>
                <a:lnTo>
                  <a:pt x="1282383" y="1266715"/>
                </a:lnTo>
                <a:lnTo>
                  <a:pt x="1282383" y="968375"/>
                </a:lnTo>
                <a:lnTo>
                  <a:pt x="1438275" y="968375"/>
                </a:lnTo>
                <a:lnTo>
                  <a:pt x="1438275" y="1425575"/>
                </a:lnTo>
                <a:lnTo>
                  <a:pt x="0" y="1425575"/>
                </a:lnTo>
                <a:lnTo>
                  <a:pt x="0" y="968375"/>
                </a:lnTo>
                <a:close/>
                <a:moveTo>
                  <a:pt x="520700" y="0"/>
                </a:moveTo>
                <a:lnTo>
                  <a:pt x="927100" y="0"/>
                </a:lnTo>
                <a:lnTo>
                  <a:pt x="927100" y="509017"/>
                </a:lnTo>
                <a:lnTo>
                  <a:pt x="1173162" y="509017"/>
                </a:lnTo>
                <a:lnTo>
                  <a:pt x="724217" y="1131888"/>
                </a:lnTo>
                <a:lnTo>
                  <a:pt x="723582" y="1131888"/>
                </a:lnTo>
                <a:lnTo>
                  <a:pt x="274637" y="509017"/>
                </a:lnTo>
                <a:lnTo>
                  <a:pt x="520700" y="509017"/>
                </a:lnTo>
                <a:lnTo>
                  <a:pt x="52070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系统图标"/>
          <p:cNvSpPr/>
          <p:nvPr/>
        </p:nvSpPr>
        <p:spPr bwMode="auto">
          <a:xfrm>
            <a:off x="10132060" y="5911850"/>
            <a:ext cx="626110" cy="626110"/>
          </a:xfrm>
          <a:custGeom>
            <a:avLst/>
            <a:gdLst>
              <a:gd name="T0" fmla="*/ 2147483646 w 5215"/>
              <a:gd name="T1" fmla="*/ 2147483646 h 4586"/>
              <a:gd name="T2" fmla="*/ 2147483646 w 5215"/>
              <a:gd name="T3" fmla="*/ 2147483646 h 4586"/>
              <a:gd name="T4" fmla="*/ 2147483646 w 5215"/>
              <a:gd name="T5" fmla="*/ 2147483646 h 4586"/>
              <a:gd name="T6" fmla="*/ 2147483646 w 5215"/>
              <a:gd name="T7" fmla="*/ 2147483646 h 4586"/>
              <a:gd name="T8" fmla="*/ 2147483646 w 5215"/>
              <a:gd name="T9" fmla="*/ 2147483646 h 4586"/>
              <a:gd name="T10" fmla="*/ 2147483646 w 5215"/>
              <a:gd name="T11" fmla="*/ 2147483646 h 4586"/>
              <a:gd name="T12" fmla="*/ 2147483646 w 5215"/>
              <a:gd name="T13" fmla="*/ 2147483646 h 4586"/>
              <a:gd name="T14" fmla="*/ 2147483646 w 5215"/>
              <a:gd name="T15" fmla="*/ 2147483646 h 4586"/>
              <a:gd name="T16" fmla="*/ 2147483646 w 5215"/>
              <a:gd name="T17" fmla="*/ 2147483646 h 4586"/>
              <a:gd name="T18" fmla="*/ 2147483646 w 5215"/>
              <a:gd name="T19" fmla="*/ 2147483646 h 4586"/>
              <a:gd name="T20" fmla="*/ 2147483646 w 5215"/>
              <a:gd name="T21" fmla="*/ 2147483646 h 4586"/>
              <a:gd name="T22" fmla="*/ 2147483646 w 5215"/>
              <a:gd name="T23" fmla="*/ 2147483646 h 4586"/>
              <a:gd name="T24" fmla="*/ 2147483646 w 5215"/>
              <a:gd name="T25" fmla="*/ 2147483646 h 4586"/>
              <a:gd name="T26" fmla="*/ 2147483646 w 5215"/>
              <a:gd name="T27" fmla="*/ 2147483646 h 4586"/>
              <a:gd name="T28" fmla="*/ 2147483646 w 5215"/>
              <a:gd name="T29" fmla="*/ 2147483646 h 4586"/>
              <a:gd name="T30" fmla="*/ 2147483646 w 5215"/>
              <a:gd name="T31" fmla="*/ 2147483646 h 4586"/>
              <a:gd name="T32" fmla="*/ 2147483646 w 5215"/>
              <a:gd name="T33" fmla="*/ 2147483646 h 4586"/>
              <a:gd name="T34" fmla="*/ 2147483646 w 5215"/>
              <a:gd name="T35" fmla="*/ 2147483646 h 4586"/>
              <a:gd name="T36" fmla="*/ 2147483646 w 5215"/>
              <a:gd name="T37" fmla="*/ 2147483646 h 4586"/>
              <a:gd name="T38" fmla="*/ 2147483646 w 5215"/>
              <a:gd name="T39" fmla="*/ 2147483646 h 4586"/>
              <a:gd name="T40" fmla="*/ 2147483646 w 5215"/>
              <a:gd name="T41" fmla="*/ 2147483646 h 4586"/>
              <a:gd name="T42" fmla="*/ 2147483646 w 5215"/>
              <a:gd name="T43" fmla="*/ 781838818 h 4586"/>
              <a:gd name="T44" fmla="*/ 2147483646 w 5215"/>
              <a:gd name="T45" fmla="*/ 48906576 h 4586"/>
              <a:gd name="T46" fmla="*/ 2147483646 w 5215"/>
              <a:gd name="T47" fmla="*/ 146586302 h 4586"/>
              <a:gd name="T48" fmla="*/ 2147483646 w 5215"/>
              <a:gd name="T49" fmla="*/ 2101117000 h 4586"/>
              <a:gd name="T50" fmla="*/ 2147483646 w 5215"/>
              <a:gd name="T51" fmla="*/ 2147483646 h 4586"/>
              <a:gd name="T52" fmla="*/ 2147483646 w 5215"/>
              <a:gd name="T53" fmla="*/ 2147483646 h 4586"/>
              <a:gd name="T54" fmla="*/ 2147483646 w 5215"/>
              <a:gd name="T55" fmla="*/ 2147483646 h 4586"/>
              <a:gd name="T56" fmla="*/ 2147483646 w 5215"/>
              <a:gd name="T57" fmla="*/ 2147483646 h 4586"/>
              <a:gd name="T58" fmla="*/ 2147483646 w 5215"/>
              <a:gd name="T59" fmla="*/ 2147483646 h 4586"/>
              <a:gd name="T60" fmla="*/ 2147483646 w 5215"/>
              <a:gd name="T61" fmla="*/ 2147483646 h 4586"/>
              <a:gd name="T62" fmla="*/ 2147483646 w 5215"/>
              <a:gd name="T63" fmla="*/ 2147483646 h 4586"/>
              <a:gd name="T64" fmla="*/ 2147483646 w 5215"/>
              <a:gd name="T65" fmla="*/ 2147483646 h 4586"/>
              <a:gd name="T66" fmla="*/ 2147483646 w 5215"/>
              <a:gd name="T67" fmla="*/ 2147483646 h 4586"/>
              <a:gd name="T68" fmla="*/ 2147483646 w 5215"/>
              <a:gd name="T69" fmla="*/ 2147483646 h 4586"/>
              <a:gd name="T70" fmla="*/ 2147483646 w 5215"/>
              <a:gd name="T71" fmla="*/ 2147483646 h 4586"/>
              <a:gd name="T72" fmla="*/ 2147483646 w 5215"/>
              <a:gd name="T73" fmla="*/ 2147483646 h 4586"/>
              <a:gd name="T74" fmla="*/ 2147483646 w 5215"/>
              <a:gd name="T75" fmla="*/ 2147483646 h 4586"/>
              <a:gd name="T76" fmla="*/ 2147483646 w 5215"/>
              <a:gd name="T77" fmla="*/ 2147483646 h 4586"/>
              <a:gd name="T78" fmla="*/ 2147483646 w 5215"/>
              <a:gd name="T79" fmla="*/ 2147483646 h 4586"/>
              <a:gd name="T80" fmla="*/ 2147483646 w 5215"/>
              <a:gd name="T81" fmla="*/ 2147483646 h 4586"/>
              <a:gd name="T82" fmla="*/ 2147483646 w 5215"/>
              <a:gd name="T83" fmla="*/ 2147483646 h 4586"/>
              <a:gd name="T84" fmla="*/ 2147483646 w 5215"/>
              <a:gd name="T85" fmla="*/ 2147483646 h 4586"/>
              <a:gd name="T86" fmla="*/ 2147483646 w 5215"/>
              <a:gd name="T87" fmla="*/ 2147483646 h 4586"/>
              <a:gd name="T88" fmla="*/ 2147483646 w 5215"/>
              <a:gd name="T89" fmla="*/ 2147483646 h 4586"/>
              <a:gd name="T90" fmla="*/ 2147483646 w 5215"/>
              <a:gd name="T91" fmla="*/ 2147483646 h 4586"/>
              <a:gd name="T92" fmla="*/ 2147483646 w 5215"/>
              <a:gd name="T93" fmla="*/ 2147483646 h 4586"/>
              <a:gd name="T94" fmla="*/ 2147483646 w 5215"/>
              <a:gd name="T95" fmla="*/ 2147483646 h 4586"/>
              <a:gd name="T96" fmla="*/ 2147483646 w 5215"/>
              <a:gd name="T97" fmla="*/ 2147483646 h 4586"/>
              <a:gd name="T98" fmla="*/ 2147483646 w 5215"/>
              <a:gd name="T99" fmla="*/ 2147483646 h 4586"/>
              <a:gd name="T100" fmla="*/ 2147483646 w 5215"/>
              <a:gd name="T101" fmla="*/ 2147483646 h 4586"/>
              <a:gd name="T102" fmla="*/ 2147483646 w 5215"/>
              <a:gd name="T103" fmla="*/ 2147483646 h 4586"/>
              <a:gd name="T104" fmla="*/ 2147483646 w 5215"/>
              <a:gd name="T105" fmla="*/ 2147483646 h 4586"/>
              <a:gd name="T106" fmla="*/ 2147483646 w 5215"/>
              <a:gd name="T107" fmla="*/ 2147483646 h 4586"/>
              <a:gd name="T108" fmla="*/ 2147483646 w 5215"/>
              <a:gd name="T109" fmla="*/ 2147483646 h 4586"/>
              <a:gd name="T110" fmla="*/ 2147483646 w 5215"/>
              <a:gd name="T111" fmla="*/ 2147483646 h 4586"/>
              <a:gd name="T112" fmla="*/ 2147483646 w 5215"/>
              <a:gd name="T113" fmla="*/ 2147483646 h 4586"/>
              <a:gd name="T114" fmla="*/ 2147483646 w 5215"/>
              <a:gd name="T115" fmla="*/ 2147483646 h 4586"/>
              <a:gd name="T116" fmla="*/ 2147483646 w 5215"/>
              <a:gd name="T117" fmla="*/ 2147483646 h 4586"/>
              <a:gd name="T118" fmla="*/ 2147483646 w 5215"/>
              <a:gd name="T119" fmla="*/ 2147483646 h 4586"/>
              <a:gd name="T120" fmla="*/ 2147483646 w 5215"/>
              <a:gd name="T121" fmla="*/ 2147483646 h 4586"/>
              <a:gd name="T122" fmla="*/ 2147483646 w 5215"/>
              <a:gd name="T123" fmla="*/ 2147483646 h 4586"/>
              <a:gd name="T124" fmla="*/ 2147483646 w 5215"/>
              <a:gd name="T125" fmla="*/ 2147483646 h 458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215" h="4586">
                <a:moveTo>
                  <a:pt x="2334" y="2365"/>
                </a:moveTo>
                <a:lnTo>
                  <a:pt x="2334" y="2365"/>
                </a:lnTo>
                <a:lnTo>
                  <a:pt x="2240" y="2309"/>
                </a:lnTo>
                <a:lnTo>
                  <a:pt x="2194" y="2282"/>
                </a:lnTo>
                <a:lnTo>
                  <a:pt x="2147" y="2256"/>
                </a:lnTo>
                <a:lnTo>
                  <a:pt x="2100" y="2231"/>
                </a:lnTo>
                <a:lnTo>
                  <a:pt x="2054" y="2207"/>
                </a:lnTo>
                <a:lnTo>
                  <a:pt x="2007" y="2185"/>
                </a:lnTo>
                <a:lnTo>
                  <a:pt x="1959" y="2163"/>
                </a:lnTo>
                <a:lnTo>
                  <a:pt x="1910" y="2144"/>
                </a:lnTo>
                <a:lnTo>
                  <a:pt x="1861" y="2126"/>
                </a:lnTo>
                <a:lnTo>
                  <a:pt x="1811" y="2110"/>
                </a:lnTo>
                <a:lnTo>
                  <a:pt x="1760" y="2095"/>
                </a:lnTo>
                <a:lnTo>
                  <a:pt x="1709" y="2084"/>
                </a:lnTo>
                <a:lnTo>
                  <a:pt x="1656" y="2073"/>
                </a:lnTo>
                <a:lnTo>
                  <a:pt x="1602" y="2065"/>
                </a:lnTo>
                <a:lnTo>
                  <a:pt x="1546" y="2059"/>
                </a:lnTo>
                <a:lnTo>
                  <a:pt x="1512" y="2057"/>
                </a:lnTo>
                <a:lnTo>
                  <a:pt x="1478" y="2056"/>
                </a:lnTo>
                <a:lnTo>
                  <a:pt x="1444" y="2056"/>
                </a:lnTo>
                <a:lnTo>
                  <a:pt x="1410" y="2056"/>
                </a:lnTo>
                <a:lnTo>
                  <a:pt x="1375" y="2056"/>
                </a:lnTo>
                <a:lnTo>
                  <a:pt x="1341" y="2057"/>
                </a:lnTo>
                <a:lnTo>
                  <a:pt x="1273" y="2063"/>
                </a:lnTo>
                <a:lnTo>
                  <a:pt x="1205" y="2070"/>
                </a:lnTo>
                <a:lnTo>
                  <a:pt x="1137" y="2080"/>
                </a:lnTo>
                <a:lnTo>
                  <a:pt x="1070" y="2092"/>
                </a:lnTo>
                <a:lnTo>
                  <a:pt x="1002" y="2106"/>
                </a:lnTo>
                <a:lnTo>
                  <a:pt x="935" y="2122"/>
                </a:lnTo>
                <a:lnTo>
                  <a:pt x="868" y="2141"/>
                </a:lnTo>
                <a:lnTo>
                  <a:pt x="803" y="2160"/>
                </a:lnTo>
                <a:lnTo>
                  <a:pt x="737" y="2181"/>
                </a:lnTo>
                <a:lnTo>
                  <a:pt x="673" y="2204"/>
                </a:lnTo>
                <a:lnTo>
                  <a:pt x="608" y="2228"/>
                </a:lnTo>
                <a:lnTo>
                  <a:pt x="544" y="2253"/>
                </a:lnTo>
                <a:lnTo>
                  <a:pt x="482" y="2277"/>
                </a:lnTo>
                <a:lnTo>
                  <a:pt x="0" y="3962"/>
                </a:lnTo>
                <a:lnTo>
                  <a:pt x="61" y="3939"/>
                </a:lnTo>
                <a:lnTo>
                  <a:pt x="120" y="3918"/>
                </a:lnTo>
                <a:lnTo>
                  <a:pt x="180" y="3898"/>
                </a:lnTo>
                <a:lnTo>
                  <a:pt x="240" y="3880"/>
                </a:lnTo>
                <a:lnTo>
                  <a:pt x="299" y="3862"/>
                </a:lnTo>
                <a:lnTo>
                  <a:pt x="357" y="3847"/>
                </a:lnTo>
                <a:lnTo>
                  <a:pt x="417" y="3833"/>
                </a:lnTo>
                <a:lnTo>
                  <a:pt x="476" y="3820"/>
                </a:lnTo>
                <a:lnTo>
                  <a:pt x="533" y="3809"/>
                </a:lnTo>
                <a:lnTo>
                  <a:pt x="592" y="3800"/>
                </a:lnTo>
                <a:lnTo>
                  <a:pt x="649" y="3792"/>
                </a:lnTo>
                <a:lnTo>
                  <a:pt x="708" y="3786"/>
                </a:lnTo>
                <a:lnTo>
                  <a:pt x="765" y="3781"/>
                </a:lnTo>
                <a:lnTo>
                  <a:pt x="823" y="3779"/>
                </a:lnTo>
                <a:lnTo>
                  <a:pt x="879" y="3778"/>
                </a:lnTo>
                <a:lnTo>
                  <a:pt x="936" y="3779"/>
                </a:lnTo>
                <a:lnTo>
                  <a:pt x="994" y="3781"/>
                </a:lnTo>
                <a:lnTo>
                  <a:pt x="1050" y="3786"/>
                </a:lnTo>
                <a:lnTo>
                  <a:pt x="1106" y="3793"/>
                </a:lnTo>
                <a:lnTo>
                  <a:pt x="1164" y="3801"/>
                </a:lnTo>
                <a:lnTo>
                  <a:pt x="1220" y="3812"/>
                </a:lnTo>
                <a:lnTo>
                  <a:pt x="1276" y="3823"/>
                </a:lnTo>
                <a:lnTo>
                  <a:pt x="1333" y="3839"/>
                </a:lnTo>
                <a:lnTo>
                  <a:pt x="1389" y="3855"/>
                </a:lnTo>
                <a:lnTo>
                  <a:pt x="1445" y="3874"/>
                </a:lnTo>
                <a:lnTo>
                  <a:pt x="1501" y="3894"/>
                </a:lnTo>
                <a:lnTo>
                  <a:pt x="1558" y="3917"/>
                </a:lnTo>
                <a:lnTo>
                  <a:pt x="1613" y="3942"/>
                </a:lnTo>
                <a:lnTo>
                  <a:pt x="1669" y="3970"/>
                </a:lnTo>
                <a:lnTo>
                  <a:pt x="1725" y="3999"/>
                </a:lnTo>
                <a:lnTo>
                  <a:pt x="1782" y="4031"/>
                </a:lnTo>
                <a:lnTo>
                  <a:pt x="1837" y="4065"/>
                </a:lnTo>
                <a:lnTo>
                  <a:pt x="2334" y="2365"/>
                </a:lnTo>
                <a:close/>
                <a:moveTo>
                  <a:pt x="1690" y="1712"/>
                </a:moveTo>
                <a:lnTo>
                  <a:pt x="1690" y="1712"/>
                </a:lnTo>
                <a:lnTo>
                  <a:pt x="1746" y="1720"/>
                </a:lnTo>
                <a:lnTo>
                  <a:pt x="1801" y="1730"/>
                </a:lnTo>
                <a:lnTo>
                  <a:pt x="1854" y="1741"/>
                </a:lnTo>
                <a:lnTo>
                  <a:pt x="1907" y="1756"/>
                </a:lnTo>
                <a:lnTo>
                  <a:pt x="1957" y="1771"/>
                </a:lnTo>
                <a:lnTo>
                  <a:pt x="2007" y="1787"/>
                </a:lnTo>
                <a:lnTo>
                  <a:pt x="2055" y="1805"/>
                </a:lnTo>
                <a:lnTo>
                  <a:pt x="2102" y="1825"/>
                </a:lnTo>
                <a:lnTo>
                  <a:pt x="2146" y="1845"/>
                </a:lnTo>
                <a:lnTo>
                  <a:pt x="2191" y="1866"/>
                </a:lnTo>
                <a:lnTo>
                  <a:pt x="2234" y="1887"/>
                </a:lnTo>
                <a:lnTo>
                  <a:pt x="2276" y="1909"/>
                </a:lnTo>
                <a:lnTo>
                  <a:pt x="2316" y="1931"/>
                </a:lnTo>
                <a:lnTo>
                  <a:pt x="2356" y="1955"/>
                </a:lnTo>
                <a:lnTo>
                  <a:pt x="2432" y="2002"/>
                </a:lnTo>
                <a:lnTo>
                  <a:pt x="2676" y="1158"/>
                </a:lnTo>
                <a:lnTo>
                  <a:pt x="2798" y="737"/>
                </a:lnTo>
                <a:lnTo>
                  <a:pt x="2920" y="315"/>
                </a:lnTo>
                <a:lnTo>
                  <a:pt x="2832" y="261"/>
                </a:lnTo>
                <a:lnTo>
                  <a:pt x="2787" y="234"/>
                </a:lnTo>
                <a:lnTo>
                  <a:pt x="2743" y="208"/>
                </a:lnTo>
                <a:lnTo>
                  <a:pt x="2698" y="184"/>
                </a:lnTo>
                <a:lnTo>
                  <a:pt x="2653" y="160"/>
                </a:lnTo>
                <a:lnTo>
                  <a:pt x="2607" y="138"/>
                </a:lnTo>
                <a:lnTo>
                  <a:pt x="2560" y="117"/>
                </a:lnTo>
                <a:lnTo>
                  <a:pt x="2513" y="97"/>
                </a:lnTo>
                <a:lnTo>
                  <a:pt x="2466" y="79"/>
                </a:lnTo>
                <a:lnTo>
                  <a:pt x="2418" y="63"/>
                </a:lnTo>
                <a:lnTo>
                  <a:pt x="2369" y="48"/>
                </a:lnTo>
                <a:lnTo>
                  <a:pt x="2320" y="35"/>
                </a:lnTo>
                <a:lnTo>
                  <a:pt x="2269" y="24"/>
                </a:lnTo>
                <a:lnTo>
                  <a:pt x="2218" y="16"/>
                </a:lnTo>
                <a:lnTo>
                  <a:pt x="2165" y="9"/>
                </a:lnTo>
                <a:lnTo>
                  <a:pt x="2131" y="5"/>
                </a:lnTo>
                <a:lnTo>
                  <a:pt x="2096" y="3"/>
                </a:lnTo>
                <a:lnTo>
                  <a:pt x="2061" y="1"/>
                </a:lnTo>
                <a:lnTo>
                  <a:pt x="2027" y="0"/>
                </a:lnTo>
                <a:lnTo>
                  <a:pt x="1991" y="0"/>
                </a:lnTo>
                <a:lnTo>
                  <a:pt x="1956" y="0"/>
                </a:lnTo>
                <a:lnTo>
                  <a:pt x="1921" y="1"/>
                </a:lnTo>
                <a:lnTo>
                  <a:pt x="1886" y="3"/>
                </a:lnTo>
                <a:lnTo>
                  <a:pt x="1851" y="5"/>
                </a:lnTo>
                <a:lnTo>
                  <a:pt x="1817" y="9"/>
                </a:lnTo>
                <a:lnTo>
                  <a:pt x="1746" y="18"/>
                </a:lnTo>
                <a:lnTo>
                  <a:pt x="1677" y="29"/>
                </a:lnTo>
                <a:lnTo>
                  <a:pt x="1607" y="43"/>
                </a:lnTo>
                <a:lnTo>
                  <a:pt x="1538" y="59"/>
                </a:lnTo>
                <a:lnTo>
                  <a:pt x="1470" y="77"/>
                </a:lnTo>
                <a:lnTo>
                  <a:pt x="1402" y="97"/>
                </a:lnTo>
                <a:lnTo>
                  <a:pt x="1334" y="118"/>
                </a:lnTo>
                <a:lnTo>
                  <a:pt x="1267" y="140"/>
                </a:lnTo>
                <a:lnTo>
                  <a:pt x="1201" y="164"/>
                </a:lnTo>
                <a:lnTo>
                  <a:pt x="1137" y="188"/>
                </a:lnTo>
                <a:lnTo>
                  <a:pt x="1072" y="214"/>
                </a:lnTo>
                <a:lnTo>
                  <a:pt x="949" y="637"/>
                </a:lnTo>
                <a:lnTo>
                  <a:pt x="827" y="1059"/>
                </a:lnTo>
                <a:lnTo>
                  <a:pt x="584" y="1906"/>
                </a:lnTo>
                <a:lnTo>
                  <a:pt x="649" y="1880"/>
                </a:lnTo>
                <a:lnTo>
                  <a:pt x="716" y="1856"/>
                </a:lnTo>
                <a:lnTo>
                  <a:pt x="783" y="1833"/>
                </a:lnTo>
                <a:lnTo>
                  <a:pt x="851" y="1811"/>
                </a:lnTo>
                <a:lnTo>
                  <a:pt x="919" y="1791"/>
                </a:lnTo>
                <a:lnTo>
                  <a:pt x="988" y="1772"/>
                </a:lnTo>
                <a:lnTo>
                  <a:pt x="1057" y="1754"/>
                </a:lnTo>
                <a:lnTo>
                  <a:pt x="1126" y="1740"/>
                </a:lnTo>
                <a:lnTo>
                  <a:pt x="1195" y="1727"/>
                </a:lnTo>
                <a:lnTo>
                  <a:pt x="1266" y="1717"/>
                </a:lnTo>
                <a:lnTo>
                  <a:pt x="1336" y="1709"/>
                </a:lnTo>
                <a:lnTo>
                  <a:pt x="1406" y="1703"/>
                </a:lnTo>
                <a:lnTo>
                  <a:pt x="1443" y="1702"/>
                </a:lnTo>
                <a:lnTo>
                  <a:pt x="1478" y="1700"/>
                </a:lnTo>
                <a:lnTo>
                  <a:pt x="1513" y="1700"/>
                </a:lnTo>
                <a:lnTo>
                  <a:pt x="1548" y="1702"/>
                </a:lnTo>
                <a:lnTo>
                  <a:pt x="1583" y="1703"/>
                </a:lnTo>
                <a:lnTo>
                  <a:pt x="1619" y="1705"/>
                </a:lnTo>
                <a:lnTo>
                  <a:pt x="1655" y="1707"/>
                </a:lnTo>
                <a:lnTo>
                  <a:pt x="1690" y="1712"/>
                </a:lnTo>
                <a:close/>
                <a:moveTo>
                  <a:pt x="3659" y="2901"/>
                </a:moveTo>
                <a:lnTo>
                  <a:pt x="3659" y="2901"/>
                </a:lnTo>
                <a:lnTo>
                  <a:pt x="3618" y="2901"/>
                </a:lnTo>
                <a:lnTo>
                  <a:pt x="3577" y="2900"/>
                </a:lnTo>
                <a:lnTo>
                  <a:pt x="3536" y="2897"/>
                </a:lnTo>
                <a:lnTo>
                  <a:pt x="3497" y="2894"/>
                </a:lnTo>
                <a:lnTo>
                  <a:pt x="3458" y="2890"/>
                </a:lnTo>
                <a:lnTo>
                  <a:pt x="3420" y="2886"/>
                </a:lnTo>
                <a:lnTo>
                  <a:pt x="3383" y="2880"/>
                </a:lnTo>
                <a:lnTo>
                  <a:pt x="3346" y="2874"/>
                </a:lnTo>
                <a:lnTo>
                  <a:pt x="3310" y="2867"/>
                </a:lnTo>
                <a:lnTo>
                  <a:pt x="3275" y="2859"/>
                </a:lnTo>
                <a:lnTo>
                  <a:pt x="3241" y="2850"/>
                </a:lnTo>
                <a:lnTo>
                  <a:pt x="3207" y="2841"/>
                </a:lnTo>
                <a:lnTo>
                  <a:pt x="3173" y="2832"/>
                </a:lnTo>
                <a:lnTo>
                  <a:pt x="3140" y="2821"/>
                </a:lnTo>
                <a:lnTo>
                  <a:pt x="3109" y="2811"/>
                </a:lnTo>
                <a:lnTo>
                  <a:pt x="3077" y="2800"/>
                </a:lnTo>
                <a:lnTo>
                  <a:pt x="3016" y="2775"/>
                </a:lnTo>
                <a:lnTo>
                  <a:pt x="2956" y="2750"/>
                </a:lnTo>
                <a:lnTo>
                  <a:pt x="2899" y="2721"/>
                </a:lnTo>
                <a:lnTo>
                  <a:pt x="2844" y="2692"/>
                </a:lnTo>
                <a:lnTo>
                  <a:pt x="2790" y="2662"/>
                </a:lnTo>
                <a:lnTo>
                  <a:pt x="2737" y="2631"/>
                </a:lnTo>
                <a:lnTo>
                  <a:pt x="2685" y="2598"/>
                </a:lnTo>
                <a:lnTo>
                  <a:pt x="2635" y="2566"/>
                </a:lnTo>
                <a:lnTo>
                  <a:pt x="2630" y="2570"/>
                </a:lnTo>
                <a:lnTo>
                  <a:pt x="2141" y="4263"/>
                </a:lnTo>
                <a:lnTo>
                  <a:pt x="2200" y="4299"/>
                </a:lnTo>
                <a:lnTo>
                  <a:pt x="2259" y="4334"/>
                </a:lnTo>
                <a:lnTo>
                  <a:pt x="2318" y="4367"/>
                </a:lnTo>
                <a:lnTo>
                  <a:pt x="2378" y="4398"/>
                </a:lnTo>
                <a:lnTo>
                  <a:pt x="2438" y="4425"/>
                </a:lnTo>
                <a:lnTo>
                  <a:pt x="2498" y="4450"/>
                </a:lnTo>
                <a:lnTo>
                  <a:pt x="2559" y="4474"/>
                </a:lnTo>
                <a:lnTo>
                  <a:pt x="2620" y="4495"/>
                </a:lnTo>
                <a:lnTo>
                  <a:pt x="2682" y="4514"/>
                </a:lnTo>
                <a:lnTo>
                  <a:pt x="2744" y="4530"/>
                </a:lnTo>
                <a:lnTo>
                  <a:pt x="2806" y="4544"/>
                </a:lnTo>
                <a:lnTo>
                  <a:pt x="2868" y="4557"/>
                </a:lnTo>
                <a:lnTo>
                  <a:pt x="2930" y="4567"/>
                </a:lnTo>
                <a:lnTo>
                  <a:pt x="2994" y="4575"/>
                </a:lnTo>
                <a:lnTo>
                  <a:pt x="3056" y="4581"/>
                </a:lnTo>
                <a:lnTo>
                  <a:pt x="3119" y="4584"/>
                </a:lnTo>
                <a:lnTo>
                  <a:pt x="3182" y="4586"/>
                </a:lnTo>
                <a:lnTo>
                  <a:pt x="3246" y="4586"/>
                </a:lnTo>
                <a:lnTo>
                  <a:pt x="3309" y="4584"/>
                </a:lnTo>
                <a:lnTo>
                  <a:pt x="3373" y="4579"/>
                </a:lnTo>
                <a:lnTo>
                  <a:pt x="3437" y="4574"/>
                </a:lnTo>
                <a:lnTo>
                  <a:pt x="3501" y="4565"/>
                </a:lnTo>
                <a:lnTo>
                  <a:pt x="3565" y="4556"/>
                </a:lnTo>
                <a:lnTo>
                  <a:pt x="3628" y="4543"/>
                </a:lnTo>
                <a:lnTo>
                  <a:pt x="3692" y="4530"/>
                </a:lnTo>
                <a:lnTo>
                  <a:pt x="3756" y="4515"/>
                </a:lnTo>
                <a:lnTo>
                  <a:pt x="3820" y="4497"/>
                </a:lnTo>
                <a:lnTo>
                  <a:pt x="3883" y="4479"/>
                </a:lnTo>
                <a:lnTo>
                  <a:pt x="3947" y="4457"/>
                </a:lnTo>
                <a:lnTo>
                  <a:pt x="4011" y="4435"/>
                </a:lnTo>
                <a:lnTo>
                  <a:pt x="4074" y="4411"/>
                </a:lnTo>
                <a:lnTo>
                  <a:pt x="4138" y="4385"/>
                </a:lnTo>
                <a:lnTo>
                  <a:pt x="4611" y="2731"/>
                </a:lnTo>
                <a:lnTo>
                  <a:pt x="4608" y="2732"/>
                </a:lnTo>
                <a:lnTo>
                  <a:pt x="4541" y="2753"/>
                </a:lnTo>
                <a:lnTo>
                  <a:pt x="4475" y="2773"/>
                </a:lnTo>
                <a:lnTo>
                  <a:pt x="4411" y="2792"/>
                </a:lnTo>
                <a:lnTo>
                  <a:pt x="4348" y="2808"/>
                </a:lnTo>
                <a:lnTo>
                  <a:pt x="4285" y="2823"/>
                </a:lnTo>
                <a:lnTo>
                  <a:pt x="4223" y="2837"/>
                </a:lnTo>
                <a:lnTo>
                  <a:pt x="4162" y="2850"/>
                </a:lnTo>
                <a:lnTo>
                  <a:pt x="4104" y="2861"/>
                </a:lnTo>
                <a:lnTo>
                  <a:pt x="4045" y="2870"/>
                </a:lnTo>
                <a:lnTo>
                  <a:pt x="3987" y="2879"/>
                </a:lnTo>
                <a:lnTo>
                  <a:pt x="3930" y="2886"/>
                </a:lnTo>
                <a:lnTo>
                  <a:pt x="3874" y="2891"/>
                </a:lnTo>
                <a:lnTo>
                  <a:pt x="3820" y="2896"/>
                </a:lnTo>
                <a:lnTo>
                  <a:pt x="3765" y="2898"/>
                </a:lnTo>
                <a:lnTo>
                  <a:pt x="3712" y="2901"/>
                </a:lnTo>
                <a:lnTo>
                  <a:pt x="3659" y="2901"/>
                </a:lnTo>
                <a:close/>
                <a:moveTo>
                  <a:pt x="5214" y="640"/>
                </a:moveTo>
                <a:lnTo>
                  <a:pt x="5214" y="640"/>
                </a:lnTo>
                <a:lnTo>
                  <a:pt x="5210" y="637"/>
                </a:lnTo>
                <a:lnTo>
                  <a:pt x="5147" y="662"/>
                </a:lnTo>
                <a:lnTo>
                  <a:pt x="5083" y="685"/>
                </a:lnTo>
                <a:lnTo>
                  <a:pt x="5019" y="708"/>
                </a:lnTo>
                <a:lnTo>
                  <a:pt x="4956" y="729"/>
                </a:lnTo>
                <a:lnTo>
                  <a:pt x="4891" y="747"/>
                </a:lnTo>
                <a:lnTo>
                  <a:pt x="4828" y="765"/>
                </a:lnTo>
                <a:lnTo>
                  <a:pt x="4765" y="780"/>
                </a:lnTo>
                <a:lnTo>
                  <a:pt x="4702" y="794"/>
                </a:lnTo>
                <a:lnTo>
                  <a:pt x="4638" y="807"/>
                </a:lnTo>
                <a:lnTo>
                  <a:pt x="4576" y="817"/>
                </a:lnTo>
                <a:lnTo>
                  <a:pt x="4513" y="826"/>
                </a:lnTo>
                <a:lnTo>
                  <a:pt x="4450" y="833"/>
                </a:lnTo>
                <a:lnTo>
                  <a:pt x="4387" y="838"/>
                </a:lnTo>
                <a:lnTo>
                  <a:pt x="4325" y="840"/>
                </a:lnTo>
                <a:lnTo>
                  <a:pt x="4262" y="841"/>
                </a:lnTo>
                <a:lnTo>
                  <a:pt x="4200" y="840"/>
                </a:lnTo>
                <a:lnTo>
                  <a:pt x="4138" y="838"/>
                </a:lnTo>
                <a:lnTo>
                  <a:pt x="4076" y="832"/>
                </a:lnTo>
                <a:lnTo>
                  <a:pt x="4015" y="825"/>
                </a:lnTo>
                <a:lnTo>
                  <a:pt x="3953" y="815"/>
                </a:lnTo>
                <a:lnTo>
                  <a:pt x="3890" y="804"/>
                </a:lnTo>
                <a:lnTo>
                  <a:pt x="3829" y="791"/>
                </a:lnTo>
                <a:lnTo>
                  <a:pt x="3768" y="774"/>
                </a:lnTo>
                <a:lnTo>
                  <a:pt x="3708" y="756"/>
                </a:lnTo>
                <a:lnTo>
                  <a:pt x="3647" y="736"/>
                </a:lnTo>
                <a:lnTo>
                  <a:pt x="3586" y="712"/>
                </a:lnTo>
                <a:lnTo>
                  <a:pt x="3526" y="686"/>
                </a:lnTo>
                <a:lnTo>
                  <a:pt x="3465" y="658"/>
                </a:lnTo>
                <a:lnTo>
                  <a:pt x="3405" y="628"/>
                </a:lnTo>
                <a:lnTo>
                  <a:pt x="3345" y="595"/>
                </a:lnTo>
                <a:lnTo>
                  <a:pt x="3286" y="560"/>
                </a:lnTo>
                <a:lnTo>
                  <a:pt x="3227" y="522"/>
                </a:lnTo>
                <a:lnTo>
                  <a:pt x="3206" y="593"/>
                </a:lnTo>
                <a:lnTo>
                  <a:pt x="3186" y="655"/>
                </a:lnTo>
                <a:lnTo>
                  <a:pt x="3168" y="709"/>
                </a:lnTo>
                <a:lnTo>
                  <a:pt x="3154" y="756"/>
                </a:lnTo>
                <a:lnTo>
                  <a:pt x="2987" y="1336"/>
                </a:lnTo>
                <a:lnTo>
                  <a:pt x="2730" y="2226"/>
                </a:lnTo>
                <a:lnTo>
                  <a:pt x="2787" y="2262"/>
                </a:lnTo>
                <a:lnTo>
                  <a:pt x="2846" y="2296"/>
                </a:lnTo>
                <a:lnTo>
                  <a:pt x="2906" y="2328"/>
                </a:lnTo>
                <a:lnTo>
                  <a:pt x="2964" y="2358"/>
                </a:lnTo>
                <a:lnTo>
                  <a:pt x="3025" y="2385"/>
                </a:lnTo>
                <a:lnTo>
                  <a:pt x="3085" y="2411"/>
                </a:lnTo>
                <a:lnTo>
                  <a:pt x="3146" y="2434"/>
                </a:lnTo>
                <a:lnTo>
                  <a:pt x="3207" y="2455"/>
                </a:lnTo>
                <a:lnTo>
                  <a:pt x="3268" y="2474"/>
                </a:lnTo>
                <a:lnTo>
                  <a:pt x="3330" y="2491"/>
                </a:lnTo>
                <a:lnTo>
                  <a:pt x="3391" y="2506"/>
                </a:lnTo>
                <a:lnTo>
                  <a:pt x="3453" y="2519"/>
                </a:lnTo>
                <a:lnTo>
                  <a:pt x="3516" y="2529"/>
                </a:lnTo>
                <a:lnTo>
                  <a:pt x="3579" y="2537"/>
                </a:lnTo>
                <a:lnTo>
                  <a:pt x="3642" y="2543"/>
                </a:lnTo>
                <a:lnTo>
                  <a:pt x="3704" y="2548"/>
                </a:lnTo>
                <a:lnTo>
                  <a:pt x="3767" y="2550"/>
                </a:lnTo>
                <a:lnTo>
                  <a:pt x="3831" y="2550"/>
                </a:lnTo>
                <a:lnTo>
                  <a:pt x="3894" y="2549"/>
                </a:lnTo>
                <a:lnTo>
                  <a:pt x="3957" y="2546"/>
                </a:lnTo>
                <a:lnTo>
                  <a:pt x="4022" y="2540"/>
                </a:lnTo>
                <a:lnTo>
                  <a:pt x="4085" y="2532"/>
                </a:lnTo>
                <a:lnTo>
                  <a:pt x="4148" y="2522"/>
                </a:lnTo>
                <a:lnTo>
                  <a:pt x="4212" y="2510"/>
                </a:lnTo>
                <a:lnTo>
                  <a:pt x="4276" y="2496"/>
                </a:lnTo>
                <a:lnTo>
                  <a:pt x="4339" y="2480"/>
                </a:lnTo>
                <a:lnTo>
                  <a:pt x="4403" y="2462"/>
                </a:lnTo>
                <a:lnTo>
                  <a:pt x="4466" y="2444"/>
                </a:lnTo>
                <a:lnTo>
                  <a:pt x="4529" y="2421"/>
                </a:lnTo>
                <a:lnTo>
                  <a:pt x="4593" y="2398"/>
                </a:lnTo>
                <a:lnTo>
                  <a:pt x="4656" y="2373"/>
                </a:lnTo>
                <a:lnTo>
                  <a:pt x="4718" y="2345"/>
                </a:lnTo>
                <a:lnTo>
                  <a:pt x="5215" y="641"/>
                </a:lnTo>
                <a:lnTo>
                  <a:pt x="5214" y="6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U盘"/>
          <p:cNvSpPr/>
          <p:nvPr/>
        </p:nvSpPr>
        <p:spPr bwMode="auto">
          <a:xfrm>
            <a:off x="11346180" y="5911850"/>
            <a:ext cx="292100" cy="626110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4483</Words>
  <Application>WPS 演示</Application>
  <PresentationFormat>宽屏</PresentationFormat>
  <Paragraphs>431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Impact</vt:lpstr>
      <vt:lpstr>锐字工房光明大黑简1.0</vt:lpstr>
      <vt:lpstr>Calibri</vt:lpstr>
      <vt:lpstr>等线</vt:lpstr>
      <vt:lpstr>Segoe Print</vt:lpstr>
      <vt:lpstr>Arial Unicode MS</vt:lpstr>
      <vt:lpstr>等线 Light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 Pang</dc:creator>
  <cp:lastModifiedBy>李慧民</cp:lastModifiedBy>
  <cp:revision>41</cp:revision>
  <dcterms:created xsi:type="dcterms:W3CDTF">2017-09-05T03:42:00Z</dcterms:created>
  <dcterms:modified xsi:type="dcterms:W3CDTF">2018-03-05T09:15:35Z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