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607" r:id="rId2"/>
    <p:sldId id="862" r:id="rId3"/>
    <p:sldId id="861" r:id="rId4"/>
    <p:sldId id="884" r:id="rId5"/>
    <p:sldId id="888" r:id="rId6"/>
    <p:sldId id="887" r:id="rId7"/>
    <p:sldId id="883" r:id="rId8"/>
    <p:sldId id="879" r:id="rId9"/>
    <p:sldId id="863" r:id="rId10"/>
    <p:sldId id="867" r:id="rId11"/>
    <p:sldId id="859" r:id="rId12"/>
    <p:sldId id="880" r:id="rId13"/>
    <p:sldId id="874" r:id="rId14"/>
    <p:sldId id="877" r:id="rId15"/>
    <p:sldId id="864" r:id="rId16"/>
    <p:sldId id="882" r:id="rId17"/>
    <p:sldId id="881" r:id="rId18"/>
    <p:sldId id="886" r:id="rId19"/>
    <p:sldId id="868" r:id="rId20"/>
    <p:sldId id="865" r:id="rId21"/>
    <p:sldId id="889" r:id="rId22"/>
    <p:sldId id="875" r:id="rId23"/>
    <p:sldId id="878" r:id="rId24"/>
    <p:sldId id="869" r:id="rId25"/>
    <p:sldId id="885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107" d="100"/>
          <a:sy n="107" d="100"/>
        </p:scale>
        <p:origin x="-82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127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3329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1013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819F8-A4CB-48C2-AA45-0E4078537C1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72602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965746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903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91664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3329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3215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809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2669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更多模板下载地址：</a:t>
            </a:r>
            <a:r>
              <a:rPr lang="en-US" altLang="zh-CN"/>
              <a:t>http://www.pptvzaixian.com/shop/view28111.html</a:t>
            </a:r>
            <a:r>
              <a:rPr lang="zh-CN" altLang="en-US"/>
              <a:t>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5865C-96B9-40F9-99A8-041E67D3A88D}" type="slidenum">
              <a:rPr lang="zh-CN" altLang="en-US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3218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3329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449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4220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53896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714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3329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43707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8513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1119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49209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467544" y="289467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467544" y="482768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直角三角形 9"/>
          <p:cNvSpPr/>
          <p:nvPr userDrawn="1"/>
        </p:nvSpPr>
        <p:spPr>
          <a:xfrm rot="16200000">
            <a:off x="8452048" y="4451548"/>
            <a:ext cx="691952" cy="69195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 userDrawn="1"/>
        </p:nvSpPr>
        <p:spPr>
          <a:xfrm rot="16200000">
            <a:off x="8604448" y="4603948"/>
            <a:ext cx="539552" cy="539552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pPr>
                <a:defRPr/>
              </a:pPr>
              <a:t>2017/6/9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78642778"/>
      </p:ext>
    </p:extLst>
  </p:cSld>
  <p:clrMapOvr>
    <a:masterClrMapping/>
  </p:clrMapOvr>
  <p:transition spd="slow" advClick="0" advTm="7000">
    <p:cover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pPr/>
              <a:t>2017/6/9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972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11680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59" r:id="rId3"/>
    <p:sldLayoutId id="2147483664" r:id="rId4"/>
    <p:sldLayoutId id="2147483665" r:id="rId5"/>
    <p:sldLayoutId id="2147483666" r:id="rId6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95631a27eeb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8263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112662" y="1419622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7944" y="1707654"/>
            <a:ext cx="46634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商业招商</a:t>
            </a:r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2662" y="2407989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8273" y="2686149"/>
            <a:ext cx="2614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CCTV FUTURE ADVERTISING COMPANY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CCTV TO EXOLORE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6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9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64" y="971"/>
            <a:ext cx="5257151" cy="514156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lIns="65023" tIns="32511" rIns="65023" bIns="32511" anchor="ctr"/>
          <a:lstStyle/>
          <a:p>
            <a:pPr>
              <a:defRPr/>
            </a:pPr>
            <a:endParaRPr lang="zh-CN" altLang="en-US" sz="19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5792639" y="1130505"/>
            <a:ext cx="1823812" cy="2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7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52955" y="959492"/>
            <a:ext cx="580953" cy="580985"/>
            <a:chOff x="0" y="0"/>
            <a:chExt cx="366" cy="366"/>
          </a:xfrm>
        </p:grpSpPr>
        <p:sp>
          <p:nvSpPr>
            <p:cNvPr id="515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900" dirty="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19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5792639" y="2031614"/>
            <a:ext cx="1823812" cy="2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7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968827" y="1883354"/>
            <a:ext cx="580953" cy="580985"/>
            <a:chOff x="0" y="0"/>
            <a:chExt cx="366" cy="366"/>
          </a:xfrm>
        </p:grpSpPr>
        <p:sp>
          <p:nvSpPr>
            <p:cNvPr id="5151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900" dirty="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2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19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5811687" y="2932724"/>
            <a:ext cx="1823812" cy="2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7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968827" y="2784991"/>
            <a:ext cx="580953" cy="580985"/>
            <a:chOff x="0" y="0"/>
            <a:chExt cx="366" cy="366"/>
          </a:xfrm>
        </p:grpSpPr>
        <p:sp>
          <p:nvSpPr>
            <p:cNvPr id="5149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900" dirty="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19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2" name="Rectangle 16"/>
          <p:cNvSpPr>
            <a:spLocks noChangeArrowheads="1"/>
          </p:cNvSpPr>
          <p:nvPr/>
        </p:nvSpPr>
        <p:spPr bwMode="auto">
          <a:xfrm>
            <a:off x="5811687" y="3833833"/>
            <a:ext cx="1823812" cy="2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7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4970414" y="3662820"/>
            <a:ext cx="577779" cy="580985"/>
            <a:chOff x="0" y="0"/>
            <a:chExt cx="364" cy="366"/>
          </a:xfrm>
        </p:grpSpPr>
        <p:sp>
          <p:nvSpPr>
            <p:cNvPr id="5147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900" dirty="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8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19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6" name="Text Box 24"/>
          <p:cNvSpPr txBox="1">
            <a:spLocks noChangeArrowheads="1"/>
          </p:cNvSpPr>
          <p:nvPr/>
        </p:nvSpPr>
        <p:spPr bwMode="auto">
          <a:xfrm>
            <a:off x="4040255" y="895996"/>
            <a:ext cx="701188" cy="681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>
            <a:off x="4040255" y="1796048"/>
            <a:ext cx="701188" cy="681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>
            <a:off x="4040255" y="2711972"/>
            <a:ext cx="701188" cy="681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4040255" y="3580275"/>
            <a:ext cx="701188" cy="681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41" name="Line 29"/>
          <p:cNvSpPr>
            <a:spLocks noChangeShapeType="1"/>
          </p:cNvSpPr>
          <p:nvPr/>
        </p:nvSpPr>
        <p:spPr bwMode="auto">
          <a:xfrm>
            <a:off x="1002895" y="700974"/>
            <a:ext cx="228571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5023" tIns="32511" rIns="65023" bIns="32511"/>
          <a:lstStyle/>
          <a:p>
            <a:endParaRPr lang="zh-CN" altLang="en-US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1063375" y="881461"/>
            <a:ext cx="66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3" name="Text Box 31"/>
          <p:cNvSpPr txBox="1">
            <a:spLocks noChangeArrowheads="1"/>
          </p:cNvSpPr>
          <p:nvPr/>
        </p:nvSpPr>
        <p:spPr bwMode="auto">
          <a:xfrm>
            <a:off x="1825377" y="969001"/>
            <a:ext cx="14042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4" name="Line 32"/>
          <p:cNvSpPr>
            <a:spLocks noChangeShapeType="1"/>
          </p:cNvSpPr>
          <p:nvPr/>
        </p:nvSpPr>
        <p:spPr bwMode="auto">
          <a:xfrm>
            <a:off x="1002895" y="1493082"/>
            <a:ext cx="228571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5023" tIns="32511" rIns="65023" bIns="32511"/>
          <a:lstStyle/>
          <a:p>
            <a:endParaRPr lang="zh-CN" altLang="en-US" sz="19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551997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6" grpId="0"/>
      <p:bldP spid="5128" grpId="0"/>
      <p:bldP spid="5130" grpId="0"/>
      <p:bldP spid="5132" grpId="0"/>
      <p:bldP spid="5136" grpId="0"/>
      <p:bldP spid="5137" grpId="0"/>
      <p:bldP spid="5138" grpId="0"/>
      <p:bldP spid="5139" grpId="0"/>
      <p:bldP spid="5141" grpId="0" animBg="1"/>
      <p:bldP spid="5142" grpId="0"/>
      <p:bldP spid="5143" grpId="0"/>
      <p:bldP spid="51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1335" y="1393955"/>
            <a:ext cx="9146673" cy="129857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57759" y="677992"/>
            <a:ext cx="2532212" cy="2103438"/>
          </a:xfrm>
          <a:custGeom>
            <a:avLst/>
            <a:gdLst>
              <a:gd name="T0" fmla="*/ 579 w 1583"/>
              <a:gd name="T1" fmla="*/ 0 h 1325"/>
              <a:gd name="T2" fmla="*/ 1583 w 1583"/>
              <a:gd name="T3" fmla="*/ 0 h 1325"/>
              <a:gd name="T4" fmla="*/ 1004 w 1583"/>
              <a:gd name="T5" fmla="*/ 1325 h 1325"/>
              <a:gd name="T6" fmla="*/ 0 w 1583"/>
              <a:gd name="T7" fmla="*/ 1325 h 1325"/>
              <a:gd name="T8" fmla="*/ 579 w 1583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" h="1325">
                <a:moveTo>
                  <a:pt x="579" y="0"/>
                </a:moveTo>
                <a:lnTo>
                  <a:pt x="1583" y="0"/>
                </a:lnTo>
                <a:lnTo>
                  <a:pt x="1004" y="1325"/>
                </a:lnTo>
                <a:lnTo>
                  <a:pt x="0" y="1325"/>
                </a:lnTo>
                <a:lnTo>
                  <a:pt x="57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3" tIns="45717" rIns="91433" bIns="45717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5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5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2267744" y="2785258"/>
            <a:ext cx="5050131" cy="623235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GB" altLang="zh-CN" sz="3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2267744" y="3436668"/>
            <a:ext cx="3075539" cy="31548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72280325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2" grpId="1"/>
      <p:bldP spid="13" grpId="0"/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5">
            <a:extLst>
              <a:ext uri="{FF2B5EF4-FFF2-40B4-BE49-F238E27FC236}">
                <a16:creationId xmlns:a16="http://schemas.microsoft.com/office/drawing/2014/main" xmlns="" id="{85C0CAD2-9968-456E-A7D0-CF1E7DCE1A9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4433" y="3058693"/>
            <a:ext cx="0" cy="414864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" name="Freeform 17">
            <a:extLst>
              <a:ext uri="{FF2B5EF4-FFF2-40B4-BE49-F238E27FC236}">
                <a16:creationId xmlns:a16="http://schemas.microsoft.com/office/drawing/2014/main" xmlns="" id="{9A03EB23-6B6A-4472-A82E-C7C97B637C7F}"/>
              </a:ext>
            </a:extLst>
          </p:cNvPr>
          <p:cNvSpPr>
            <a:spLocks/>
          </p:cNvSpPr>
          <p:nvPr/>
        </p:nvSpPr>
        <p:spPr bwMode="auto">
          <a:xfrm>
            <a:off x="6853948" y="1444798"/>
            <a:ext cx="1312828" cy="1533906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2" name="组合 25">
            <a:extLst>
              <a:ext uri="{FF2B5EF4-FFF2-40B4-BE49-F238E27FC236}">
                <a16:creationId xmlns:a16="http://schemas.microsoft.com/office/drawing/2014/main" xmlns="" id="{BE904F82-60A1-4E6D-A858-971856393DC7}"/>
              </a:ext>
            </a:extLst>
          </p:cNvPr>
          <p:cNvGrpSpPr/>
          <p:nvPr/>
        </p:nvGrpSpPr>
        <p:grpSpPr>
          <a:xfrm>
            <a:off x="7083216" y="1948367"/>
            <a:ext cx="801070" cy="799706"/>
            <a:chOff x="9444287" y="2597823"/>
            <a:chExt cx="1068093" cy="1066274"/>
          </a:xfrm>
        </p:grpSpPr>
        <p:sp>
          <p:nvSpPr>
            <p:cNvPr id="4" name="Oval 16">
              <a:extLst>
                <a:ext uri="{FF2B5EF4-FFF2-40B4-BE49-F238E27FC236}">
                  <a16:creationId xmlns:a16="http://schemas.microsoft.com/office/drawing/2014/main" xmlns="" id="{166BFAD4-7687-440F-A669-338592AF8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4287" y="2597823"/>
              <a:ext cx="1068093" cy="10662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xmlns="" id="{F567747C-0CBE-42C3-8FCB-E6259B1518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24502" y="2928986"/>
              <a:ext cx="507662" cy="449436"/>
            </a:xfrm>
            <a:custGeom>
              <a:avLst/>
              <a:gdLst>
                <a:gd name="T0" fmla="*/ 32 w 170"/>
                <a:gd name="T1" fmla="*/ 150 h 150"/>
                <a:gd name="T2" fmla="*/ 29 w 170"/>
                <a:gd name="T3" fmla="*/ 150 h 150"/>
                <a:gd name="T4" fmla="*/ 29 w 170"/>
                <a:gd name="T5" fmla="*/ 150 h 150"/>
                <a:gd name="T6" fmla="*/ 52 w 170"/>
                <a:gd name="T7" fmla="*/ 111 h 150"/>
                <a:gd name="T8" fmla="*/ 52 w 170"/>
                <a:gd name="T9" fmla="*/ 111 h 150"/>
                <a:gd name="T10" fmla="*/ 0 w 170"/>
                <a:gd name="T11" fmla="*/ 58 h 150"/>
                <a:gd name="T12" fmla="*/ 0 w 170"/>
                <a:gd name="T13" fmla="*/ 58 h 150"/>
                <a:gd name="T14" fmla="*/ 85 w 170"/>
                <a:gd name="T15" fmla="*/ 0 h 150"/>
                <a:gd name="T16" fmla="*/ 85 w 170"/>
                <a:gd name="T17" fmla="*/ 0 h 150"/>
                <a:gd name="T18" fmla="*/ 170 w 170"/>
                <a:gd name="T19" fmla="*/ 58 h 150"/>
                <a:gd name="T20" fmla="*/ 170 w 170"/>
                <a:gd name="T21" fmla="*/ 58 h 150"/>
                <a:gd name="T22" fmla="*/ 111 w 170"/>
                <a:gd name="T23" fmla="*/ 113 h 150"/>
                <a:gd name="T24" fmla="*/ 111 w 170"/>
                <a:gd name="T25" fmla="*/ 113 h 150"/>
                <a:gd name="T26" fmla="*/ 32 w 170"/>
                <a:gd name="T27" fmla="*/ 150 h 150"/>
                <a:gd name="T28" fmla="*/ 32 w 170"/>
                <a:gd name="T29" fmla="*/ 150 h 150"/>
                <a:gd name="T30" fmla="*/ 32 w 170"/>
                <a:gd name="T31" fmla="*/ 150 h 150"/>
                <a:gd name="T32" fmla="*/ 33 w 170"/>
                <a:gd name="T33" fmla="*/ 27 h 150"/>
                <a:gd name="T34" fmla="*/ 14 w 170"/>
                <a:gd name="T35" fmla="*/ 58 h 150"/>
                <a:gd name="T36" fmla="*/ 14 w 170"/>
                <a:gd name="T37" fmla="*/ 58 h 150"/>
                <a:gd name="T38" fmla="*/ 62 w 170"/>
                <a:gd name="T39" fmla="*/ 99 h 150"/>
                <a:gd name="T40" fmla="*/ 62 w 170"/>
                <a:gd name="T41" fmla="*/ 99 h 150"/>
                <a:gd name="T42" fmla="*/ 68 w 170"/>
                <a:gd name="T43" fmla="*/ 101 h 150"/>
                <a:gd name="T44" fmla="*/ 67 w 170"/>
                <a:gd name="T45" fmla="*/ 107 h 150"/>
                <a:gd name="T46" fmla="*/ 58 w 170"/>
                <a:gd name="T47" fmla="*/ 132 h 150"/>
                <a:gd name="T48" fmla="*/ 58 w 170"/>
                <a:gd name="T49" fmla="*/ 132 h 150"/>
                <a:gd name="T50" fmla="*/ 102 w 170"/>
                <a:gd name="T51" fmla="*/ 102 h 150"/>
                <a:gd name="T52" fmla="*/ 102 w 170"/>
                <a:gd name="T53" fmla="*/ 102 h 150"/>
                <a:gd name="T54" fmla="*/ 103 w 170"/>
                <a:gd name="T55" fmla="*/ 100 h 150"/>
                <a:gd name="T56" fmla="*/ 106 w 170"/>
                <a:gd name="T57" fmla="*/ 100 h 150"/>
                <a:gd name="T58" fmla="*/ 156 w 170"/>
                <a:gd name="T59" fmla="*/ 58 h 150"/>
                <a:gd name="T60" fmla="*/ 156 w 170"/>
                <a:gd name="T61" fmla="*/ 58 h 150"/>
                <a:gd name="T62" fmla="*/ 137 w 170"/>
                <a:gd name="T63" fmla="*/ 27 h 150"/>
                <a:gd name="T64" fmla="*/ 137 w 170"/>
                <a:gd name="T65" fmla="*/ 27 h 150"/>
                <a:gd name="T66" fmla="*/ 85 w 170"/>
                <a:gd name="T67" fmla="*/ 14 h 150"/>
                <a:gd name="T68" fmla="*/ 85 w 170"/>
                <a:gd name="T69" fmla="*/ 14 h 150"/>
                <a:gd name="T70" fmla="*/ 85 w 170"/>
                <a:gd name="T71" fmla="*/ 14 h 150"/>
                <a:gd name="T72" fmla="*/ 85 w 170"/>
                <a:gd name="T73" fmla="*/ 14 h 150"/>
                <a:gd name="T74" fmla="*/ 33 w 170"/>
                <a:gd name="T75" fmla="*/ 2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50">
                  <a:moveTo>
                    <a:pt x="32" y="150"/>
                  </a:moveTo>
                  <a:cubicBezTo>
                    <a:pt x="30" y="150"/>
                    <a:pt x="29" y="150"/>
                    <a:pt x="29" y="150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0"/>
                    <a:pt x="48" y="133"/>
                    <a:pt x="52" y="111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23" y="103"/>
                    <a:pt x="0" y="83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23"/>
                    <a:pt x="40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30" y="0"/>
                    <a:pt x="170" y="23"/>
                    <a:pt x="170" y="58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70" y="85"/>
                    <a:pt x="144" y="106"/>
                    <a:pt x="111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80" y="147"/>
                    <a:pt x="43" y="150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lose/>
                  <a:moveTo>
                    <a:pt x="33" y="27"/>
                  </a:moveTo>
                  <a:cubicBezTo>
                    <a:pt x="21" y="36"/>
                    <a:pt x="14" y="47"/>
                    <a:pt x="1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75"/>
                    <a:pt x="32" y="93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13"/>
                    <a:pt x="64" y="123"/>
                    <a:pt x="58" y="132"/>
                  </a:cubicBezTo>
                  <a:cubicBezTo>
                    <a:pt x="58" y="132"/>
                    <a:pt x="58" y="132"/>
                    <a:pt x="58" y="132"/>
                  </a:cubicBezTo>
                  <a:cubicBezTo>
                    <a:pt x="71" y="127"/>
                    <a:pt x="87" y="119"/>
                    <a:pt x="102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37" y="94"/>
                    <a:pt x="157" y="76"/>
                    <a:pt x="156" y="58"/>
                  </a:cubicBezTo>
                  <a:cubicBezTo>
                    <a:pt x="156" y="58"/>
                    <a:pt x="156" y="58"/>
                    <a:pt x="156" y="58"/>
                  </a:cubicBezTo>
                  <a:cubicBezTo>
                    <a:pt x="156" y="47"/>
                    <a:pt x="149" y="36"/>
                    <a:pt x="137" y="27"/>
                  </a:cubicBezTo>
                  <a:cubicBezTo>
                    <a:pt x="137" y="27"/>
                    <a:pt x="137" y="27"/>
                    <a:pt x="137" y="27"/>
                  </a:cubicBezTo>
                  <a:cubicBezTo>
                    <a:pt x="124" y="19"/>
                    <a:pt x="10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65" y="14"/>
                    <a:pt x="46" y="19"/>
                    <a:pt x="33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Line 6">
            <a:extLst>
              <a:ext uri="{FF2B5EF4-FFF2-40B4-BE49-F238E27FC236}">
                <a16:creationId xmlns:a16="http://schemas.microsoft.com/office/drawing/2014/main" xmlns="" id="{B86E3AD1-C72E-4E20-8451-D2FFD6F32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032" y="3058693"/>
            <a:ext cx="0" cy="414864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xmlns="" id="{8435E721-48C4-45B4-95BF-827B0CA5D186}"/>
              </a:ext>
            </a:extLst>
          </p:cNvPr>
          <p:cNvSpPr>
            <a:spLocks/>
          </p:cNvSpPr>
          <p:nvPr/>
        </p:nvSpPr>
        <p:spPr bwMode="auto">
          <a:xfrm>
            <a:off x="1084913" y="1444798"/>
            <a:ext cx="1312828" cy="1533906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7" name="组合 1">
            <a:extLst>
              <a:ext uri="{FF2B5EF4-FFF2-40B4-BE49-F238E27FC236}">
                <a16:creationId xmlns:a16="http://schemas.microsoft.com/office/drawing/2014/main" xmlns="" id="{3B9289EA-EEC1-46E0-828F-D6B442D78297}"/>
              </a:ext>
            </a:extLst>
          </p:cNvPr>
          <p:cNvGrpSpPr/>
          <p:nvPr/>
        </p:nvGrpSpPr>
        <p:grpSpPr>
          <a:xfrm>
            <a:off x="1312815" y="1948367"/>
            <a:ext cx="802435" cy="799706"/>
            <a:chOff x="1750419" y="2597823"/>
            <a:chExt cx="1069913" cy="1066274"/>
          </a:xfrm>
        </p:grpSpPr>
        <p:sp>
          <p:nvSpPr>
            <p:cNvPr id="9" name="Oval 7">
              <a:extLst>
                <a:ext uri="{FF2B5EF4-FFF2-40B4-BE49-F238E27FC236}">
                  <a16:creationId xmlns:a16="http://schemas.microsoft.com/office/drawing/2014/main" xmlns="" id="{0A170252-15DC-456A-A82A-E0F12AA02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0419" y="2597823"/>
              <a:ext cx="1069913" cy="10662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xmlns="" id="{BF17C876-BEB9-46EE-A15B-580514140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7913" y="2825270"/>
              <a:ext cx="494926" cy="602282"/>
              <a:chOff x="0" y="0"/>
              <a:chExt cx="272" cy="331"/>
            </a:xfrm>
          </p:grpSpPr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xmlns="" id="{82B0BF3F-C34D-4604-9F83-3BA6BD0C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" y="0"/>
                <a:ext cx="202" cy="208"/>
              </a:xfrm>
              <a:custGeom>
                <a:avLst/>
                <a:gdLst>
                  <a:gd name="T0" fmla="*/ 62 w 123"/>
                  <a:gd name="T1" fmla="*/ 33 h 127"/>
                  <a:gd name="T2" fmla="*/ 49 w 123"/>
                  <a:gd name="T3" fmla="*/ 30 h 127"/>
                  <a:gd name="T4" fmla="*/ 49 w 123"/>
                  <a:gd name="T5" fmla="*/ 0 h 127"/>
                  <a:gd name="T6" fmla="*/ 0 w 123"/>
                  <a:gd name="T7" fmla="*/ 48 h 127"/>
                  <a:gd name="T8" fmla="*/ 49 w 123"/>
                  <a:gd name="T9" fmla="*/ 95 h 127"/>
                  <a:gd name="T10" fmla="*/ 49 w 123"/>
                  <a:gd name="T11" fmla="*/ 65 h 127"/>
                  <a:gd name="T12" fmla="*/ 96 w 123"/>
                  <a:gd name="T13" fmla="*/ 107 h 127"/>
                  <a:gd name="T14" fmla="*/ 78 w 123"/>
                  <a:gd name="T15" fmla="*/ 127 h 127"/>
                  <a:gd name="T16" fmla="*/ 115 w 123"/>
                  <a:gd name="T17" fmla="*/ 98 h 127"/>
                  <a:gd name="T18" fmla="*/ 62 w 123"/>
                  <a:gd name="T19" fmla="*/ 3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7">
                    <a:moveTo>
                      <a:pt x="62" y="33"/>
                    </a:moveTo>
                    <a:cubicBezTo>
                      <a:pt x="57" y="31"/>
                      <a:pt x="53" y="30"/>
                      <a:pt x="49" y="3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6" y="67"/>
                      <a:pt x="102" y="86"/>
                      <a:pt x="96" y="107"/>
                    </a:cubicBezTo>
                    <a:cubicBezTo>
                      <a:pt x="93" y="116"/>
                      <a:pt x="86" y="123"/>
                      <a:pt x="78" y="127"/>
                    </a:cubicBezTo>
                    <a:cubicBezTo>
                      <a:pt x="96" y="123"/>
                      <a:pt x="111" y="113"/>
                      <a:pt x="115" y="98"/>
                    </a:cubicBezTo>
                    <a:cubicBezTo>
                      <a:pt x="123" y="72"/>
                      <a:pt x="99" y="43"/>
                      <a:pt x="62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xmlns="" id="{5CB6D462-0F04-4AEA-A4DD-27A3708AE2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23"/>
                <a:ext cx="202" cy="208"/>
              </a:xfrm>
              <a:custGeom>
                <a:avLst/>
                <a:gdLst>
                  <a:gd name="T0" fmla="*/ 61 w 123"/>
                  <a:gd name="T1" fmla="*/ 94 h 127"/>
                  <a:gd name="T2" fmla="*/ 74 w 123"/>
                  <a:gd name="T3" fmla="*/ 97 h 127"/>
                  <a:gd name="T4" fmla="*/ 74 w 123"/>
                  <a:gd name="T5" fmla="*/ 127 h 127"/>
                  <a:gd name="T6" fmla="*/ 123 w 123"/>
                  <a:gd name="T7" fmla="*/ 79 h 127"/>
                  <a:gd name="T8" fmla="*/ 74 w 123"/>
                  <a:gd name="T9" fmla="*/ 31 h 127"/>
                  <a:gd name="T10" fmla="*/ 74 w 123"/>
                  <a:gd name="T11" fmla="*/ 62 h 127"/>
                  <a:gd name="T12" fmla="*/ 27 w 123"/>
                  <a:gd name="T13" fmla="*/ 20 h 127"/>
                  <a:gd name="T14" fmla="*/ 45 w 123"/>
                  <a:gd name="T15" fmla="*/ 0 h 127"/>
                  <a:gd name="T16" fmla="*/ 8 w 123"/>
                  <a:gd name="T17" fmla="*/ 29 h 127"/>
                  <a:gd name="T18" fmla="*/ 61 w 123"/>
                  <a:gd name="T19" fmla="*/ 94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7">
                    <a:moveTo>
                      <a:pt x="61" y="94"/>
                    </a:moveTo>
                    <a:cubicBezTo>
                      <a:pt x="66" y="96"/>
                      <a:pt x="70" y="96"/>
                      <a:pt x="74" y="97"/>
                    </a:cubicBezTo>
                    <a:cubicBezTo>
                      <a:pt x="74" y="127"/>
                      <a:pt x="74" y="127"/>
                      <a:pt x="74" y="127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37" y="59"/>
                      <a:pt x="21" y="41"/>
                      <a:pt x="27" y="20"/>
                    </a:cubicBezTo>
                    <a:cubicBezTo>
                      <a:pt x="30" y="11"/>
                      <a:pt x="37" y="4"/>
                      <a:pt x="45" y="0"/>
                    </a:cubicBezTo>
                    <a:cubicBezTo>
                      <a:pt x="27" y="4"/>
                      <a:pt x="12" y="14"/>
                      <a:pt x="8" y="29"/>
                    </a:cubicBezTo>
                    <a:cubicBezTo>
                      <a:pt x="0" y="55"/>
                      <a:pt x="24" y="84"/>
                      <a:pt x="61" y="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" name="Line 12">
            <a:extLst>
              <a:ext uri="{FF2B5EF4-FFF2-40B4-BE49-F238E27FC236}">
                <a16:creationId xmlns:a16="http://schemas.microsoft.com/office/drawing/2014/main" xmlns="" id="{07DB03FA-AC7B-401C-9E16-1FAD4889AC3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8750" y="3058693"/>
            <a:ext cx="0" cy="414864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xmlns="" id="{7579A0A0-E44C-4201-B2DB-D9E5FCB15E16}"/>
              </a:ext>
            </a:extLst>
          </p:cNvPr>
          <p:cNvSpPr>
            <a:spLocks/>
          </p:cNvSpPr>
          <p:nvPr/>
        </p:nvSpPr>
        <p:spPr bwMode="auto">
          <a:xfrm>
            <a:off x="4989630" y="1444798"/>
            <a:ext cx="1312828" cy="1533906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A66F470-FF0E-4F35-A103-305AFE227F6E}"/>
              </a:ext>
            </a:extLst>
          </p:cNvPr>
          <p:cNvGrpSpPr/>
          <p:nvPr/>
        </p:nvGrpSpPr>
        <p:grpSpPr>
          <a:xfrm>
            <a:off x="5217532" y="1948367"/>
            <a:ext cx="802435" cy="799706"/>
            <a:chOff x="6956709" y="2597823"/>
            <a:chExt cx="1069913" cy="1066274"/>
          </a:xfrm>
        </p:grpSpPr>
        <p:sp>
          <p:nvSpPr>
            <p:cNvPr id="16" name="Oval 13">
              <a:extLst>
                <a:ext uri="{FF2B5EF4-FFF2-40B4-BE49-F238E27FC236}">
                  <a16:creationId xmlns:a16="http://schemas.microsoft.com/office/drawing/2014/main" xmlns="" id="{04BE24C6-50E3-489E-ACBB-0BDEA1DD4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6709" y="2597823"/>
              <a:ext cx="1069913" cy="10662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" name="Group 22">
              <a:extLst>
                <a:ext uri="{FF2B5EF4-FFF2-40B4-BE49-F238E27FC236}">
                  <a16:creationId xmlns:a16="http://schemas.microsoft.com/office/drawing/2014/main" xmlns="" id="{AB434C95-F357-42CD-834F-DFC065A7C0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6038" y="2947182"/>
              <a:ext cx="453076" cy="413044"/>
              <a:chOff x="0" y="0"/>
              <a:chExt cx="249" cy="227"/>
            </a:xfrm>
          </p:grpSpPr>
          <p:sp>
            <p:nvSpPr>
              <p:cNvPr id="19" name="Rectangle 23">
                <a:extLst>
                  <a:ext uri="{FF2B5EF4-FFF2-40B4-BE49-F238E27FC236}">
                    <a16:creationId xmlns:a16="http://schemas.microsoft.com/office/drawing/2014/main" xmlns="" id="{BD9EBEA5-7278-4C8B-895F-50C8DB3383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" y="192"/>
                <a:ext cx="170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Rectangle 24">
                <a:extLst>
                  <a:ext uri="{FF2B5EF4-FFF2-40B4-BE49-F238E27FC236}">
                    <a16:creationId xmlns:a16="http://schemas.microsoft.com/office/drawing/2014/main" xmlns="" id="{F83AD2A1-2435-4535-AC91-657CF5C9CC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" y="28"/>
                <a:ext cx="9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Rectangle 25">
                <a:extLst>
                  <a:ext uri="{FF2B5EF4-FFF2-40B4-BE49-F238E27FC236}">
                    <a16:creationId xmlns:a16="http://schemas.microsoft.com/office/drawing/2014/main" xmlns="" id="{84A74BC6-AFFB-4881-ADC7-8BA394FE1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" y="51"/>
                <a:ext cx="9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Rectangle 26">
                <a:extLst>
                  <a:ext uri="{FF2B5EF4-FFF2-40B4-BE49-F238E27FC236}">
                    <a16:creationId xmlns:a16="http://schemas.microsoft.com/office/drawing/2014/main" xmlns="" id="{26A2FEB4-F07B-4C82-95AA-A3DEAE378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" y="72"/>
                <a:ext cx="9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Freeform 27">
                <a:extLst>
                  <a:ext uri="{FF2B5EF4-FFF2-40B4-BE49-F238E27FC236}">
                    <a16:creationId xmlns:a16="http://schemas.microsoft.com/office/drawing/2014/main" xmlns="" id="{CB01444F-9EF1-4F38-ADE4-B23CAC9C9E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0"/>
                <a:ext cx="249" cy="227"/>
              </a:xfrm>
              <a:custGeom>
                <a:avLst/>
                <a:gdLst>
                  <a:gd name="T0" fmla="*/ 135 w 152"/>
                  <a:gd name="T1" fmla="*/ 70 h 138"/>
                  <a:gd name="T2" fmla="*/ 118 w 152"/>
                  <a:gd name="T3" fmla="*/ 70 h 138"/>
                  <a:gd name="T4" fmla="*/ 118 w 152"/>
                  <a:gd name="T5" fmla="*/ 0 h 138"/>
                  <a:gd name="T6" fmla="*/ 34 w 152"/>
                  <a:gd name="T7" fmla="*/ 0 h 138"/>
                  <a:gd name="T8" fmla="*/ 34 w 152"/>
                  <a:gd name="T9" fmla="*/ 70 h 138"/>
                  <a:gd name="T10" fmla="*/ 17 w 152"/>
                  <a:gd name="T11" fmla="*/ 70 h 138"/>
                  <a:gd name="T12" fmla="*/ 0 w 152"/>
                  <a:gd name="T13" fmla="*/ 87 h 138"/>
                  <a:gd name="T14" fmla="*/ 0 w 152"/>
                  <a:gd name="T15" fmla="*/ 121 h 138"/>
                  <a:gd name="T16" fmla="*/ 17 w 152"/>
                  <a:gd name="T17" fmla="*/ 138 h 138"/>
                  <a:gd name="T18" fmla="*/ 135 w 152"/>
                  <a:gd name="T19" fmla="*/ 138 h 138"/>
                  <a:gd name="T20" fmla="*/ 152 w 152"/>
                  <a:gd name="T21" fmla="*/ 121 h 138"/>
                  <a:gd name="T22" fmla="*/ 152 w 152"/>
                  <a:gd name="T23" fmla="*/ 87 h 138"/>
                  <a:gd name="T24" fmla="*/ 135 w 152"/>
                  <a:gd name="T25" fmla="*/ 70 h 138"/>
                  <a:gd name="T26" fmla="*/ 40 w 152"/>
                  <a:gd name="T27" fmla="*/ 6 h 138"/>
                  <a:gd name="T28" fmla="*/ 111 w 152"/>
                  <a:gd name="T29" fmla="*/ 6 h 138"/>
                  <a:gd name="T30" fmla="*/ 111 w 152"/>
                  <a:gd name="T31" fmla="*/ 70 h 138"/>
                  <a:gd name="T32" fmla="*/ 40 w 152"/>
                  <a:gd name="T33" fmla="*/ 70 h 138"/>
                  <a:gd name="T34" fmla="*/ 40 w 152"/>
                  <a:gd name="T35" fmla="*/ 6 h 138"/>
                  <a:gd name="T36" fmla="*/ 145 w 152"/>
                  <a:gd name="T37" fmla="*/ 121 h 138"/>
                  <a:gd name="T38" fmla="*/ 135 w 152"/>
                  <a:gd name="T39" fmla="*/ 131 h 138"/>
                  <a:gd name="T40" fmla="*/ 17 w 152"/>
                  <a:gd name="T41" fmla="*/ 131 h 138"/>
                  <a:gd name="T42" fmla="*/ 7 w 152"/>
                  <a:gd name="T43" fmla="*/ 121 h 138"/>
                  <a:gd name="T44" fmla="*/ 7 w 152"/>
                  <a:gd name="T45" fmla="*/ 87 h 138"/>
                  <a:gd name="T46" fmla="*/ 17 w 152"/>
                  <a:gd name="T47" fmla="*/ 77 h 138"/>
                  <a:gd name="T48" fmla="*/ 135 w 152"/>
                  <a:gd name="T49" fmla="*/ 77 h 138"/>
                  <a:gd name="T50" fmla="*/ 145 w 152"/>
                  <a:gd name="T51" fmla="*/ 87 h 138"/>
                  <a:gd name="T52" fmla="*/ 145 w 152"/>
                  <a:gd name="T53" fmla="*/ 12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2" h="138">
                    <a:moveTo>
                      <a:pt x="135" y="70"/>
                    </a:moveTo>
                    <a:cubicBezTo>
                      <a:pt x="118" y="70"/>
                      <a:pt x="118" y="70"/>
                      <a:pt x="118" y="7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8" y="70"/>
                      <a:pt x="0" y="78"/>
                      <a:pt x="0" y="8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30"/>
                      <a:pt x="8" y="138"/>
                      <a:pt x="17" y="138"/>
                    </a:cubicBezTo>
                    <a:cubicBezTo>
                      <a:pt x="135" y="138"/>
                      <a:pt x="135" y="138"/>
                      <a:pt x="135" y="138"/>
                    </a:cubicBezTo>
                    <a:cubicBezTo>
                      <a:pt x="144" y="138"/>
                      <a:pt x="152" y="130"/>
                      <a:pt x="152" y="121"/>
                    </a:cubicBezTo>
                    <a:cubicBezTo>
                      <a:pt x="152" y="87"/>
                      <a:pt x="152" y="87"/>
                      <a:pt x="152" y="87"/>
                    </a:cubicBezTo>
                    <a:cubicBezTo>
                      <a:pt x="152" y="78"/>
                      <a:pt x="144" y="70"/>
                      <a:pt x="135" y="70"/>
                    </a:cubicBezTo>
                    <a:close/>
                    <a:moveTo>
                      <a:pt x="40" y="6"/>
                    </a:move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40" y="70"/>
                      <a:pt x="40" y="70"/>
                      <a:pt x="40" y="70"/>
                    </a:cubicBezTo>
                    <a:lnTo>
                      <a:pt x="40" y="6"/>
                    </a:lnTo>
                    <a:close/>
                    <a:moveTo>
                      <a:pt x="145" y="121"/>
                    </a:moveTo>
                    <a:cubicBezTo>
                      <a:pt x="145" y="127"/>
                      <a:pt x="140" y="131"/>
                      <a:pt x="135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2" y="131"/>
                      <a:pt x="7" y="127"/>
                      <a:pt x="7" y="121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7" y="81"/>
                      <a:pt x="12" y="77"/>
                      <a:pt x="17" y="77"/>
                    </a:cubicBezTo>
                    <a:cubicBezTo>
                      <a:pt x="135" y="77"/>
                      <a:pt x="135" y="77"/>
                      <a:pt x="135" y="77"/>
                    </a:cubicBezTo>
                    <a:cubicBezTo>
                      <a:pt x="140" y="77"/>
                      <a:pt x="145" y="81"/>
                      <a:pt x="145" y="87"/>
                    </a:cubicBezTo>
                    <a:lnTo>
                      <a:pt x="145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Oval 28">
                <a:extLst>
                  <a:ext uri="{FF2B5EF4-FFF2-40B4-BE49-F238E27FC236}">
                    <a16:creationId xmlns:a16="http://schemas.microsoft.com/office/drawing/2014/main" xmlns="" id="{E49A7BDE-FC31-42AF-A86A-70D2D32ED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" y="143"/>
                <a:ext cx="16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Oval 29">
                <a:extLst>
                  <a:ext uri="{FF2B5EF4-FFF2-40B4-BE49-F238E27FC236}">
                    <a16:creationId xmlns:a16="http://schemas.microsoft.com/office/drawing/2014/main" xmlns="" id="{AD40C773-CF57-4784-8533-2DFED6C41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" y="143"/>
                <a:ext cx="1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7" name="Line 9">
            <a:extLst>
              <a:ext uri="{FF2B5EF4-FFF2-40B4-BE49-F238E27FC236}">
                <a16:creationId xmlns:a16="http://schemas.microsoft.com/office/drawing/2014/main" xmlns="" id="{742B53F5-6CF4-4AFB-8A01-9F1A4C700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4434" y="3058693"/>
            <a:ext cx="0" cy="414864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9" name="Freeform 11">
            <a:extLst>
              <a:ext uri="{FF2B5EF4-FFF2-40B4-BE49-F238E27FC236}">
                <a16:creationId xmlns:a16="http://schemas.microsoft.com/office/drawing/2014/main" xmlns="" id="{EC9EDBA6-3644-41FB-84EF-5C5DC9DA49EE}"/>
              </a:ext>
            </a:extLst>
          </p:cNvPr>
          <p:cNvSpPr>
            <a:spLocks/>
          </p:cNvSpPr>
          <p:nvPr/>
        </p:nvSpPr>
        <p:spPr bwMode="auto">
          <a:xfrm>
            <a:off x="3035315" y="1444798"/>
            <a:ext cx="1312828" cy="1533906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26" name="组合 6">
            <a:extLst>
              <a:ext uri="{FF2B5EF4-FFF2-40B4-BE49-F238E27FC236}">
                <a16:creationId xmlns:a16="http://schemas.microsoft.com/office/drawing/2014/main" xmlns="" id="{8CB38E94-E3E9-41E6-B98C-1D757F0F4DF1}"/>
              </a:ext>
            </a:extLst>
          </p:cNvPr>
          <p:cNvGrpSpPr/>
          <p:nvPr/>
        </p:nvGrpSpPr>
        <p:grpSpPr>
          <a:xfrm>
            <a:off x="3263217" y="1948367"/>
            <a:ext cx="802435" cy="799706"/>
            <a:chOff x="4350955" y="2597823"/>
            <a:chExt cx="1069913" cy="1066274"/>
          </a:xfrm>
        </p:grpSpPr>
        <p:sp>
          <p:nvSpPr>
            <p:cNvPr id="28" name="Oval 10">
              <a:extLst>
                <a:ext uri="{FF2B5EF4-FFF2-40B4-BE49-F238E27FC236}">
                  <a16:creationId xmlns:a16="http://schemas.microsoft.com/office/drawing/2014/main" xmlns="" id="{41999EFE-CAB9-4F3E-80FD-B2A33B424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0955" y="2597823"/>
              <a:ext cx="1069913" cy="10662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xmlns="" id="{2374DAC8-D96D-47F7-96C0-A74A383A78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8449" y="2899873"/>
              <a:ext cx="494926" cy="462173"/>
            </a:xfrm>
            <a:custGeom>
              <a:avLst/>
              <a:gdLst>
                <a:gd name="T0" fmla="*/ 27 w 166"/>
                <a:gd name="T1" fmla="*/ 100 h 155"/>
                <a:gd name="T2" fmla="*/ 23 w 166"/>
                <a:gd name="T3" fmla="*/ 90 h 155"/>
                <a:gd name="T4" fmla="*/ 20 w 166"/>
                <a:gd name="T5" fmla="*/ 23 h 155"/>
                <a:gd name="T6" fmla="*/ 50 w 166"/>
                <a:gd name="T7" fmla="*/ 26 h 155"/>
                <a:gd name="T8" fmla="*/ 50 w 166"/>
                <a:gd name="T9" fmla="*/ 0 h 155"/>
                <a:gd name="T10" fmla="*/ 114 w 166"/>
                <a:gd name="T11" fmla="*/ 26 h 155"/>
                <a:gd name="T12" fmla="*/ 119 w 166"/>
                <a:gd name="T13" fmla="*/ 30 h 155"/>
                <a:gd name="T14" fmla="*/ 166 w 166"/>
                <a:gd name="T15" fmla="*/ 80 h 155"/>
                <a:gd name="T16" fmla="*/ 139 w 166"/>
                <a:gd name="T17" fmla="*/ 95 h 155"/>
                <a:gd name="T18" fmla="*/ 155 w 166"/>
                <a:gd name="T19" fmla="*/ 117 h 155"/>
                <a:gd name="T20" fmla="*/ 89 w 166"/>
                <a:gd name="T21" fmla="*/ 134 h 155"/>
                <a:gd name="T22" fmla="*/ 82 w 166"/>
                <a:gd name="T23" fmla="*/ 135 h 155"/>
                <a:gd name="T24" fmla="*/ 80 w 166"/>
                <a:gd name="T25" fmla="*/ 135 h 155"/>
                <a:gd name="T26" fmla="*/ 13 w 166"/>
                <a:gd name="T27" fmla="*/ 118 h 155"/>
                <a:gd name="T28" fmla="*/ 36 w 166"/>
                <a:gd name="T29" fmla="*/ 79 h 155"/>
                <a:gd name="T30" fmla="*/ 42 w 166"/>
                <a:gd name="T31" fmla="*/ 97 h 155"/>
                <a:gd name="T32" fmla="*/ 44 w 166"/>
                <a:gd name="T33" fmla="*/ 101 h 155"/>
                <a:gd name="T34" fmla="*/ 61 w 166"/>
                <a:gd name="T35" fmla="*/ 135 h 155"/>
                <a:gd name="T36" fmla="*/ 77 w 166"/>
                <a:gd name="T37" fmla="*/ 120 h 155"/>
                <a:gd name="T38" fmla="*/ 82 w 166"/>
                <a:gd name="T39" fmla="*/ 120 h 155"/>
                <a:gd name="T40" fmla="*/ 91 w 166"/>
                <a:gd name="T41" fmla="*/ 119 h 155"/>
                <a:gd name="T42" fmla="*/ 107 w 166"/>
                <a:gd name="T43" fmla="*/ 133 h 155"/>
                <a:gd name="T44" fmla="*/ 122 w 166"/>
                <a:gd name="T45" fmla="*/ 97 h 155"/>
                <a:gd name="T46" fmla="*/ 127 w 166"/>
                <a:gd name="T47" fmla="*/ 82 h 155"/>
                <a:gd name="T48" fmla="*/ 128 w 166"/>
                <a:gd name="T49" fmla="*/ 77 h 155"/>
                <a:gd name="T50" fmla="*/ 137 w 166"/>
                <a:gd name="T51" fmla="*/ 39 h 155"/>
                <a:gd name="T52" fmla="*/ 113 w 166"/>
                <a:gd name="T53" fmla="*/ 43 h 155"/>
                <a:gd name="T54" fmla="*/ 103 w 166"/>
                <a:gd name="T55" fmla="*/ 37 h 155"/>
                <a:gd name="T56" fmla="*/ 99 w 166"/>
                <a:gd name="T57" fmla="*/ 14 h 155"/>
                <a:gd name="T58" fmla="*/ 65 w 166"/>
                <a:gd name="T59" fmla="*/ 34 h 155"/>
                <a:gd name="T60" fmla="*/ 50 w 166"/>
                <a:gd name="T61" fmla="*/ 44 h 155"/>
                <a:gd name="T62" fmla="*/ 47 w 166"/>
                <a:gd name="T63" fmla="*/ 47 h 155"/>
                <a:gd name="T64" fmla="*/ 19 w 166"/>
                <a:gd name="T65" fmla="*/ 73 h 155"/>
                <a:gd name="T66" fmla="*/ 83 w 166"/>
                <a:gd name="T67" fmla="*/ 50 h 155"/>
                <a:gd name="T68" fmla="*/ 110 w 166"/>
                <a:gd name="T69" fmla="*/ 75 h 155"/>
                <a:gd name="T70" fmla="*/ 83 w 166"/>
                <a:gd name="T71" fmla="*/ 101 h 155"/>
                <a:gd name="T72" fmla="*/ 83 w 166"/>
                <a:gd name="T73" fmla="*/ 94 h 155"/>
                <a:gd name="T74" fmla="*/ 95 w 166"/>
                <a:gd name="T75" fmla="*/ 75 h 155"/>
                <a:gd name="T76" fmla="*/ 83 w 166"/>
                <a:gd name="T77" fmla="*/ 64 h 155"/>
                <a:gd name="T78" fmla="*/ 72 w 166"/>
                <a:gd name="T79" fmla="*/ 75 h 155"/>
                <a:gd name="T80" fmla="*/ 83 w 166"/>
                <a:gd name="T81" fmla="*/ 87 h 155"/>
                <a:gd name="T82" fmla="*/ 83 w 166"/>
                <a:gd name="T83" fmla="*/ 94 h 155"/>
                <a:gd name="T84" fmla="*/ 57 w 166"/>
                <a:gd name="T85" fmla="*/ 7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155">
                  <a:moveTo>
                    <a:pt x="13" y="118"/>
                  </a:moveTo>
                  <a:cubicBezTo>
                    <a:pt x="27" y="100"/>
                    <a:pt x="27" y="100"/>
                    <a:pt x="27" y="100"/>
                  </a:cubicBezTo>
                  <a:cubicBezTo>
                    <a:pt x="25" y="97"/>
                    <a:pt x="24" y="93"/>
                    <a:pt x="23" y="90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29"/>
                    <a:pt x="48" y="27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6" y="27"/>
                    <a:pt x="118" y="28"/>
                    <a:pt x="119" y="3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41" y="88"/>
                    <a:pt x="141" y="88"/>
                    <a:pt x="141" y="88"/>
                  </a:cubicBezTo>
                  <a:cubicBezTo>
                    <a:pt x="140" y="91"/>
                    <a:pt x="140" y="93"/>
                    <a:pt x="139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04" y="154"/>
                    <a:pt x="104" y="154"/>
                    <a:pt x="104" y="15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7" y="135"/>
                    <a:pt x="84" y="135"/>
                    <a:pt x="82" y="135"/>
                  </a:cubicBezTo>
                  <a:cubicBezTo>
                    <a:pt x="82" y="135"/>
                    <a:pt x="82" y="135"/>
                    <a:pt x="82" y="135"/>
                  </a:cubicBezTo>
                  <a:cubicBezTo>
                    <a:pt x="81" y="135"/>
                    <a:pt x="81" y="135"/>
                    <a:pt x="80" y="13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13" y="118"/>
                    <a:pt x="13" y="118"/>
                    <a:pt x="13" y="118"/>
                  </a:cubicBezTo>
                  <a:close/>
                  <a:moveTo>
                    <a:pt x="19" y="73"/>
                  </a:moveTo>
                  <a:cubicBezTo>
                    <a:pt x="36" y="79"/>
                    <a:pt x="36" y="79"/>
                    <a:pt x="36" y="79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8" y="88"/>
                    <a:pt x="40" y="93"/>
                    <a:pt x="42" y="97"/>
                  </a:cubicBezTo>
                  <a:cubicBezTo>
                    <a:pt x="42" y="97"/>
                    <a:pt x="42" y="97"/>
                    <a:pt x="42" y="97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9" y="120"/>
                    <a:pt x="80" y="120"/>
                    <a:pt x="82" y="120"/>
                  </a:cubicBezTo>
                  <a:cubicBezTo>
                    <a:pt x="82" y="120"/>
                    <a:pt x="82" y="120"/>
                    <a:pt x="82" y="120"/>
                  </a:cubicBezTo>
                  <a:cubicBezTo>
                    <a:pt x="85" y="120"/>
                    <a:pt x="88" y="120"/>
                    <a:pt x="91" y="119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6" y="118"/>
                    <a:pt x="96" y="118"/>
                    <a:pt x="96" y="118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35" y="114"/>
                    <a:pt x="135" y="114"/>
                    <a:pt x="135" y="11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25" y="90"/>
                    <a:pt x="126" y="86"/>
                    <a:pt x="127" y="82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47" y="71"/>
                    <a:pt x="147" y="71"/>
                    <a:pt x="147" y="71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0" y="41"/>
                    <a:pt x="107" y="38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57" y="38"/>
                    <a:pt x="53" y="41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19" y="73"/>
                    <a:pt x="19" y="73"/>
                    <a:pt x="19" y="73"/>
                  </a:cubicBezTo>
                  <a:close/>
                  <a:moveTo>
                    <a:pt x="57" y="75"/>
                  </a:moveTo>
                  <a:cubicBezTo>
                    <a:pt x="57" y="61"/>
                    <a:pt x="69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98" y="50"/>
                    <a:pt x="110" y="61"/>
                    <a:pt x="110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90"/>
                    <a:pt x="98" y="101"/>
                    <a:pt x="83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90" y="87"/>
                    <a:pt x="95" y="82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69"/>
                    <a:pt x="90" y="64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77" y="64"/>
                    <a:pt x="72" y="69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82"/>
                    <a:pt x="77" y="87"/>
                    <a:pt x="83" y="87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9" y="101"/>
                    <a:pt x="57" y="90"/>
                    <a:pt x="57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" name="文本框 13">
            <a:extLst>
              <a:ext uri="{FF2B5EF4-FFF2-40B4-BE49-F238E27FC236}">
                <a16:creationId xmlns:a16="http://schemas.microsoft.com/office/drawing/2014/main" xmlns="" id="{31B584F3-F4E2-4A81-A0F6-E6E27A78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039" y="3630823"/>
            <a:ext cx="18678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在此位置添加你内容</a:t>
            </a:r>
          </a:p>
        </p:txBody>
      </p:sp>
      <p:sp>
        <p:nvSpPr>
          <p:cNvPr id="32" name="文本框 18">
            <a:extLst>
              <a:ext uri="{FF2B5EF4-FFF2-40B4-BE49-F238E27FC236}">
                <a16:creationId xmlns:a16="http://schemas.microsoft.com/office/drawing/2014/main" xmlns="" id="{9683DE81-6E72-4052-8929-A4D9FE7B1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24" y="3930861"/>
            <a:ext cx="191981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点击输入详细内容，添加你的论文内容。点击输入详细内容</a:t>
            </a:r>
          </a:p>
        </p:txBody>
      </p:sp>
      <p:sp>
        <p:nvSpPr>
          <p:cNvPr id="33" name="文本框 13">
            <a:extLst>
              <a:ext uri="{FF2B5EF4-FFF2-40B4-BE49-F238E27FC236}">
                <a16:creationId xmlns:a16="http://schemas.microsoft.com/office/drawing/2014/main" xmlns="" id="{CFEBA2F7-34D4-4EA0-8DF2-9DC678785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441" y="3630823"/>
            <a:ext cx="18678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在此位置添加你内容</a:t>
            </a:r>
          </a:p>
        </p:txBody>
      </p:sp>
      <p:sp>
        <p:nvSpPr>
          <p:cNvPr id="34" name="文本框 18">
            <a:extLst>
              <a:ext uri="{FF2B5EF4-FFF2-40B4-BE49-F238E27FC236}">
                <a16:creationId xmlns:a16="http://schemas.microsoft.com/office/drawing/2014/main" xmlns="" id="{BA6BE5A5-4989-42AD-967B-6B7488F7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4526" y="3930861"/>
            <a:ext cx="191981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点击输入详细内容，添加你的论文内容。点击输入详细内容</a:t>
            </a:r>
          </a:p>
        </p:txBody>
      </p:sp>
      <p:sp>
        <p:nvSpPr>
          <p:cNvPr id="35" name="文本框 13">
            <a:extLst>
              <a:ext uri="{FF2B5EF4-FFF2-40B4-BE49-F238E27FC236}">
                <a16:creationId xmlns:a16="http://schemas.microsoft.com/office/drawing/2014/main" xmlns="" id="{AEE0508A-30B1-4AA8-9EDF-F80A8C5ED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0924" y="3630823"/>
            <a:ext cx="18678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在此位置添加你内容</a:t>
            </a:r>
          </a:p>
        </p:txBody>
      </p:sp>
      <p:sp>
        <p:nvSpPr>
          <p:cNvPr id="36" name="文本框 18">
            <a:extLst>
              <a:ext uri="{FF2B5EF4-FFF2-40B4-BE49-F238E27FC236}">
                <a16:creationId xmlns:a16="http://schemas.microsoft.com/office/drawing/2014/main" xmlns="" id="{04B04EBF-AA20-4E10-9700-A2C2A66D5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0253" y="3930861"/>
            <a:ext cx="191981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点击输入详细内容，添加你的论文内容。点击输入详细内容</a:t>
            </a:r>
          </a:p>
        </p:txBody>
      </p:sp>
      <p:sp>
        <p:nvSpPr>
          <p:cNvPr id="37" name="文本框 13">
            <a:extLst>
              <a:ext uri="{FF2B5EF4-FFF2-40B4-BE49-F238E27FC236}">
                <a16:creationId xmlns:a16="http://schemas.microsoft.com/office/drawing/2014/main" xmlns="" id="{162A4C00-E576-4FF9-8DA8-648D98478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987" y="3626054"/>
            <a:ext cx="18678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在此位置添加你内容</a:t>
            </a:r>
          </a:p>
        </p:txBody>
      </p:sp>
      <p:sp>
        <p:nvSpPr>
          <p:cNvPr id="38" name="文本框 18">
            <a:extLst>
              <a:ext uri="{FF2B5EF4-FFF2-40B4-BE49-F238E27FC236}">
                <a16:creationId xmlns:a16="http://schemas.microsoft.com/office/drawing/2014/main" xmlns="" id="{211764F3-5884-4B4E-895D-EA3BF3C3A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683" y="3926092"/>
            <a:ext cx="191981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点击输入详细内容，添加你的论文内容。点击输入详细内容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932177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600">
        <p:random/>
      </p:transition>
    </mc:Choice>
    <mc:Fallback>
      <p:transition spd="slow" advTm="26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0" grpId="0" animBg="1"/>
      <p:bldP spid="15" grpId="0" animBg="1"/>
      <p:bldP spid="17" grpId="0" animBg="1"/>
      <p:bldP spid="27" grpId="0" animBg="1"/>
      <p:bldP spid="29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>
            <a:spLocks noChangeAspect="1"/>
          </p:cNvSpPr>
          <p:nvPr/>
        </p:nvSpPr>
        <p:spPr>
          <a:xfrm>
            <a:off x="4507721" y="3038595"/>
            <a:ext cx="1507976" cy="1507975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3001327" y="1566349"/>
            <a:ext cx="1507976" cy="1507975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017279" y="1566349"/>
            <a:ext cx="1507976" cy="1507975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1523377" y="3074324"/>
            <a:ext cx="1507976" cy="1507975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4"/>
          <p:cNvGrpSpPr/>
          <p:nvPr/>
        </p:nvGrpSpPr>
        <p:grpSpPr>
          <a:xfrm>
            <a:off x="1541184" y="1566349"/>
            <a:ext cx="1778932" cy="1507976"/>
            <a:chOff x="2054912" y="1992929"/>
            <a:chExt cx="2371909" cy="2010634"/>
          </a:xfrm>
        </p:grpSpPr>
        <p:sp>
          <p:nvSpPr>
            <p:cNvPr id="16" name="任意多边形 15"/>
            <p:cNvSpPr>
              <a:spLocks noChangeAspect="1"/>
            </p:cNvSpPr>
            <p:nvPr/>
          </p:nvSpPr>
          <p:spPr>
            <a:xfrm>
              <a:off x="2054912" y="1992929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6"/>
            <p:cNvSpPr>
              <a:spLocks noEditPoints="1"/>
            </p:cNvSpPr>
            <p:nvPr/>
          </p:nvSpPr>
          <p:spPr bwMode="auto">
            <a:xfrm>
              <a:off x="2795544" y="2358136"/>
              <a:ext cx="445322" cy="467870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8" name="矩形 47"/>
            <p:cNvSpPr>
              <a:spLocks noChangeArrowheads="1"/>
            </p:cNvSpPr>
            <p:nvPr/>
          </p:nvSpPr>
          <p:spPr bwMode="auto">
            <a:xfrm>
              <a:off x="2342279" y="3115751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1800" dirty="0">
                  <a:solidFill>
                    <a:srgbClr val="FEFEFE"/>
                  </a:solidFill>
                </a:rPr>
                <a:t>输入标题</a:t>
              </a:r>
              <a:endParaRPr lang="en-US" altLang="zh-CN" sz="18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3" name="组合 18"/>
          <p:cNvGrpSpPr/>
          <p:nvPr/>
        </p:nvGrpSpPr>
        <p:grpSpPr>
          <a:xfrm>
            <a:off x="4509304" y="1566349"/>
            <a:ext cx="1507976" cy="1778932"/>
            <a:chOff x="6012405" y="1992929"/>
            <a:chExt cx="2010634" cy="2371909"/>
          </a:xfrm>
        </p:grpSpPr>
        <p:sp>
          <p:nvSpPr>
            <p:cNvPr id="20" name="任意多边形 19"/>
            <p:cNvSpPr>
              <a:spLocks noChangeAspect="1"/>
            </p:cNvSpPr>
            <p:nvPr/>
          </p:nvSpPr>
          <p:spPr>
            <a:xfrm rot="5400000">
              <a:off x="5831767" y="2173567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32"/>
            <p:cNvSpPr>
              <a:spLocks noEditPoints="1"/>
            </p:cNvSpPr>
            <p:nvPr/>
          </p:nvSpPr>
          <p:spPr bwMode="auto">
            <a:xfrm>
              <a:off x="6797764" y="2358136"/>
              <a:ext cx="437805" cy="46787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4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7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2"/>
                    <a:pt x="432" y="382"/>
                  </a:cubicBezTo>
                  <a:cubicBezTo>
                    <a:pt x="426" y="382"/>
                    <a:pt x="422" y="387"/>
                    <a:pt x="422" y="393"/>
                  </a:cubicBezTo>
                  <a:lnTo>
                    <a:pt x="422" y="478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3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2"/>
                    <a:pt x="432" y="362"/>
                  </a:cubicBezTo>
                  <a:cubicBezTo>
                    <a:pt x="439" y="362"/>
                    <a:pt x="446" y="363"/>
                    <a:pt x="453" y="364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6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2" name="矩形 47"/>
            <p:cNvSpPr>
              <a:spLocks noChangeArrowheads="1"/>
            </p:cNvSpPr>
            <p:nvPr/>
          </p:nvSpPr>
          <p:spPr bwMode="auto">
            <a:xfrm>
              <a:off x="6299330" y="3115752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1800" dirty="0">
                  <a:solidFill>
                    <a:srgbClr val="FEFEFE"/>
                  </a:solidFill>
                </a:rPr>
                <a:t>输入标题</a:t>
              </a:r>
              <a:endParaRPr lang="en-US" altLang="zh-CN" sz="18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4" name="组合 22"/>
          <p:cNvGrpSpPr/>
          <p:nvPr/>
        </p:nvGrpSpPr>
        <p:grpSpPr>
          <a:xfrm>
            <a:off x="2710982" y="3059339"/>
            <a:ext cx="1778932" cy="1507976"/>
            <a:chOff x="3614642" y="3983583"/>
            <a:chExt cx="2371909" cy="2010634"/>
          </a:xfrm>
        </p:grpSpPr>
        <p:sp>
          <p:nvSpPr>
            <p:cNvPr id="24" name="任意多边形 23"/>
            <p:cNvSpPr>
              <a:spLocks noChangeAspect="1"/>
            </p:cNvSpPr>
            <p:nvPr/>
          </p:nvSpPr>
          <p:spPr>
            <a:xfrm flipH="1">
              <a:off x="3614642" y="3983583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14"/>
            <p:cNvSpPr>
              <a:spLocks noEditPoints="1"/>
            </p:cNvSpPr>
            <p:nvPr/>
          </p:nvSpPr>
          <p:spPr bwMode="auto">
            <a:xfrm>
              <a:off x="4751514" y="4346055"/>
              <a:ext cx="465990" cy="464113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4269342" y="5081987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1800" dirty="0">
                  <a:solidFill>
                    <a:srgbClr val="FEFEFE"/>
                  </a:solidFill>
                </a:rPr>
                <a:t>输入标题</a:t>
              </a:r>
              <a:endParaRPr lang="en-US" altLang="zh-CN" sz="18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6018862" y="2767637"/>
            <a:ext cx="1507976" cy="1778932"/>
            <a:chOff x="8025149" y="3594647"/>
            <a:chExt cx="2010634" cy="2371909"/>
          </a:xfrm>
        </p:grpSpPr>
        <p:sp>
          <p:nvSpPr>
            <p:cNvPr id="28" name="任意多边形 27"/>
            <p:cNvSpPr>
              <a:spLocks noChangeAspect="1"/>
            </p:cNvSpPr>
            <p:nvPr/>
          </p:nvSpPr>
          <p:spPr>
            <a:xfrm rot="16200000" flipV="1">
              <a:off x="7844511" y="3775285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8821025" y="4346056"/>
              <a:ext cx="494174" cy="464113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0" name="矩形 47"/>
            <p:cNvSpPr>
              <a:spLocks noChangeArrowheads="1"/>
            </p:cNvSpPr>
            <p:nvPr/>
          </p:nvSpPr>
          <p:spPr bwMode="auto">
            <a:xfrm>
              <a:off x="8304465" y="5081985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buNone/>
              </a:pPr>
              <a:r>
                <a:rPr lang="zh-CN" altLang="en-US" sz="1800" dirty="0">
                  <a:solidFill>
                    <a:srgbClr val="FEFEFE"/>
                  </a:solidFill>
                </a:rPr>
                <a:t>输入标题</a:t>
              </a:r>
              <a:endParaRPr lang="en-US" altLang="zh-CN" sz="1800" dirty="0">
                <a:solidFill>
                  <a:srgbClr val="FEFEFE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4935420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4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4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4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096917" y="1339803"/>
            <a:ext cx="3021498" cy="3020404"/>
            <a:chOff x="1063124" y="1429779"/>
            <a:chExt cx="4513613" cy="4513613"/>
          </a:xfrm>
        </p:grpSpPr>
        <p:sp>
          <p:nvSpPr>
            <p:cNvPr id="25" name="Freeform 8"/>
            <p:cNvSpPr/>
            <p:nvPr/>
          </p:nvSpPr>
          <p:spPr>
            <a:xfrm>
              <a:off x="2067860" y="2434515"/>
              <a:ext cx="2504140" cy="2504140"/>
            </a:xfrm>
            <a:custGeom>
              <a:avLst/>
              <a:gdLst>
                <a:gd name="connsiteX0" fmla="*/ 0 w 2504140"/>
                <a:gd name="connsiteY0" fmla="*/ 1252070 h 2504140"/>
                <a:gd name="connsiteX1" fmla="*/ 1252070 w 2504140"/>
                <a:gd name="connsiteY1" fmla="*/ 0 h 2504140"/>
                <a:gd name="connsiteX2" fmla="*/ 2504140 w 2504140"/>
                <a:gd name="connsiteY2" fmla="*/ 1252070 h 2504140"/>
                <a:gd name="connsiteX3" fmla="*/ 1252070 w 2504140"/>
                <a:gd name="connsiteY3" fmla="*/ 2504140 h 2504140"/>
                <a:gd name="connsiteX4" fmla="*/ 0 w 2504140"/>
                <a:gd name="connsiteY4" fmla="*/ 1252070 h 2504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140" h="2504140">
                  <a:moveTo>
                    <a:pt x="0" y="1252070"/>
                  </a:moveTo>
                  <a:cubicBezTo>
                    <a:pt x="0" y="560571"/>
                    <a:pt x="560571" y="0"/>
                    <a:pt x="1252070" y="0"/>
                  </a:cubicBezTo>
                  <a:cubicBezTo>
                    <a:pt x="1943569" y="0"/>
                    <a:pt x="2504140" y="560571"/>
                    <a:pt x="2504140" y="1252070"/>
                  </a:cubicBezTo>
                  <a:cubicBezTo>
                    <a:pt x="2504140" y="1943569"/>
                    <a:pt x="1943569" y="2504140"/>
                    <a:pt x="1252070" y="2504140"/>
                  </a:cubicBezTo>
                  <a:cubicBezTo>
                    <a:pt x="560571" y="2504140"/>
                    <a:pt x="0" y="1943569"/>
                    <a:pt x="0" y="1252070"/>
                  </a:cubicBezTo>
                  <a:close/>
                </a:path>
              </a:pathLst>
            </a:custGeom>
            <a:solidFill>
              <a:schemeClr val="accent1"/>
            </a:solidFill>
            <a:ln w="3175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37843" tIns="437843" rIns="437843" bIns="437843" numCol="1" spcCol="1270" anchor="ctr" anchorCtr="0">
              <a:noAutofit/>
            </a:bodyPr>
            <a:lstStyle/>
            <a:p>
              <a:pPr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100" dirty="0"/>
            </a:p>
          </p:txBody>
        </p:sp>
        <p:sp>
          <p:nvSpPr>
            <p:cNvPr id="26" name="Freeform 9"/>
            <p:cNvSpPr/>
            <p:nvPr/>
          </p:nvSpPr>
          <p:spPr>
            <a:xfrm>
              <a:off x="2693895" y="1429779"/>
              <a:ext cx="1252070" cy="1252070"/>
            </a:xfrm>
            <a:custGeom>
              <a:avLst/>
              <a:gdLst>
                <a:gd name="connsiteX0" fmla="*/ 0 w 1252070"/>
                <a:gd name="connsiteY0" fmla="*/ 626035 h 1252070"/>
                <a:gd name="connsiteX1" fmla="*/ 626035 w 1252070"/>
                <a:gd name="connsiteY1" fmla="*/ 0 h 1252070"/>
                <a:gd name="connsiteX2" fmla="*/ 1252070 w 1252070"/>
                <a:gd name="connsiteY2" fmla="*/ 626035 h 1252070"/>
                <a:gd name="connsiteX3" fmla="*/ 626035 w 1252070"/>
                <a:gd name="connsiteY3" fmla="*/ 1252070 h 1252070"/>
                <a:gd name="connsiteX4" fmla="*/ 0 w 1252070"/>
                <a:gd name="connsiteY4" fmla="*/ 626035 h 12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070" h="1252070">
                  <a:moveTo>
                    <a:pt x="0" y="626035"/>
                  </a:moveTo>
                  <a:cubicBezTo>
                    <a:pt x="0" y="280285"/>
                    <a:pt x="280285" y="0"/>
                    <a:pt x="626035" y="0"/>
                  </a:cubicBezTo>
                  <a:cubicBezTo>
                    <a:pt x="971785" y="0"/>
                    <a:pt x="1252070" y="280285"/>
                    <a:pt x="1252070" y="626035"/>
                  </a:cubicBezTo>
                  <a:cubicBezTo>
                    <a:pt x="1252070" y="971785"/>
                    <a:pt x="971785" y="1252070"/>
                    <a:pt x="626035" y="1252070"/>
                  </a:cubicBezTo>
                  <a:cubicBezTo>
                    <a:pt x="280285" y="1252070"/>
                    <a:pt x="0" y="971785"/>
                    <a:pt x="0" y="626035"/>
                  </a:cubicBezTo>
                  <a:close/>
                </a:path>
              </a:pathLst>
            </a:custGeom>
            <a:solidFill>
              <a:schemeClr val="accent1"/>
            </a:solidFill>
            <a:ln w="3175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18921" tIns="218921" rIns="218921" bIns="218921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schemeClr val="bg1"/>
                  </a:solidFill>
                </a:rPr>
                <a:t>标题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7" name="Freeform 10"/>
            <p:cNvSpPr/>
            <p:nvPr/>
          </p:nvSpPr>
          <p:spPr>
            <a:xfrm>
              <a:off x="4324667" y="3060550"/>
              <a:ext cx="1252070" cy="1252070"/>
            </a:xfrm>
            <a:custGeom>
              <a:avLst/>
              <a:gdLst>
                <a:gd name="connsiteX0" fmla="*/ 0 w 1252070"/>
                <a:gd name="connsiteY0" fmla="*/ 626035 h 1252070"/>
                <a:gd name="connsiteX1" fmla="*/ 626035 w 1252070"/>
                <a:gd name="connsiteY1" fmla="*/ 0 h 1252070"/>
                <a:gd name="connsiteX2" fmla="*/ 1252070 w 1252070"/>
                <a:gd name="connsiteY2" fmla="*/ 626035 h 1252070"/>
                <a:gd name="connsiteX3" fmla="*/ 626035 w 1252070"/>
                <a:gd name="connsiteY3" fmla="*/ 1252070 h 1252070"/>
                <a:gd name="connsiteX4" fmla="*/ 0 w 1252070"/>
                <a:gd name="connsiteY4" fmla="*/ 626035 h 12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070" h="1252070">
                  <a:moveTo>
                    <a:pt x="0" y="626035"/>
                  </a:moveTo>
                  <a:cubicBezTo>
                    <a:pt x="0" y="280285"/>
                    <a:pt x="280285" y="0"/>
                    <a:pt x="626035" y="0"/>
                  </a:cubicBezTo>
                  <a:cubicBezTo>
                    <a:pt x="971785" y="0"/>
                    <a:pt x="1252070" y="280285"/>
                    <a:pt x="1252070" y="626035"/>
                  </a:cubicBezTo>
                  <a:cubicBezTo>
                    <a:pt x="1252070" y="971785"/>
                    <a:pt x="971785" y="1252070"/>
                    <a:pt x="626035" y="1252070"/>
                  </a:cubicBezTo>
                  <a:cubicBezTo>
                    <a:pt x="280285" y="1252070"/>
                    <a:pt x="0" y="971785"/>
                    <a:pt x="0" y="626035"/>
                  </a:cubicBezTo>
                  <a:close/>
                </a:path>
              </a:pathLst>
            </a:custGeom>
            <a:solidFill>
              <a:schemeClr val="accent2"/>
            </a:solidFill>
            <a:ln w="3175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18921" tIns="218921" rIns="218921" bIns="218921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schemeClr val="bg1"/>
                  </a:solidFill>
                </a:rPr>
                <a:t>标题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1"/>
            <p:cNvSpPr/>
            <p:nvPr/>
          </p:nvSpPr>
          <p:spPr>
            <a:xfrm>
              <a:off x="2693895" y="4691322"/>
              <a:ext cx="1252070" cy="1252070"/>
            </a:xfrm>
            <a:custGeom>
              <a:avLst/>
              <a:gdLst>
                <a:gd name="connsiteX0" fmla="*/ 0 w 1252070"/>
                <a:gd name="connsiteY0" fmla="*/ 626035 h 1252070"/>
                <a:gd name="connsiteX1" fmla="*/ 626035 w 1252070"/>
                <a:gd name="connsiteY1" fmla="*/ 0 h 1252070"/>
                <a:gd name="connsiteX2" fmla="*/ 1252070 w 1252070"/>
                <a:gd name="connsiteY2" fmla="*/ 626035 h 1252070"/>
                <a:gd name="connsiteX3" fmla="*/ 626035 w 1252070"/>
                <a:gd name="connsiteY3" fmla="*/ 1252070 h 1252070"/>
                <a:gd name="connsiteX4" fmla="*/ 0 w 1252070"/>
                <a:gd name="connsiteY4" fmla="*/ 626035 h 12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070" h="1252070">
                  <a:moveTo>
                    <a:pt x="0" y="626035"/>
                  </a:moveTo>
                  <a:cubicBezTo>
                    <a:pt x="0" y="280285"/>
                    <a:pt x="280285" y="0"/>
                    <a:pt x="626035" y="0"/>
                  </a:cubicBezTo>
                  <a:cubicBezTo>
                    <a:pt x="971785" y="0"/>
                    <a:pt x="1252070" y="280285"/>
                    <a:pt x="1252070" y="626035"/>
                  </a:cubicBezTo>
                  <a:cubicBezTo>
                    <a:pt x="1252070" y="971785"/>
                    <a:pt x="971785" y="1252070"/>
                    <a:pt x="626035" y="1252070"/>
                  </a:cubicBezTo>
                  <a:cubicBezTo>
                    <a:pt x="280285" y="1252070"/>
                    <a:pt x="0" y="971785"/>
                    <a:pt x="0" y="626035"/>
                  </a:cubicBezTo>
                  <a:close/>
                </a:path>
              </a:pathLst>
            </a:custGeom>
            <a:solidFill>
              <a:schemeClr val="accent3"/>
            </a:solidFill>
            <a:ln w="3175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18921" tIns="218921" rIns="218921" bIns="218921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schemeClr val="bg1"/>
                  </a:solidFill>
                </a:rPr>
                <a:t>标题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12"/>
            <p:cNvSpPr/>
            <p:nvPr/>
          </p:nvSpPr>
          <p:spPr>
            <a:xfrm>
              <a:off x="1063124" y="3060550"/>
              <a:ext cx="1252070" cy="1252070"/>
            </a:xfrm>
            <a:custGeom>
              <a:avLst/>
              <a:gdLst>
                <a:gd name="connsiteX0" fmla="*/ 0 w 1252070"/>
                <a:gd name="connsiteY0" fmla="*/ 626035 h 1252070"/>
                <a:gd name="connsiteX1" fmla="*/ 626035 w 1252070"/>
                <a:gd name="connsiteY1" fmla="*/ 0 h 1252070"/>
                <a:gd name="connsiteX2" fmla="*/ 1252070 w 1252070"/>
                <a:gd name="connsiteY2" fmla="*/ 626035 h 1252070"/>
                <a:gd name="connsiteX3" fmla="*/ 626035 w 1252070"/>
                <a:gd name="connsiteY3" fmla="*/ 1252070 h 1252070"/>
                <a:gd name="connsiteX4" fmla="*/ 0 w 1252070"/>
                <a:gd name="connsiteY4" fmla="*/ 626035 h 125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2070" h="1252070">
                  <a:moveTo>
                    <a:pt x="0" y="626035"/>
                  </a:moveTo>
                  <a:cubicBezTo>
                    <a:pt x="0" y="280285"/>
                    <a:pt x="280285" y="0"/>
                    <a:pt x="626035" y="0"/>
                  </a:cubicBezTo>
                  <a:cubicBezTo>
                    <a:pt x="971785" y="0"/>
                    <a:pt x="1252070" y="280285"/>
                    <a:pt x="1252070" y="626035"/>
                  </a:cubicBezTo>
                  <a:cubicBezTo>
                    <a:pt x="1252070" y="971785"/>
                    <a:pt x="971785" y="1252070"/>
                    <a:pt x="626035" y="1252070"/>
                  </a:cubicBezTo>
                  <a:cubicBezTo>
                    <a:pt x="280285" y="1252070"/>
                    <a:pt x="0" y="971785"/>
                    <a:pt x="0" y="626035"/>
                  </a:cubicBezTo>
                  <a:close/>
                </a:path>
              </a:pathLst>
            </a:custGeom>
            <a:solidFill>
              <a:schemeClr val="accent4"/>
            </a:solidFill>
            <a:ln w="3175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18921" tIns="218921" rIns="218921" bIns="218921" numCol="1" spcCol="1270" anchor="ctr" anchorCtr="0">
              <a:noAutofit/>
            </a:bodyPr>
            <a:lstStyle/>
            <a:p>
              <a:pPr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schemeClr val="bg1"/>
                  </a:solidFill>
                </a:rPr>
                <a:t>标题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78"/>
            <p:cNvSpPr txBox="1"/>
            <p:nvPr/>
          </p:nvSpPr>
          <p:spPr>
            <a:xfrm>
              <a:off x="2335762" y="3040254"/>
              <a:ext cx="1968335" cy="135680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EXCLUSIVE </a:t>
              </a:r>
            </a:p>
            <a:p>
              <a:pPr algn="ctr"/>
              <a:endParaRPr lang="en-US" sz="9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ut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perspiciatis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unde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omnis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iste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natus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error sit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voluptatem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accusantium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doloremque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laudantium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totam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rem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00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aperiam</a:t>
              </a:r>
              <a:r>
                <a:rPr lang="en-US" sz="7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,. </a:t>
              </a:r>
            </a:p>
          </p:txBody>
        </p:sp>
      </p:grpSp>
      <p:sp>
        <p:nvSpPr>
          <p:cNvPr id="31" name="TextBox 54"/>
          <p:cNvSpPr txBox="1"/>
          <p:nvPr/>
        </p:nvSpPr>
        <p:spPr>
          <a:xfrm>
            <a:off x="4682977" y="1687343"/>
            <a:ext cx="415277" cy="530026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id-ID" sz="3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  <a:endParaRPr lang="id-ID" sz="3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Rectangle 19"/>
          <p:cNvSpPr/>
          <p:nvPr/>
        </p:nvSpPr>
        <p:spPr>
          <a:xfrm>
            <a:off x="5043841" y="1749148"/>
            <a:ext cx="2944215" cy="453082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在此框中选择粘贴，并选择只保留文字。您的内容打在这后，在此框您的内容打在这里，或者通过复制您的文本后，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56"/>
          <p:cNvSpPr txBox="1"/>
          <p:nvPr/>
        </p:nvSpPr>
        <p:spPr>
          <a:xfrm>
            <a:off x="4682977" y="2300020"/>
            <a:ext cx="415277" cy="533755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2.</a:t>
            </a:r>
            <a:endParaRPr lang="id-ID" sz="3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4" name="Rectangle 19"/>
          <p:cNvSpPr/>
          <p:nvPr/>
        </p:nvSpPr>
        <p:spPr>
          <a:xfrm>
            <a:off x="5043841" y="2361825"/>
            <a:ext cx="2944215" cy="453082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在此框中选择粘贴，并选择只保留文字。您的内容打在这后，在此框您的内容打在这里，或者通过复制您的文本后，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58"/>
          <p:cNvSpPr txBox="1"/>
          <p:nvPr/>
        </p:nvSpPr>
        <p:spPr>
          <a:xfrm>
            <a:off x="4682977" y="2923065"/>
            <a:ext cx="415277" cy="533755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3.</a:t>
            </a:r>
            <a:endParaRPr lang="id-ID" sz="3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Rectangle 19"/>
          <p:cNvSpPr/>
          <p:nvPr/>
        </p:nvSpPr>
        <p:spPr>
          <a:xfrm>
            <a:off x="5043841" y="2984870"/>
            <a:ext cx="2944215" cy="453082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在此框中选择粘贴，并选择只保留文字。您的内容打在这后，在此框您的内容打在这里，或者通过复制您的文本后，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4793526" y="2303986"/>
            <a:ext cx="3194528" cy="0"/>
          </a:xfrm>
          <a:prstGeom prst="line">
            <a:avLst/>
          </a:prstGeom>
          <a:ln>
            <a:solidFill>
              <a:srgbClr val="659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793526" y="2878812"/>
            <a:ext cx="3194528" cy="0"/>
          </a:xfrm>
          <a:prstGeom prst="line">
            <a:avLst/>
          </a:prstGeom>
          <a:ln>
            <a:solidFill>
              <a:srgbClr val="659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58"/>
          <p:cNvSpPr txBox="1"/>
          <p:nvPr/>
        </p:nvSpPr>
        <p:spPr>
          <a:xfrm>
            <a:off x="4682977" y="3554262"/>
            <a:ext cx="415277" cy="533755"/>
          </a:xfrm>
          <a:prstGeom prst="rect">
            <a:avLst/>
          </a:prstGeom>
          <a:noFill/>
        </p:spPr>
        <p:txBody>
          <a:bodyPr wrap="square" lIns="37221" tIns="18610" rIns="37221" bIns="18610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4.</a:t>
            </a:r>
            <a:endParaRPr lang="id-ID" sz="3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0" name="Rectangle 19"/>
          <p:cNvSpPr/>
          <p:nvPr/>
        </p:nvSpPr>
        <p:spPr>
          <a:xfrm>
            <a:off x="5043841" y="3632791"/>
            <a:ext cx="2944215" cy="453082"/>
          </a:xfrm>
          <a:prstGeom prst="rect">
            <a:avLst/>
          </a:prstGeom>
        </p:spPr>
        <p:txBody>
          <a:bodyPr wrap="square" lIns="37221" tIns="18610" rIns="37221" bIns="186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在此框中选择粘贴，并选择只保留文字。您的内容打在这后，在此框您的内容打在这里，或者通过复制您的文本后，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4793526" y="3510009"/>
            <a:ext cx="3194528" cy="0"/>
          </a:xfrm>
          <a:prstGeom prst="line">
            <a:avLst/>
          </a:prstGeom>
          <a:ln>
            <a:solidFill>
              <a:srgbClr val="659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72924422"/>
      </p:ext>
    </p:extLst>
  </p:cSld>
  <p:clrMapOvr>
    <a:masterClrMapping/>
  </p:clrMapOvr>
  <p:transition spd="med" advClick="0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3616172" y="1189121"/>
            <a:ext cx="1921797" cy="2948126"/>
            <a:chOff x="8575675" y="857250"/>
            <a:chExt cx="1631950" cy="2503488"/>
          </a:xfrm>
          <a:solidFill>
            <a:schemeClr val="tx2"/>
          </a:solidFill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074150" y="2714625"/>
              <a:ext cx="628650" cy="121523"/>
            </a:xfrm>
            <a:custGeom>
              <a:avLst/>
              <a:gdLst>
                <a:gd name="T0" fmla="*/ 320 w 349"/>
                <a:gd name="T1" fmla="*/ 0 h 71"/>
                <a:gd name="T2" fmla="*/ 29 w 349"/>
                <a:gd name="T3" fmla="*/ 0 h 71"/>
                <a:gd name="T4" fmla="*/ 0 w 349"/>
                <a:gd name="T5" fmla="*/ 28 h 71"/>
                <a:gd name="T6" fmla="*/ 0 w 349"/>
                <a:gd name="T7" fmla="*/ 42 h 71"/>
                <a:gd name="T8" fmla="*/ 29 w 349"/>
                <a:gd name="T9" fmla="*/ 71 h 71"/>
                <a:gd name="T10" fmla="*/ 320 w 349"/>
                <a:gd name="T11" fmla="*/ 71 h 71"/>
                <a:gd name="T12" fmla="*/ 349 w 349"/>
                <a:gd name="T13" fmla="*/ 42 h 71"/>
                <a:gd name="T14" fmla="*/ 349 w 349"/>
                <a:gd name="T15" fmla="*/ 28 h 71"/>
                <a:gd name="T16" fmla="*/ 320 w 349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1">
                  <a:moveTo>
                    <a:pt x="32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320" y="71"/>
                    <a:pt x="320" y="71"/>
                    <a:pt x="320" y="71"/>
                  </a:cubicBezTo>
                  <a:cubicBezTo>
                    <a:pt x="336" y="71"/>
                    <a:pt x="349" y="58"/>
                    <a:pt x="349" y="42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13"/>
                    <a:pt x="336" y="0"/>
                    <a:pt x="32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9074150" y="2853645"/>
              <a:ext cx="628650" cy="121523"/>
            </a:xfrm>
            <a:custGeom>
              <a:avLst/>
              <a:gdLst>
                <a:gd name="T0" fmla="*/ 320 w 349"/>
                <a:gd name="T1" fmla="*/ 0 h 71"/>
                <a:gd name="T2" fmla="*/ 29 w 349"/>
                <a:gd name="T3" fmla="*/ 0 h 71"/>
                <a:gd name="T4" fmla="*/ 0 w 349"/>
                <a:gd name="T5" fmla="*/ 29 h 71"/>
                <a:gd name="T6" fmla="*/ 0 w 349"/>
                <a:gd name="T7" fmla="*/ 42 h 71"/>
                <a:gd name="T8" fmla="*/ 29 w 349"/>
                <a:gd name="T9" fmla="*/ 71 h 71"/>
                <a:gd name="T10" fmla="*/ 320 w 349"/>
                <a:gd name="T11" fmla="*/ 71 h 71"/>
                <a:gd name="T12" fmla="*/ 349 w 349"/>
                <a:gd name="T13" fmla="*/ 42 h 71"/>
                <a:gd name="T14" fmla="*/ 349 w 349"/>
                <a:gd name="T15" fmla="*/ 29 h 71"/>
                <a:gd name="T16" fmla="*/ 320 w 349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1">
                  <a:moveTo>
                    <a:pt x="32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320" y="71"/>
                    <a:pt x="320" y="71"/>
                    <a:pt x="320" y="71"/>
                  </a:cubicBezTo>
                  <a:cubicBezTo>
                    <a:pt x="336" y="71"/>
                    <a:pt x="349" y="58"/>
                    <a:pt x="349" y="42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13"/>
                    <a:pt x="336" y="0"/>
                    <a:pt x="32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9104313" y="2992665"/>
              <a:ext cx="569913" cy="121523"/>
            </a:xfrm>
            <a:custGeom>
              <a:avLst/>
              <a:gdLst>
                <a:gd name="T0" fmla="*/ 287 w 316"/>
                <a:gd name="T1" fmla="*/ 0 h 71"/>
                <a:gd name="T2" fmla="*/ 29 w 316"/>
                <a:gd name="T3" fmla="*/ 0 h 71"/>
                <a:gd name="T4" fmla="*/ 0 w 316"/>
                <a:gd name="T5" fmla="*/ 29 h 71"/>
                <a:gd name="T6" fmla="*/ 0 w 316"/>
                <a:gd name="T7" fmla="*/ 42 h 71"/>
                <a:gd name="T8" fmla="*/ 29 w 316"/>
                <a:gd name="T9" fmla="*/ 71 h 71"/>
                <a:gd name="T10" fmla="*/ 287 w 316"/>
                <a:gd name="T11" fmla="*/ 71 h 71"/>
                <a:gd name="T12" fmla="*/ 316 w 316"/>
                <a:gd name="T13" fmla="*/ 42 h 71"/>
                <a:gd name="T14" fmla="*/ 316 w 316"/>
                <a:gd name="T15" fmla="*/ 29 h 71"/>
                <a:gd name="T16" fmla="*/ 287 w 316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71">
                  <a:moveTo>
                    <a:pt x="287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303" y="71"/>
                    <a:pt x="316" y="58"/>
                    <a:pt x="316" y="42"/>
                  </a:cubicBezTo>
                  <a:cubicBezTo>
                    <a:pt x="316" y="29"/>
                    <a:pt x="316" y="29"/>
                    <a:pt x="316" y="29"/>
                  </a:cubicBezTo>
                  <a:cubicBezTo>
                    <a:pt x="316" y="13"/>
                    <a:pt x="303" y="0"/>
                    <a:pt x="28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9223375" y="3131686"/>
              <a:ext cx="331788" cy="121523"/>
            </a:xfrm>
            <a:custGeom>
              <a:avLst/>
              <a:gdLst>
                <a:gd name="T0" fmla="*/ 155 w 184"/>
                <a:gd name="T1" fmla="*/ 0 h 71"/>
                <a:gd name="T2" fmla="*/ 29 w 184"/>
                <a:gd name="T3" fmla="*/ 0 h 71"/>
                <a:gd name="T4" fmla="*/ 0 w 184"/>
                <a:gd name="T5" fmla="*/ 29 h 71"/>
                <a:gd name="T6" fmla="*/ 0 w 184"/>
                <a:gd name="T7" fmla="*/ 42 h 71"/>
                <a:gd name="T8" fmla="*/ 29 w 184"/>
                <a:gd name="T9" fmla="*/ 71 h 71"/>
                <a:gd name="T10" fmla="*/ 155 w 184"/>
                <a:gd name="T11" fmla="*/ 71 h 71"/>
                <a:gd name="T12" fmla="*/ 184 w 184"/>
                <a:gd name="T13" fmla="*/ 42 h 71"/>
                <a:gd name="T14" fmla="*/ 184 w 184"/>
                <a:gd name="T15" fmla="*/ 29 h 71"/>
                <a:gd name="T16" fmla="*/ 155 w 184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71">
                  <a:moveTo>
                    <a:pt x="15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71" y="71"/>
                    <a:pt x="184" y="58"/>
                    <a:pt x="184" y="42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4" y="13"/>
                    <a:pt x="171" y="0"/>
                    <a:pt x="155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8575675" y="857250"/>
              <a:ext cx="1631950" cy="2503488"/>
            </a:xfrm>
            <a:custGeom>
              <a:avLst/>
              <a:gdLst>
                <a:gd name="T0" fmla="*/ 774 w 906"/>
                <a:gd name="T1" fmla="*/ 136 h 1391"/>
                <a:gd name="T2" fmla="*/ 482 w 906"/>
                <a:gd name="T3" fmla="*/ 1 h 1391"/>
                <a:gd name="T4" fmla="*/ 481 w 906"/>
                <a:gd name="T5" fmla="*/ 1 h 1391"/>
                <a:gd name="T6" fmla="*/ 425 w 906"/>
                <a:gd name="T7" fmla="*/ 1 h 1391"/>
                <a:gd name="T8" fmla="*/ 424 w 906"/>
                <a:gd name="T9" fmla="*/ 1 h 1391"/>
                <a:gd name="T10" fmla="*/ 132 w 906"/>
                <a:gd name="T11" fmla="*/ 136 h 1391"/>
                <a:gd name="T12" fmla="*/ 52 w 906"/>
                <a:gd name="T13" fmla="*/ 671 h 1391"/>
                <a:gd name="T14" fmla="*/ 221 w 906"/>
                <a:gd name="T15" fmla="*/ 915 h 1391"/>
                <a:gd name="T16" fmla="*/ 216 w 906"/>
                <a:gd name="T17" fmla="*/ 1060 h 1391"/>
                <a:gd name="T18" fmla="*/ 221 w 906"/>
                <a:gd name="T19" fmla="*/ 1105 h 1391"/>
                <a:gd name="T20" fmla="*/ 216 w 906"/>
                <a:gd name="T21" fmla="*/ 1149 h 1391"/>
                <a:gd name="T22" fmla="*/ 232 w 906"/>
                <a:gd name="T23" fmla="*/ 1212 h 1391"/>
                <a:gd name="T24" fmla="*/ 299 w 906"/>
                <a:gd name="T25" fmla="*/ 1313 h 1391"/>
                <a:gd name="T26" fmla="*/ 516 w 906"/>
                <a:gd name="T27" fmla="*/ 1391 h 1391"/>
                <a:gd name="T28" fmla="*/ 673 w 906"/>
                <a:gd name="T29" fmla="*/ 1225 h 1391"/>
                <a:gd name="T30" fmla="*/ 673 w 906"/>
                <a:gd name="T31" fmla="*/ 1203 h 1391"/>
                <a:gd name="T32" fmla="*/ 690 w 906"/>
                <a:gd name="T33" fmla="*/ 1136 h 1391"/>
                <a:gd name="T34" fmla="*/ 690 w 906"/>
                <a:gd name="T35" fmla="*/ 1074 h 1391"/>
                <a:gd name="T36" fmla="*/ 678 w 906"/>
                <a:gd name="T37" fmla="*/ 1015 h 1391"/>
                <a:gd name="T38" fmla="*/ 754 w 906"/>
                <a:gd name="T39" fmla="*/ 801 h 1391"/>
                <a:gd name="T40" fmla="*/ 903 w 906"/>
                <a:gd name="T41" fmla="*/ 457 h 1391"/>
                <a:gd name="T42" fmla="*/ 728 w 906"/>
                <a:gd name="T43" fmla="*/ 775 h 1391"/>
                <a:gd name="T44" fmla="*/ 639 w 906"/>
                <a:gd name="T45" fmla="*/ 1024 h 1391"/>
                <a:gd name="T46" fmla="*/ 653 w 906"/>
                <a:gd name="T47" fmla="*/ 1074 h 1391"/>
                <a:gd name="T48" fmla="*/ 653 w 906"/>
                <a:gd name="T49" fmla="*/ 1136 h 1391"/>
                <a:gd name="T50" fmla="*/ 633 w 906"/>
                <a:gd name="T51" fmla="*/ 1192 h 1391"/>
                <a:gd name="T52" fmla="*/ 636 w 906"/>
                <a:gd name="T53" fmla="*/ 1225 h 1391"/>
                <a:gd name="T54" fmla="*/ 570 w 906"/>
                <a:gd name="T55" fmla="*/ 1280 h 1391"/>
                <a:gd name="T56" fmla="*/ 571 w 906"/>
                <a:gd name="T57" fmla="*/ 1299 h 1391"/>
                <a:gd name="T58" fmla="*/ 390 w 906"/>
                <a:gd name="T59" fmla="*/ 1354 h 1391"/>
                <a:gd name="T60" fmla="*/ 335 w 906"/>
                <a:gd name="T61" fmla="*/ 1286 h 1391"/>
                <a:gd name="T62" fmla="*/ 324 w 906"/>
                <a:gd name="T63" fmla="*/ 1280 h 1391"/>
                <a:gd name="T64" fmla="*/ 269 w 906"/>
                <a:gd name="T65" fmla="*/ 1212 h 1391"/>
                <a:gd name="T66" fmla="*/ 253 w 906"/>
                <a:gd name="T67" fmla="*/ 1149 h 1391"/>
                <a:gd name="T68" fmla="*/ 263 w 906"/>
                <a:gd name="T69" fmla="*/ 1105 h 1391"/>
                <a:gd name="T70" fmla="*/ 253 w 906"/>
                <a:gd name="T71" fmla="*/ 1060 h 1391"/>
                <a:gd name="T72" fmla="*/ 258 w 906"/>
                <a:gd name="T73" fmla="*/ 913 h 1391"/>
                <a:gd name="T74" fmla="*/ 85 w 906"/>
                <a:gd name="T75" fmla="*/ 655 h 1391"/>
                <a:gd name="T76" fmla="*/ 158 w 906"/>
                <a:gd name="T77" fmla="*/ 161 h 1391"/>
                <a:gd name="T78" fmla="*/ 453 w 906"/>
                <a:gd name="T79" fmla="*/ 37 h 1391"/>
                <a:gd name="T80" fmla="*/ 747 w 906"/>
                <a:gd name="T81" fmla="*/ 161 h 1391"/>
                <a:gd name="T82" fmla="*/ 820 w 906"/>
                <a:gd name="T83" fmla="*/ 655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06" h="1391">
                  <a:moveTo>
                    <a:pt x="903" y="457"/>
                  </a:moveTo>
                  <a:cubicBezTo>
                    <a:pt x="903" y="335"/>
                    <a:pt x="857" y="221"/>
                    <a:pt x="774" y="136"/>
                  </a:cubicBezTo>
                  <a:cubicBezTo>
                    <a:pt x="735" y="96"/>
                    <a:pt x="690" y="64"/>
                    <a:pt x="640" y="41"/>
                  </a:cubicBezTo>
                  <a:cubicBezTo>
                    <a:pt x="590" y="18"/>
                    <a:pt x="537" y="5"/>
                    <a:pt x="482" y="1"/>
                  </a:cubicBezTo>
                  <a:cubicBezTo>
                    <a:pt x="481" y="1"/>
                    <a:pt x="481" y="1"/>
                    <a:pt x="481" y="1"/>
                  </a:cubicBezTo>
                  <a:cubicBezTo>
                    <a:pt x="481" y="1"/>
                    <a:pt x="481" y="1"/>
                    <a:pt x="481" y="1"/>
                  </a:cubicBezTo>
                  <a:cubicBezTo>
                    <a:pt x="479" y="1"/>
                    <a:pt x="461" y="0"/>
                    <a:pt x="453" y="0"/>
                  </a:cubicBezTo>
                  <a:cubicBezTo>
                    <a:pt x="444" y="0"/>
                    <a:pt x="427" y="1"/>
                    <a:pt x="425" y="1"/>
                  </a:cubicBezTo>
                  <a:cubicBezTo>
                    <a:pt x="424" y="1"/>
                    <a:pt x="424" y="1"/>
                    <a:pt x="424" y="1"/>
                  </a:cubicBezTo>
                  <a:cubicBezTo>
                    <a:pt x="424" y="1"/>
                    <a:pt x="424" y="1"/>
                    <a:pt x="424" y="1"/>
                  </a:cubicBezTo>
                  <a:cubicBezTo>
                    <a:pt x="368" y="5"/>
                    <a:pt x="315" y="18"/>
                    <a:pt x="265" y="41"/>
                  </a:cubicBezTo>
                  <a:cubicBezTo>
                    <a:pt x="215" y="64"/>
                    <a:pt x="171" y="96"/>
                    <a:pt x="132" y="136"/>
                  </a:cubicBezTo>
                  <a:cubicBezTo>
                    <a:pt x="49" y="221"/>
                    <a:pt x="3" y="335"/>
                    <a:pt x="2" y="457"/>
                  </a:cubicBezTo>
                  <a:cubicBezTo>
                    <a:pt x="1" y="477"/>
                    <a:pt x="0" y="567"/>
                    <a:pt x="52" y="671"/>
                  </a:cubicBezTo>
                  <a:cubicBezTo>
                    <a:pt x="80" y="729"/>
                    <a:pt x="120" y="769"/>
                    <a:pt x="152" y="801"/>
                  </a:cubicBezTo>
                  <a:cubicBezTo>
                    <a:pt x="193" y="842"/>
                    <a:pt x="218" y="867"/>
                    <a:pt x="221" y="915"/>
                  </a:cubicBezTo>
                  <a:cubicBezTo>
                    <a:pt x="221" y="927"/>
                    <a:pt x="224" y="981"/>
                    <a:pt x="228" y="1015"/>
                  </a:cubicBezTo>
                  <a:cubicBezTo>
                    <a:pt x="220" y="1029"/>
                    <a:pt x="216" y="1044"/>
                    <a:pt x="216" y="1060"/>
                  </a:cubicBezTo>
                  <a:cubicBezTo>
                    <a:pt x="216" y="1074"/>
                    <a:pt x="216" y="1074"/>
                    <a:pt x="216" y="1074"/>
                  </a:cubicBezTo>
                  <a:cubicBezTo>
                    <a:pt x="216" y="1084"/>
                    <a:pt x="218" y="1095"/>
                    <a:pt x="221" y="1105"/>
                  </a:cubicBezTo>
                  <a:cubicBezTo>
                    <a:pt x="218" y="1115"/>
                    <a:pt x="216" y="1125"/>
                    <a:pt x="216" y="1136"/>
                  </a:cubicBezTo>
                  <a:cubicBezTo>
                    <a:pt x="216" y="1149"/>
                    <a:pt x="216" y="1149"/>
                    <a:pt x="216" y="1149"/>
                  </a:cubicBezTo>
                  <a:cubicBezTo>
                    <a:pt x="216" y="1169"/>
                    <a:pt x="222" y="1187"/>
                    <a:pt x="233" y="1203"/>
                  </a:cubicBezTo>
                  <a:cubicBezTo>
                    <a:pt x="232" y="1206"/>
                    <a:pt x="232" y="1209"/>
                    <a:pt x="232" y="1212"/>
                  </a:cubicBezTo>
                  <a:cubicBezTo>
                    <a:pt x="232" y="1225"/>
                    <a:pt x="232" y="1225"/>
                    <a:pt x="232" y="1225"/>
                  </a:cubicBezTo>
                  <a:cubicBezTo>
                    <a:pt x="232" y="1267"/>
                    <a:pt x="261" y="1303"/>
                    <a:pt x="299" y="1313"/>
                  </a:cubicBezTo>
                  <a:cubicBezTo>
                    <a:pt x="306" y="1357"/>
                    <a:pt x="344" y="1391"/>
                    <a:pt x="390" y="1391"/>
                  </a:cubicBezTo>
                  <a:cubicBezTo>
                    <a:pt x="516" y="1391"/>
                    <a:pt x="516" y="1391"/>
                    <a:pt x="516" y="1391"/>
                  </a:cubicBezTo>
                  <a:cubicBezTo>
                    <a:pt x="562" y="1391"/>
                    <a:pt x="600" y="1357"/>
                    <a:pt x="606" y="1313"/>
                  </a:cubicBezTo>
                  <a:cubicBezTo>
                    <a:pt x="645" y="1303"/>
                    <a:pt x="673" y="1267"/>
                    <a:pt x="673" y="1225"/>
                  </a:cubicBezTo>
                  <a:cubicBezTo>
                    <a:pt x="673" y="1212"/>
                    <a:pt x="673" y="1212"/>
                    <a:pt x="673" y="1212"/>
                  </a:cubicBezTo>
                  <a:cubicBezTo>
                    <a:pt x="673" y="1209"/>
                    <a:pt x="673" y="1206"/>
                    <a:pt x="673" y="1203"/>
                  </a:cubicBezTo>
                  <a:cubicBezTo>
                    <a:pt x="684" y="1187"/>
                    <a:pt x="690" y="1169"/>
                    <a:pt x="690" y="1149"/>
                  </a:cubicBezTo>
                  <a:cubicBezTo>
                    <a:pt x="690" y="1136"/>
                    <a:pt x="690" y="1136"/>
                    <a:pt x="690" y="1136"/>
                  </a:cubicBezTo>
                  <a:cubicBezTo>
                    <a:pt x="690" y="1125"/>
                    <a:pt x="688" y="1115"/>
                    <a:pt x="684" y="1105"/>
                  </a:cubicBezTo>
                  <a:cubicBezTo>
                    <a:pt x="688" y="1095"/>
                    <a:pt x="690" y="1084"/>
                    <a:pt x="690" y="1074"/>
                  </a:cubicBezTo>
                  <a:cubicBezTo>
                    <a:pt x="690" y="1060"/>
                    <a:pt x="690" y="1060"/>
                    <a:pt x="690" y="1060"/>
                  </a:cubicBezTo>
                  <a:cubicBezTo>
                    <a:pt x="690" y="1044"/>
                    <a:pt x="686" y="1029"/>
                    <a:pt x="678" y="1015"/>
                  </a:cubicBezTo>
                  <a:cubicBezTo>
                    <a:pt x="681" y="981"/>
                    <a:pt x="684" y="927"/>
                    <a:pt x="685" y="915"/>
                  </a:cubicBezTo>
                  <a:cubicBezTo>
                    <a:pt x="687" y="867"/>
                    <a:pt x="712" y="842"/>
                    <a:pt x="754" y="801"/>
                  </a:cubicBezTo>
                  <a:cubicBezTo>
                    <a:pt x="786" y="769"/>
                    <a:pt x="826" y="729"/>
                    <a:pt x="853" y="671"/>
                  </a:cubicBezTo>
                  <a:cubicBezTo>
                    <a:pt x="906" y="567"/>
                    <a:pt x="904" y="477"/>
                    <a:pt x="903" y="457"/>
                  </a:cubicBezTo>
                  <a:close/>
                  <a:moveTo>
                    <a:pt x="820" y="655"/>
                  </a:moveTo>
                  <a:cubicBezTo>
                    <a:pt x="795" y="708"/>
                    <a:pt x="759" y="743"/>
                    <a:pt x="728" y="775"/>
                  </a:cubicBezTo>
                  <a:cubicBezTo>
                    <a:pt x="685" y="817"/>
                    <a:pt x="651" y="850"/>
                    <a:pt x="648" y="913"/>
                  </a:cubicBezTo>
                  <a:cubicBezTo>
                    <a:pt x="648" y="922"/>
                    <a:pt x="644" y="996"/>
                    <a:pt x="639" y="1024"/>
                  </a:cubicBezTo>
                  <a:cubicBezTo>
                    <a:pt x="648" y="1034"/>
                    <a:pt x="653" y="1047"/>
                    <a:pt x="653" y="1060"/>
                  </a:cubicBezTo>
                  <a:cubicBezTo>
                    <a:pt x="653" y="1074"/>
                    <a:pt x="653" y="1074"/>
                    <a:pt x="653" y="1074"/>
                  </a:cubicBezTo>
                  <a:cubicBezTo>
                    <a:pt x="653" y="1085"/>
                    <a:pt x="649" y="1096"/>
                    <a:pt x="643" y="1105"/>
                  </a:cubicBezTo>
                  <a:cubicBezTo>
                    <a:pt x="649" y="1114"/>
                    <a:pt x="653" y="1125"/>
                    <a:pt x="653" y="1136"/>
                  </a:cubicBezTo>
                  <a:cubicBezTo>
                    <a:pt x="653" y="1149"/>
                    <a:pt x="653" y="1149"/>
                    <a:pt x="653" y="1149"/>
                  </a:cubicBezTo>
                  <a:cubicBezTo>
                    <a:pt x="653" y="1167"/>
                    <a:pt x="645" y="1182"/>
                    <a:pt x="633" y="1192"/>
                  </a:cubicBezTo>
                  <a:cubicBezTo>
                    <a:pt x="635" y="1198"/>
                    <a:pt x="636" y="1205"/>
                    <a:pt x="636" y="1212"/>
                  </a:cubicBezTo>
                  <a:cubicBezTo>
                    <a:pt x="636" y="1225"/>
                    <a:pt x="636" y="1225"/>
                    <a:pt x="636" y="1225"/>
                  </a:cubicBezTo>
                  <a:cubicBezTo>
                    <a:pt x="636" y="1255"/>
                    <a:pt x="612" y="1280"/>
                    <a:pt x="582" y="1280"/>
                  </a:cubicBezTo>
                  <a:cubicBezTo>
                    <a:pt x="570" y="1280"/>
                    <a:pt x="570" y="1280"/>
                    <a:pt x="570" y="1280"/>
                  </a:cubicBezTo>
                  <a:cubicBezTo>
                    <a:pt x="570" y="1282"/>
                    <a:pt x="571" y="1284"/>
                    <a:pt x="571" y="1286"/>
                  </a:cubicBezTo>
                  <a:cubicBezTo>
                    <a:pt x="571" y="1299"/>
                    <a:pt x="571" y="1299"/>
                    <a:pt x="571" y="1299"/>
                  </a:cubicBezTo>
                  <a:cubicBezTo>
                    <a:pt x="571" y="1329"/>
                    <a:pt x="546" y="1354"/>
                    <a:pt x="516" y="1354"/>
                  </a:cubicBezTo>
                  <a:cubicBezTo>
                    <a:pt x="390" y="1354"/>
                    <a:pt x="390" y="1354"/>
                    <a:pt x="390" y="1354"/>
                  </a:cubicBezTo>
                  <a:cubicBezTo>
                    <a:pt x="360" y="1354"/>
                    <a:pt x="335" y="1329"/>
                    <a:pt x="335" y="1299"/>
                  </a:cubicBezTo>
                  <a:cubicBezTo>
                    <a:pt x="335" y="1286"/>
                    <a:pt x="335" y="1286"/>
                    <a:pt x="335" y="1286"/>
                  </a:cubicBezTo>
                  <a:cubicBezTo>
                    <a:pt x="335" y="1284"/>
                    <a:pt x="335" y="1282"/>
                    <a:pt x="335" y="1280"/>
                  </a:cubicBezTo>
                  <a:cubicBezTo>
                    <a:pt x="324" y="1280"/>
                    <a:pt x="324" y="1280"/>
                    <a:pt x="324" y="1280"/>
                  </a:cubicBezTo>
                  <a:cubicBezTo>
                    <a:pt x="294" y="1280"/>
                    <a:pt x="269" y="1255"/>
                    <a:pt x="269" y="1225"/>
                  </a:cubicBezTo>
                  <a:cubicBezTo>
                    <a:pt x="269" y="1212"/>
                    <a:pt x="269" y="1212"/>
                    <a:pt x="269" y="1212"/>
                  </a:cubicBezTo>
                  <a:cubicBezTo>
                    <a:pt x="269" y="1205"/>
                    <a:pt x="270" y="1198"/>
                    <a:pt x="273" y="1192"/>
                  </a:cubicBezTo>
                  <a:cubicBezTo>
                    <a:pt x="261" y="1182"/>
                    <a:pt x="253" y="1167"/>
                    <a:pt x="253" y="1149"/>
                  </a:cubicBezTo>
                  <a:cubicBezTo>
                    <a:pt x="253" y="1136"/>
                    <a:pt x="253" y="1136"/>
                    <a:pt x="253" y="1136"/>
                  </a:cubicBezTo>
                  <a:cubicBezTo>
                    <a:pt x="253" y="1125"/>
                    <a:pt x="256" y="1114"/>
                    <a:pt x="263" y="1105"/>
                  </a:cubicBezTo>
                  <a:cubicBezTo>
                    <a:pt x="256" y="1096"/>
                    <a:pt x="253" y="1085"/>
                    <a:pt x="253" y="1074"/>
                  </a:cubicBezTo>
                  <a:cubicBezTo>
                    <a:pt x="253" y="1060"/>
                    <a:pt x="253" y="1060"/>
                    <a:pt x="253" y="1060"/>
                  </a:cubicBezTo>
                  <a:cubicBezTo>
                    <a:pt x="253" y="1047"/>
                    <a:pt x="258" y="1034"/>
                    <a:pt x="266" y="1024"/>
                  </a:cubicBezTo>
                  <a:cubicBezTo>
                    <a:pt x="262" y="996"/>
                    <a:pt x="258" y="922"/>
                    <a:pt x="258" y="913"/>
                  </a:cubicBezTo>
                  <a:cubicBezTo>
                    <a:pt x="254" y="850"/>
                    <a:pt x="220" y="817"/>
                    <a:pt x="178" y="775"/>
                  </a:cubicBezTo>
                  <a:cubicBezTo>
                    <a:pt x="146" y="743"/>
                    <a:pt x="110" y="708"/>
                    <a:pt x="85" y="655"/>
                  </a:cubicBezTo>
                  <a:cubicBezTo>
                    <a:pt x="35" y="555"/>
                    <a:pt x="39" y="470"/>
                    <a:pt x="39" y="458"/>
                  </a:cubicBezTo>
                  <a:cubicBezTo>
                    <a:pt x="40" y="346"/>
                    <a:pt x="82" y="240"/>
                    <a:pt x="158" y="161"/>
                  </a:cubicBezTo>
                  <a:cubicBezTo>
                    <a:pt x="230" y="88"/>
                    <a:pt x="324" y="45"/>
                    <a:pt x="426" y="38"/>
                  </a:cubicBezTo>
                  <a:cubicBezTo>
                    <a:pt x="426" y="38"/>
                    <a:pt x="445" y="37"/>
                    <a:pt x="453" y="37"/>
                  </a:cubicBezTo>
                  <a:cubicBezTo>
                    <a:pt x="461" y="37"/>
                    <a:pt x="479" y="38"/>
                    <a:pt x="479" y="38"/>
                  </a:cubicBezTo>
                  <a:cubicBezTo>
                    <a:pt x="581" y="45"/>
                    <a:pt x="676" y="88"/>
                    <a:pt x="747" y="161"/>
                  </a:cubicBezTo>
                  <a:cubicBezTo>
                    <a:pt x="824" y="240"/>
                    <a:pt x="866" y="346"/>
                    <a:pt x="866" y="458"/>
                  </a:cubicBezTo>
                  <a:cubicBezTo>
                    <a:pt x="867" y="470"/>
                    <a:pt x="871" y="555"/>
                    <a:pt x="820" y="65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9163050" y="1166813"/>
              <a:ext cx="755650" cy="754063"/>
            </a:xfrm>
            <a:custGeom>
              <a:avLst/>
              <a:gdLst>
                <a:gd name="T0" fmla="*/ 392 w 420"/>
                <a:gd name="T1" fmla="*/ 182 h 419"/>
                <a:gd name="T2" fmla="*/ 384 w 420"/>
                <a:gd name="T3" fmla="*/ 150 h 419"/>
                <a:gd name="T4" fmla="*/ 371 w 420"/>
                <a:gd name="T5" fmla="*/ 120 h 419"/>
                <a:gd name="T6" fmla="*/ 352 w 420"/>
                <a:gd name="T7" fmla="*/ 93 h 419"/>
                <a:gd name="T8" fmla="*/ 329 w 420"/>
                <a:gd name="T9" fmla="*/ 69 h 419"/>
                <a:gd name="T10" fmla="*/ 302 w 420"/>
                <a:gd name="T11" fmla="*/ 50 h 419"/>
                <a:gd name="T12" fmla="*/ 272 w 420"/>
                <a:gd name="T13" fmla="*/ 36 h 419"/>
                <a:gd name="T14" fmla="*/ 240 w 420"/>
                <a:gd name="T15" fmla="*/ 28 h 419"/>
                <a:gd name="T16" fmla="*/ 207 w 420"/>
                <a:gd name="T17" fmla="*/ 26 h 419"/>
                <a:gd name="T18" fmla="*/ 175 w 420"/>
                <a:gd name="T19" fmla="*/ 29 h 419"/>
                <a:gd name="T20" fmla="*/ 143 w 420"/>
                <a:gd name="T21" fmla="*/ 38 h 419"/>
                <a:gd name="T22" fmla="*/ 103 w 420"/>
                <a:gd name="T23" fmla="*/ 29 h 419"/>
                <a:gd name="T24" fmla="*/ 73 w 420"/>
                <a:gd name="T25" fmla="*/ 51 h 419"/>
                <a:gd name="T26" fmla="*/ 47 w 420"/>
                <a:gd name="T27" fmla="*/ 78 h 419"/>
                <a:gd name="T28" fmla="*/ 26 w 420"/>
                <a:gd name="T29" fmla="*/ 109 h 419"/>
                <a:gd name="T30" fmla="*/ 11 w 420"/>
                <a:gd name="T31" fmla="*/ 144 h 419"/>
                <a:gd name="T32" fmla="*/ 3 w 420"/>
                <a:gd name="T33" fmla="*/ 180 h 419"/>
                <a:gd name="T34" fmla="*/ 1 w 420"/>
                <a:gd name="T35" fmla="*/ 218 h 419"/>
                <a:gd name="T36" fmla="*/ 5 w 420"/>
                <a:gd name="T37" fmla="*/ 255 h 419"/>
                <a:gd name="T38" fmla="*/ 17 w 420"/>
                <a:gd name="T39" fmla="*/ 291 h 419"/>
                <a:gd name="T40" fmla="*/ 34 w 420"/>
                <a:gd name="T41" fmla="*/ 324 h 419"/>
                <a:gd name="T42" fmla="*/ 58 w 420"/>
                <a:gd name="T43" fmla="*/ 353 h 419"/>
                <a:gd name="T44" fmla="*/ 86 w 420"/>
                <a:gd name="T45" fmla="*/ 378 h 419"/>
                <a:gd name="T46" fmla="*/ 118 w 420"/>
                <a:gd name="T47" fmla="*/ 398 h 419"/>
                <a:gd name="T48" fmla="*/ 153 w 420"/>
                <a:gd name="T49" fmla="*/ 411 h 419"/>
                <a:gd name="T50" fmla="*/ 190 w 420"/>
                <a:gd name="T51" fmla="*/ 418 h 419"/>
                <a:gd name="T52" fmla="*/ 228 w 420"/>
                <a:gd name="T53" fmla="*/ 419 h 419"/>
                <a:gd name="T54" fmla="*/ 265 w 420"/>
                <a:gd name="T55" fmla="*/ 412 h 419"/>
                <a:gd name="T56" fmla="*/ 294 w 420"/>
                <a:gd name="T57" fmla="*/ 402 h 419"/>
                <a:gd name="T58" fmla="*/ 319 w 420"/>
                <a:gd name="T59" fmla="*/ 389 h 419"/>
                <a:gd name="T60" fmla="*/ 349 w 420"/>
                <a:gd name="T61" fmla="*/ 366 h 419"/>
                <a:gd name="T62" fmla="*/ 375 w 420"/>
                <a:gd name="T63" fmla="*/ 339 h 419"/>
                <a:gd name="T64" fmla="*/ 396 w 420"/>
                <a:gd name="T65" fmla="*/ 307 h 419"/>
                <a:gd name="T66" fmla="*/ 410 w 420"/>
                <a:gd name="T67" fmla="*/ 273 h 419"/>
                <a:gd name="T68" fmla="*/ 418 w 420"/>
                <a:gd name="T69" fmla="*/ 236 h 419"/>
                <a:gd name="T70" fmla="*/ 363 w 420"/>
                <a:gd name="T71" fmla="*/ 140 h 419"/>
                <a:gd name="T72" fmla="*/ 363 w 420"/>
                <a:gd name="T73" fmla="*/ 140 h 419"/>
                <a:gd name="T74" fmla="*/ 216 w 420"/>
                <a:gd name="T75" fmla="*/ 178 h 419"/>
                <a:gd name="T76" fmla="*/ 204 w 420"/>
                <a:gd name="T77" fmla="*/ 195 h 419"/>
                <a:gd name="T78" fmla="*/ 211 w 420"/>
                <a:gd name="T79" fmla="*/ 178 h 419"/>
                <a:gd name="T80" fmla="*/ 141 w 420"/>
                <a:gd name="T81" fmla="*/ 57 h 419"/>
                <a:gd name="T82" fmla="*/ 141 w 420"/>
                <a:gd name="T83" fmla="*/ 57 h 419"/>
                <a:gd name="T84" fmla="*/ 44 w 420"/>
                <a:gd name="T85" fmla="*/ 189 h 419"/>
                <a:gd name="T86" fmla="*/ 180 w 420"/>
                <a:gd name="T87" fmla="*/ 220 h 419"/>
                <a:gd name="T88" fmla="*/ 182 w 420"/>
                <a:gd name="T89" fmla="*/ 225 h 419"/>
                <a:gd name="T90" fmla="*/ 189 w 420"/>
                <a:gd name="T91" fmla="*/ 376 h 419"/>
                <a:gd name="T92" fmla="*/ 189 w 420"/>
                <a:gd name="T93" fmla="*/ 376 h 419"/>
                <a:gd name="T94" fmla="*/ 275 w 420"/>
                <a:gd name="T95" fmla="*/ 364 h 419"/>
                <a:gd name="T96" fmla="*/ 235 w 420"/>
                <a:gd name="T97" fmla="*/ 230 h 419"/>
                <a:gd name="T98" fmla="*/ 237 w 420"/>
                <a:gd name="T99" fmla="*/ 227 h 419"/>
                <a:gd name="T100" fmla="*/ 377 w 420"/>
                <a:gd name="T101" fmla="*/ 226 h 419"/>
                <a:gd name="T102" fmla="*/ 377 w 420"/>
                <a:gd name="T103" fmla="*/ 226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0" h="419">
                  <a:moveTo>
                    <a:pt x="394" y="203"/>
                  </a:moveTo>
                  <a:cubicBezTo>
                    <a:pt x="420" y="198"/>
                    <a:pt x="420" y="198"/>
                    <a:pt x="420" y="198"/>
                  </a:cubicBezTo>
                  <a:cubicBezTo>
                    <a:pt x="419" y="193"/>
                    <a:pt x="419" y="187"/>
                    <a:pt x="418" y="182"/>
                  </a:cubicBezTo>
                  <a:cubicBezTo>
                    <a:pt x="392" y="182"/>
                    <a:pt x="392" y="182"/>
                    <a:pt x="392" y="182"/>
                  </a:cubicBezTo>
                  <a:cubicBezTo>
                    <a:pt x="392" y="178"/>
                    <a:pt x="391" y="174"/>
                    <a:pt x="390" y="170"/>
                  </a:cubicBezTo>
                  <a:cubicBezTo>
                    <a:pt x="414" y="161"/>
                    <a:pt x="414" y="161"/>
                    <a:pt x="414" y="161"/>
                  </a:cubicBezTo>
                  <a:cubicBezTo>
                    <a:pt x="413" y="156"/>
                    <a:pt x="412" y="150"/>
                    <a:pt x="410" y="145"/>
                  </a:cubicBezTo>
                  <a:cubicBezTo>
                    <a:pt x="384" y="150"/>
                    <a:pt x="384" y="150"/>
                    <a:pt x="384" y="150"/>
                  </a:cubicBezTo>
                  <a:cubicBezTo>
                    <a:pt x="383" y="146"/>
                    <a:pt x="381" y="142"/>
                    <a:pt x="380" y="139"/>
                  </a:cubicBezTo>
                  <a:cubicBezTo>
                    <a:pt x="402" y="125"/>
                    <a:pt x="402" y="125"/>
                    <a:pt x="402" y="125"/>
                  </a:cubicBezTo>
                  <a:cubicBezTo>
                    <a:pt x="400" y="120"/>
                    <a:pt x="398" y="115"/>
                    <a:pt x="395" y="111"/>
                  </a:cubicBezTo>
                  <a:cubicBezTo>
                    <a:pt x="371" y="120"/>
                    <a:pt x="371" y="120"/>
                    <a:pt x="371" y="120"/>
                  </a:cubicBezTo>
                  <a:cubicBezTo>
                    <a:pt x="369" y="116"/>
                    <a:pt x="367" y="113"/>
                    <a:pt x="365" y="109"/>
                  </a:cubicBezTo>
                  <a:cubicBezTo>
                    <a:pt x="384" y="92"/>
                    <a:pt x="384" y="92"/>
                    <a:pt x="384" y="92"/>
                  </a:cubicBezTo>
                  <a:cubicBezTo>
                    <a:pt x="381" y="88"/>
                    <a:pt x="378" y="83"/>
                    <a:pt x="374" y="79"/>
                  </a:cubicBezTo>
                  <a:cubicBezTo>
                    <a:pt x="352" y="93"/>
                    <a:pt x="352" y="93"/>
                    <a:pt x="352" y="93"/>
                  </a:cubicBezTo>
                  <a:cubicBezTo>
                    <a:pt x="350" y="89"/>
                    <a:pt x="347" y="86"/>
                    <a:pt x="344" y="83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57" y="59"/>
                    <a:pt x="353" y="55"/>
                    <a:pt x="349" y="52"/>
                  </a:cubicBezTo>
                  <a:cubicBezTo>
                    <a:pt x="329" y="69"/>
                    <a:pt x="329" y="69"/>
                    <a:pt x="329" y="69"/>
                  </a:cubicBezTo>
                  <a:cubicBezTo>
                    <a:pt x="326" y="66"/>
                    <a:pt x="323" y="64"/>
                    <a:pt x="320" y="62"/>
                  </a:cubicBezTo>
                  <a:cubicBezTo>
                    <a:pt x="332" y="39"/>
                    <a:pt x="332" y="39"/>
                    <a:pt x="332" y="39"/>
                  </a:cubicBezTo>
                  <a:cubicBezTo>
                    <a:pt x="327" y="36"/>
                    <a:pt x="323" y="33"/>
                    <a:pt x="318" y="30"/>
                  </a:cubicBezTo>
                  <a:cubicBezTo>
                    <a:pt x="302" y="50"/>
                    <a:pt x="302" y="50"/>
                    <a:pt x="302" y="50"/>
                  </a:cubicBezTo>
                  <a:cubicBezTo>
                    <a:pt x="299" y="48"/>
                    <a:pt x="295" y="46"/>
                    <a:pt x="291" y="44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4" y="17"/>
                    <a:pt x="289" y="15"/>
                    <a:pt x="284" y="13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68" y="35"/>
                    <a:pt x="265" y="34"/>
                    <a:pt x="261" y="33"/>
                  </a:cubicBezTo>
                  <a:cubicBezTo>
                    <a:pt x="264" y="7"/>
                    <a:pt x="264" y="7"/>
                    <a:pt x="264" y="7"/>
                  </a:cubicBezTo>
                  <a:cubicBezTo>
                    <a:pt x="259" y="5"/>
                    <a:pt x="254" y="4"/>
                    <a:pt x="248" y="3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36" y="27"/>
                    <a:pt x="232" y="27"/>
                    <a:pt x="228" y="26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22" y="0"/>
                    <a:pt x="216" y="0"/>
                    <a:pt x="211" y="0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3" y="26"/>
                    <a:pt x="199" y="26"/>
                    <a:pt x="195" y="26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84" y="1"/>
                    <a:pt x="179" y="2"/>
                    <a:pt x="173" y="3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71" y="30"/>
                    <a:pt x="167" y="31"/>
                    <a:pt x="163" y="32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48" y="9"/>
                    <a:pt x="142" y="11"/>
                    <a:pt x="137" y="13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1" y="39"/>
                    <a:pt x="139" y="40"/>
                    <a:pt x="136" y="41"/>
                  </a:cubicBezTo>
                  <a:cubicBezTo>
                    <a:pt x="135" y="42"/>
                    <a:pt x="134" y="42"/>
                    <a:pt x="132" y="43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3" y="24"/>
                    <a:pt x="108" y="26"/>
                    <a:pt x="103" y="29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0" y="55"/>
                    <a:pt x="107" y="57"/>
                    <a:pt x="104" y="60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1" y="44"/>
                    <a:pt x="77" y="47"/>
                    <a:pt x="73" y="51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4" y="75"/>
                    <a:pt x="81" y="78"/>
                    <a:pt x="79" y="8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4" y="70"/>
                    <a:pt x="50" y="74"/>
                    <a:pt x="47" y="78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2" y="100"/>
                    <a:pt x="60" y="103"/>
                    <a:pt x="58" y="106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1" y="100"/>
                    <a:pt x="29" y="104"/>
                    <a:pt x="26" y="10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5" y="128"/>
                    <a:pt x="44" y="132"/>
                    <a:pt x="42" y="135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5" y="133"/>
                    <a:pt x="13" y="138"/>
                    <a:pt x="11" y="144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3" y="159"/>
                    <a:pt x="32" y="162"/>
                    <a:pt x="31" y="166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4" y="169"/>
                    <a:pt x="3" y="175"/>
                    <a:pt x="3" y="180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7" y="191"/>
                    <a:pt x="27" y="195"/>
                    <a:pt x="26" y="199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7"/>
                    <a:pt x="0" y="212"/>
                    <a:pt x="1" y="218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7" y="224"/>
                    <a:pt x="27" y="228"/>
                    <a:pt x="28" y="232"/>
                  </a:cubicBezTo>
                  <a:cubicBezTo>
                    <a:pt x="2" y="239"/>
                    <a:pt x="2" y="239"/>
                    <a:pt x="2" y="239"/>
                  </a:cubicBezTo>
                  <a:cubicBezTo>
                    <a:pt x="3" y="244"/>
                    <a:pt x="4" y="249"/>
                    <a:pt x="5" y="255"/>
                  </a:cubicBezTo>
                  <a:cubicBezTo>
                    <a:pt x="31" y="252"/>
                    <a:pt x="31" y="252"/>
                    <a:pt x="31" y="252"/>
                  </a:cubicBezTo>
                  <a:cubicBezTo>
                    <a:pt x="32" y="256"/>
                    <a:pt x="33" y="260"/>
                    <a:pt x="34" y="264"/>
                  </a:cubicBezTo>
                  <a:cubicBezTo>
                    <a:pt x="11" y="275"/>
                    <a:pt x="11" y="275"/>
                    <a:pt x="11" y="275"/>
                  </a:cubicBezTo>
                  <a:cubicBezTo>
                    <a:pt x="13" y="280"/>
                    <a:pt x="15" y="286"/>
                    <a:pt x="17" y="291"/>
                  </a:cubicBezTo>
                  <a:cubicBezTo>
                    <a:pt x="42" y="284"/>
                    <a:pt x="42" y="284"/>
                    <a:pt x="42" y="284"/>
                  </a:cubicBezTo>
                  <a:cubicBezTo>
                    <a:pt x="43" y="287"/>
                    <a:pt x="45" y="291"/>
                    <a:pt x="47" y="295"/>
                  </a:cubicBezTo>
                  <a:cubicBezTo>
                    <a:pt x="26" y="310"/>
                    <a:pt x="26" y="310"/>
                    <a:pt x="26" y="310"/>
                  </a:cubicBezTo>
                  <a:cubicBezTo>
                    <a:pt x="29" y="315"/>
                    <a:pt x="31" y="319"/>
                    <a:pt x="34" y="324"/>
                  </a:cubicBezTo>
                  <a:cubicBezTo>
                    <a:pt x="58" y="313"/>
                    <a:pt x="58" y="313"/>
                    <a:pt x="58" y="313"/>
                  </a:cubicBezTo>
                  <a:cubicBezTo>
                    <a:pt x="60" y="316"/>
                    <a:pt x="62" y="319"/>
                    <a:pt x="65" y="322"/>
                  </a:cubicBezTo>
                  <a:cubicBezTo>
                    <a:pt x="47" y="341"/>
                    <a:pt x="47" y="341"/>
                    <a:pt x="47" y="341"/>
                  </a:cubicBezTo>
                  <a:cubicBezTo>
                    <a:pt x="50" y="345"/>
                    <a:pt x="54" y="349"/>
                    <a:pt x="58" y="353"/>
                  </a:cubicBezTo>
                  <a:cubicBezTo>
                    <a:pt x="79" y="338"/>
                    <a:pt x="79" y="338"/>
                    <a:pt x="79" y="338"/>
                  </a:cubicBezTo>
                  <a:cubicBezTo>
                    <a:pt x="81" y="341"/>
                    <a:pt x="84" y="344"/>
                    <a:pt x="87" y="347"/>
                  </a:cubicBezTo>
                  <a:cubicBezTo>
                    <a:pt x="73" y="368"/>
                    <a:pt x="73" y="368"/>
                    <a:pt x="73" y="368"/>
                  </a:cubicBezTo>
                  <a:cubicBezTo>
                    <a:pt x="77" y="372"/>
                    <a:pt x="81" y="375"/>
                    <a:pt x="86" y="378"/>
                  </a:cubicBezTo>
                  <a:cubicBezTo>
                    <a:pt x="104" y="360"/>
                    <a:pt x="104" y="360"/>
                    <a:pt x="104" y="360"/>
                  </a:cubicBezTo>
                  <a:cubicBezTo>
                    <a:pt x="107" y="362"/>
                    <a:pt x="110" y="364"/>
                    <a:pt x="114" y="366"/>
                  </a:cubicBezTo>
                  <a:cubicBezTo>
                    <a:pt x="104" y="390"/>
                    <a:pt x="104" y="390"/>
                    <a:pt x="104" y="390"/>
                  </a:cubicBezTo>
                  <a:cubicBezTo>
                    <a:pt x="108" y="393"/>
                    <a:pt x="113" y="395"/>
                    <a:pt x="118" y="398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6" y="378"/>
                    <a:pt x="140" y="379"/>
                    <a:pt x="143" y="381"/>
                  </a:cubicBezTo>
                  <a:cubicBezTo>
                    <a:pt x="138" y="406"/>
                    <a:pt x="138" y="406"/>
                    <a:pt x="138" y="406"/>
                  </a:cubicBezTo>
                  <a:cubicBezTo>
                    <a:pt x="143" y="408"/>
                    <a:pt x="148" y="410"/>
                    <a:pt x="153" y="411"/>
                  </a:cubicBezTo>
                  <a:cubicBezTo>
                    <a:pt x="163" y="387"/>
                    <a:pt x="163" y="387"/>
                    <a:pt x="163" y="387"/>
                  </a:cubicBezTo>
                  <a:cubicBezTo>
                    <a:pt x="167" y="388"/>
                    <a:pt x="171" y="389"/>
                    <a:pt x="175" y="390"/>
                  </a:cubicBezTo>
                  <a:cubicBezTo>
                    <a:pt x="174" y="416"/>
                    <a:pt x="174" y="416"/>
                    <a:pt x="174" y="416"/>
                  </a:cubicBezTo>
                  <a:cubicBezTo>
                    <a:pt x="179" y="417"/>
                    <a:pt x="185" y="418"/>
                    <a:pt x="190" y="418"/>
                  </a:cubicBezTo>
                  <a:cubicBezTo>
                    <a:pt x="196" y="393"/>
                    <a:pt x="196" y="393"/>
                    <a:pt x="196" y="393"/>
                  </a:cubicBezTo>
                  <a:cubicBezTo>
                    <a:pt x="200" y="393"/>
                    <a:pt x="204" y="394"/>
                    <a:pt x="208" y="394"/>
                  </a:cubicBezTo>
                  <a:cubicBezTo>
                    <a:pt x="212" y="419"/>
                    <a:pt x="212" y="419"/>
                    <a:pt x="212" y="419"/>
                  </a:cubicBezTo>
                  <a:cubicBezTo>
                    <a:pt x="217" y="419"/>
                    <a:pt x="222" y="419"/>
                    <a:pt x="228" y="419"/>
                  </a:cubicBezTo>
                  <a:cubicBezTo>
                    <a:pt x="229" y="393"/>
                    <a:pt x="229" y="393"/>
                    <a:pt x="229" y="393"/>
                  </a:cubicBezTo>
                  <a:cubicBezTo>
                    <a:pt x="233" y="392"/>
                    <a:pt x="237" y="392"/>
                    <a:pt x="241" y="391"/>
                  </a:cubicBezTo>
                  <a:cubicBezTo>
                    <a:pt x="249" y="416"/>
                    <a:pt x="249" y="416"/>
                    <a:pt x="249" y="416"/>
                  </a:cubicBezTo>
                  <a:cubicBezTo>
                    <a:pt x="254" y="415"/>
                    <a:pt x="260" y="413"/>
                    <a:pt x="265" y="412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5" y="385"/>
                    <a:pt x="269" y="384"/>
                    <a:pt x="273" y="382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8" y="404"/>
                    <a:pt x="291" y="403"/>
                    <a:pt x="294" y="402"/>
                  </a:cubicBezTo>
                  <a:cubicBezTo>
                    <a:pt x="296" y="401"/>
                    <a:pt x="298" y="400"/>
                    <a:pt x="300" y="399"/>
                  </a:cubicBezTo>
                  <a:cubicBezTo>
                    <a:pt x="292" y="374"/>
                    <a:pt x="292" y="374"/>
                    <a:pt x="292" y="374"/>
                  </a:cubicBezTo>
                  <a:cubicBezTo>
                    <a:pt x="296" y="372"/>
                    <a:pt x="299" y="371"/>
                    <a:pt x="303" y="368"/>
                  </a:cubicBezTo>
                  <a:cubicBezTo>
                    <a:pt x="319" y="389"/>
                    <a:pt x="319" y="389"/>
                    <a:pt x="319" y="389"/>
                  </a:cubicBezTo>
                  <a:cubicBezTo>
                    <a:pt x="324" y="386"/>
                    <a:pt x="328" y="383"/>
                    <a:pt x="333" y="380"/>
                  </a:cubicBezTo>
                  <a:cubicBezTo>
                    <a:pt x="320" y="357"/>
                    <a:pt x="320" y="357"/>
                    <a:pt x="320" y="357"/>
                  </a:cubicBezTo>
                  <a:cubicBezTo>
                    <a:pt x="324" y="355"/>
                    <a:pt x="327" y="352"/>
                    <a:pt x="330" y="349"/>
                  </a:cubicBezTo>
                  <a:cubicBezTo>
                    <a:pt x="349" y="366"/>
                    <a:pt x="349" y="366"/>
                    <a:pt x="349" y="366"/>
                  </a:cubicBezTo>
                  <a:cubicBezTo>
                    <a:pt x="354" y="363"/>
                    <a:pt x="357" y="359"/>
                    <a:pt x="361" y="355"/>
                  </a:cubicBezTo>
                  <a:cubicBezTo>
                    <a:pt x="345" y="335"/>
                    <a:pt x="345" y="335"/>
                    <a:pt x="345" y="335"/>
                  </a:cubicBezTo>
                  <a:cubicBezTo>
                    <a:pt x="348" y="332"/>
                    <a:pt x="350" y="329"/>
                    <a:pt x="353" y="326"/>
                  </a:cubicBezTo>
                  <a:cubicBezTo>
                    <a:pt x="375" y="339"/>
                    <a:pt x="375" y="339"/>
                    <a:pt x="375" y="339"/>
                  </a:cubicBezTo>
                  <a:cubicBezTo>
                    <a:pt x="379" y="335"/>
                    <a:pt x="382" y="330"/>
                    <a:pt x="385" y="326"/>
                  </a:cubicBezTo>
                  <a:cubicBezTo>
                    <a:pt x="365" y="309"/>
                    <a:pt x="365" y="309"/>
                    <a:pt x="365" y="309"/>
                  </a:cubicBezTo>
                  <a:cubicBezTo>
                    <a:pt x="367" y="305"/>
                    <a:pt x="369" y="302"/>
                    <a:pt x="371" y="298"/>
                  </a:cubicBezTo>
                  <a:cubicBezTo>
                    <a:pt x="396" y="307"/>
                    <a:pt x="396" y="307"/>
                    <a:pt x="396" y="307"/>
                  </a:cubicBezTo>
                  <a:cubicBezTo>
                    <a:pt x="398" y="303"/>
                    <a:pt x="401" y="298"/>
                    <a:pt x="403" y="293"/>
                  </a:cubicBezTo>
                  <a:cubicBezTo>
                    <a:pt x="380" y="279"/>
                    <a:pt x="380" y="279"/>
                    <a:pt x="380" y="279"/>
                  </a:cubicBezTo>
                  <a:cubicBezTo>
                    <a:pt x="382" y="276"/>
                    <a:pt x="383" y="272"/>
                    <a:pt x="385" y="268"/>
                  </a:cubicBezTo>
                  <a:cubicBezTo>
                    <a:pt x="410" y="273"/>
                    <a:pt x="410" y="273"/>
                    <a:pt x="410" y="273"/>
                  </a:cubicBezTo>
                  <a:cubicBezTo>
                    <a:pt x="412" y="267"/>
                    <a:pt x="413" y="262"/>
                    <a:pt x="415" y="257"/>
                  </a:cubicBezTo>
                  <a:cubicBezTo>
                    <a:pt x="390" y="248"/>
                    <a:pt x="390" y="248"/>
                    <a:pt x="390" y="248"/>
                  </a:cubicBezTo>
                  <a:cubicBezTo>
                    <a:pt x="391" y="244"/>
                    <a:pt x="392" y="240"/>
                    <a:pt x="392" y="236"/>
                  </a:cubicBezTo>
                  <a:cubicBezTo>
                    <a:pt x="418" y="236"/>
                    <a:pt x="418" y="236"/>
                    <a:pt x="418" y="236"/>
                  </a:cubicBezTo>
                  <a:cubicBezTo>
                    <a:pt x="419" y="230"/>
                    <a:pt x="419" y="225"/>
                    <a:pt x="420" y="220"/>
                  </a:cubicBezTo>
                  <a:cubicBezTo>
                    <a:pt x="394" y="215"/>
                    <a:pt x="394" y="215"/>
                    <a:pt x="394" y="215"/>
                  </a:cubicBezTo>
                  <a:cubicBezTo>
                    <a:pt x="394" y="211"/>
                    <a:pt x="394" y="207"/>
                    <a:pt x="394" y="203"/>
                  </a:cubicBezTo>
                  <a:close/>
                  <a:moveTo>
                    <a:pt x="363" y="140"/>
                  </a:moveTo>
                  <a:cubicBezTo>
                    <a:pt x="238" y="195"/>
                    <a:pt x="238" y="195"/>
                    <a:pt x="238" y="195"/>
                  </a:cubicBezTo>
                  <a:cubicBezTo>
                    <a:pt x="237" y="191"/>
                    <a:pt x="234" y="188"/>
                    <a:pt x="231" y="185"/>
                  </a:cubicBezTo>
                  <a:cubicBezTo>
                    <a:pt x="312" y="76"/>
                    <a:pt x="312" y="76"/>
                    <a:pt x="312" y="76"/>
                  </a:cubicBezTo>
                  <a:cubicBezTo>
                    <a:pt x="333" y="92"/>
                    <a:pt x="351" y="114"/>
                    <a:pt x="363" y="140"/>
                  </a:cubicBezTo>
                  <a:close/>
                  <a:moveTo>
                    <a:pt x="231" y="43"/>
                  </a:moveTo>
                  <a:cubicBezTo>
                    <a:pt x="259" y="47"/>
                    <a:pt x="285" y="57"/>
                    <a:pt x="308" y="73"/>
                  </a:cubicBezTo>
                  <a:cubicBezTo>
                    <a:pt x="227" y="183"/>
                    <a:pt x="227" y="183"/>
                    <a:pt x="227" y="183"/>
                  </a:cubicBezTo>
                  <a:cubicBezTo>
                    <a:pt x="224" y="181"/>
                    <a:pt x="220" y="179"/>
                    <a:pt x="216" y="178"/>
                  </a:cubicBezTo>
                  <a:lnTo>
                    <a:pt x="231" y="43"/>
                  </a:lnTo>
                  <a:close/>
                  <a:moveTo>
                    <a:pt x="217" y="224"/>
                  </a:moveTo>
                  <a:cubicBezTo>
                    <a:pt x="209" y="228"/>
                    <a:pt x="199" y="224"/>
                    <a:pt x="196" y="216"/>
                  </a:cubicBezTo>
                  <a:cubicBezTo>
                    <a:pt x="192" y="208"/>
                    <a:pt x="196" y="199"/>
                    <a:pt x="204" y="195"/>
                  </a:cubicBezTo>
                  <a:cubicBezTo>
                    <a:pt x="212" y="192"/>
                    <a:pt x="221" y="195"/>
                    <a:pt x="225" y="203"/>
                  </a:cubicBezTo>
                  <a:cubicBezTo>
                    <a:pt x="228" y="211"/>
                    <a:pt x="225" y="221"/>
                    <a:pt x="217" y="224"/>
                  </a:cubicBezTo>
                  <a:close/>
                  <a:moveTo>
                    <a:pt x="227" y="43"/>
                  </a:moveTo>
                  <a:cubicBezTo>
                    <a:pt x="211" y="178"/>
                    <a:pt x="211" y="178"/>
                    <a:pt x="211" y="178"/>
                  </a:cubicBezTo>
                  <a:cubicBezTo>
                    <a:pt x="208" y="178"/>
                    <a:pt x="204" y="178"/>
                    <a:pt x="200" y="18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72" y="44"/>
                    <a:pt x="200" y="40"/>
                    <a:pt x="227" y="43"/>
                  </a:cubicBezTo>
                  <a:close/>
                  <a:moveTo>
                    <a:pt x="141" y="57"/>
                  </a:moveTo>
                  <a:cubicBezTo>
                    <a:pt x="195" y="181"/>
                    <a:pt x="195" y="181"/>
                    <a:pt x="195" y="181"/>
                  </a:cubicBezTo>
                  <a:cubicBezTo>
                    <a:pt x="192" y="183"/>
                    <a:pt x="189" y="186"/>
                    <a:pt x="186" y="189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93" y="87"/>
                    <a:pt x="114" y="69"/>
                    <a:pt x="141" y="57"/>
                  </a:cubicBezTo>
                  <a:close/>
                  <a:moveTo>
                    <a:pt x="74" y="112"/>
                  </a:moveTo>
                  <a:cubicBezTo>
                    <a:pt x="183" y="193"/>
                    <a:pt x="183" y="193"/>
                    <a:pt x="183" y="193"/>
                  </a:cubicBezTo>
                  <a:cubicBezTo>
                    <a:pt x="181" y="196"/>
                    <a:pt x="180" y="200"/>
                    <a:pt x="179" y="204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7" y="161"/>
                    <a:pt x="58" y="135"/>
                    <a:pt x="74" y="112"/>
                  </a:cubicBezTo>
                  <a:close/>
                  <a:moveTo>
                    <a:pt x="43" y="193"/>
                  </a:moveTo>
                  <a:cubicBezTo>
                    <a:pt x="178" y="208"/>
                    <a:pt x="178" y="208"/>
                    <a:pt x="178" y="208"/>
                  </a:cubicBezTo>
                  <a:cubicBezTo>
                    <a:pt x="178" y="212"/>
                    <a:pt x="179" y="216"/>
                    <a:pt x="180" y="220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44" y="248"/>
                    <a:pt x="41" y="220"/>
                    <a:pt x="43" y="193"/>
                  </a:cubicBezTo>
                  <a:close/>
                  <a:moveTo>
                    <a:pt x="57" y="279"/>
                  </a:moveTo>
                  <a:cubicBezTo>
                    <a:pt x="182" y="225"/>
                    <a:pt x="182" y="225"/>
                    <a:pt x="182" y="225"/>
                  </a:cubicBezTo>
                  <a:cubicBezTo>
                    <a:pt x="184" y="228"/>
                    <a:pt x="187" y="231"/>
                    <a:pt x="190" y="234"/>
                  </a:cubicBezTo>
                  <a:cubicBezTo>
                    <a:pt x="109" y="343"/>
                    <a:pt x="109" y="343"/>
                    <a:pt x="109" y="343"/>
                  </a:cubicBezTo>
                  <a:cubicBezTo>
                    <a:pt x="87" y="327"/>
                    <a:pt x="69" y="305"/>
                    <a:pt x="57" y="279"/>
                  </a:cubicBezTo>
                  <a:close/>
                  <a:moveTo>
                    <a:pt x="189" y="376"/>
                  </a:moveTo>
                  <a:cubicBezTo>
                    <a:pt x="162" y="373"/>
                    <a:pt x="135" y="362"/>
                    <a:pt x="113" y="346"/>
                  </a:cubicBezTo>
                  <a:cubicBezTo>
                    <a:pt x="193" y="237"/>
                    <a:pt x="193" y="237"/>
                    <a:pt x="193" y="237"/>
                  </a:cubicBezTo>
                  <a:cubicBezTo>
                    <a:pt x="197" y="239"/>
                    <a:pt x="200" y="240"/>
                    <a:pt x="204" y="241"/>
                  </a:cubicBezTo>
                  <a:lnTo>
                    <a:pt x="189" y="376"/>
                  </a:lnTo>
                  <a:close/>
                  <a:moveTo>
                    <a:pt x="194" y="377"/>
                  </a:moveTo>
                  <a:cubicBezTo>
                    <a:pt x="209" y="242"/>
                    <a:pt x="209" y="242"/>
                    <a:pt x="209" y="242"/>
                  </a:cubicBezTo>
                  <a:cubicBezTo>
                    <a:pt x="213" y="242"/>
                    <a:pt x="217" y="241"/>
                    <a:pt x="221" y="240"/>
                  </a:cubicBezTo>
                  <a:cubicBezTo>
                    <a:pt x="275" y="364"/>
                    <a:pt x="275" y="364"/>
                    <a:pt x="275" y="364"/>
                  </a:cubicBezTo>
                  <a:cubicBezTo>
                    <a:pt x="249" y="376"/>
                    <a:pt x="221" y="379"/>
                    <a:pt x="194" y="377"/>
                  </a:cubicBezTo>
                  <a:close/>
                  <a:moveTo>
                    <a:pt x="280" y="362"/>
                  </a:moveTo>
                  <a:cubicBezTo>
                    <a:pt x="225" y="238"/>
                    <a:pt x="225" y="238"/>
                    <a:pt x="225" y="238"/>
                  </a:cubicBezTo>
                  <a:cubicBezTo>
                    <a:pt x="229" y="236"/>
                    <a:pt x="232" y="233"/>
                    <a:pt x="235" y="230"/>
                  </a:cubicBezTo>
                  <a:cubicBezTo>
                    <a:pt x="344" y="311"/>
                    <a:pt x="344" y="311"/>
                    <a:pt x="344" y="311"/>
                  </a:cubicBezTo>
                  <a:cubicBezTo>
                    <a:pt x="328" y="333"/>
                    <a:pt x="306" y="350"/>
                    <a:pt x="280" y="362"/>
                  </a:cubicBezTo>
                  <a:close/>
                  <a:moveTo>
                    <a:pt x="347" y="307"/>
                  </a:moveTo>
                  <a:cubicBezTo>
                    <a:pt x="237" y="227"/>
                    <a:pt x="237" y="227"/>
                    <a:pt x="237" y="227"/>
                  </a:cubicBezTo>
                  <a:cubicBezTo>
                    <a:pt x="239" y="223"/>
                    <a:pt x="241" y="219"/>
                    <a:pt x="242" y="215"/>
                  </a:cubicBezTo>
                  <a:cubicBezTo>
                    <a:pt x="377" y="230"/>
                    <a:pt x="377" y="230"/>
                    <a:pt x="377" y="230"/>
                  </a:cubicBezTo>
                  <a:cubicBezTo>
                    <a:pt x="373" y="258"/>
                    <a:pt x="363" y="285"/>
                    <a:pt x="347" y="307"/>
                  </a:cubicBezTo>
                  <a:close/>
                  <a:moveTo>
                    <a:pt x="377" y="226"/>
                  </a:moveTo>
                  <a:cubicBezTo>
                    <a:pt x="242" y="211"/>
                    <a:pt x="242" y="211"/>
                    <a:pt x="242" y="211"/>
                  </a:cubicBezTo>
                  <a:cubicBezTo>
                    <a:pt x="242" y="207"/>
                    <a:pt x="242" y="203"/>
                    <a:pt x="240" y="199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76" y="171"/>
                    <a:pt x="380" y="199"/>
                    <a:pt x="377" y="2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8782050" y="1476375"/>
              <a:ext cx="358775" cy="358775"/>
            </a:xfrm>
            <a:custGeom>
              <a:avLst/>
              <a:gdLst>
                <a:gd name="T0" fmla="*/ 111 w 199"/>
                <a:gd name="T1" fmla="*/ 198 h 199"/>
                <a:gd name="T2" fmla="*/ 119 w 199"/>
                <a:gd name="T3" fmla="*/ 182 h 199"/>
                <a:gd name="T4" fmla="*/ 139 w 199"/>
                <a:gd name="T5" fmla="*/ 191 h 199"/>
                <a:gd name="T6" fmla="*/ 142 w 199"/>
                <a:gd name="T7" fmla="*/ 173 h 199"/>
                <a:gd name="T8" fmla="*/ 163 w 199"/>
                <a:gd name="T9" fmla="*/ 176 h 199"/>
                <a:gd name="T10" fmla="*/ 161 w 199"/>
                <a:gd name="T11" fmla="*/ 159 h 199"/>
                <a:gd name="T12" fmla="*/ 182 w 199"/>
                <a:gd name="T13" fmla="*/ 155 h 199"/>
                <a:gd name="T14" fmla="*/ 175 w 199"/>
                <a:gd name="T15" fmla="*/ 139 h 199"/>
                <a:gd name="T16" fmla="*/ 194 w 199"/>
                <a:gd name="T17" fmla="*/ 130 h 199"/>
                <a:gd name="T18" fmla="*/ 183 w 199"/>
                <a:gd name="T19" fmla="*/ 116 h 199"/>
                <a:gd name="T20" fmla="*/ 199 w 199"/>
                <a:gd name="T21" fmla="*/ 102 h 199"/>
                <a:gd name="T22" fmla="*/ 184 w 199"/>
                <a:gd name="T23" fmla="*/ 92 h 199"/>
                <a:gd name="T24" fmla="*/ 196 w 199"/>
                <a:gd name="T25" fmla="*/ 73 h 199"/>
                <a:gd name="T26" fmla="*/ 179 w 199"/>
                <a:gd name="T27" fmla="*/ 68 h 199"/>
                <a:gd name="T28" fmla="*/ 191 w 199"/>
                <a:gd name="T29" fmla="*/ 59 h 199"/>
                <a:gd name="T30" fmla="*/ 171 w 199"/>
                <a:gd name="T31" fmla="*/ 53 h 199"/>
                <a:gd name="T32" fmla="*/ 176 w 199"/>
                <a:gd name="T33" fmla="*/ 36 h 199"/>
                <a:gd name="T34" fmla="*/ 155 w 199"/>
                <a:gd name="T35" fmla="*/ 34 h 199"/>
                <a:gd name="T36" fmla="*/ 155 w 199"/>
                <a:gd name="T37" fmla="*/ 17 h 199"/>
                <a:gd name="T38" fmla="*/ 134 w 199"/>
                <a:gd name="T39" fmla="*/ 22 h 199"/>
                <a:gd name="T40" fmla="*/ 130 w 199"/>
                <a:gd name="T41" fmla="*/ 4 h 199"/>
                <a:gd name="T42" fmla="*/ 111 w 199"/>
                <a:gd name="T43" fmla="*/ 15 h 199"/>
                <a:gd name="T44" fmla="*/ 102 w 199"/>
                <a:gd name="T45" fmla="*/ 0 h 199"/>
                <a:gd name="T46" fmla="*/ 86 w 199"/>
                <a:gd name="T47" fmla="*/ 15 h 199"/>
                <a:gd name="T48" fmla="*/ 73 w 199"/>
                <a:gd name="T49" fmla="*/ 3 h 199"/>
                <a:gd name="T50" fmla="*/ 63 w 199"/>
                <a:gd name="T51" fmla="*/ 22 h 199"/>
                <a:gd name="T52" fmla="*/ 47 w 199"/>
                <a:gd name="T53" fmla="*/ 14 h 199"/>
                <a:gd name="T54" fmla="*/ 43 w 199"/>
                <a:gd name="T55" fmla="*/ 36 h 199"/>
                <a:gd name="T56" fmla="*/ 25 w 199"/>
                <a:gd name="T57" fmla="*/ 32 h 199"/>
                <a:gd name="T58" fmla="*/ 27 w 199"/>
                <a:gd name="T59" fmla="*/ 54 h 199"/>
                <a:gd name="T60" fmla="*/ 10 w 199"/>
                <a:gd name="T61" fmla="*/ 56 h 199"/>
                <a:gd name="T62" fmla="*/ 17 w 199"/>
                <a:gd name="T63" fmla="*/ 76 h 199"/>
                <a:gd name="T64" fmla="*/ 1 w 199"/>
                <a:gd name="T65" fmla="*/ 83 h 199"/>
                <a:gd name="T66" fmla="*/ 14 w 199"/>
                <a:gd name="T67" fmla="*/ 100 h 199"/>
                <a:gd name="T68" fmla="*/ 0 w 199"/>
                <a:gd name="T69" fmla="*/ 111 h 199"/>
                <a:gd name="T70" fmla="*/ 18 w 199"/>
                <a:gd name="T71" fmla="*/ 124 h 199"/>
                <a:gd name="T72" fmla="*/ 8 w 199"/>
                <a:gd name="T73" fmla="*/ 139 h 199"/>
                <a:gd name="T74" fmla="*/ 14 w 199"/>
                <a:gd name="T75" fmla="*/ 151 h 199"/>
                <a:gd name="T76" fmla="*/ 32 w 199"/>
                <a:gd name="T77" fmla="*/ 152 h 199"/>
                <a:gd name="T78" fmla="*/ 32 w 199"/>
                <a:gd name="T79" fmla="*/ 173 h 199"/>
                <a:gd name="T80" fmla="*/ 50 w 199"/>
                <a:gd name="T81" fmla="*/ 168 h 199"/>
                <a:gd name="T82" fmla="*/ 56 w 199"/>
                <a:gd name="T83" fmla="*/ 189 h 199"/>
                <a:gd name="T84" fmla="*/ 71 w 199"/>
                <a:gd name="T85" fmla="*/ 180 h 199"/>
                <a:gd name="T86" fmla="*/ 83 w 199"/>
                <a:gd name="T87" fmla="*/ 198 h 199"/>
                <a:gd name="T88" fmla="*/ 95 w 199"/>
                <a:gd name="T89" fmla="*/ 184 h 199"/>
                <a:gd name="T90" fmla="*/ 32 w 199"/>
                <a:gd name="T91" fmla="*/ 129 h 199"/>
                <a:gd name="T92" fmla="*/ 167 w 199"/>
                <a:gd name="T93" fmla="*/ 70 h 199"/>
                <a:gd name="T94" fmla="*/ 32 w 199"/>
                <a:gd name="T95" fmla="*/ 12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" h="199">
                  <a:moveTo>
                    <a:pt x="97" y="199"/>
                  </a:moveTo>
                  <a:cubicBezTo>
                    <a:pt x="102" y="199"/>
                    <a:pt x="107" y="199"/>
                    <a:pt x="111" y="198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5" y="183"/>
                    <a:pt x="117" y="183"/>
                    <a:pt x="119" y="182"/>
                  </a:cubicBezTo>
                  <a:cubicBezTo>
                    <a:pt x="125" y="196"/>
                    <a:pt x="125" y="196"/>
                    <a:pt x="125" y="196"/>
                  </a:cubicBezTo>
                  <a:cubicBezTo>
                    <a:pt x="130" y="194"/>
                    <a:pt x="134" y="193"/>
                    <a:pt x="139" y="191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8" y="176"/>
                    <a:pt x="140" y="174"/>
                    <a:pt x="142" y="173"/>
                  </a:cubicBezTo>
                  <a:cubicBezTo>
                    <a:pt x="152" y="184"/>
                    <a:pt x="152" y="184"/>
                    <a:pt x="152" y="184"/>
                  </a:cubicBezTo>
                  <a:cubicBezTo>
                    <a:pt x="156" y="182"/>
                    <a:pt x="159" y="179"/>
                    <a:pt x="163" y="176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8" y="162"/>
                    <a:pt x="159" y="160"/>
                    <a:pt x="161" y="159"/>
                  </a:cubicBezTo>
                  <a:cubicBezTo>
                    <a:pt x="173" y="166"/>
                    <a:pt x="173" y="166"/>
                    <a:pt x="173" y="166"/>
                  </a:cubicBezTo>
                  <a:cubicBezTo>
                    <a:pt x="177" y="163"/>
                    <a:pt x="179" y="159"/>
                    <a:pt x="182" y="15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3" y="143"/>
                    <a:pt x="174" y="141"/>
                    <a:pt x="175" y="139"/>
                  </a:cubicBezTo>
                  <a:cubicBezTo>
                    <a:pt x="189" y="143"/>
                    <a:pt x="189" y="143"/>
                    <a:pt x="189" y="143"/>
                  </a:cubicBezTo>
                  <a:cubicBezTo>
                    <a:pt x="191" y="138"/>
                    <a:pt x="193" y="134"/>
                    <a:pt x="194" y="130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2" y="120"/>
                    <a:pt x="183" y="118"/>
                    <a:pt x="183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9" y="111"/>
                    <a:pt x="199" y="106"/>
                    <a:pt x="199" y="102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96"/>
                    <a:pt x="184" y="94"/>
                    <a:pt x="184" y="92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8" y="83"/>
                    <a:pt x="197" y="78"/>
                    <a:pt x="196" y="73"/>
                  </a:cubicBezTo>
                  <a:cubicBezTo>
                    <a:pt x="181" y="75"/>
                    <a:pt x="181" y="75"/>
                    <a:pt x="181" y="75"/>
                  </a:cubicBezTo>
                  <a:cubicBezTo>
                    <a:pt x="180" y="72"/>
                    <a:pt x="180" y="70"/>
                    <a:pt x="179" y="68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60"/>
                    <a:pt x="191" y="60"/>
                    <a:pt x="191" y="59"/>
                  </a:cubicBezTo>
                  <a:cubicBezTo>
                    <a:pt x="189" y="55"/>
                    <a:pt x="187" y="51"/>
                    <a:pt x="185" y="47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69" y="51"/>
                    <a:pt x="168" y="49"/>
                    <a:pt x="167" y="47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3" y="32"/>
                    <a:pt x="170" y="29"/>
                    <a:pt x="166" y="25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3" y="33"/>
                    <a:pt x="151" y="32"/>
                    <a:pt x="149" y="30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1" y="14"/>
                    <a:pt x="147" y="12"/>
                    <a:pt x="143" y="10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2" y="21"/>
                    <a:pt x="130" y="20"/>
                    <a:pt x="128" y="19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5" y="3"/>
                    <a:pt x="120" y="2"/>
                    <a:pt x="116" y="1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8" y="15"/>
                    <a:pt x="106" y="14"/>
                    <a:pt x="104" y="1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7" y="0"/>
                    <a:pt x="92" y="0"/>
                    <a:pt x="87" y="0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5"/>
                    <a:pt x="82" y="16"/>
                    <a:pt x="80" y="16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69" y="4"/>
                    <a:pt x="64" y="6"/>
                    <a:pt x="60" y="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1" y="23"/>
                    <a:pt x="59" y="24"/>
                    <a:pt x="57" y="25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3" y="17"/>
                    <a:pt x="39" y="20"/>
                    <a:pt x="36" y="2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37"/>
                    <a:pt x="40" y="39"/>
                    <a:pt x="38" y="40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2" y="36"/>
                    <a:pt x="19" y="40"/>
                    <a:pt x="17" y="4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6" y="56"/>
                    <a:pt x="25" y="58"/>
                    <a:pt x="24" y="60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0"/>
                    <a:pt x="6" y="65"/>
                    <a:pt x="4" y="69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8"/>
                    <a:pt x="16" y="80"/>
                    <a:pt x="16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0" y="88"/>
                    <a:pt x="0" y="92"/>
                    <a:pt x="0" y="97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2"/>
                    <a:pt x="14" y="105"/>
                    <a:pt x="15" y="10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6"/>
                    <a:pt x="2" y="121"/>
                    <a:pt x="3" y="125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9" y="126"/>
                    <a:pt x="19" y="128"/>
                    <a:pt x="20" y="13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10" y="144"/>
                    <a:pt x="12" y="148"/>
                    <a:pt x="14" y="15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9" y="148"/>
                    <a:pt x="31" y="150"/>
                    <a:pt x="32" y="152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6" y="167"/>
                    <a:pt x="29" y="170"/>
                    <a:pt x="32" y="173"/>
                  </a:cubicBezTo>
                  <a:cubicBezTo>
                    <a:pt x="44" y="164"/>
                    <a:pt x="44" y="164"/>
                    <a:pt x="44" y="164"/>
                  </a:cubicBezTo>
                  <a:cubicBezTo>
                    <a:pt x="46" y="166"/>
                    <a:pt x="48" y="167"/>
                    <a:pt x="50" y="168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8" y="185"/>
                    <a:pt x="52" y="187"/>
                    <a:pt x="56" y="189"/>
                  </a:cubicBezTo>
                  <a:cubicBezTo>
                    <a:pt x="65" y="177"/>
                    <a:pt x="65" y="177"/>
                    <a:pt x="65" y="177"/>
                  </a:cubicBezTo>
                  <a:cubicBezTo>
                    <a:pt x="67" y="178"/>
                    <a:pt x="69" y="179"/>
                    <a:pt x="71" y="180"/>
                  </a:cubicBezTo>
                  <a:cubicBezTo>
                    <a:pt x="69" y="194"/>
                    <a:pt x="69" y="194"/>
                    <a:pt x="69" y="194"/>
                  </a:cubicBezTo>
                  <a:cubicBezTo>
                    <a:pt x="74" y="196"/>
                    <a:pt x="78" y="197"/>
                    <a:pt x="83" y="198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0" y="184"/>
                    <a:pt x="93" y="184"/>
                    <a:pt x="95" y="184"/>
                  </a:cubicBezTo>
                  <a:lnTo>
                    <a:pt x="97" y="199"/>
                  </a:lnTo>
                  <a:close/>
                  <a:moveTo>
                    <a:pt x="32" y="129"/>
                  </a:moveTo>
                  <a:cubicBezTo>
                    <a:pt x="16" y="92"/>
                    <a:pt x="33" y="48"/>
                    <a:pt x="70" y="32"/>
                  </a:cubicBezTo>
                  <a:cubicBezTo>
                    <a:pt x="107" y="16"/>
                    <a:pt x="151" y="33"/>
                    <a:pt x="167" y="70"/>
                  </a:cubicBezTo>
                  <a:cubicBezTo>
                    <a:pt x="183" y="107"/>
                    <a:pt x="166" y="150"/>
                    <a:pt x="129" y="167"/>
                  </a:cubicBezTo>
                  <a:cubicBezTo>
                    <a:pt x="92" y="183"/>
                    <a:pt x="48" y="166"/>
                    <a:pt x="32" y="1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8816975" y="1509713"/>
              <a:ext cx="288925" cy="290513"/>
            </a:xfrm>
            <a:custGeom>
              <a:avLst/>
              <a:gdLst>
                <a:gd name="T0" fmla="*/ 145 w 161"/>
                <a:gd name="T1" fmla="*/ 52 h 161"/>
                <a:gd name="T2" fmla="*/ 52 w 161"/>
                <a:gd name="T3" fmla="*/ 15 h 161"/>
                <a:gd name="T4" fmla="*/ 16 w 161"/>
                <a:gd name="T5" fmla="*/ 109 h 161"/>
                <a:gd name="T6" fmla="*/ 109 w 161"/>
                <a:gd name="T7" fmla="*/ 145 h 161"/>
                <a:gd name="T8" fmla="*/ 145 w 161"/>
                <a:gd name="T9" fmla="*/ 52 h 161"/>
                <a:gd name="T10" fmla="*/ 25 w 161"/>
                <a:gd name="T11" fmla="*/ 104 h 161"/>
                <a:gd name="T12" fmla="*/ 56 w 161"/>
                <a:gd name="T13" fmla="*/ 25 h 161"/>
                <a:gd name="T14" fmla="*/ 135 w 161"/>
                <a:gd name="T15" fmla="*/ 56 h 161"/>
                <a:gd name="T16" fmla="*/ 105 w 161"/>
                <a:gd name="T17" fmla="*/ 135 h 161"/>
                <a:gd name="T18" fmla="*/ 25 w 161"/>
                <a:gd name="T19" fmla="*/ 10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61">
                  <a:moveTo>
                    <a:pt x="145" y="52"/>
                  </a:moveTo>
                  <a:cubicBezTo>
                    <a:pt x="130" y="16"/>
                    <a:pt x="88" y="0"/>
                    <a:pt x="52" y="15"/>
                  </a:cubicBezTo>
                  <a:cubicBezTo>
                    <a:pt x="16" y="31"/>
                    <a:pt x="0" y="73"/>
                    <a:pt x="16" y="109"/>
                  </a:cubicBezTo>
                  <a:cubicBezTo>
                    <a:pt x="31" y="145"/>
                    <a:pt x="73" y="161"/>
                    <a:pt x="109" y="145"/>
                  </a:cubicBezTo>
                  <a:cubicBezTo>
                    <a:pt x="145" y="130"/>
                    <a:pt x="161" y="88"/>
                    <a:pt x="145" y="52"/>
                  </a:cubicBezTo>
                  <a:close/>
                  <a:moveTo>
                    <a:pt x="25" y="104"/>
                  </a:moveTo>
                  <a:cubicBezTo>
                    <a:pt x="12" y="74"/>
                    <a:pt x="26" y="39"/>
                    <a:pt x="56" y="25"/>
                  </a:cubicBezTo>
                  <a:cubicBezTo>
                    <a:pt x="87" y="12"/>
                    <a:pt x="122" y="26"/>
                    <a:pt x="135" y="56"/>
                  </a:cubicBezTo>
                  <a:cubicBezTo>
                    <a:pt x="149" y="87"/>
                    <a:pt x="135" y="122"/>
                    <a:pt x="105" y="135"/>
                  </a:cubicBezTo>
                  <a:cubicBezTo>
                    <a:pt x="74" y="149"/>
                    <a:pt x="39" y="135"/>
                    <a:pt x="25" y="1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8947150" y="1803400"/>
              <a:ext cx="417513" cy="415925"/>
            </a:xfrm>
            <a:custGeom>
              <a:avLst/>
              <a:gdLst>
                <a:gd name="T0" fmla="*/ 91 w 231"/>
                <a:gd name="T1" fmla="*/ 214 h 231"/>
                <a:gd name="T2" fmla="*/ 102 w 231"/>
                <a:gd name="T3" fmla="*/ 216 h 231"/>
                <a:gd name="T4" fmla="*/ 116 w 231"/>
                <a:gd name="T5" fmla="*/ 231 h 231"/>
                <a:gd name="T6" fmla="*/ 127 w 231"/>
                <a:gd name="T7" fmla="*/ 217 h 231"/>
                <a:gd name="T8" fmla="*/ 139 w 231"/>
                <a:gd name="T9" fmla="*/ 215 h 231"/>
                <a:gd name="T10" fmla="*/ 160 w 231"/>
                <a:gd name="T11" fmla="*/ 223 h 231"/>
                <a:gd name="T12" fmla="*/ 170 w 231"/>
                <a:gd name="T13" fmla="*/ 218 h 231"/>
                <a:gd name="T14" fmla="*/ 177 w 231"/>
                <a:gd name="T15" fmla="*/ 196 h 231"/>
                <a:gd name="T16" fmla="*/ 186 w 231"/>
                <a:gd name="T17" fmla="*/ 189 h 231"/>
                <a:gd name="T18" fmla="*/ 208 w 231"/>
                <a:gd name="T19" fmla="*/ 185 h 231"/>
                <a:gd name="T20" fmla="*/ 215 w 231"/>
                <a:gd name="T21" fmla="*/ 175 h 231"/>
                <a:gd name="T22" fmla="*/ 210 w 231"/>
                <a:gd name="T23" fmla="*/ 153 h 231"/>
                <a:gd name="T24" fmla="*/ 214 w 231"/>
                <a:gd name="T25" fmla="*/ 142 h 231"/>
                <a:gd name="T26" fmla="*/ 231 w 231"/>
                <a:gd name="T27" fmla="*/ 127 h 231"/>
                <a:gd name="T28" fmla="*/ 231 w 231"/>
                <a:gd name="T29" fmla="*/ 116 h 231"/>
                <a:gd name="T30" fmla="*/ 216 w 231"/>
                <a:gd name="T31" fmla="*/ 99 h 231"/>
                <a:gd name="T32" fmla="*/ 213 w 231"/>
                <a:gd name="T33" fmla="*/ 88 h 231"/>
                <a:gd name="T34" fmla="*/ 220 w 231"/>
                <a:gd name="T35" fmla="*/ 67 h 231"/>
                <a:gd name="T36" fmla="*/ 215 w 231"/>
                <a:gd name="T37" fmla="*/ 56 h 231"/>
                <a:gd name="T38" fmla="*/ 193 w 231"/>
                <a:gd name="T39" fmla="*/ 50 h 231"/>
                <a:gd name="T40" fmla="*/ 185 w 231"/>
                <a:gd name="T41" fmla="*/ 42 h 231"/>
                <a:gd name="T42" fmla="*/ 180 w 231"/>
                <a:gd name="T43" fmla="*/ 20 h 231"/>
                <a:gd name="T44" fmla="*/ 170 w 231"/>
                <a:gd name="T45" fmla="*/ 14 h 231"/>
                <a:gd name="T46" fmla="*/ 149 w 231"/>
                <a:gd name="T47" fmla="*/ 20 h 231"/>
                <a:gd name="T48" fmla="*/ 138 w 231"/>
                <a:gd name="T49" fmla="*/ 17 h 231"/>
                <a:gd name="T50" fmla="*/ 122 w 231"/>
                <a:gd name="T51" fmla="*/ 0 h 231"/>
                <a:gd name="T52" fmla="*/ 113 w 231"/>
                <a:gd name="T53" fmla="*/ 14 h 231"/>
                <a:gd name="T54" fmla="*/ 101 w 231"/>
                <a:gd name="T55" fmla="*/ 15 h 231"/>
                <a:gd name="T56" fmla="*/ 81 w 231"/>
                <a:gd name="T57" fmla="*/ 5 h 231"/>
                <a:gd name="T58" fmla="*/ 70 w 231"/>
                <a:gd name="T59" fmla="*/ 9 h 231"/>
                <a:gd name="T60" fmla="*/ 61 w 231"/>
                <a:gd name="T61" fmla="*/ 30 h 231"/>
                <a:gd name="T62" fmla="*/ 52 w 231"/>
                <a:gd name="T63" fmla="*/ 37 h 231"/>
                <a:gd name="T64" fmla="*/ 30 w 231"/>
                <a:gd name="T65" fmla="*/ 38 h 231"/>
                <a:gd name="T66" fmla="*/ 22 w 231"/>
                <a:gd name="T67" fmla="*/ 47 h 231"/>
                <a:gd name="T68" fmla="*/ 25 w 231"/>
                <a:gd name="T69" fmla="*/ 70 h 231"/>
                <a:gd name="T70" fmla="*/ 20 w 231"/>
                <a:gd name="T71" fmla="*/ 80 h 231"/>
                <a:gd name="T72" fmla="*/ 2 w 231"/>
                <a:gd name="T73" fmla="*/ 93 h 231"/>
                <a:gd name="T74" fmla="*/ 0 w 231"/>
                <a:gd name="T75" fmla="*/ 105 h 231"/>
                <a:gd name="T76" fmla="*/ 14 w 231"/>
                <a:gd name="T77" fmla="*/ 123 h 231"/>
                <a:gd name="T78" fmla="*/ 16 w 231"/>
                <a:gd name="T79" fmla="*/ 134 h 231"/>
                <a:gd name="T80" fmla="*/ 7 w 231"/>
                <a:gd name="T81" fmla="*/ 155 h 231"/>
                <a:gd name="T82" fmla="*/ 11 w 231"/>
                <a:gd name="T83" fmla="*/ 166 h 231"/>
                <a:gd name="T84" fmla="*/ 32 w 231"/>
                <a:gd name="T85" fmla="*/ 174 h 231"/>
                <a:gd name="T86" fmla="*/ 39 w 231"/>
                <a:gd name="T87" fmla="*/ 183 h 231"/>
                <a:gd name="T88" fmla="*/ 42 w 231"/>
                <a:gd name="T89" fmla="*/ 205 h 231"/>
                <a:gd name="T90" fmla="*/ 52 w 231"/>
                <a:gd name="T91" fmla="*/ 212 h 231"/>
                <a:gd name="T92" fmla="*/ 74 w 231"/>
                <a:gd name="T93" fmla="*/ 208 h 231"/>
                <a:gd name="T94" fmla="*/ 176 w 231"/>
                <a:gd name="T95" fmla="*/ 87 h 231"/>
                <a:gd name="T96" fmla="*/ 147 w 231"/>
                <a:gd name="T97" fmla="*/ 116 h 231"/>
                <a:gd name="T98" fmla="*/ 144 w 231"/>
                <a:gd name="T99" fmla="*/ 55 h 231"/>
                <a:gd name="T100" fmla="*/ 116 w 231"/>
                <a:gd name="T101" fmla="*/ 26 h 231"/>
                <a:gd name="T102" fmla="*/ 103 w 231"/>
                <a:gd name="T103" fmla="*/ 116 h 231"/>
                <a:gd name="T104" fmla="*/ 116 w 231"/>
                <a:gd name="T105" fmla="*/ 148 h 231"/>
                <a:gd name="T106" fmla="*/ 87 w 231"/>
                <a:gd name="T107" fmla="*/ 176 h 231"/>
                <a:gd name="T108" fmla="*/ 26 w 231"/>
                <a:gd name="T109" fmla="*/ 116 h 231"/>
                <a:gd name="T110" fmla="*/ 55 w 231"/>
                <a:gd name="T111" fmla="*/ 14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231">
                  <a:moveTo>
                    <a:pt x="78" y="225"/>
                  </a:moveTo>
                  <a:cubicBezTo>
                    <a:pt x="84" y="212"/>
                    <a:pt x="84" y="212"/>
                    <a:pt x="84" y="212"/>
                  </a:cubicBezTo>
                  <a:cubicBezTo>
                    <a:pt x="87" y="213"/>
                    <a:pt x="89" y="214"/>
                    <a:pt x="91" y="214"/>
                  </a:cubicBezTo>
                  <a:cubicBezTo>
                    <a:pt x="90" y="229"/>
                    <a:pt x="90" y="229"/>
                    <a:pt x="90" y="229"/>
                  </a:cubicBezTo>
                  <a:cubicBezTo>
                    <a:pt x="92" y="229"/>
                    <a:pt x="95" y="230"/>
                    <a:pt x="98" y="230"/>
                  </a:cubicBezTo>
                  <a:cubicBezTo>
                    <a:pt x="102" y="216"/>
                    <a:pt x="102" y="216"/>
                    <a:pt x="102" y="216"/>
                  </a:cubicBezTo>
                  <a:cubicBezTo>
                    <a:pt x="104" y="217"/>
                    <a:pt x="107" y="217"/>
                    <a:pt x="109" y="217"/>
                  </a:cubicBezTo>
                  <a:cubicBezTo>
                    <a:pt x="110" y="231"/>
                    <a:pt x="110" y="231"/>
                    <a:pt x="110" y="231"/>
                  </a:cubicBezTo>
                  <a:cubicBezTo>
                    <a:pt x="112" y="231"/>
                    <a:pt x="114" y="231"/>
                    <a:pt x="116" y="231"/>
                  </a:cubicBezTo>
                  <a:cubicBezTo>
                    <a:pt x="117" y="231"/>
                    <a:pt x="118" y="231"/>
                    <a:pt x="119" y="231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123" y="217"/>
                    <a:pt x="125" y="217"/>
                    <a:pt x="127" y="217"/>
                  </a:cubicBezTo>
                  <a:cubicBezTo>
                    <a:pt x="131" y="230"/>
                    <a:pt x="131" y="230"/>
                    <a:pt x="131" y="230"/>
                  </a:cubicBezTo>
                  <a:cubicBezTo>
                    <a:pt x="134" y="230"/>
                    <a:pt x="137" y="230"/>
                    <a:pt x="140" y="229"/>
                  </a:cubicBezTo>
                  <a:cubicBezTo>
                    <a:pt x="139" y="215"/>
                    <a:pt x="139" y="215"/>
                    <a:pt x="139" y="215"/>
                  </a:cubicBezTo>
                  <a:cubicBezTo>
                    <a:pt x="141" y="214"/>
                    <a:pt x="143" y="214"/>
                    <a:pt x="145" y="213"/>
                  </a:cubicBezTo>
                  <a:cubicBezTo>
                    <a:pt x="151" y="226"/>
                    <a:pt x="151" y="226"/>
                    <a:pt x="151" y="226"/>
                  </a:cubicBezTo>
                  <a:cubicBezTo>
                    <a:pt x="154" y="225"/>
                    <a:pt x="157" y="224"/>
                    <a:pt x="160" y="223"/>
                  </a:cubicBezTo>
                  <a:cubicBezTo>
                    <a:pt x="156" y="209"/>
                    <a:pt x="156" y="209"/>
                    <a:pt x="156" y="209"/>
                  </a:cubicBezTo>
                  <a:cubicBezTo>
                    <a:pt x="158" y="208"/>
                    <a:pt x="160" y="207"/>
                    <a:pt x="162" y="206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173" y="216"/>
                    <a:pt x="176" y="215"/>
                    <a:pt x="178" y="213"/>
                  </a:cubicBezTo>
                  <a:cubicBezTo>
                    <a:pt x="172" y="200"/>
                    <a:pt x="172" y="200"/>
                    <a:pt x="172" y="200"/>
                  </a:cubicBezTo>
                  <a:cubicBezTo>
                    <a:pt x="174" y="199"/>
                    <a:pt x="176" y="198"/>
                    <a:pt x="177" y="196"/>
                  </a:cubicBezTo>
                  <a:cubicBezTo>
                    <a:pt x="188" y="206"/>
                    <a:pt x="188" y="206"/>
                    <a:pt x="188" y="206"/>
                  </a:cubicBezTo>
                  <a:cubicBezTo>
                    <a:pt x="190" y="204"/>
                    <a:pt x="192" y="202"/>
                    <a:pt x="194" y="200"/>
                  </a:cubicBezTo>
                  <a:cubicBezTo>
                    <a:pt x="186" y="189"/>
                    <a:pt x="186" y="189"/>
                    <a:pt x="186" y="189"/>
                  </a:cubicBezTo>
                  <a:cubicBezTo>
                    <a:pt x="188" y="187"/>
                    <a:pt x="189" y="186"/>
                    <a:pt x="191" y="184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5" y="190"/>
                    <a:pt x="207" y="187"/>
                    <a:pt x="208" y="185"/>
                  </a:cubicBezTo>
                  <a:cubicBezTo>
                    <a:pt x="198" y="175"/>
                    <a:pt x="198" y="175"/>
                    <a:pt x="198" y="175"/>
                  </a:cubicBezTo>
                  <a:cubicBezTo>
                    <a:pt x="199" y="173"/>
                    <a:pt x="201" y="171"/>
                    <a:pt x="202" y="169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6" y="173"/>
                    <a:pt x="218" y="170"/>
                    <a:pt x="219" y="167"/>
                  </a:cubicBezTo>
                  <a:cubicBezTo>
                    <a:pt x="207" y="159"/>
                    <a:pt x="207" y="159"/>
                    <a:pt x="207" y="159"/>
                  </a:cubicBezTo>
                  <a:cubicBezTo>
                    <a:pt x="208" y="157"/>
                    <a:pt x="209" y="155"/>
                    <a:pt x="210" y="15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5" y="154"/>
                    <a:pt x="226" y="151"/>
                    <a:pt x="227" y="148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4" y="140"/>
                    <a:pt x="215" y="138"/>
                    <a:pt x="215" y="136"/>
                  </a:cubicBezTo>
                  <a:cubicBezTo>
                    <a:pt x="229" y="136"/>
                    <a:pt x="229" y="136"/>
                    <a:pt x="229" y="136"/>
                  </a:cubicBezTo>
                  <a:cubicBezTo>
                    <a:pt x="230" y="133"/>
                    <a:pt x="230" y="130"/>
                    <a:pt x="231" y="127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17" y="122"/>
                    <a:pt x="217" y="120"/>
                    <a:pt x="217" y="117"/>
                  </a:cubicBezTo>
                  <a:cubicBezTo>
                    <a:pt x="231" y="116"/>
                    <a:pt x="231" y="116"/>
                    <a:pt x="231" y="116"/>
                  </a:cubicBezTo>
                  <a:cubicBezTo>
                    <a:pt x="231" y="113"/>
                    <a:pt x="231" y="110"/>
                    <a:pt x="231" y="107"/>
                  </a:cubicBezTo>
                  <a:cubicBezTo>
                    <a:pt x="217" y="106"/>
                    <a:pt x="217" y="106"/>
                    <a:pt x="217" y="106"/>
                  </a:cubicBezTo>
                  <a:cubicBezTo>
                    <a:pt x="216" y="104"/>
                    <a:pt x="216" y="102"/>
                    <a:pt x="216" y="99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2"/>
                    <a:pt x="228" y="89"/>
                    <a:pt x="227" y="86"/>
                  </a:cubicBezTo>
                  <a:cubicBezTo>
                    <a:pt x="213" y="88"/>
                    <a:pt x="213" y="88"/>
                    <a:pt x="213" y="88"/>
                  </a:cubicBezTo>
                  <a:cubicBezTo>
                    <a:pt x="213" y="86"/>
                    <a:pt x="212" y="84"/>
                    <a:pt x="211" y="82"/>
                  </a:cubicBezTo>
                  <a:cubicBezTo>
                    <a:pt x="224" y="75"/>
                    <a:pt x="224" y="75"/>
                    <a:pt x="224" y="75"/>
                  </a:cubicBezTo>
                  <a:cubicBezTo>
                    <a:pt x="223" y="72"/>
                    <a:pt x="222" y="69"/>
                    <a:pt x="220" y="67"/>
                  </a:cubicBezTo>
                  <a:cubicBezTo>
                    <a:pt x="207" y="71"/>
                    <a:pt x="207" y="71"/>
                    <a:pt x="207" y="71"/>
                  </a:cubicBezTo>
                  <a:cubicBezTo>
                    <a:pt x="206" y="69"/>
                    <a:pt x="205" y="67"/>
                    <a:pt x="204" y="65"/>
                  </a:cubicBezTo>
                  <a:cubicBezTo>
                    <a:pt x="215" y="56"/>
                    <a:pt x="215" y="56"/>
                    <a:pt x="215" y="56"/>
                  </a:cubicBezTo>
                  <a:cubicBezTo>
                    <a:pt x="213" y="54"/>
                    <a:pt x="212" y="51"/>
                    <a:pt x="210" y="49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6" y="54"/>
                    <a:pt x="195" y="52"/>
                    <a:pt x="193" y="5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1" y="37"/>
                    <a:pt x="199" y="35"/>
                    <a:pt x="196" y="33"/>
                  </a:cubicBezTo>
                  <a:cubicBezTo>
                    <a:pt x="185" y="42"/>
                    <a:pt x="185" y="42"/>
                    <a:pt x="185" y="42"/>
                  </a:cubicBezTo>
                  <a:cubicBezTo>
                    <a:pt x="184" y="40"/>
                    <a:pt x="182" y="39"/>
                    <a:pt x="180" y="38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2"/>
                    <a:pt x="180" y="20"/>
                  </a:cubicBezTo>
                  <a:cubicBezTo>
                    <a:pt x="171" y="31"/>
                    <a:pt x="171" y="31"/>
                    <a:pt x="171" y="31"/>
                  </a:cubicBezTo>
                  <a:cubicBezTo>
                    <a:pt x="169" y="30"/>
                    <a:pt x="167" y="28"/>
                    <a:pt x="165" y="27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68" y="12"/>
                    <a:pt x="165" y="11"/>
                    <a:pt x="162" y="10"/>
                  </a:cubicBezTo>
                  <a:cubicBezTo>
                    <a:pt x="155" y="22"/>
                    <a:pt x="155" y="22"/>
                    <a:pt x="155" y="22"/>
                  </a:cubicBezTo>
                  <a:cubicBezTo>
                    <a:pt x="153" y="21"/>
                    <a:pt x="151" y="21"/>
                    <a:pt x="149" y="20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49" y="5"/>
                    <a:pt x="146" y="4"/>
                    <a:pt x="143" y="3"/>
                  </a:cubicBezTo>
                  <a:cubicBezTo>
                    <a:pt x="138" y="17"/>
                    <a:pt x="138" y="17"/>
                    <a:pt x="138" y="17"/>
                  </a:cubicBezTo>
                  <a:cubicBezTo>
                    <a:pt x="135" y="16"/>
                    <a:pt x="133" y="16"/>
                    <a:pt x="131" y="15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28" y="1"/>
                    <a:pt x="125" y="0"/>
                    <a:pt x="122" y="0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8" y="14"/>
                    <a:pt x="117" y="14"/>
                    <a:pt x="116" y="14"/>
                  </a:cubicBezTo>
                  <a:cubicBezTo>
                    <a:pt x="115" y="14"/>
                    <a:pt x="114" y="14"/>
                    <a:pt x="113" y="1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8" y="0"/>
                    <a:pt x="105" y="1"/>
                    <a:pt x="102" y="1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99" y="16"/>
                    <a:pt x="97" y="16"/>
                    <a:pt x="95" y="16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7" y="4"/>
                    <a:pt x="84" y="4"/>
                    <a:pt x="81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2" y="20"/>
                    <a:pt x="80" y="21"/>
                    <a:pt x="78" y="22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8" y="10"/>
                    <a:pt x="65" y="12"/>
                    <a:pt x="62" y="1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5" y="28"/>
                    <a:pt x="63" y="29"/>
                    <a:pt x="61" y="30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21"/>
                    <a:pt x="47" y="22"/>
                    <a:pt x="45" y="2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8"/>
                    <a:pt x="49" y="39"/>
                    <a:pt x="47" y="41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4" y="34"/>
                    <a:pt x="32" y="36"/>
                    <a:pt x="30" y="3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51"/>
                    <a:pt x="36" y="53"/>
                    <a:pt x="35" y="54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0" y="50"/>
                    <a:pt x="19" y="52"/>
                    <a:pt x="17" y="55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6"/>
                    <a:pt x="26" y="68"/>
                    <a:pt x="25" y="7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0" y="68"/>
                    <a:pt x="9" y="71"/>
                    <a:pt x="8" y="7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2"/>
                    <a:pt x="19" y="84"/>
                    <a:pt x="18" y="87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7"/>
                    <a:pt x="3" y="90"/>
                    <a:pt x="2" y="93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5" y="100"/>
                    <a:pt x="15" y="102"/>
                    <a:pt x="15" y="10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8"/>
                    <a:pt x="0" y="111"/>
                    <a:pt x="0" y="114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18"/>
                    <a:pt x="14" y="120"/>
                    <a:pt x="14" y="123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9"/>
                    <a:pt x="1" y="132"/>
                    <a:pt x="1" y="135"/>
                  </a:cubicBezTo>
                  <a:cubicBezTo>
                    <a:pt x="16" y="134"/>
                    <a:pt x="16" y="134"/>
                    <a:pt x="16" y="134"/>
                  </a:cubicBezTo>
                  <a:cubicBezTo>
                    <a:pt x="16" y="136"/>
                    <a:pt x="17" y="138"/>
                    <a:pt x="17" y="141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9"/>
                    <a:pt x="6" y="152"/>
                    <a:pt x="7" y="155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1" y="154"/>
                    <a:pt x="22" y="156"/>
                    <a:pt x="23" y="158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12" y="168"/>
                    <a:pt x="14" y="171"/>
                    <a:pt x="15" y="173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70"/>
                    <a:pt x="31" y="172"/>
                    <a:pt x="32" y="174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3" y="186"/>
                    <a:pt x="25" y="188"/>
                    <a:pt x="27" y="190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41" y="184"/>
                    <a:pt x="42" y="186"/>
                    <a:pt x="44" y="18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7" y="201"/>
                    <a:pt x="40" y="203"/>
                    <a:pt x="42" y="205"/>
                  </a:cubicBezTo>
                  <a:cubicBezTo>
                    <a:pt x="52" y="195"/>
                    <a:pt x="52" y="195"/>
                    <a:pt x="52" y="195"/>
                  </a:cubicBezTo>
                  <a:cubicBezTo>
                    <a:pt x="54" y="197"/>
                    <a:pt x="56" y="198"/>
                    <a:pt x="58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54" y="214"/>
                    <a:pt x="57" y="215"/>
                    <a:pt x="59" y="217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70" y="206"/>
                    <a:pt x="72" y="207"/>
                    <a:pt x="74" y="208"/>
                  </a:cubicBezTo>
                  <a:cubicBezTo>
                    <a:pt x="70" y="222"/>
                    <a:pt x="70" y="222"/>
                    <a:pt x="70" y="222"/>
                  </a:cubicBezTo>
                  <a:cubicBezTo>
                    <a:pt x="73" y="223"/>
                    <a:pt x="75" y="224"/>
                    <a:pt x="78" y="225"/>
                  </a:cubicBezTo>
                  <a:close/>
                  <a:moveTo>
                    <a:pt x="176" y="87"/>
                  </a:moveTo>
                  <a:cubicBezTo>
                    <a:pt x="192" y="87"/>
                    <a:pt x="205" y="100"/>
                    <a:pt x="205" y="116"/>
                  </a:cubicBezTo>
                  <a:cubicBezTo>
                    <a:pt x="205" y="132"/>
                    <a:pt x="192" y="145"/>
                    <a:pt x="176" y="145"/>
                  </a:cubicBezTo>
                  <a:cubicBezTo>
                    <a:pt x="160" y="145"/>
                    <a:pt x="147" y="132"/>
                    <a:pt x="147" y="116"/>
                  </a:cubicBezTo>
                  <a:cubicBezTo>
                    <a:pt x="147" y="100"/>
                    <a:pt x="160" y="87"/>
                    <a:pt x="176" y="87"/>
                  </a:cubicBezTo>
                  <a:close/>
                  <a:moveTo>
                    <a:pt x="116" y="26"/>
                  </a:moveTo>
                  <a:cubicBezTo>
                    <a:pt x="131" y="26"/>
                    <a:pt x="144" y="39"/>
                    <a:pt x="144" y="55"/>
                  </a:cubicBezTo>
                  <a:cubicBezTo>
                    <a:pt x="144" y="71"/>
                    <a:pt x="131" y="84"/>
                    <a:pt x="116" y="84"/>
                  </a:cubicBezTo>
                  <a:cubicBezTo>
                    <a:pt x="100" y="84"/>
                    <a:pt x="87" y="71"/>
                    <a:pt x="87" y="55"/>
                  </a:cubicBezTo>
                  <a:cubicBezTo>
                    <a:pt x="87" y="39"/>
                    <a:pt x="100" y="26"/>
                    <a:pt x="116" y="26"/>
                  </a:cubicBezTo>
                  <a:close/>
                  <a:moveTo>
                    <a:pt x="128" y="116"/>
                  </a:moveTo>
                  <a:cubicBezTo>
                    <a:pt x="128" y="123"/>
                    <a:pt x="123" y="128"/>
                    <a:pt x="116" y="128"/>
                  </a:cubicBezTo>
                  <a:cubicBezTo>
                    <a:pt x="109" y="128"/>
                    <a:pt x="103" y="123"/>
                    <a:pt x="103" y="116"/>
                  </a:cubicBezTo>
                  <a:cubicBezTo>
                    <a:pt x="103" y="109"/>
                    <a:pt x="109" y="103"/>
                    <a:pt x="116" y="103"/>
                  </a:cubicBezTo>
                  <a:cubicBezTo>
                    <a:pt x="123" y="103"/>
                    <a:pt x="128" y="109"/>
                    <a:pt x="128" y="116"/>
                  </a:cubicBezTo>
                  <a:close/>
                  <a:moveTo>
                    <a:pt x="116" y="148"/>
                  </a:moveTo>
                  <a:cubicBezTo>
                    <a:pt x="131" y="148"/>
                    <a:pt x="144" y="161"/>
                    <a:pt x="144" y="176"/>
                  </a:cubicBezTo>
                  <a:cubicBezTo>
                    <a:pt x="144" y="192"/>
                    <a:pt x="131" y="205"/>
                    <a:pt x="116" y="205"/>
                  </a:cubicBezTo>
                  <a:cubicBezTo>
                    <a:pt x="100" y="205"/>
                    <a:pt x="87" y="192"/>
                    <a:pt x="87" y="176"/>
                  </a:cubicBezTo>
                  <a:cubicBezTo>
                    <a:pt x="87" y="161"/>
                    <a:pt x="100" y="148"/>
                    <a:pt x="116" y="148"/>
                  </a:cubicBezTo>
                  <a:close/>
                  <a:moveTo>
                    <a:pt x="55" y="145"/>
                  </a:moveTo>
                  <a:cubicBezTo>
                    <a:pt x="39" y="145"/>
                    <a:pt x="26" y="132"/>
                    <a:pt x="26" y="116"/>
                  </a:cubicBezTo>
                  <a:cubicBezTo>
                    <a:pt x="26" y="100"/>
                    <a:pt x="39" y="87"/>
                    <a:pt x="55" y="87"/>
                  </a:cubicBezTo>
                  <a:cubicBezTo>
                    <a:pt x="71" y="87"/>
                    <a:pt x="84" y="100"/>
                    <a:pt x="84" y="116"/>
                  </a:cubicBezTo>
                  <a:cubicBezTo>
                    <a:pt x="84" y="132"/>
                    <a:pt x="71" y="145"/>
                    <a:pt x="55" y="1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497899" y="1480122"/>
            <a:ext cx="1927589" cy="1107990"/>
          </a:xfrm>
          <a:prstGeom prst="rect">
            <a:avLst/>
          </a:prstGeom>
        </p:spPr>
        <p:txBody>
          <a:bodyPr wrap="square" lIns="91435" tIns="45717" rIns="91435" bIns="45717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97900" y="1301194"/>
            <a:ext cx="649527" cy="307771"/>
          </a:xfrm>
          <a:prstGeom prst="rect">
            <a:avLst/>
          </a:prstGeom>
        </p:spPr>
        <p:txBody>
          <a:bodyPr wrap="none" lIns="91435" tIns="45717" rIns="91435" bIns="45717"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方正兰亭黑_GBK"/>
                <a:ea typeface="方正兰亭黑_GBK"/>
              </a:rPr>
              <a:t>方法</a:t>
            </a:r>
            <a:r>
              <a:rPr lang="en-US" altLang="zh-CN" sz="1400" dirty="0">
                <a:solidFill>
                  <a:schemeClr val="accent1"/>
                </a:solidFill>
                <a:latin typeface="方正兰亭黑_GBK"/>
                <a:ea typeface="方正兰亭黑_GBK"/>
              </a:rPr>
              <a:t>1</a:t>
            </a:r>
            <a:endParaRPr lang="zh-CN" altLang="en-US" sz="1100" dirty="0">
              <a:solidFill>
                <a:schemeClr val="accent1"/>
              </a:solidFill>
              <a:ea typeface="微软雅黑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97899" y="3102407"/>
            <a:ext cx="1927589" cy="1107990"/>
          </a:xfrm>
          <a:prstGeom prst="rect">
            <a:avLst/>
          </a:prstGeom>
        </p:spPr>
        <p:txBody>
          <a:bodyPr wrap="square" lIns="91435" tIns="45717" rIns="91435" bIns="45717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97899" y="2923479"/>
            <a:ext cx="649527" cy="307771"/>
          </a:xfrm>
          <a:prstGeom prst="rect">
            <a:avLst/>
          </a:prstGeom>
        </p:spPr>
        <p:txBody>
          <a:bodyPr wrap="none" lIns="91435" tIns="45717" rIns="91435" bIns="45717">
            <a:spAutoFit/>
          </a:bodyPr>
          <a:lstStyle/>
          <a:p>
            <a:r>
              <a:rPr lang="zh-CN" altLang="en-US" sz="1400" dirty="0">
                <a:solidFill>
                  <a:schemeClr val="accent4"/>
                </a:solidFill>
                <a:latin typeface="方正兰亭黑_GBK"/>
                <a:ea typeface="方正兰亭黑_GBK"/>
              </a:rPr>
              <a:t>方法</a:t>
            </a:r>
            <a:r>
              <a:rPr lang="en-US" altLang="zh-CN" sz="1400" dirty="0">
                <a:solidFill>
                  <a:schemeClr val="accent4"/>
                </a:solidFill>
                <a:latin typeface="方正兰亭黑_GBK"/>
                <a:ea typeface="方正兰亭黑_GBK"/>
              </a:rPr>
              <a:t>3</a:t>
            </a:r>
            <a:endParaRPr lang="zh-CN" altLang="en-US" sz="1100" dirty="0">
              <a:solidFill>
                <a:schemeClr val="accent4"/>
              </a:solidFill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30490" y="1480122"/>
            <a:ext cx="1927589" cy="1107990"/>
          </a:xfrm>
          <a:prstGeom prst="rect">
            <a:avLst/>
          </a:prstGeom>
        </p:spPr>
        <p:txBody>
          <a:bodyPr wrap="square" lIns="91435" tIns="45717" rIns="91435" bIns="45717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08553" y="1301194"/>
            <a:ext cx="649527" cy="307771"/>
          </a:xfrm>
          <a:prstGeom prst="rect">
            <a:avLst/>
          </a:prstGeom>
        </p:spPr>
        <p:txBody>
          <a:bodyPr wrap="none" lIns="91435" tIns="45717" rIns="91435" bIns="45717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方正兰亭黑_GBK"/>
                <a:ea typeface="方正兰亭黑_GBK"/>
              </a:rPr>
              <a:t>方法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方正兰亭黑_GBK"/>
                <a:ea typeface="方正兰亭黑_GBK"/>
              </a:rPr>
              <a:t>2</a:t>
            </a:r>
            <a:endParaRPr lang="zh-CN" altLang="en-US" sz="1100" dirty="0">
              <a:solidFill>
                <a:schemeClr val="accent2">
                  <a:lumMod val="75000"/>
                </a:schemeClr>
              </a:solidFill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30490" y="3102407"/>
            <a:ext cx="1927589" cy="1107990"/>
          </a:xfrm>
          <a:prstGeom prst="rect">
            <a:avLst/>
          </a:prstGeom>
        </p:spPr>
        <p:txBody>
          <a:bodyPr wrap="square" lIns="91435" tIns="45717" rIns="91435" bIns="45717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100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100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08553" y="2923479"/>
            <a:ext cx="649527" cy="307771"/>
          </a:xfrm>
          <a:prstGeom prst="rect">
            <a:avLst/>
          </a:prstGeom>
        </p:spPr>
        <p:txBody>
          <a:bodyPr wrap="none" lIns="91435" tIns="45717" rIns="91435" bIns="45717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3"/>
                </a:solidFill>
                <a:latin typeface="方正兰亭黑_GBK"/>
                <a:ea typeface="方正兰亭黑_GBK"/>
              </a:rPr>
              <a:t>方法</a:t>
            </a:r>
            <a:r>
              <a:rPr lang="en-US" altLang="zh-CN" sz="1400" dirty="0">
                <a:solidFill>
                  <a:schemeClr val="accent3"/>
                </a:solidFill>
                <a:latin typeface="方正兰亭黑_GBK"/>
                <a:ea typeface="方正兰亭黑_GBK"/>
              </a:rPr>
              <a:t>4</a:t>
            </a:r>
            <a:endParaRPr lang="zh-CN" altLang="en-US" sz="1100" dirty="0">
              <a:solidFill>
                <a:schemeClr val="accent3"/>
              </a:solidFill>
              <a:ea typeface="微软雅黑"/>
            </a:endParaRPr>
          </a:p>
        </p:txBody>
      </p:sp>
      <p:grpSp>
        <p:nvGrpSpPr>
          <p:cNvPr id="3" name="组合 27"/>
          <p:cNvGrpSpPr/>
          <p:nvPr/>
        </p:nvGrpSpPr>
        <p:grpSpPr>
          <a:xfrm>
            <a:off x="844731" y="1380243"/>
            <a:ext cx="653168" cy="653168"/>
            <a:chOff x="844731" y="1680754"/>
            <a:chExt cx="653168" cy="653168"/>
          </a:xfrm>
        </p:grpSpPr>
        <p:sp>
          <p:nvSpPr>
            <p:cNvPr id="29" name="椭圆 28"/>
            <p:cNvSpPr/>
            <p:nvPr/>
          </p:nvSpPr>
          <p:spPr>
            <a:xfrm>
              <a:off x="844731" y="1680754"/>
              <a:ext cx="653168" cy="65316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865"/>
            <p:cNvSpPr>
              <a:spLocks noEditPoints="1"/>
            </p:cNvSpPr>
            <p:nvPr/>
          </p:nvSpPr>
          <p:spPr bwMode="auto">
            <a:xfrm>
              <a:off x="972084" y="1823430"/>
              <a:ext cx="398463" cy="395288"/>
            </a:xfrm>
            <a:custGeom>
              <a:avLst/>
              <a:gdLst>
                <a:gd name="T0" fmla="*/ 42 w 259"/>
                <a:gd name="T1" fmla="*/ 0 h 257"/>
                <a:gd name="T2" fmla="*/ 108 w 259"/>
                <a:gd name="T3" fmla="*/ 96 h 257"/>
                <a:gd name="T4" fmla="*/ 96 w 259"/>
                <a:gd name="T5" fmla="*/ 82 h 257"/>
                <a:gd name="T6" fmla="*/ 73 w 259"/>
                <a:gd name="T7" fmla="*/ 82 h 257"/>
                <a:gd name="T8" fmla="*/ 73 w 259"/>
                <a:gd name="T9" fmla="*/ 60 h 257"/>
                <a:gd name="T10" fmla="*/ 61 w 259"/>
                <a:gd name="T11" fmla="*/ 48 h 257"/>
                <a:gd name="T12" fmla="*/ 39 w 259"/>
                <a:gd name="T13" fmla="*/ 48 h 257"/>
                <a:gd name="T14" fmla="*/ 42 w 259"/>
                <a:gd name="T15" fmla="*/ 13 h 257"/>
                <a:gd name="T16" fmla="*/ 92 w 259"/>
                <a:gd name="T17" fmla="*/ 121 h 257"/>
                <a:gd name="T18" fmla="*/ 0 w 259"/>
                <a:gd name="T19" fmla="*/ 42 h 257"/>
                <a:gd name="T20" fmla="*/ 35 w 259"/>
                <a:gd name="T21" fmla="*/ 186 h 257"/>
                <a:gd name="T22" fmla="*/ 44 w 259"/>
                <a:gd name="T23" fmla="*/ 239 h 257"/>
                <a:gd name="T24" fmla="*/ 216 w 259"/>
                <a:gd name="T25" fmla="*/ 257 h 257"/>
                <a:gd name="T26" fmla="*/ 172 w 259"/>
                <a:gd name="T27" fmla="*/ 128 h 257"/>
                <a:gd name="T28" fmla="*/ 225 w 259"/>
                <a:gd name="T29" fmla="*/ 71 h 257"/>
                <a:gd name="T30" fmla="*/ 226 w 259"/>
                <a:gd name="T31" fmla="*/ 5 h 257"/>
                <a:gd name="T32" fmla="*/ 203 w 259"/>
                <a:gd name="T33" fmla="*/ 30 h 257"/>
                <a:gd name="T34" fmla="*/ 228 w 259"/>
                <a:gd name="T35" fmla="*/ 57 h 257"/>
                <a:gd name="T36" fmla="*/ 192 w 259"/>
                <a:gd name="T37" fmla="*/ 38 h 257"/>
                <a:gd name="T38" fmla="*/ 192 w 259"/>
                <a:gd name="T39" fmla="*/ 38 h 257"/>
                <a:gd name="T40" fmla="*/ 80 w 259"/>
                <a:gd name="T41" fmla="*/ 154 h 257"/>
                <a:gd name="T42" fmla="*/ 65 w 259"/>
                <a:gd name="T43" fmla="*/ 177 h 257"/>
                <a:gd name="T44" fmla="*/ 187 w 259"/>
                <a:gd name="T45" fmla="*/ 50 h 257"/>
                <a:gd name="T46" fmla="*/ 185 w 259"/>
                <a:gd name="T47" fmla="*/ 65 h 257"/>
                <a:gd name="T48" fmla="*/ 59 w 259"/>
                <a:gd name="T49" fmla="*/ 199 h 257"/>
                <a:gd name="T50" fmla="*/ 193 w 259"/>
                <a:gd name="T51" fmla="*/ 73 h 257"/>
                <a:gd name="T52" fmla="*/ 185 w 259"/>
                <a:gd name="T53" fmla="*/ 65 h 257"/>
                <a:gd name="T54" fmla="*/ 68 w 259"/>
                <a:gd name="T55" fmla="*/ 212 h 257"/>
                <a:gd name="T56" fmla="*/ 207 w 259"/>
                <a:gd name="T57" fmla="*/ 70 h 257"/>
                <a:gd name="T58" fmla="*/ 134 w 259"/>
                <a:gd name="T59" fmla="*/ 162 h 257"/>
                <a:gd name="T60" fmla="*/ 167 w 259"/>
                <a:gd name="T61" fmla="*/ 151 h 257"/>
                <a:gd name="T62" fmla="*/ 175 w 259"/>
                <a:gd name="T63" fmla="*/ 163 h 257"/>
                <a:gd name="T64" fmla="*/ 176 w 259"/>
                <a:gd name="T65" fmla="*/ 185 h 257"/>
                <a:gd name="T66" fmla="*/ 200 w 259"/>
                <a:gd name="T67" fmla="*/ 185 h 257"/>
                <a:gd name="T68" fmla="*/ 209 w 259"/>
                <a:gd name="T69" fmla="*/ 197 h 257"/>
                <a:gd name="T70" fmla="*/ 211 w 259"/>
                <a:gd name="T71" fmla="*/ 219 h 257"/>
                <a:gd name="T72" fmla="*/ 245 w 259"/>
                <a:gd name="T73" fmla="*/ 215 h 257"/>
                <a:gd name="T74" fmla="*/ 134 w 259"/>
                <a:gd name="T75" fmla="*/ 162 h 257"/>
                <a:gd name="T76" fmla="*/ 62 w 259"/>
                <a:gd name="T77" fmla="*/ 219 h 257"/>
                <a:gd name="T78" fmla="*/ 22 w 259"/>
                <a:gd name="T79" fmla="*/ 22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9" h="257">
                  <a:moveTo>
                    <a:pt x="0" y="42"/>
                  </a:moveTo>
                  <a:cubicBezTo>
                    <a:pt x="14" y="27"/>
                    <a:pt x="28" y="13"/>
                    <a:pt x="42" y="0"/>
                  </a:cubicBezTo>
                  <a:cubicBezTo>
                    <a:pt x="71" y="27"/>
                    <a:pt x="99" y="55"/>
                    <a:pt x="126" y="84"/>
                  </a:cubicBezTo>
                  <a:cubicBezTo>
                    <a:pt x="120" y="88"/>
                    <a:pt x="114" y="92"/>
                    <a:pt x="108" y="96"/>
                  </a:cubicBezTo>
                  <a:cubicBezTo>
                    <a:pt x="109" y="90"/>
                    <a:pt x="110" y="84"/>
                    <a:pt x="111" y="78"/>
                  </a:cubicBezTo>
                  <a:cubicBezTo>
                    <a:pt x="106" y="79"/>
                    <a:pt x="101" y="80"/>
                    <a:pt x="96" y="82"/>
                  </a:cubicBezTo>
                  <a:cubicBezTo>
                    <a:pt x="97" y="76"/>
                    <a:pt x="98" y="71"/>
                    <a:pt x="99" y="65"/>
                  </a:cubicBezTo>
                  <a:cubicBezTo>
                    <a:pt x="90" y="71"/>
                    <a:pt x="82" y="77"/>
                    <a:pt x="73" y="82"/>
                  </a:cubicBezTo>
                  <a:cubicBezTo>
                    <a:pt x="78" y="73"/>
                    <a:pt x="85" y="65"/>
                    <a:pt x="90" y="56"/>
                  </a:cubicBezTo>
                  <a:cubicBezTo>
                    <a:pt x="85" y="57"/>
                    <a:pt x="79" y="58"/>
                    <a:pt x="73" y="60"/>
                  </a:cubicBezTo>
                  <a:cubicBezTo>
                    <a:pt x="75" y="54"/>
                    <a:pt x="76" y="49"/>
                    <a:pt x="77" y="44"/>
                  </a:cubicBezTo>
                  <a:cubicBezTo>
                    <a:pt x="72" y="45"/>
                    <a:pt x="67" y="47"/>
                    <a:pt x="61" y="48"/>
                  </a:cubicBezTo>
                  <a:cubicBezTo>
                    <a:pt x="63" y="42"/>
                    <a:pt x="64" y="36"/>
                    <a:pt x="65" y="31"/>
                  </a:cubicBezTo>
                  <a:cubicBezTo>
                    <a:pt x="56" y="36"/>
                    <a:pt x="48" y="43"/>
                    <a:pt x="39" y="48"/>
                  </a:cubicBezTo>
                  <a:cubicBezTo>
                    <a:pt x="43" y="40"/>
                    <a:pt x="49" y="33"/>
                    <a:pt x="55" y="26"/>
                  </a:cubicBezTo>
                  <a:cubicBezTo>
                    <a:pt x="51" y="21"/>
                    <a:pt x="47" y="17"/>
                    <a:pt x="42" y="13"/>
                  </a:cubicBezTo>
                  <a:cubicBezTo>
                    <a:pt x="33" y="23"/>
                    <a:pt x="23" y="32"/>
                    <a:pt x="14" y="42"/>
                  </a:cubicBezTo>
                  <a:cubicBezTo>
                    <a:pt x="40" y="68"/>
                    <a:pt x="67" y="93"/>
                    <a:pt x="92" y="121"/>
                  </a:cubicBezTo>
                  <a:cubicBezTo>
                    <a:pt x="86" y="123"/>
                    <a:pt x="80" y="123"/>
                    <a:pt x="76" y="118"/>
                  </a:cubicBezTo>
                  <a:cubicBezTo>
                    <a:pt x="51" y="93"/>
                    <a:pt x="25" y="67"/>
                    <a:pt x="0" y="42"/>
                  </a:cubicBezTo>
                  <a:close/>
                  <a:moveTo>
                    <a:pt x="194" y="26"/>
                  </a:moveTo>
                  <a:cubicBezTo>
                    <a:pt x="141" y="79"/>
                    <a:pt x="87" y="132"/>
                    <a:pt x="35" y="186"/>
                  </a:cubicBezTo>
                  <a:cubicBezTo>
                    <a:pt x="21" y="208"/>
                    <a:pt x="10" y="232"/>
                    <a:pt x="1" y="256"/>
                  </a:cubicBezTo>
                  <a:cubicBezTo>
                    <a:pt x="16" y="253"/>
                    <a:pt x="30" y="245"/>
                    <a:pt x="44" y="239"/>
                  </a:cubicBezTo>
                  <a:cubicBezTo>
                    <a:pt x="79" y="225"/>
                    <a:pt x="100" y="192"/>
                    <a:pt x="127" y="169"/>
                  </a:cubicBezTo>
                  <a:cubicBezTo>
                    <a:pt x="157" y="198"/>
                    <a:pt x="186" y="228"/>
                    <a:pt x="216" y="257"/>
                  </a:cubicBezTo>
                  <a:cubicBezTo>
                    <a:pt x="231" y="244"/>
                    <a:pt x="245" y="230"/>
                    <a:pt x="259" y="216"/>
                  </a:cubicBezTo>
                  <a:cubicBezTo>
                    <a:pt x="231" y="186"/>
                    <a:pt x="200" y="158"/>
                    <a:pt x="172" y="128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88" y="106"/>
                    <a:pt x="207" y="89"/>
                    <a:pt x="225" y="71"/>
                  </a:cubicBezTo>
                  <a:cubicBezTo>
                    <a:pt x="235" y="60"/>
                    <a:pt x="248" y="51"/>
                    <a:pt x="253" y="36"/>
                  </a:cubicBezTo>
                  <a:cubicBezTo>
                    <a:pt x="258" y="20"/>
                    <a:pt x="242" y="2"/>
                    <a:pt x="226" y="5"/>
                  </a:cubicBezTo>
                  <a:cubicBezTo>
                    <a:pt x="212" y="6"/>
                    <a:pt x="203" y="17"/>
                    <a:pt x="194" y="26"/>
                  </a:cubicBezTo>
                  <a:close/>
                  <a:moveTo>
                    <a:pt x="203" y="30"/>
                  </a:moveTo>
                  <a:cubicBezTo>
                    <a:pt x="213" y="22"/>
                    <a:pt x="229" y="6"/>
                    <a:pt x="241" y="21"/>
                  </a:cubicBezTo>
                  <a:cubicBezTo>
                    <a:pt x="250" y="34"/>
                    <a:pt x="235" y="46"/>
                    <a:pt x="228" y="57"/>
                  </a:cubicBezTo>
                  <a:cubicBezTo>
                    <a:pt x="221" y="46"/>
                    <a:pt x="212" y="38"/>
                    <a:pt x="203" y="30"/>
                  </a:cubicBezTo>
                  <a:close/>
                  <a:moveTo>
                    <a:pt x="192" y="38"/>
                  </a:moveTo>
                  <a:cubicBezTo>
                    <a:pt x="208" y="38"/>
                    <a:pt x="220" y="51"/>
                    <a:pt x="221" y="67"/>
                  </a:cubicBezTo>
                  <a:cubicBezTo>
                    <a:pt x="211" y="57"/>
                    <a:pt x="202" y="47"/>
                    <a:pt x="192" y="38"/>
                  </a:cubicBezTo>
                  <a:close/>
                  <a:moveTo>
                    <a:pt x="167" y="67"/>
                  </a:moveTo>
                  <a:cubicBezTo>
                    <a:pt x="138" y="96"/>
                    <a:pt x="109" y="125"/>
                    <a:pt x="80" y="154"/>
                  </a:cubicBezTo>
                  <a:cubicBezTo>
                    <a:pt x="69" y="165"/>
                    <a:pt x="57" y="175"/>
                    <a:pt x="48" y="189"/>
                  </a:cubicBezTo>
                  <a:cubicBezTo>
                    <a:pt x="54" y="186"/>
                    <a:pt x="60" y="182"/>
                    <a:pt x="65" y="177"/>
                  </a:cubicBezTo>
                  <a:cubicBezTo>
                    <a:pt x="96" y="145"/>
                    <a:pt x="128" y="114"/>
                    <a:pt x="159" y="83"/>
                  </a:cubicBezTo>
                  <a:cubicBezTo>
                    <a:pt x="169" y="73"/>
                    <a:pt x="180" y="63"/>
                    <a:pt x="187" y="50"/>
                  </a:cubicBezTo>
                  <a:cubicBezTo>
                    <a:pt x="180" y="55"/>
                    <a:pt x="173" y="61"/>
                    <a:pt x="167" y="67"/>
                  </a:cubicBezTo>
                  <a:close/>
                  <a:moveTo>
                    <a:pt x="185" y="65"/>
                  </a:moveTo>
                  <a:cubicBezTo>
                    <a:pt x="150" y="100"/>
                    <a:pt x="116" y="135"/>
                    <a:pt x="81" y="169"/>
                  </a:cubicBezTo>
                  <a:cubicBezTo>
                    <a:pt x="73" y="178"/>
                    <a:pt x="62" y="186"/>
                    <a:pt x="59" y="199"/>
                  </a:cubicBezTo>
                  <a:cubicBezTo>
                    <a:pt x="73" y="195"/>
                    <a:pt x="81" y="184"/>
                    <a:pt x="91" y="174"/>
                  </a:cubicBezTo>
                  <a:cubicBezTo>
                    <a:pt x="125" y="140"/>
                    <a:pt x="159" y="107"/>
                    <a:pt x="193" y="73"/>
                  </a:cubicBezTo>
                  <a:cubicBezTo>
                    <a:pt x="198" y="68"/>
                    <a:pt x="200" y="61"/>
                    <a:pt x="202" y="55"/>
                  </a:cubicBezTo>
                  <a:cubicBezTo>
                    <a:pt x="196" y="57"/>
                    <a:pt x="190" y="60"/>
                    <a:pt x="185" y="65"/>
                  </a:cubicBezTo>
                  <a:close/>
                  <a:moveTo>
                    <a:pt x="100" y="174"/>
                  </a:moveTo>
                  <a:cubicBezTo>
                    <a:pt x="89" y="186"/>
                    <a:pt x="74" y="196"/>
                    <a:pt x="68" y="212"/>
                  </a:cubicBezTo>
                  <a:cubicBezTo>
                    <a:pt x="106" y="179"/>
                    <a:pt x="140" y="140"/>
                    <a:pt x="177" y="105"/>
                  </a:cubicBezTo>
                  <a:cubicBezTo>
                    <a:pt x="187" y="94"/>
                    <a:pt x="201" y="85"/>
                    <a:pt x="207" y="70"/>
                  </a:cubicBezTo>
                  <a:cubicBezTo>
                    <a:pt x="169" y="102"/>
                    <a:pt x="136" y="139"/>
                    <a:pt x="100" y="174"/>
                  </a:cubicBezTo>
                  <a:close/>
                  <a:moveTo>
                    <a:pt x="134" y="162"/>
                  </a:moveTo>
                  <a:cubicBezTo>
                    <a:pt x="144" y="151"/>
                    <a:pt x="155" y="141"/>
                    <a:pt x="166" y="132"/>
                  </a:cubicBezTo>
                  <a:cubicBezTo>
                    <a:pt x="167" y="138"/>
                    <a:pt x="167" y="145"/>
                    <a:pt x="167" y="151"/>
                  </a:cubicBezTo>
                  <a:cubicBezTo>
                    <a:pt x="172" y="150"/>
                    <a:pt x="176" y="149"/>
                    <a:pt x="181" y="147"/>
                  </a:cubicBezTo>
                  <a:cubicBezTo>
                    <a:pt x="179" y="153"/>
                    <a:pt x="177" y="158"/>
                    <a:pt x="175" y="163"/>
                  </a:cubicBezTo>
                  <a:cubicBezTo>
                    <a:pt x="181" y="161"/>
                    <a:pt x="187" y="160"/>
                    <a:pt x="193" y="158"/>
                  </a:cubicBezTo>
                  <a:cubicBezTo>
                    <a:pt x="188" y="167"/>
                    <a:pt x="181" y="176"/>
                    <a:pt x="176" y="185"/>
                  </a:cubicBezTo>
                  <a:cubicBezTo>
                    <a:pt x="185" y="180"/>
                    <a:pt x="192" y="172"/>
                    <a:pt x="202" y="169"/>
                  </a:cubicBezTo>
                  <a:cubicBezTo>
                    <a:pt x="202" y="174"/>
                    <a:pt x="201" y="180"/>
                    <a:pt x="200" y="185"/>
                  </a:cubicBezTo>
                  <a:cubicBezTo>
                    <a:pt x="205" y="184"/>
                    <a:pt x="210" y="183"/>
                    <a:pt x="215" y="181"/>
                  </a:cubicBezTo>
                  <a:cubicBezTo>
                    <a:pt x="213" y="186"/>
                    <a:pt x="211" y="192"/>
                    <a:pt x="209" y="197"/>
                  </a:cubicBezTo>
                  <a:cubicBezTo>
                    <a:pt x="215" y="195"/>
                    <a:pt x="221" y="194"/>
                    <a:pt x="227" y="192"/>
                  </a:cubicBezTo>
                  <a:cubicBezTo>
                    <a:pt x="222" y="201"/>
                    <a:pt x="216" y="210"/>
                    <a:pt x="211" y="219"/>
                  </a:cubicBezTo>
                  <a:cubicBezTo>
                    <a:pt x="218" y="214"/>
                    <a:pt x="225" y="208"/>
                    <a:pt x="232" y="203"/>
                  </a:cubicBezTo>
                  <a:cubicBezTo>
                    <a:pt x="237" y="207"/>
                    <a:pt x="241" y="211"/>
                    <a:pt x="245" y="215"/>
                  </a:cubicBezTo>
                  <a:cubicBezTo>
                    <a:pt x="236" y="225"/>
                    <a:pt x="226" y="235"/>
                    <a:pt x="217" y="244"/>
                  </a:cubicBezTo>
                  <a:cubicBezTo>
                    <a:pt x="189" y="217"/>
                    <a:pt x="162" y="189"/>
                    <a:pt x="134" y="162"/>
                  </a:cubicBezTo>
                  <a:close/>
                  <a:moveTo>
                    <a:pt x="39" y="195"/>
                  </a:moveTo>
                  <a:cubicBezTo>
                    <a:pt x="51" y="197"/>
                    <a:pt x="61" y="206"/>
                    <a:pt x="62" y="219"/>
                  </a:cubicBezTo>
                  <a:cubicBezTo>
                    <a:pt x="53" y="225"/>
                    <a:pt x="45" y="230"/>
                    <a:pt x="36" y="236"/>
                  </a:cubicBezTo>
                  <a:cubicBezTo>
                    <a:pt x="31" y="232"/>
                    <a:pt x="27" y="228"/>
                    <a:pt x="22" y="224"/>
                  </a:cubicBezTo>
                  <a:cubicBezTo>
                    <a:pt x="27" y="214"/>
                    <a:pt x="33" y="205"/>
                    <a:pt x="39" y="195"/>
                  </a:cubicBez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prstClr val="black"/>
                </a:solidFill>
                <a:ea typeface="微软雅黑"/>
              </a:endParaRPr>
            </a:p>
          </p:txBody>
        </p:sp>
      </p:grpSp>
      <p:grpSp>
        <p:nvGrpSpPr>
          <p:cNvPr id="4" name="组合 30"/>
          <p:cNvGrpSpPr/>
          <p:nvPr/>
        </p:nvGrpSpPr>
        <p:grpSpPr>
          <a:xfrm>
            <a:off x="7570479" y="1475353"/>
            <a:ext cx="653168" cy="653168"/>
            <a:chOff x="7570479" y="1775864"/>
            <a:chExt cx="653168" cy="653168"/>
          </a:xfrm>
        </p:grpSpPr>
        <p:sp>
          <p:nvSpPr>
            <p:cNvPr id="32" name="椭圆 31"/>
            <p:cNvSpPr/>
            <p:nvPr/>
          </p:nvSpPr>
          <p:spPr>
            <a:xfrm>
              <a:off x="7570479" y="1775864"/>
              <a:ext cx="653168" cy="653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871"/>
            <p:cNvSpPr>
              <a:spLocks noEditPoints="1"/>
            </p:cNvSpPr>
            <p:nvPr/>
          </p:nvSpPr>
          <p:spPr bwMode="auto">
            <a:xfrm>
              <a:off x="7729581" y="1882579"/>
              <a:ext cx="334963" cy="439738"/>
            </a:xfrm>
            <a:custGeom>
              <a:avLst/>
              <a:gdLst>
                <a:gd name="T0" fmla="*/ 79 w 218"/>
                <a:gd name="T1" fmla="*/ 0 h 286"/>
                <a:gd name="T2" fmla="*/ 36 w 218"/>
                <a:gd name="T3" fmla="*/ 30 h 286"/>
                <a:gd name="T4" fmla="*/ 56 w 218"/>
                <a:gd name="T5" fmla="*/ 77 h 286"/>
                <a:gd name="T6" fmla="*/ 81 w 218"/>
                <a:gd name="T7" fmla="*/ 120 h 286"/>
                <a:gd name="T8" fmla="*/ 96 w 218"/>
                <a:gd name="T9" fmla="*/ 149 h 286"/>
                <a:gd name="T10" fmla="*/ 137 w 218"/>
                <a:gd name="T11" fmla="*/ 87 h 286"/>
                <a:gd name="T12" fmla="*/ 89 w 218"/>
                <a:gd name="T13" fmla="*/ 23 h 286"/>
                <a:gd name="T14" fmla="*/ 61 w 218"/>
                <a:gd name="T15" fmla="*/ 51 h 286"/>
                <a:gd name="T16" fmla="*/ 119 w 218"/>
                <a:gd name="T17" fmla="*/ 92 h 286"/>
                <a:gd name="T18" fmla="*/ 84 w 218"/>
                <a:gd name="T19" fmla="*/ 92 h 286"/>
                <a:gd name="T20" fmla="*/ 66 w 218"/>
                <a:gd name="T21" fmla="*/ 61 h 286"/>
                <a:gd name="T22" fmla="*/ 67 w 218"/>
                <a:gd name="T23" fmla="*/ 74 h 286"/>
                <a:gd name="T24" fmla="*/ 67 w 218"/>
                <a:gd name="T25" fmla="*/ 74 h 286"/>
                <a:gd name="T26" fmla="*/ 124 w 218"/>
                <a:gd name="T27" fmla="*/ 100 h 286"/>
                <a:gd name="T28" fmla="*/ 108 w 218"/>
                <a:gd name="T29" fmla="*/ 133 h 286"/>
                <a:gd name="T30" fmla="*/ 10 w 218"/>
                <a:gd name="T31" fmla="*/ 178 h 286"/>
                <a:gd name="T32" fmla="*/ 58 w 218"/>
                <a:gd name="T33" fmla="*/ 96 h 286"/>
                <a:gd name="T34" fmla="*/ 55 w 218"/>
                <a:gd name="T35" fmla="*/ 183 h 286"/>
                <a:gd name="T36" fmla="*/ 99 w 218"/>
                <a:gd name="T37" fmla="*/ 240 h 286"/>
                <a:gd name="T38" fmla="*/ 131 w 218"/>
                <a:gd name="T39" fmla="*/ 204 h 286"/>
                <a:gd name="T40" fmla="*/ 118 w 218"/>
                <a:gd name="T41" fmla="*/ 191 h 286"/>
                <a:gd name="T42" fmla="*/ 215 w 218"/>
                <a:gd name="T43" fmla="*/ 202 h 286"/>
                <a:gd name="T44" fmla="*/ 164 w 218"/>
                <a:gd name="T45" fmla="*/ 231 h 286"/>
                <a:gd name="T46" fmla="*/ 210 w 218"/>
                <a:gd name="T47" fmla="*/ 272 h 286"/>
                <a:gd name="T48" fmla="*/ 3 w 218"/>
                <a:gd name="T49" fmla="*/ 284 h 286"/>
                <a:gd name="T50" fmla="*/ 70 w 218"/>
                <a:gd name="T51" fmla="*/ 272 h 286"/>
                <a:gd name="T52" fmla="*/ 6 w 218"/>
                <a:gd name="T53" fmla="*/ 209 h 286"/>
                <a:gd name="T54" fmla="*/ 23 w 218"/>
                <a:gd name="T55" fmla="*/ 185 h 286"/>
                <a:gd name="T56" fmla="*/ 23 w 218"/>
                <a:gd name="T57" fmla="*/ 185 h 286"/>
                <a:gd name="T58" fmla="*/ 157 w 218"/>
                <a:gd name="T59" fmla="*/ 216 h 286"/>
                <a:gd name="T60" fmla="*/ 143 w 218"/>
                <a:gd name="T61" fmla="*/ 204 h 286"/>
                <a:gd name="T62" fmla="*/ 149 w 218"/>
                <a:gd name="T63" fmla="*/ 128 h 286"/>
                <a:gd name="T64" fmla="*/ 148 w 218"/>
                <a:gd name="T65" fmla="*/ 149 h 286"/>
                <a:gd name="T66" fmla="*/ 135 w 218"/>
                <a:gd name="T67" fmla="*/ 161 h 286"/>
                <a:gd name="T68" fmla="*/ 116 w 218"/>
                <a:gd name="T69" fmla="*/ 1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286">
                  <a:moveTo>
                    <a:pt x="36" y="30"/>
                  </a:moveTo>
                  <a:cubicBezTo>
                    <a:pt x="41" y="13"/>
                    <a:pt x="63" y="6"/>
                    <a:pt x="79" y="0"/>
                  </a:cubicBezTo>
                  <a:cubicBezTo>
                    <a:pt x="84" y="11"/>
                    <a:pt x="68" y="21"/>
                    <a:pt x="61" y="30"/>
                  </a:cubicBezTo>
                  <a:cubicBezTo>
                    <a:pt x="53" y="30"/>
                    <a:pt x="44" y="30"/>
                    <a:pt x="36" y="30"/>
                  </a:cubicBezTo>
                  <a:close/>
                  <a:moveTo>
                    <a:pt x="48" y="47"/>
                  </a:moveTo>
                  <a:cubicBezTo>
                    <a:pt x="53" y="57"/>
                    <a:pt x="59" y="66"/>
                    <a:pt x="56" y="77"/>
                  </a:cubicBezTo>
                  <a:cubicBezTo>
                    <a:pt x="52" y="90"/>
                    <a:pt x="66" y="94"/>
                    <a:pt x="76" y="97"/>
                  </a:cubicBezTo>
                  <a:cubicBezTo>
                    <a:pt x="80" y="104"/>
                    <a:pt x="84" y="111"/>
                    <a:pt x="81" y="120"/>
                  </a:cubicBezTo>
                  <a:cubicBezTo>
                    <a:pt x="90" y="121"/>
                    <a:pt x="94" y="129"/>
                    <a:pt x="98" y="135"/>
                  </a:cubicBezTo>
                  <a:cubicBezTo>
                    <a:pt x="97" y="140"/>
                    <a:pt x="97" y="145"/>
                    <a:pt x="96" y="149"/>
                  </a:cubicBezTo>
                  <a:cubicBezTo>
                    <a:pt x="117" y="142"/>
                    <a:pt x="137" y="131"/>
                    <a:pt x="154" y="117"/>
                  </a:cubicBezTo>
                  <a:cubicBezTo>
                    <a:pt x="144" y="110"/>
                    <a:pt x="130" y="101"/>
                    <a:pt x="137" y="87"/>
                  </a:cubicBezTo>
                  <a:cubicBezTo>
                    <a:pt x="135" y="87"/>
                    <a:pt x="131" y="85"/>
                    <a:pt x="129" y="84"/>
                  </a:cubicBezTo>
                  <a:cubicBezTo>
                    <a:pt x="112" y="67"/>
                    <a:pt x="106" y="41"/>
                    <a:pt x="89" y="23"/>
                  </a:cubicBezTo>
                  <a:cubicBezTo>
                    <a:pt x="75" y="30"/>
                    <a:pt x="61" y="39"/>
                    <a:pt x="48" y="47"/>
                  </a:cubicBezTo>
                  <a:close/>
                  <a:moveTo>
                    <a:pt x="61" y="51"/>
                  </a:moveTo>
                  <a:cubicBezTo>
                    <a:pt x="70" y="46"/>
                    <a:pt x="79" y="41"/>
                    <a:pt x="87" y="36"/>
                  </a:cubicBezTo>
                  <a:cubicBezTo>
                    <a:pt x="98" y="55"/>
                    <a:pt x="109" y="73"/>
                    <a:pt x="119" y="92"/>
                  </a:cubicBezTo>
                  <a:cubicBezTo>
                    <a:pt x="111" y="97"/>
                    <a:pt x="102" y="102"/>
                    <a:pt x="93" y="107"/>
                  </a:cubicBezTo>
                  <a:cubicBezTo>
                    <a:pt x="90" y="102"/>
                    <a:pt x="87" y="97"/>
                    <a:pt x="84" y="92"/>
                  </a:cubicBezTo>
                  <a:cubicBezTo>
                    <a:pt x="86" y="84"/>
                    <a:pt x="89" y="76"/>
                    <a:pt x="84" y="68"/>
                  </a:cubicBezTo>
                  <a:cubicBezTo>
                    <a:pt x="80" y="63"/>
                    <a:pt x="72" y="63"/>
                    <a:pt x="66" y="61"/>
                  </a:cubicBezTo>
                  <a:cubicBezTo>
                    <a:pt x="64" y="57"/>
                    <a:pt x="62" y="54"/>
                    <a:pt x="61" y="51"/>
                  </a:cubicBezTo>
                  <a:close/>
                  <a:moveTo>
                    <a:pt x="67" y="74"/>
                  </a:moveTo>
                  <a:cubicBezTo>
                    <a:pt x="74" y="66"/>
                    <a:pt x="77" y="81"/>
                    <a:pt x="78" y="85"/>
                  </a:cubicBezTo>
                  <a:cubicBezTo>
                    <a:pt x="73" y="85"/>
                    <a:pt x="59" y="81"/>
                    <a:pt x="67" y="74"/>
                  </a:cubicBezTo>
                  <a:close/>
                  <a:moveTo>
                    <a:pt x="99" y="115"/>
                  </a:moveTo>
                  <a:cubicBezTo>
                    <a:pt x="107" y="110"/>
                    <a:pt x="116" y="105"/>
                    <a:pt x="124" y="100"/>
                  </a:cubicBezTo>
                  <a:cubicBezTo>
                    <a:pt x="128" y="107"/>
                    <a:pt x="131" y="113"/>
                    <a:pt x="135" y="119"/>
                  </a:cubicBezTo>
                  <a:cubicBezTo>
                    <a:pt x="126" y="124"/>
                    <a:pt x="117" y="129"/>
                    <a:pt x="108" y="133"/>
                  </a:cubicBezTo>
                  <a:cubicBezTo>
                    <a:pt x="105" y="127"/>
                    <a:pt x="102" y="121"/>
                    <a:pt x="99" y="115"/>
                  </a:cubicBezTo>
                  <a:close/>
                  <a:moveTo>
                    <a:pt x="10" y="178"/>
                  </a:moveTo>
                  <a:cubicBezTo>
                    <a:pt x="5" y="143"/>
                    <a:pt x="21" y="109"/>
                    <a:pt x="46" y="84"/>
                  </a:cubicBezTo>
                  <a:cubicBezTo>
                    <a:pt x="50" y="88"/>
                    <a:pt x="54" y="92"/>
                    <a:pt x="58" y="96"/>
                  </a:cubicBezTo>
                  <a:cubicBezTo>
                    <a:pt x="41" y="116"/>
                    <a:pt x="26" y="141"/>
                    <a:pt x="30" y="168"/>
                  </a:cubicBezTo>
                  <a:cubicBezTo>
                    <a:pt x="39" y="172"/>
                    <a:pt x="50" y="174"/>
                    <a:pt x="55" y="183"/>
                  </a:cubicBezTo>
                  <a:cubicBezTo>
                    <a:pt x="62" y="193"/>
                    <a:pt x="58" y="205"/>
                    <a:pt x="54" y="215"/>
                  </a:cubicBezTo>
                  <a:cubicBezTo>
                    <a:pt x="66" y="228"/>
                    <a:pt x="81" y="240"/>
                    <a:pt x="99" y="240"/>
                  </a:cubicBezTo>
                  <a:cubicBezTo>
                    <a:pt x="115" y="239"/>
                    <a:pt x="126" y="228"/>
                    <a:pt x="137" y="217"/>
                  </a:cubicBezTo>
                  <a:cubicBezTo>
                    <a:pt x="135" y="214"/>
                    <a:pt x="133" y="207"/>
                    <a:pt x="131" y="204"/>
                  </a:cubicBezTo>
                  <a:cubicBezTo>
                    <a:pt x="121" y="203"/>
                    <a:pt x="110" y="206"/>
                    <a:pt x="102" y="198"/>
                  </a:cubicBezTo>
                  <a:cubicBezTo>
                    <a:pt x="106" y="192"/>
                    <a:pt x="112" y="190"/>
                    <a:pt x="118" y="191"/>
                  </a:cubicBezTo>
                  <a:cubicBezTo>
                    <a:pt x="150" y="191"/>
                    <a:pt x="182" y="191"/>
                    <a:pt x="214" y="191"/>
                  </a:cubicBezTo>
                  <a:cubicBezTo>
                    <a:pt x="214" y="194"/>
                    <a:pt x="215" y="200"/>
                    <a:pt x="215" y="202"/>
                  </a:cubicBezTo>
                  <a:cubicBezTo>
                    <a:pt x="206" y="203"/>
                    <a:pt x="197" y="203"/>
                    <a:pt x="189" y="204"/>
                  </a:cubicBezTo>
                  <a:cubicBezTo>
                    <a:pt x="186" y="217"/>
                    <a:pt x="175" y="225"/>
                    <a:pt x="164" y="231"/>
                  </a:cubicBezTo>
                  <a:cubicBezTo>
                    <a:pt x="152" y="243"/>
                    <a:pt x="144" y="258"/>
                    <a:pt x="133" y="272"/>
                  </a:cubicBezTo>
                  <a:cubicBezTo>
                    <a:pt x="159" y="272"/>
                    <a:pt x="184" y="271"/>
                    <a:pt x="210" y="272"/>
                  </a:cubicBezTo>
                  <a:cubicBezTo>
                    <a:pt x="216" y="271"/>
                    <a:pt x="218" y="286"/>
                    <a:pt x="210" y="284"/>
                  </a:cubicBezTo>
                  <a:cubicBezTo>
                    <a:pt x="141" y="285"/>
                    <a:pt x="72" y="285"/>
                    <a:pt x="3" y="284"/>
                  </a:cubicBezTo>
                  <a:cubicBezTo>
                    <a:pt x="3" y="281"/>
                    <a:pt x="3" y="275"/>
                    <a:pt x="4" y="272"/>
                  </a:cubicBezTo>
                  <a:cubicBezTo>
                    <a:pt x="26" y="272"/>
                    <a:pt x="48" y="271"/>
                    <a:pt x="70" y="272"/>
                  </a:cubicBezTo>
                  <a:cubicBezTo>
                    <a:pt x="57" y="260"/>
                    <a:pt x="46" y="248"/>
                    <a:pt x="35" y="234"/>
                  </a:cubicBezTo>
                  <a:cubicBezTo>
                    <a:pt x="28" y="223"/>
                    <a:pt x="11" y="222"/>
                    <a:pt x="6" y="209"/>
                  </a:cubicBezTo>
                  <a:cubicBezTo>
                    <a:pt x="0" y="199"/>
                    <a:pt x="6" y="188"/>
                    <a:pt x="10" y="178"/>
                  </a:cubicBezTo>
                  <a:close/>
                  <a:moveTo>
                    <a:pt x="23" y="185"/>
                  </a:moveTo>
                  <a:cubicBezTo>
                    <a:pt x="7" y="195"/>
                    <a:pt x="24" y="222"/>
                    <a:pt x="39" y="210"/>
                  </a:cubicBezTo>
                  <a:cubicBezTo>
                    <a:pt x="55" y="200"/>
                    <a:pt x="39" y="174"/>
                    <a:pt x="23" y="185"/>
                  </a:cubicBezTo>
                  <a:close/>
                  <a:moveTo>
                    <a:pt x="143" y="204"/>
                  </a:moveTo>
                  <a:cubicBezTo>
                    <a:pt x="148" y="208"/>
                    <a:pt x="151" y="215"/>
                    <a:pt x="157" y="216"/>
                  </a:cubicBezTo>
                  <a:cubicBezTo>
                    <a:pt x="166" y="218"/>
                    <a:pt x="171" y="209"/>
                    <a:pt x="177" y="205"/>
                  </a:cubicBezTo>
                  <a:cubicBezTo>
                    <a:pt x="166" y="203"/>
                    <a:pt x="155" y="203"/>
                    <a:pt x="143" y="204"/>
                  </a:cubicBezTo>
                  <a:close/>
                  <a:moveTo>
                    <a:pt x="111" y="151"/>
                  </a:moveTo>
                  <a:cubicBezTo>
                    <a:pt x="123" y="143"/>
                    <a:pt x="137" y="136"/>
                    <a:pt x="149" y="128"/>
                  </a:cubicBezTo>
                  <a:cubicBezTo>
                    <a:pt x="155" y="135"/>
                    <a:pt x="161" y="140"/>
                    <a:pt x="167" y="146"/>
                  </a:cubicBezTo>
                  <a:cubicBezTo>
                    <a:pt x="160" y="147"/>
                    <a:pt x="154" y="148"/>
                    <a:pt x="148" y="149"/>
                  </a:cubicBezTo>
                  <a:cubicBezTo>
                    <a:pt x="147" y="156"/>
                    <a:pt x="146" y="163"/>
                    <a:pt x="145" y="170"/>
                  </a:cubicBezTo>
                  <a:cubicBezTo>
                    <a:pt x="142" y="167"/>
                    <a:pt x="139" y="164"/>
                    <a:pt x="135" y="161"/>
                  </a:cubicBezTo>
                  <a:cubicBezTo>
                    <a:pt x="133" y="161"/>
                    <a:pt x="129" y="162"/>
                    <a:pt x="126" y="162"/>
                  </a:cubicBezTo>
                  <a:cubicBezTo>
                    <a:pt x="123" y="166"/>
                    <a:pt x="120" y="171"/>
                    <a:pt x="116" y="176"/>
                  </a:cubicBezTo>
                  <a:cubicBezTo>
                    <a:pt x="114" y="167"/>
                    <a:pt x="112" y="159"/>
                    <a:pt x="111" y="1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prstClr val="black"/>
                </a:solidFill>
                <a:ea typeface="微软雅黑"/>
              </a:endParaRPr>
            </a:p>
          </p:txBody>
        </p:sp>
      </p:grpSp>
      <p:grpSp>
        <p:nvGrpSpPr>
          <p:cNvPr id="5" name="组合 33"/>
          <p:cNvGrpSpPr/>
          <p:nvPr/>
        </p:nvGrpSpPr>
        <p:grpSpPr>
          <a:xfrm>
            <a:off x="844731" y="3102407"/>
            <a:ext cx="653168" cy="653168"/>
            <a:chOff x="844731" y="3402918"/>
            <a:chExt cx="653168" cy="653168"/>
          </a:xfrm>
        </p:grpSpPr>
        <p:sp>
          <p:nvSpPr>
            <p:cNvPr id="35" name="椭圆 34"/>
            <p:cNvSpPr/>
            <p:nvPr/>
          </p:nvSpPr>
          <p:spPr>
            <a:xfrm>
              <a:off x="844731" y="3402918"/>
              <a:ext cx="653168" cy="6531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878"/>
            <p:cNvSpPr>
              <a:spLocks noEditPoints="1"/>
            </p:cNvSpPr>
            <p:nvPr/>
          </p:nvSpPr>
          <p:spPr bwMode="auto">
            <a:xfrm>
              <a:off x="969703" y="3515190"/>
              <a:ext cx="403225" cy="428625"/>
            </a:xfrm>
            <a:custGeom>
              <a:avLst/>
              <a:gdLst>
                <a:gd name="T0" fmla="*/ 112 w 262"/>
                <a:gd name="T1" fmla="*/ 0 h 279"/>
                <a:gd name="T2" fmla="*/ 56 w 262"/>
                <a:gd name="T3" fmla="*/ 3 h 279"/>
                <a:gd name="T4" fmla="*/ 47 w 262"/>
                <a:gd name="T5" fmla="*/ 57 h 279"/>
                <a:gd name="T6" fmla="*/ 64 w 262"/>
                <a:gd name="T7" fmla="*/ 59 h 279"/>
                <a:gd name="T8" fmla="*/ 53 w 262"/>
                <a:gd name="T9" fmla="*/ 80 h 279"/>
                <a:gd name="T10" fmla="*/ 67 w 262"/>
                <a:gd name="T11" fmla="*/ 137 h 279"/>
                <a:gd name="T12" fmla="*/ 3 w 262"/>
                <a:gd name="T13" fmla="*/ 163 h 279"/>
                <a:gd name="T14" fmla="*/ 115 w 262"/>
                <a:gd name="T15" fmla="*/ 219 h 279"/>
                <a:gd name="T16" fmla="*/ 13 w 262"/>
                <a:gd name="T17" fmla="*/ 265 h 279"/>
                <a:gd name="T18" fmla="*/ 242 w 262"/>
                <a:gd name="T19" fmla="*/ 275 h 279"/>
                <a:gd name="T20" fmla="*/ 256 w 262"/>
                <a:gd name="T21" fmla="*/ 207 h 279"/>
                <a:gd name="T22" fmla="*/ 189 w 262"/>
                <a:gd name="T23" fmla="*/ 150 h 279"/>
                <a:gd name="T24" fmla="*/ 260 w 262"/>
                <a:gd name="T25" fmla="*/ 138 h 279"/>
                <a:gd name="T26" fmla="*/ 137 w 262"/>
                <a:gd name="T27" fmla="*/ 51 h 279"/>
                <a:gd name="T28" fmla="*/ 47 w 262"/>
                <a:gd name="T29" fmla="*/ 57 h 279"/>
                <a:gd name="T30" fmla="*/ 34 w 262"/>
                <a:gd name="T31" fmla="*/ 149 h 279"/>
                <a:gd name="T32" fmla="*/ 21 w 262"/>
                <a:gd name="T33" fmla="*/ 205 h 279"/>
                <a:gd name="T34" fmla="*/ 52 w 262"/>
                <a:gd name="T35" fmla="*/ 209 h 279"/>
                <a:gd name="T36" fmla="*/ 52 w 262"/>
                <a:gd name="T37" fmla="*/ 209 h 279"/>
                <a:gd name="T38" fmla="*/ 176 w 262"/>
                <a:gd name="T39" fmla="*/ 149 h 279"/>
                <a:gd name="T40" fmla="*/ 67 w 262"/>
                <a:gd name="T41" fmla="*/ 207 h 279"/>
                <a:gd name="T42" fmla="*/ 130 w 262"/>
                <a:gd name="T43" fmla="*/ 219 h 279"/>
                <a:gd name="T44" fmla="*/ 212 w 262"/>
                <a:gd name="T45" fmla="*/ 264 h 279"/>
                <a:gd name="T46" fmla="*/ 130 w 262"/>
                <a:gd name="T47" fmla="*/ 219 h 279"/>
                <a:gd name="T48" fmla="*/ 237 w 262"/>
                <a:gd name="T49" fmla="*/ 264 h 279"/>
                <a:gd name="T50" fmla="*/ 226 w 262"/>
                <a:gd name="T51" fmla="*/ 217 h 279"/>
                <a:gd name="T52" fmla="*/ 244 w 262"/>
                <a:gd name="T53" fmla="*/ 157 h 279"/>
                <a:gd name="T54" fmla="*/ 194 w 262"/>
                <a:gd name="T55" fmla="*/ 163 h 279"/>
                <a:gd name="T56" fmla="*/ 80 w 262"/>
                <a:gd name="T57" fmla="*/ 171 h 279"/>
                <a:gd name="T58" fmla="*/ 80 w 262"/>
                <a:gd name="T59" fmla="*/ 171 h 279"/>
                <a:gd name="T60" fmla="*/ 246 w 262"/>
                <a:gd name="T61" fmla="*/ 176 h 279"/>
                <a:gd name="T62" fmla="*/ 186 w 262"/>
                <a:gd name="T63" fmla="*/ 176 h 279"/>
                <a:gd name="T64" fmla="*/ 108 w 262"/>
                <a:gd name="T65" fmla="*/ 185 h 279"/>
                <a:gd name="T66" fmla="*/ 193 w 262"/>
                <a:gd name="T67" fmla="*/ 193 h 279"/>
                <a:gd name="T68" fmla="*/ 193 w 262"/>
                <a:gd name="T69" fmla="*/ 199 h 279"/>
                <a:gd name="T70" fmla="*/ 20 w 262"/>
                <a:gd name="T71" fmla="*/ 230 h 279"/>
                <a:gd name="T72" fmla="*/ 116 w 262"/>
                <a:gd name="T73" fmla="*/ 231 h 279"/>
                <a:gd name="T74" fmla="*/ 160 w 262"/>
                <a:gd name="T75" fmla="*/ 237 h 279"/>
                <a:gd name="T76" fmla="*/ 210 w 262"/>
                <a:gd name="T77" fmla="*/ 247 h 279"/>
                <a:gd name="T78" fmla="*/ 160 w 262"/>
                <a:gd name="T79" fmla="*/ 237 h 279"/>
                <a:gd name="T80" fmla="*/ 118 w 262"/>
                <a:gd name="T81" fmla="*/ 241 h 279"/>
                <a:gd name="T82" fmla="*/ 26 w 262"/>
                <a:gd name="T83" fmla="*/ 238 h 279"/>
                <a:gd name="T84" fmla="*/ 116 w 262"/>
                <a:gd name="T85" fmla="*/ 252 h 279"/>
                <a:gd name="T86" fmla="*/ 39 w 262"/>
                <a:gd name="T87" fmla="*/ 25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2" h="279">
                  <a:moveTo>
                    <a:pt x="91" y="21"/>
                  </a:moveTo>
                  <a:cubicBezTo>
                    <a:pt x="97" y="12"/>
                    <a:pt x="103" y="5"/>
                    <a:pt x="112" y="0"/>
                  </a:cubicBezTo>
                  <a:cubicBezTo>
                    <a:pt x="104" y="14"/>
                    <a:pt x="95" y="27"/>
                    <a:pt x="93" y="43"/>
                  </a:cubicBezTo>
                  <a:cubicBezTo>
                    <a:pt x="75" y="35"/>
                    <a:pt x="59" y="23"/>
                    <a:pt x="56" y="3"/>
                  </a:cubicBezTo>
                  <a:cubicBezTo>
                    <a:pt x="70" y="4"/>
                    <a:pt x="84" y="9"/>
                    <a:pt x="91" y="21"/>
                  </a:cubicBezTo>
                  <a:close/>
                  <a:moveTo>
                    <a:pt x="47" y="57"/>
                  </a:moveTo>
                  <a:cubicBezTo>
                    <a:pt x="51" y="59"/>
                    <a:pt x="55" y="62"/>
                    <a:pt x="58" y="6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77" y="59"/>
                    <a:pt x="65" y="72"/>
                    <a:pt x="64" y="79"/>
                  </a:cubicBezTo>
                  <a:cubicBezTo>
                    <a:pt x="60" y="79"/>
                    <a:pt x="57" y="79"/>
                    <a:pt x="53" y="80"/>
                  </a:cubicBezTo>
                  <a:cubicBezTo>
                    <a:pt x="56" y="71"/>
                    <a:pt x="49" y="64"/>
                    <a:pt x="46" y="57"/>
                  </a:cubicBezTo>
                  <a:cubicBezTo>
                    <a:pt x="28" y="84"/>
                    <a:pt x="43" y="119"/>
                    <a:pt x="67" y="137"/>
                  </a:cubicBezTo>
                  <a:cubicBezTo>
                    <a:pt x="52" y="136"/>
                    <a:pt x="36" y="135"/>
                    <a:pt x="21" y="137"/>
                  </a:cubicBezTo>
                  <a:cubicBezTo>
                    <a:pt x="10" y="140"/>
                    <a:pt x="6" y="153"/>
                    <a:pt x="3" y="163"/>
                  </a:cubicBezTo>
                  <a:cubicBezTo>
                    <a:pt x="0" y="181"/>
                    <a:pt x="2" y="203"/>
                    <a:pt x="16" y="217"/>
                  </a:cubicBezTo>
                  <a:cubicBezTo>
                    <a:pt x="48" y="222"/>
                    <a:pt x="82" y="217"/>
                    <a:pt x="115" y="219"/>
                  </a:cubicBezTo>
                  <a:cubicBezTo>
                    <a:pt x="122" y="233"/>
                    <a:pt x="121" y="249"/>
                    <a:pt x="115" y="264"/>
                  </a:cubicBezTo>
                  <a:cubicBezTo>
                    <a:pt x="81" y="265"/>
                    <a:pt x="47" y="263"/>
                    <a:pt x="13" y="265"/>
                  </a:cubicBezTo>
                  <a:cubicBezTo>
                    <a:pt x="14" y="279"/>
                    <a:pt x="29" y="276"/>
                    <a:pt x="39" y="276"/>
                  </a:cubicBezTo>
                  <a:cubicBezTo>
                    <a:pt x="106" y="275"/>
                    <a:pt x="174" y="278"/>
                    <a:pt x="242" y="275"/>
                  </a:cubicBezTo>
                  <a:cubicBezTo>
                    <a:pt x="257" y="262"/>
                    <a:pt x="256" y="239"/>
                    <a:pt x="253" y="221"/>
                  </a:cubicBezTo>
                  <a:cubicBezTo>
                    <a:pt x="255" y="217"/>
                    <a:pt x="262" y="212"/>
                    <a:pt x="256" y="207"/>
                  </a:cubicBezTo>
                  <a:cubicBezTo>
                    <a:pt x="234" y="205"/>
                    <a:pt x="212" y="209"/>
                    <a:pt x="190" y="205"/>
                  </a:cubicBezTo>
                  <a:cubicBezTo>
                    <a:pt x="178" y="189"/>
                    <a:pt x="183" y="168"/>
                    <a:pt x="189" y="150"/>
                  </a:cubicBezTo>
                  <a:cubicBezTo>
                    <a:pt x="211" y="148"/>
                    <a:pt x="234" y="150"/>
                    <a:pt x="256" y="149"/>
                  </a:cubicBezTo>
                  <a:cubicBezTo>
                    <a:pt x="257" y="146"/>
                    <a:pt x="259" y="141"/>
                    <a:pt x="260" y="138"/>
                  </a:cubicBezTo>
                  <a:cubicBezTo>
                    <a:pt x="214" y="135"/>
                    <a:pt x="166" y="137"/>
                    <a:pt x="119" y="137"/>
                  </a:cubicBezTo>
                  <a:cubicBezTo>
                    <a:pt x="145" y="118"/>
                    <a:pt x="159" y="77"/>
                    <a:pt x="137" y="51"/>
                  </a:cubicBezTo>
                  <a:cubicBezTo>
                    <a:pt x="119" y="35"/>
                    <a:pt x="96" y="54"/>
                    <a:pt x="76" y="46"/>
                  </a:cubicBezTo>
                  <a:cubicBezTo>
                    <a:pt x="65" y="41"/>
                    <a:pt x="55" y="50"/>
                    <a:pt x="47" y="57"/>
                  </a:cubicBezTo>
                  <a:close/>
                  <a:moveTo>
                    <a:pt x="20" y="151"/>
                  </a:moveTo>
                  <a:cubicBezTo>
                    <a:pt x="24" y="150"/>
                    <a:pt x="31" y="149"/>
                    <a:pt x="34" y="149"/>
                  </a:cubicBezTo>
                  <a:cubicBezTo>
                    <a:pt x="28" y="168"/>
                    <a:pt x="28" y="188"/>
                    <a:pt x="34" y="207"/>
                  </a:cubicBezTo>
                  <a:cubicBezTo>
                    <a:pt x="31" y="207"/>
                    <a:pt x="24" y="206"/>
                    <a:pt x="21" y="205"/>
                  </a:cubicBezTo>
                  <a:cubicBezTo>
                    <a:pt x="13" y="188"/>
                    <a:pt x="13" y="168"/>
                    <a:pt x="20" y="151"/>
                  </a:cubicBezTo>
                  <a:close/>
                  <a:moveTo>
                    <a:pt x="52" y="209"/>
                  </a:moveTo>
                  <a:cubicBezTo>
                    <a:pt x="39" y="191"/>
                    <a:pt x="38" y="165"/>
                    <a:pt x="52" y="147"/>
                  </a:cubicBezTo>
                  <a:cubicBezTo>
                    <a:pt x="46" y="168"/>
                    <a:pt x="47" y="189"/>
                    <a:pt x="52" y="209"/>
                  </a:cubicBezTo>
                  <a:close/>
                  <a:moveTo>
                    <a:pt x="68" y="150"/>
                  </a:moveTo>
                  <a:cubicBezTo>
                    <a:pt x="104" y="148"/>
                    <a:pt x="140" y="149"/>
                    <a:pt x="176" y="149"/>
                  </a:cubicBezTo>
                  <a:cubicBezTo>
                    <a:pt x="168" y="168"/>
                    <a:pt x="169" y="188"/>
                    <a:pt x="175" y="207"/>
                  </a:cubicBezTo>
                  <a:cubicBezTo>
                    <a:pt x="139" y="206"/>
                    <a:pt x="103" y="207"/>
                    <a:pt x="67" y="207"/>
                  </a:cubicBezTo>
                  <a:cubicBezTo>
                    <a:pt x="59" y="189"/>
                    <a:pt x="55" y="166"/>
                    <a:pt x="68" y="150"/>
                  </a:cubicBezTo>
                  <a:close/>
                  <a:moveTo>
                    <a:pt x="130" y="219"/>
                  </a:moveTo>
                  <a:cubicBezTo>
                    <a:pt x="157" y="219"/>
                    <a:pt x="185" y="219"/>
                    <a:pt x="212" y="219"/>
                  </a:cubicBezTo>
                  <a:cubicBezTo>
                    <a:pt x="218" y="234"/>
                    <a:pt x="218" y="249"/>
                    <a:pt x="212" y="264"/>
                  </a:cubicBezTo>
                  <a:cubicBezTo>
                    <a:pt x="184" y="264"/>
                    <a:pt x="156" y="264"/>
                    <a:pt x="129" y="264"/>
                  </a:cubicBezTo>
                  <a:cubicBezTo>
                    <a:pt x="133" y="249"/>
                    <a:pt x="133" y="234"/>
                    <a:pt x="130" y="219"/>
                  </a:cubicBezTo>
                  <a:close/>
                  <a:moveTo>
                    <a:pt x="226" y="217"/>
                  </a:moveTo>
                  <a:cubicBezTo>
                    <a:pt x="248" y="220"/>
                    <a:pt x="244" y="249"/>
                    <a:pt x="237" y="264"/>
                  </a:cubicBezTo>
                  <a:cubicBezTo>
                    <a:pt x="234" y="264"/>
                    <a:pt x="228" y="264"/>
                    <a:pt x="226" y="264"/>
                  </a:cubicBezTo>
                  <a:cubicBezTo>
                    <a:pt x="230" y="249"/>
                    <a:pt x="229" y="233"/>
                    <a:pt x="226" y="217"/>
                  </a:cubicBezTo>
                  <a:close/>
                  <a:moveTo>
                    <a:pt x="194" y="156"/>
                  </a:moveTo>
                  <a:cubicBezTo>
                    <a:pt x="210" y="156"/>
                    <a:pt x="227" y="155"/>
                    <a:pt x="244" y="157"/>
                  </a:cubicBezTo>
                  <a:cubicBezTo>
                    <a:pt x="244" y="158"/>
                    <a:pt x="244" y="161"/>
                    <a:pt x="244" y="162"/>
                  </a:cubicBezTo>
                  <a:cubicBezTo>
                    <a:pt x="227" y="163"/>
                    <a:pt x="211" y="162"/>
                    <a:pt x="194" y="163"/>
                  </a:cubicBezTo>
                  <a:cubicBezTo>
                    <a:pt x="194" y="161"/>
                    <a:pt x="194" y="157"/>
                    <a:pt x="194" y="156"/>
                  </a:cubicBezTo>
                  <a:close/>
                  <a:moveTo>
                    <a:pt x="80" y="171"/>
                  </a:moveTo>
                  <a:cubicBezTo>
                    <a:pt x="86" y="167"/>
                    <a:pt x="101" y="166"/>
                    <a:pt x="104" y="173"/>
                  </a:cubicBezTo>
                  <a:cubicBezTo>
                    <a:pt x="98" y="176"/>
                    <a:pt x="83" y="178"/>
                    <a:pt x="80" y="171"/>
                  </a:cubicBezTo>
                  <a:close/>
                  <a:moveTo>
                    <a:pt x="186" y="176"/>
                  </a:moveTo>
                  <a:cubicBezTo>
                    <a:pt x="206" y="173"/>
                    <a:pt x="226" y="173"/>
                    <a:pt x="246" y="176"/>
                  </a:cubicBezTo>
                  <a:cubicBezTo>
                    <a:pt x="243" y="184"/>
                    <a:pt x="233" y="180"/>
                    <a:pt x="227" y="181"/>
                  </a:cubicBezTo>
                  <a:cubicBezTo>
                    <a:pt x="214" y="180"/>
                    <a:pt x="198" y="184"/>
                    <a:pt x="186" y="176"/>
                  </a:cubicBezTo>
                  <a:close/>
                  <a:moveTo>
                    <a:pt x="76" y="181"/>
                  </a:moveTo>
                  <a:cubicBezTo>
                    <a:pt x="87" y="181"/>
                    <a:pt x="99" y="177"/>
                    <a:pt x="108" y="185"/>
                  </a:cubicBezTo>
                  <a:cubicBezTo>
                    <a:pt x="97" y="186"/>
                    <a:pt x="84" y="191"/>
                    <a:pt x="76" y="181"/>
                  </a:cubicBezTo>
                  <a:close/>
                  <a:moveTo>
                    <a:pt x="193" y="193"/>
                  </a:moveTo>
                  <a:cubicBezTo>
                    <a:pt x="211" y="193"/>
                    <a:pt x="230" y="192"/>
                    <a:pt x="248" y="194"/>
                  </a:cubicBezTo>
                  <a:cubicBezTo>
                    <a:pt x="231" y="203"/>
                    <a:pt x="211" y="198"/>
                    <a:pt x="193" y="199"/>
                  </a:cubicBezTo>
                  <a:cubicBezTo>
                    <a:pt x="193" y="193"/>
                    <a:pt x="193" y="193"/>
                    <a:pt x="193" y="193"/>
                  </a:cubicBezTo>
                  <a:close/>
                  <a:moveTo>
                    <a:pt x="20" y="230"/>
                  </a:moveTo>
                  <a:cubicBezTo>
                    <a:pt x="29" y="220"/>
                    <a:pt x="46" y="227"/>
                    <a:pt x="58" y="225"/>
                  </a:cubicBezTo>
                  <a:cubicBezTo>
                    <a:pt x="77" y="227"/>
                    <a:pt x="99" y="220"/>
                    <a:pt x="116" y="231"/>
                  </a:cubicBezTo>
                  <a:cubicBezTo>
                    <a:pt x="84" y="232"/>
                    <a:pt x="52" y="233"/>
                    <a:pt x="20" y="230"/>
                  </a:cubicBezTo>
                  <a:close/>
                  <a:moveTo>
                    <a:pt x="160" y="237"/>
                  </a:moveTo>
                  <a:cubicBezTo>
                    <a:pt x="175" y="234"/>
                    <a:pt x="191" y="234"/>
                    <a:pt x="206" y="236"/>
                  </a:cubicBezTo>
                  <a:cubicBezTo>
                    <a:pt x="207" y="239"/>
                    <a:pt x="209" y="244"/>
                    <a:pt x="210" y="247"/>
                  </a:cubicBezTo>
                  <a:cubicBezTo>
                    <a:pt x="193" y="247"/>
                    <a:pt x="176" y="249"/>
                    <a:pt x="160" y="246"/>
                  </a:cubicBezTo>
                  <a:cubicBezTo>
                    <a:pt x="160" y="244"/>
                    <a:pt x="160" y="239"/>
                    <a:pt x="160" y="237"/>
                  </a:cubicBezTo>
                  <a:close/>
                  <a:moveTo>
                    <a:pt x="26" y="238"/>
                  </a:moveTo>
                  <a:cubicBezTo>
                    <a:pt x="56" y="239"/>
                    <a:pt x="88" y="234"/>
                    <a:pt x="118" y="241"/>
                  </a:cubicBezTo>
                  <a:cubicBezTo>
                    <a:pt x="88" y="249"/>
                    <a:pt x="56" y="243"/>
                    <a:pt x="26" y="245"/>
                  </a:cubicBezTo>
                  <a:cubicBezTo>
                    <a:pt x="26" y="243"/>
                    <a:pt x="26" y="240"/>
                    <a:pt x="26" y="238"/>
                  </a:cubicBezTo>
                  <a:close/>
                  <a:moveTo>
                    <a:pt x="18" y="253"/>
                  </a:moveTo>
                  <a:cubicBezTo>
                    <a:pt x="50" y="249"/>
                    <a:pt x="83" y="251"/>
                    <a:pt x="116" y="252"/>
                  </a:cubicBezTo>
                  <a:cubicBezTo>
                    <a:pt x="114" y="253"/>
                    <a:pt x="109" y="256"/>
                    <a:pt x="107" y="257"/>
                  </a:cubicBezTo>
                  <a:cubicBezTo>
                    <a:pt x="84" y="258"/>
                    <a:pt x="62" y="257"/>
                    <a:pt x="39" y="257"/>
                  </a:cubicBezTo>
                  <a:cubicBezTo>
                    <a:pt x="31" y="258"/>
                    <a:pt x="24" y="256"/>
                    <a:pt x="18" y="25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prstClr val="black"/>
                </a:solidFill>
                <a:ea typeface="微软雅黑"/>
              </a:endParaRPr>
            </a:p>
          </p:txBody>
        </p:sp>
      </p:grpSp>
      <p:grpSp>
        <p:nvGrpSpPr>
          <p:cNvPr id="6" name="组合 36"/>
          <p:cNvGrpSpPr/>
          <p:nvPr/>
        </p:nvGrpSpPr>
        <p:grpSpPr>
          <a:xfrm>
            <a:off x="7570479" y="3193740"/>
            <a:ext cx="653168" cy="653168"/>
            <a:chOff x="7570479" y="3494251"/>
            <a:chExt cx="653168" cy="653168"/>
          </a:xfrm>
        </p:grpSpPr>
        <p:sp>
          <p:nvSpPr>
            <p:cNvPr id="38" name="椭圆 37"/>
            <p:cNvSpPr/>
            <p:nvPr/>
          </p:nvSpPr>
          <p:spPr>
            <a:xfrm>
              <a:off x="7570479" y="3494251"/>
              <a:ext cx="653168" cy="6531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893"/>
            <p:cNvSpPr>
              <a:spLocks noEditPoints="1"/>
            </p:cNvSpPr>
            <p:nvPr/>
          </p:nvSpPr>
          <p:spPr bwMode="auto">
            <a:xfrm>
              <a:off x="7776407" y="3633003"/>
              <a:ext cx="241312" cy="415198"/>
            </a:xfrm>
            <a:custGeom>
              <a:avLst/>
              <a:gdLst>
                <a:gd name="T0" fmla="*/ 105 w 115"/>
                <a:gd name="T1" fmla="*/ 49 h 198"/>
                <a:gd name="T2" fmla="*/ 115 w 115"/>
                <a:gd name="T3" fmla="*/ 53 h 198"/>
                <a:gd name="T4" fmla="*/ 101 w 115"/>
                <a:gd name="T5" fmla="*/ 93 h 198"/>
                <a:gd name="T6" fmla="*/ 89 w 115"/>
                <a:gd name="T7" fmla="*/ 93 h 198"/>
                <a:gd name="T8" fmla="*/ 105 w 115"/>
                <a:gd name="T9" fmla="*/ 49 h 198"/>
                <a:gd name="T10" fmla="*/ 112 w 115"/>
                <a:gd name="T11" fmla="*/ 18 h 198"/>
                <a:gd name="T12" fmla="*/ 109 w 115"/>
                <a:gd name="T13" fmla="*/ 17 h 198"/>
                <a:gd name="T14" fmla="*/ 94 w 115"/>
                <a:gd name="T15" fmla="*/ 33 h 198"/>
                <a:gd name="T16" fmla="*/ 114 w 115"/>
                <a:gd name="T17" fmla="*/ 39 h 198"/>
                <a:gd name="T18" fmla="*/ 112 w 115"/>
                <a:gd name="T19" fmla="*/ 18 h 198"/>
                <a:gd name="T20" fmla="*/ 78 w 115"/>
                <a:gd name="T21" fmla="*/ 93 h 198"/>
                <a:gd name="T22" fmla="*/ 95 w 115"/>
                <a:gd name="T23" fmla="*/ 46 h 198"/>
                <a:gd name="T24" fmla="*/ 85 w 115"/>
                <a:gd name="T25" fmla="*/ 42 h 198"/>
                <a:gd name="T26" fmla="*/ 67 w 115"/>
                <a:gd name="T27" fmla="*/ 93 h 198"/>
                <a:gd name="T28" fmla="*/ 78 w 115"/>
                <a:gd name="T29" fmla="*/ 93 h 198"/>
                <a:gd name="T30" fmla="*/ 2 w 115"/>
                <a:gd name="T31" fmla="*/ 25 h 198"/>
                <a:gd name="T32" fmla="*/ 15 w 115"/>
                <a:gd name="T33" fmla="*/ 3 h 198"/>
                <a:gd name="T34" fmla="*/ 38 w 115"/>
                <a:gd name="T35" fmla="*/ 16 h 198"/>
                <a:gd name="T36" fmla="*/ 58 w 115"/>
                <a:gd name="T37" fmla="*/ 93 h 198"/>
                <a:gd name="T38" fmla="*/ 20 w 115"/>
                <a:gd name="T39" fmla="*/ 93 h 198"/>
                <a:gd name="T40" fmla="*/ 2 w 115"/>
                <a:gd name="T41" fmla="*/ 25 h 198"/>
                <a:gd name="T42" fmla="*/ 16 w 115"/>
                <a:gd name="T43" fmla="*/ 22 h 198"/>
                <a:gd name="T44" fmla="*/ 28 w 115"/>
                <a:gd name="T45" fmla="*/ 69 h 198"/>
                <a:gd name="T46" fmla="*/ 34 w 115"/>
                <a:gd name="T47" fmla="*/ 72 h 198"/>
                <a:gd name="T48" fmla="*/ 37 w 115"/>
                <a:gd name="T49" fmla="*/ 66 h 198"/>
                <a:gd name="T50" fmla="*/ 24 w 115"/>
                <a:gd name="T51" fmla="*/ 19 h 198"/>
                <a:gd name="T52" fmla="*/ 19 w 115"/>
                <a:gd name="T53" fmla="*/ 16 h 198"/>
                <a:gd name="T54" fmla="*/ 16 w 115"/>
                <a:gd name="T55" fmla="*/ 22 h 198"/>
                <a:gd name="T56" fmla="*/ 107 w 115"/>
                <a:gd name="T57" fmla="*/ 100 h 198"/>
                <a:gd name="T58" fmla="*/ 8 w 115"/>
                <a:gd name="T59" fmla="*/ 100 h 198"/>
                <a:gd name="T60" fmla="*/ 2 w 115"/>
                <a:gd name="T61" fmla="*/ 105 h 198"/>
                <a:gd name="T62" fmla="*/ 8 w 115"/>
                <a:gd name="T63" fmla="*/ 109 h 198"/>
                <a:gd name="T64" fmla="*/ 19 w 115"/>
                <a:gd name="T65" fmla="*/ 190 h 198"/>
                <a:gd name="T66" fmla="*/ 14 w 115"/>
                <a:gd name="T67" fmla="*/ 194 h 198"/>
                <a:gd name="T68" fmla="*/ 20 w 115"/>
                <a:gd name="T69" fmla="*/ 198 h 198"/>
                <a:gd name="T70" fmla="*/ 95 w 115"/>
                <a:gd name="T71" fmla="*/ 198 h 198"/>
                <a:gd name="T72" fmla="*/ 101 w 115"/>
                <a:gd name="T73" fmla="*/ 194 h 198"/>
                <a:gd name="T74" fmla="*/ 96 w 115"/>
                <a:gd name="T75" fmla="*/ 190 h 198"/>
                <a:gd name="T76" fmla="*/ 107 w 115"/>
                <a:gd name="T77" fmla="*/ 109 h 198"/>
                <a:gd name="T78" fmla="*/ 113 w 115"/>
                <a:gd name="T79" fmla="*/ 105 h 198"/>
                <a:gd name="T80" fmla="*/ 107 w 115"/>
                <a:gd name="T81" fmla="*/ 100 h 198"/>
                <a:gd name="T82" fmla="*/ 34 w 115"/>
                <a:gd name="T83" fmla="*/ 186 h 198"/>
                <a:gd name="T84" fmla="*/ 34 w 115"/>
                <a:gd name="T85" fmla="*/ 186 h 198"/>
                <a:gd name="T86" fmla="*/ 30 w 115"/>
                <a:gd name="T87" fmla="*/ 183 h 198"/>
                <a:gd name="T88" fmla="*/ 20 w 115"/>
                <a:gd name="T89" fmla="*/ 115 h 198"/>
                <a:gd name="T90" fmla="*/ 23 w 115"/>
                <a:gd name="T91" fmla="*/ 110 h 198"/>
                <a:gd name="T92" fmla="*/ 28 w 115"/>
                <a:gd name="T93" fmla="*/ 114 h 198"/>
                <a:gd name="T94" fmla="*/ 38 w 115"/>
                <a:gd name="T95" fmla="*/ 182 h 198"/>
                <a:gd name="T96" fmla="*/ 34 w 115"/>
                <a:gd name="T9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198">
                  <a:moveTo>
                    <a:pt x="105" y="49"/>
                  </a:moveTo>
                  <a:cubicBezTo>
                    <a:pt x="115" y="53"/>
                    <a:pt x="115" y="53"/>
                    <a:pt x="115" y="5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89" y="93"/>
                    <a:pt x="89" y="93"/>
                    <a:pt x="89" y="93"/>
                  </a:cubicBezTo>
                  <a:lnTo>
                    <a:pt x="105" y="49"/>
                  </a:lnTo>
                  <a:close/>
                  <a:moveTo>
                    <a:pt x="112" y="18"/>
                  </a:moveTo>
                  <a:cubicBezTo>
                    <a:pt x="112" y="16"/>
                    <a:pt x="111" y="16"/>
                    <a:pt x="109" y="1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114" y="39"/>
                    <a:pt x="114" y="39"/>
                    <a:pt x="114" y="39"/>
                  </a:cubicBezTo>
                  <a:lnTo>
                    <a:pt x="112" y="18"/>
                  </a:lnTo>
                  <a:close/>
                  <a:moveTo>
                    <a:pt x="78" y="93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67" y="93"/>
                    <a:pt x="67" y="93"/>
                    <a:pt x="67" y="93"/>
                  </a:cubicBezTo>
                  <a:lnTo>
                    <a:pt x="78" y="93"/>
                  </a:lnTo>
                  <a:close/>
                  <a:moveTo>
                    <a:pt x="2" y="25"/>
                  </a:moveTo>
                  <a:cubicBezTo>
                    <a:pt x="0" y="15"/>
                    <a:pt x="5" y="5"/>
                    <a:pt x="15" y="3"/>
                  </a:cubicBezTo>
                  <a:cubicBezTo>
                    <a:pt x="25" y="0"/>
                    <a:pt x="35" y="6"/>
                    <a:pt x="38" y="16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20" y="93"/>
                    <a:pt x="20" y="93"/>
                    <a:pt x="20" y="93"/>
                  </a:cubicBezTo>
                  <a:lnTo>
                    <a:pt x="2" y="25"/>
                  </a:lnTo>
                  <a:close/>
                  <a:moveTo>
                    <a:pt x="16" y="2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9" y="71"/>
                    <a:pt x="31" y="72"/>
                    <a:pt x="34" y="72"/>
                  </a:cubicBezTo>
                  <a:cubicBezTo>
                    <a:pt x="36" y="71"/>
                    <a:pt x="38" y="69"/>
                    <a:pt x="37" y="6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1" y="16"/>
                    <a:pt x="19" y="16"/>
                  </a:cubicBezTo>
                  <a:cubicBezTo>
                    <a:pt x="16" y="17"/>
                    <a:pt x="15" y="19"/>
                    <a:pt x="16" y="22"/>
                  </a:cubicBezTo>
                  <a:close/>
                  <a:moveTo>
                    <a:pt x="107" y="100"/>
                  </a:moveTo>
                  <a:cubicBezTo>
                    <a:pt x="8" y="100"/>
                    <a:pt x="8" y="100"/>
                    <a:pt x="8" y="100"/>
                  </a:cubicBezTo>
                  <a:cubicBezTo>
                    <a:pt x="5" y="100"/>
                    <a:pt x="2" y="102"/>
                    <a:pt x="2" y="105"/>
                  </a:cubicBezTo>
                  <a:cubicBezTo>
                    <a:pt x="2" y="107"/>
                    <a:pt x="4" y="109"/>
                    <a:pt x="8" y="109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6" y="190"/>
                    <a:pt x="14" y="192"/>
                    <a:pt x="14" y="194"/>
                  </a:cubicBezTo>
                  <a:cubicBezTo>
                    <a:pt x="14" y="196"/>
                    <a:pt x="17" y="198"/>
                    <a:pt x="20" y="198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8" y="198"/>
                    <a:pt x="101" y="196"/>
                    <a:pt x="101" y="194"/>
                  </a:cubicBezTo>
                  <a:cubicBezTo>
                    <a:pt x="101" y="192"/>
                    <a:pt x="99" y="190"/>
                    <a:pt x="96" y="190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1" y="109"/>
                    <a:pt x="113" y="107"/>
                    <a:pt x="113" y="105"/>
                  </a:cubicBezTo>
                  <a:cubicBezTo>
                    <a:pt x="113" y="102"/>
                    <a:pt x="110" y="100"/>
                    <a:pt x="107" y="100"/>
                  </a:cubicBezTo>
                  <a:close/>
                  <a:moveTo>
                    <a:pt x="34" y="186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2" y="186"/>
                    <a:pt x="30" y="185"/>
                    <a:pt x="30" y="183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9" y="112"/>
                    <a:pt x="21" y="110"/>
                    <a:pt x="23" y="110"/>
                  </a:cubicBezTo>
                  <a:cubicBezTo>
                    <a:pt x="26" y="110"/>
                    <a:pt x="28" y="111"/>
                    <a:pt x="28" y="114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8" y="184"/>
                    <a:pt x="37" y="186"/>
                    <a:pt x="34" y="18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53">
                <a:defRPr/>
              </a:pPr>
              <a:endParaRPr lang="zh-CN" altLang="en-US" kern="0" dirty="0">
                <a:solidFill>
                  <a:prstClr val="black"/>
                </a:solidFill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02968151"/>
      </p:ext>
    </p:extLst>
  </p:cSld>
  <p:clrMapOvr>
    <a:masterClrMapping/>
  </p:clrMapOvr>
  <p:transition spd="med" advClick="0" advTm="0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301971" y="682777"/>
            <a:ext cx="4320536" cy="42536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21494" y="843558"/>
            <a:ext cx="4050506" cy="257173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19"/>
          <p:cNvSpPr txBox="1"/>
          <p:nvPr/>
        </p:nvSpPr>
        <p:spPr>
          <a:xfrm>
            <a:off x="4842031" y="965594"/>
            <a:ext cx="31732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场地要求</a:t>
            </a:r>
          </a:p>
        </p:txBody>
      </p:sp>
      <p:sp>
        <p:nvSpPr>
          <p:cNvPr id="31" name="TextBox 106"/>
          <p:cNvSpPr txBox="1"/>
          <p:nvPr/>
        </p:nvSpPr>
        <p:spPr>
          <a:xfrm>
            <a:off x="4842032" y="1512795"/>
            <a:ext cx="351044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本次活动需要选择档次较高的场地，要求交通便利、空间宽敞，有足够的空间来划分各种功能区域；点击输入简要文字内容，文字内容需概括精炼，言简意赅的说明该分项内容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36" name="TextBox 19"/>
          <p:cNvSpPr txBox="1"/>
          <p:nvPr/>
        </p:nvSpPr>
        <p:spPr>
          <a:xfrm>
            <a:off x="4842031" y="2561715"/>
            <a:ext cx="31732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备选场地基本情况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4842030" y="1360795"/>
            <a:ext cx="3510448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06"/>
          <p:cNvSpPr txBox="1"/>
          <p:nvPr/>
        </p:nvSpPr>
        <p:spPr>
          <a:xfrm>
            <a:off x="4842030" y="3455615"/>
            <a:ext cx="307834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4842030" y="2939034"/>
            <a:ext cx="3510448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7"/>
          <p:cNvGrpSpPr/>
          <p:nvPr/>
        </p:nvGrpSpPr>
        <p:grpSpPr>
          <a:xfrm>
            <a:off x="4842030" y="3130671"/>
            <a:ext cx="1350151" cy="261845"/>
            <a:chOff x="6456039" y="4174226"/>
            <a:chExt cx="1800201" cy="349127"/>
          </a:xfrm>
        </p:grpSpPr>
        <p:sp>
          <p:nvSpPr>
            <p:cNvPr id="17" name="圆角矩形 16"/>
            <p:cNvSpPr/>
            <p:nvPr/>
          </p:nvSpPr>
          <p:spPr>
            <a:xfrm>
              <a:off x="6456039" y="4174226"/>
              <a:ext cx="1800201" cy="3491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106"/>
            <p:cNvSpPr txBox="1"/>
            <p:nvPr/>
          </p:nvSpPr>
          <p:spPr>
            <a:xfrm>
              <a:off x="6545587" y="4259247"/>
              <a:ext cx="1710653" cy="2564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希尔顿大酒店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9"/>
          <p:cNvGrpSpPr/>
          <p:nvPr/>
        </p:nvGrpSpPr>
        <p:grpSpPr>
          <a:xfrm>
            <a:off x="4842030" y="3931987"/>
            <a:ext cx="1350151" cy="261845"/>
            <a:chOff x="6456039" y="5242647"/>
            <a:chExt cx="1800201" cy="349127"/>
          </a:xfrm>
        </p:grpSpPr>
        <p:sp>
          <p:nvSpPr>
            <p:cNvPr id="45" name="圆角矩形 44"/>
            <p:cNvSpPr/>
            <p:nvPr/>
          </p:nvSpPr>
          <p:spPr>
            <a:xfrm>
              <a:off x="6456039" y="5242647"/>
              <a:ext cx="1800201" cy="3491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TextBox 106"/>
            <p:cNvSpPr txBox="1"/>
            <p:nvPr/>
          </p:nvSpPr>
          <p:spPr>
            <a:xfrm>
              <a:off x="6545587" y="5327667"/>
              <a:ext cx="1710653" cy="2564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天一国际广场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TextBox 106"/>
          <p:cNvSpPr txBox="1"/>
          <p:nvPr/>
        </p:nvSpPr>
        <p:spPr>
          <a:xfrm>
            <a:off x="4842030" y="4314082"/>
            <a:ext cx="307834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pic>
        <p:nvPicPr>
          <p:cNvPr id="4101" name="Picture 5" descr="E:\ufeils\ppt\PIC\004bRrBQgy6F9akOFqp39&amp;69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242" y="3453934"/>
            <a:ext cx="4043759" cy="133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3713346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5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30" grpId="0"/>
      <p:bldP spid="31" grpId="0"/>
      <p:bldP spid="36" grpId="0"/>
      <p:bldP spid="43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1335" y="1393955"/>
            <a:ext cx="9146673" cy="129857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57759" y="677992"/>
            <a:ext cx="2532212" cy="2103438"/>
          </a:xfrm>
          <a:custGeom>
            <a:avLst/>
            <a:gdLst>
              <a:gd name="T0" fmla="*/ 579 w 1583"/>
              <a:gd name="T1" fmla="*/ 0 h 1325"/>
              <a:gd name="T2" fmla="*/ 1583 w 1583"/>
              <a:gd name="T3" fmla="*/ 0 h 1325"/>
              <a:gd name="T4" fmla="*/ 1004 w 1583"/>
              <a:gd name="T5" fmla="*/ 1325 h 1325"/>
              <a:gd name="T6" fmla="*/ 0 w 1583"/>
              <a:gd name="T7" fmla="*/ 1325 h 1325"/>
              <a:gd name="T8" fmla="*/ 579 w 1583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" h="1325">
                <a:moveTo>
                  <a:pt x="579" y="0"/>
                </a:moveTo>
                <a:lnTo>
                  <a:pt x="1583" y="0"/>
                </a:lnTo>
                <a:lnTo>
                  <a:pt x="1004" y="1325"/>
                </a:lnTo>
                <a:lnTo>
                  <a:pt x="0" y="1325"/>
                </a:lnTo>
                <a:lnTo>
                  <a:pt x="57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3" tIns="45717" rIns="91433" bIns="45717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5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5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2267744" y="2785258"/>
            <a:ext cx="5050131" cy="623235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GB" altLang="zh-CN" sz="3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2267744" y="3436668"/>
            <a:ext cx="3075539" cy="31548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72280325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2" grpId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3149528" y="1393955"/>
            <a:ext cx="2916952" cy="291711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en-AU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3939742" y="1636999"/>
            <a:ext cx="1336525" cy="2431023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8"/>
          <p:cNvGrpSpPr/>
          <p:nvPr/>
        </p:nvGrpSpPr>
        <p:grpSpPr>
          <a:xfrm>
            <a:off x="5436281" y="1570804"/>
            <a:ext cx="643310" cy="64334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3122016" y="1573006"/>
            <a:ext cx="643310" cy="64334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9"/>
          <p:cNvGrpSpPr/>
          <p:nvPr/>
        </p:nvGrpSpPr>
        <p:grpSpPr>
          <a:xfrm>
            <a:off x="5433175" y="3485001"/>
            <a:ext cx="643310" cy="64334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42"/>
          <p:cNvGrpSpPr/>
          <p:nvPr/>
        </p:nvGrpSpPr>
        <p:grpSpPr>
          <a:xfrm>
            <a:off x="3145167" y="3487975"/>
            <a:ext cx="643310" cy="64334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1745376" y="1632463"/>
            <a:ext cx="1258711" cy="212243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386389" y="1811967"/>
            <a:ext cx="1617698" cy="503741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6227065" y="1632463"/>
            <a:ext cx="1258711" cy="212243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6227064" y="1811967"/>
            <a:ext cx="1617698" cy="503741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1745376" y="3531680"/>
            <a:ext cx="1258711" cy="212243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386389" y="3711184"/>
            <a:ext cx="1617698" cy="503741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6227065" y="3531680"/>
            <a:ext cx="1258711" cy="212243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6227064" y="3711184"/>
            <a:ext cx="1617698" cy="503741"/>
          </a:xfrm>
          <a:prstGeom prst="rect">
            <a:avLst/>
          </a:prstGeom>
        </p:spPr>
        <p:txBody>
          <a:bodyPr lIns="65023" tIns="32511" rIns="65023" bIns="32511"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400777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/>
          <p:nvPr/>
        </p:nvSpPr>
        <p:spPr>
          <a:xfrm>
            <a:off x="980587" y="1059583"/>
            <a:ext cx="3661409" cy="174959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anchor="ctr"/>
          <a:lstStyle/>
          <a:p>
            <a:pPr algn="ctr"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Rectangle 3"/>
          <p:cNvSpPr/>
          <p:nvPr/>
        </p:nvSpPr>
        <p:spPr>
          <a:xfrm>
            <a:off x="979388" y="1059582"/>
            <a:ext cx="3662608" cy="1752600"/>
          </a:xfrm>
          <a:prstGeom prst="rect">
            <a:avLst/>
          </a:prstGeom>
          <a:solidFill>
            <a:schemeClr val="accent1">
              <a:alpha val="8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63607" y="1346174"/>
            <a:ext cx="959178" cy="315443"/>
          </a:xfrm>
          <a:prstGeom prst="rect">
            <a:avLst/>
          </a:prstGeom>
        </p:spPr>
        <p:txBody>
          <a:bodyPr wrap="none" lIns="68551" tIns="34276" rIns="68551" bIns="34276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关于我们</a:t>
            </a:r>
            <a:endParaRPr lang="en-US" altLang="zh-CN" sz="16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238165" y="1685592"/>
            <a:ext cx="3268988" cy="66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我图网在</a:t>
            </a:r>
            <a:r>
              <a:rPr lang="en-US" altLang="zh-CN" sz="1000" dirty="0">
                <a:solidFill>
                  <a:schemeClr val="bg1"/>
                </a:solidFill>
              </a:rPr>
              <a:t>2008</a:t>
            </a:r>
            <a:r>
              <a:rPr lang="zh-CN" altLang="en-US" sz="1000" dirty="0">
                <a:solidFill>
                  <a:schemeClr val="bg1"/>
                </a:solidFill>
              </a:rPr>
              <a:t>年</a:t>
            </a:r>
            <a:r>
              <a:rPr lang="en-US" altLang="zh-CN" sz="1000" dirty="0">
                <a:solidFill>
                  <a:schemeClr val="bg1"/>
                </a:solidFill>
              </a:rPr>
              <a:t>8</a:t>
            </a:r>
            <a:r>
              <a:rPr lang="zh-CN" altLang="en-US" sz="1000" dirty="0">
                <a:solidFill>
                  <a:schemeClr val="bg1"/>
                </a:solidFill>
              </a:rPr>
              <a:t>月</a:t>
            </a:r>
            <a:r>
              <a:rPr lang="en-US" altLang="zh-CN" sz="1000" dirty="0">
                <a:solidFill>
                  <a:schemeClr val="bg1"/>
                </a:solidFill>
              </a:rPr>
              <a:t>8</a:t>
            </a:r>
            <a:r>
              <a:rPr lang="zh-CN" altLang="en-US" sz="1000" dirty="0">
                <a:solidFill>
                  <a:schemeClr val="bg1"/>
                </a:solidFill>
              </a:rPr>
              <a:t>日</a:t>
            </a:r>
            <a:r>
              <a:rPr lang="en-US" altLang="zh-CN" sz="1000" dirty="0">
                <a:solidFill>
                  <a:schemeClr val="bg1"/>
                </a:solidFill>
              </a:rPr>
              <a:t>(</a:t>
            </a:r>
            <a:r>
              <a:rPr lang="zh-CN" altLang="en-US" sz="1000" dirty="0">
                <a:solidFill>
                  <a:schemeClr val="bg1"/>
                </a:solidFill>
              </a:rPr>
              <a:t>奥运会开幕</a:t>
            </a:r>
            <a:r>
              <a:rPr lang="en-US" altLang="zh-CN" sz="1000" dirty="0">
                <a:solidFill>
                  <a:schemeClr val="bg1"/>
                </a:solidFill>
              </a:rPr>
              <a:t>)</a:t>
            </a:r>
            <a:r>
              <a:rPr lang="zh-CN" altLang="en-US" sz="1000" dirty="0">
                <a:solidFill>
                  <a:schemeClr val="bg1"/>
                </a:solidFill>
              </a:rPr>
              <a:t>兴建，是设计作品交易平台，主要经营正版设计稿，正版摄影图，正版插画，正版</a:t>
            </a:r>
            <a:r>
              <a:rPr lang="en-US" altLang="zh-CN" sz="1000" dirty="0">
                <a:solidFill>
                  <a:schemeClr val="bg1"/>
                </a:solidFill>
              </a:rPr>
              <a:t>3d</a:t>
            </a:r>
            <a:r>
              <a:rPr lang="zh-CN" altLang="en-US" sz="1000" dirty="0">
                <a:solidFill>
                  <a:schemeClr val="bg1"/>
                </a:solidFill>
              </a:rPr>
              <a:t>模型，正版</a:t>
            </a:r>
            <a:r>
              <a:rPr lang="en-US" altLang="zh-CN" sz="1000" dirty="0">
                <a:solidFill>
                  <a:schemeClr val="bg1"/>
                </a:solidFill>
              </a:rPr>
              <a:t>flash</a:t>
            </a:r>
            <a:r>
              <a:rPr lang="zh-CN" altLang="en-US" sz="1000" dirty="0">
                <a:solidFill>
                  <a:schemeClr val="bg1"/>
                </a:solidFill>
              </a:rPr>
              <a:t>源文件等销售。</a:t>
            </a:r>
            <a:endParaRPr lang="zh-CN" altLang="en-US" sz="10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43" name="Oval 4"/>
          <p:cNvSpPr/>
          <p:nvPr/>
        </p:nvSpPr>
        <p:spPr>
          <a:xfrm>
            <a:off x="1611010" y="3192749"/>
            <a:ext cx="469721" cy="4719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Oval 12"/>
          <p:cNvSpPr/>
          <p:nvPr/>
        </p:nvSpPr>
        <p:spPr>
          <a:xfrm>
            <a:off x="3503260" y="3186137"/>
            <a:ext cx="476301" cy="4785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Oval 14"/>
          <p:cNvSpPr/>
          <p:nvPr/>
        </p:nvSpPr>
        <p:spPr>
          <a:xfrm>
            <a:off x="5306162" y="3192749"/>
            <a:ext cx="468682" cy="4719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Oval 16"/>
          <p:cNvSpPr/>
          <p:nvPr/>
        </p:nvSpPr>
        <p:spPr>
          <a:xfrm>
            <a:off x="7178363" y="3193312"/>
            <a:ext cx="468124" cy="4713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9" tIns="34279" rIns="68559" bIns="34279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717874" y="3297227"/>
            <a:ext cx="263040" cy="264742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3636057" y="3299067"/>
            <a:ext cx="258441" cy="225366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51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7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8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0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1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7279806" y="3297226"/>
            <a:ext cx="248040" cy="246473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6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7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8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9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0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1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3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5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6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7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8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" name="Group 54"/>
          <p:cNvGrpSpPr/>
          <p:nvPr/>
        </p:nvGrpSpPr>
        <p:grpSpPr>
          <a:xfrm>
            <a:off x="5442476" y="3329256"/>
            <a:ext cx="196054" cy="254937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82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3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252726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1144742" y="3975906"/>
            <a:ext cx="1478157" cy="36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6" name="矩形 85"/>
          <p:cNvSpPr/>
          <p:nvPr/>
        </p:nvSpPr>
        <p:spPr>
          <a:xfrm>
            <a:off x="3144185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3036200" y="3975906"/>
            <a:ext cx="1478157" cy="51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8" name="矩形 87"/>
          <p:cNvSpPr/>
          <p:nvPr/>
        </p:nvSpPr>
        <p:spPr>
          <a:xfrm>
            <a:off x="6819287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6711304" y="3975906"/>
            <a:ext cx="1478157" cy="36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4946293" y="3749976"/>
            <a:ext cx="1163522" cy="346220"/>
          </a:xfrm>
          <a:prstGeom prst="rect">
            <a:avLst/>
          </a:prstGeom>
        </p:spPr>
        <p:txBody>
          <a:bodyPr wrap="square" lIns="68551" tIns="34276" rIns="68551" bIns="34276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38310" y="3975906"/>
            <a:ext cx="1478157" cy="36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pic>
        <p:nvPicPr>
          <p:cNvPr id="38914" name="Picture 2" descr="C:\Users\Administrator\Desktop\一i图片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9726" y="1062758"/>
            <a:ext cx="3663950" cy="174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917129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24"/>
          <p:cNvSpPr txBox="1"/>
          <p:nvPr/>
        </p:nvSpPr>
        <p:spPr>
          <a:xfrm>
            <a:off x="521494" y="864677"/>
            <a:ext cx="8109590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5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6" name="椭圆 5"/>
          <p:cNvSpPr/>
          <p:nvPr/>
        </p:nvSpPr>
        <p:spPr>
          <a:xfrm>
            <a:off x="3769826" y="2436580"/>
            <a:ext cx="1600200" cy="160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19"/>
          <p:cNvSpPr txBox="1"/>
          <p:nvPr/>
        </p:nvSpPr>
        <p:spPr>
          <a:xfrm>
            <a:off x="4136133" y="2775015"/>
            <a:ext cx="86758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四点建议 </a:t>
            </a:r>
          </a:p>
        </p:txBody>
      </p:sp>
      <p:sp>
        <p:nvSpPr>
          <p:cNvPr id="45" name="任意多边形 44"/>
          <p:cNvSpPr/>
          <p:nvPr/>
        </p:nvSpPr>
        <p:spPr>
          <a:xfrm>
            <a:off x="521495" y="1653648"/>
            <a:ext cx="3919271" cy="1464264"/>
          </a:xfrm>
          <a:custGeom>
            <a:avLst/>
            <a:gdLst>
              <a:gd name="connsiteX0" fmla="*/ 206207 w 5225694"/>
              <a:gd name="connsiteY0" fmla="*/ 0 h 1952352"/>
              <a:gd name="connsiteX1" fmla="*/ 5019487 w 5225694"/>
              <a:gd name="connsiteY1" fmla="*/ 0 h 1952352"/>
              <a:gd name="connsiteX2" fmla="*/ 5225694 w 5225694"/>
              <a:gd name="connsiteY2" fmla="*/ 206207 h 1952352"/>
              <a:gd name="connsiteX3" fmla="*/ 5225694 w 5225694"/>
              <a:gd name="connsiteY3" fmla="*/ 825272 h 1952352"/>
              <a:gd name="connsiteX4" fmla="*/ 5136284 w 5225694"/>
              <a:gd name="connsiteY4" fmla="*/ 838917 h 1952352"/>
              <a:gd name="connsiteX5" fmla="*/ 4126117 w 5225694"/>
              <a:gd name="connsiteY5" fmla="*/ 1849083 h 1952352"/>
              <a:gd name="connsiteX6" fmla="*/ 4115707 w 5225694"/>
              <a:gd name="connsiteY6" fmla="*/ 1952352 h 1952352"/>
              <a:gd name="connsiteX7" fmla="*/ 206207 w 5225694"/>
              <a:gd name="connsiteY7" fmla="*/ 1952352 h 1952352"/>
              <a:gd name="connsiteX8" fmla="*/ 0 w 5225694"/>
              <a:gd name="connsiteY8" fmla="*/ 1746145 h 1952352"/>
              <a:gd name="connsiteX9" fmla="*/ 0 w 5225694"/>
              <a:gd name="connsiteY9" fmla="*/ 206207 h 1952352"/>
              <a:gd name="connsiteX10" fmla="*/ 206207 w 5225694"/>
              <a:gd name="connsiteY10" fmla="*/ 0 h 195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25694" h="1952352">
                <a:moveTo>
                  <a:pt x="206207" y="0"/>
                </a:moveTo>
                <a:lnTo>
                  <a:pt x="5019487" y="0"/>
                </a:lnTo>
                <a:cubicBezTo>
                  <a:pt x="5133372" y="0"/>
                  <a:pt x="5225694" y="92322"/>
                  <a:pt x="5225694" y="206207"/>
                </a:cubicBezTo>
                <a:lnTo>
                  <a:pt x="5225694" y="825272"/>
                </a:lnTo>
                <a:lnTo>
                  <a:pt x="5136284" y="838917"/>
                </a:lnTo>
                <a:cubicBezTo>
                  <a:pt x="4629239" y="942674"/>
                  <a:pt x="4229874" y="1342039"/>
                  <a:pt x="4126117" y="1849083"/>
                </a:cubicBezTo>
                <a:lnTo>
                  <a:pt x="4115707" y="1952352"/>
                </a:lnTo>
                <a:lnTo>
                  <a:pt x="206207" y="1952352"/>
                </a:lnTo>
                <a:cubicBezTo>
                  <a:pt x="92322" y="1952352"/>
                  <a:pt x="0" y="1860030"/>
                  <a:pt x="0" y="1746145"/>
                </a:cubicBezTo>
                <a:lnTo>
                  <a:pt x="0" y="206207"/>
                </a:lnTo>
                <a:cubicBezTo>
                  <a:pt x="0" y="92322"/>
                  <a:pt x="92322" y="0"/>
                  <a:pt x="206207" y="0"/>
                </a:cubicBezTo>
                <a:close/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4699088" y="1653648"/>
            <a:ext cx="3919271" cy="1464264"/>
          </a:xfrm>
          <a:custGeom>
            <a:avLst/>
            <a:gdLst>
              <a:gd name="connsiteX0" fmla="*/ 206207 w 5225694"/>
              <a:gd name="connsiteY0" fmla="*/ 0 h 1952352"/>
              <a:gd name="connsiteX1" fmla="*/ 5019487 w 5225694"/>
              <a:gd name="connsiteY1" fmla="*/ 0 h 1952352"/>
              <a:gd name="connsiteX2" fmla="*/ 5225694 w 5225694"/>
              <a:gd name="connsiteY2" fmla="*/ 206207 h 1952352"/>
              <a:gd name="connsiteX3" fmla="*/ 5225694 w 5225694"/>
              <a:gd name="connsiteY3" fmla="*/ 1746145 h 1952352"/>
              <a:gd name="connsiteX4" fmla="*/ 5019487 w 5225694"/>
              <a:gd name="connsiteY4" fmla="*/ 1952352 h 1952352"/>
              <a:gd name="connsiteX5" fmla="*/ 1109988 w 5225694"/>
              <a:gd name="connsiteY5" fmla="*/ 1952352 h 1952352"/>
              <a:gd name="connsiteX6" fmla="*/ 1099577 w 5225694"/>
              <a:gd name="connsiteY6" fmla="*/ 1849083 h 1952352"/>
              <a:gd name="connsiteX7" fmla="*/ 89411 w 5225694"/>
              <a:gd name="connsiteY7" fmla="*/ 838917 h 1952352"/>
              <a:gd name="connsiteX8" fmla="*/ 0 w 5225694"/>
              <a:gd name="connsiteY8" fmla="*/ 825272 h 1952352"/>
              <a:gd name="connsiteX9" fmla="*/ 0 w 5225694"/>
              <a:gd name="connsiteY9" fmla="*/ 206207 h 1952352"/>
              <a:gd name="connsiteX10" fmla="*/ 206207 w 5225694"/>
              <a:gd name="connsiteY10" fmla="*/ 0 h 195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25694" h="1952352">
                <a:moveTo>
                  <a:pt x="206207" y="0"/>
                </a:moveTo>
                <a:lnTo>
                  <a:pt x="5019487" y="0"/>
                </a:lnTo>
                <a:cubicBezTo>
                  <a:pt x="5133372" y="0"/>
                  <a:pt x="5225694" y="92322"/>
                  <a:pt x="5225694" y="206207"/>
                </a:cubicBezTo>
                <a:lnTo>
                  <a:pt x="5225694" y="1746145"/>
                </a:lnTo>
                <a:cubicBezTo>
                  <a:pt x="5225694" y="1860030"/>
                  <a:pt x="5133372" y="1952352"/>
                  <a:pt x="5019487" y="1952352"/>
                </a:cubicBezTo>
                <a:lnTo>
                  <a:pt x="1109988" y="1952352"/>
                </a:lnTo>
                <a:lnTo>
                  <a:pt x="1099577" y="1849083"/>
                </a:lnTo>
                <a:cubicBezTo>
                  <a:pt x="995821" y="1342039"/>
                  <a:pt x="596456" y="942674"/>
                  <a:pt x="89411" y="838917"/>
                </a:cubicBezTo>
                <a:lnTo>
                  <a:pt x="0" y="825272"/>
                </a:lnTo>
                <a:lnTo>
                  <a:pt x="0" y="206207"/>
                </a:lnTo>
                <a:cubicBezTo>
                  <a:pt x="0" y="92322"/>
                  <a:pt x="92322" y="0"/>
                  <a:pt x="206207" y="0"/>
                </a:cubicBezTo>
                <a:close/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521495" y="3355448"/>
            <a:ext cx="3919271" cy="1464264"/>
          </a:xfrm>
          <a:custGeom>
            <a:avLst/>
            <a:gdLst>
              <a:gd name="connsiteX0" fmla="*/ 206207 w 5225694"/>
              <a:gd name="connsiteY0" fmla="*/ 0 h 1952352"/>
              <a:gd name="connsiteX1" fmla="*/ 4115707 w 5225694"/>
              <a:gd name="connsiteY1" fmla="*/ 0 h 1952352"/>
              <a:gd name="connsiteX2" fmla="*/ 4126117 w 5225694"/>
              <a:gd name="connsiteY2" fmla="*/ 103268 h 1952352"/>
              <a:gd name="connsiteX3" fmla="*/ 5136284 w 5225694"/>
              <a:gd name="connsiteY3" fmla="*/ 1113434 h 1952352"/>
              <a:gd name="connsiteX4" fmla="*/ 5225694 w 5225694"/>
              <a:gd name="connsiteY4" fmla="*/ 1127080 h 1952352"/>
              <a:gd name="connsiteX5" fmla="*/ 5225694 w 5225694"/>
              <a:gd name="connsiteY5" fmla="*/ 1746145 h 1952352"/>
              <a:gd name="connsiteX6" fmla="*/ 5019487 w 5225694"/>
              <a:gd name="connsiteY6" fmla="*/ 1952352 h 1952352"/>
              <a:gd name="connsiteX7" fmla="*/ 206207 w 5225694"/>
              <a:gd name="connsiteY7" fmla="*/ 1952352 h 1952352"/>
              <a:gd name="connsiteX8" fmla="*/ 0 w 5225694"/>
              <a:gd name="connsiteY8" fmla="*/ 1746145 h 1952352"/>
              <a:gd name="connsiteX9" fmla="*/ 0 w 5225694"/>
              <a:gd name="connsiteY9" fmla="*/ 206207 h 1952352"/>
              <a:gd name="connsiteX10" fmla="*/ 206207 w 5225694"/>
              <a:gd name="connsiteY10" fmla="*/ 0 h 195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25694" h="1952352">
                <a:moveTo>
                  <a:pt x="206207" y="0"/>
                </a:moveTo>
                <a:lnTo>
                  <a:pt x="4115707" y="0"/>
                </a:lnTo>
                <a:lnTo>
                  <a:pt x="4126117" y="103268"/>
                </a:lnTo>
                <a:cubicBezTo>
                  <a:pt x="4229874" y="610313"/>
                  <a:pt x="4629239" y="1009678"/>
                  <a:pt x="5136284" y="1113434"/>
                </a:cubicBezTo>
                <a:lnTo>
                  <a:pt x="5225694" y="1127080"/>
                </a:lnTo>
                <a:lnTo>
                  <a:pt x="5225694" y="1746145"/>
                </a:lnTo>
                <a:cubicBezTo>
                  <a:pt x="5225694" y="1860030"/>
                  <a:pt x="5133372" y="1952352"/>
                  <a:pt x="5019487" y="1952352"/>
                </a:cubicBezTo>
                <a:lnTo>
                  <a:pt x="206207" y="1952352"/>
                </a:lnTo>
                <a:cubicBezTo>
                  <a:pt x="92322" y="1952352"/>
                  <a:pt x="0" y="1860030"/>
                  <a:pt x="0" y="1746145"/>
                </a:cubicBezTo>
                <a:lnTo>
                  <a:pt x="0" y="206207"/>
                </a:lnTo>
                <a:cubicBezTo>
                  <a:pt x="0" y="92322"/>
                  <a:pt x="92322" y="0"/>
                  <a:pt x="206207" y="0"/>
                </a:cubicBezTo>
                <a:close/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4699088" y="3355448"/>
            <a:ext cx="3919271" cy="1464264"/>
          </a:xfrm>
          <a:custGeom>
            <a:avLst/>
            <a:gdLst>
              <a:gd name="connsiteX0" fmla="*/ 1109987 w 5225694"/>
              <a:gd name="connsiteY0" fmla="*/ 0 h 1952352"/>
              <a:gd name="connsiteX1" fmla="*/ 5019487 w 5225694"/>
              <a:gd name="connsiteY1" fmla="*/ 0 h 1952352"/>
              <a:gd name="connsiteX2" fmla="*/ 5225694 w 5225694"/>
              <a:gd name="connsiteY2" fmla="*/ 206207 h 1952352"/>
              <a:gd name="connsiteX3" fmla="*/ 5225694 w 5225694"/>
              <a:gd name="connsiteY3" fmla="*/ 1746145 h 1952352"/>
              <a:gd name="connsiteX4" fmla="*/ 5019487 w 5225694"/>
              <a:gd name="connsiteY4" fmla="*/ 1952352 h 1952352"/>
              <a:gd name="connsiteX5" fmla="*/ 206207 w 5225694"/>
              <a:gd name="connsiteY5" fmla="*/ 1952352 h 1952352"/>
              <a:gd name="connsiteX6" fmla="*/ 0 w 5225694"/>
              <a:gd name="connsiteY6" fmla="*/ 1746145 h 1952352"/>
              <a:gd name="connsiteX7" fmla="*/ 0 w 5225694"/>
              <a:gd name="connsiteY7" fmla="*/ 1127080 h 1952352"/>
              <a:gd name="connsiteX8" fmla="*/ 89411 w 5225694"/>
              <a:gd name="connsiteY8" fmla="*/ 1113434 h 1952352"/>
              <a:gd name="connsiteX9" fmla="*/ 1099577 w 5225694"/>
              <a:gd name="connsiteY9" fmla="*/ 103268 h 195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5694" h="1952352">
                <a:moveTo>
                  <a:pt x="1109987" y="0"/>
                </a:moveTo>
                <a:lnTo>
                  <a:pt x="5019487" y="0"/>
                </a:lnTo>
                <a:cubicBezTo>
                  <a:pt x="5133372" y="0"/>
                  <a:pt x="5225694" y="92322"/>
                  <a:pt x="5225694" y="206207"/>
                </a:cubicBezTo>
                <a:lnTo>
                  <a:pt x="5225694" y="1746145"/>
                </a:lnTo>
                <a:cubicBezTo>
                  <a:pt x="5225694" y="1860030"/>
                  <a:pt x="5133372" y="1952352"/>
                  <a:pt x="5019487" y="1952352"/>
                </a:cubicBezTo>
                <a:lnTo>
                  <a:pt x="206207" y="1952352"/>
                </a:lnTo>
                <a:cubicBezTo>
                  <a:pt x="92322" y="1952352"/>
                  <a:pt x="0" y="1860030"/>
                  <a:pt x="0" y="1746145"/>
                </a:cubicBezTo>
                <a:lnTo>
                  <a:pt x="0" y="1127080"/>
                </a:lnTo>
                <a:lnTo>
                  <a:pt x="89411" y="1113434"/>
                </a:lnTo>
                <a:cubicBezTo>
                  <a:pt x="596456" y="1009678"/>
                  <a:pt x="995821" y="610313"/>
                  <a:pt x="1099577" y="103268"/>
                </a:cubicBezTo>
                <a:close/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29"/>
          <p:cNvSpPr txBox="1"/>
          <p:nvPr/>
        </p:nvSpPr>
        <p:spPr>
          <a:xfrm>
            <a:off x="845586" y="2319133"/>
            <a:ext cx="248427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845586" y="1849288"/>
            <a:ext cx="1397126" cy="218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建议之一</a:t>
            </a:r>
          </a:p>
        </p:txBody>
      </p:sp>
      <p:sp>
        <p:nvSpPr>
          <p:cNvPr id="51" name="TextBox 29"/>
          <p:cNvSpPr txBox="1"/>
          <p:nvPr/>
        </p:nvSpPr>
        <p:spPr>
          <a:xfrm>
            <a:off x="5803181" y="2319133"/>
            <a:ext cx="248427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2" name="TextBox 30"/>
          <p:cNvSpPr txBox="1"/>
          <p:nvPr/>
        </p:nvSpPr>
        <p:spPr>
          <a:xfrm>
            <a:off x="5803180" y="1849288"/>
            <a:ext cx="1397126" cy="218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建议之二</a:t>
            </a:r>
          </a:p>
        </p:txBody>
      </p:sp>
      <p:sp>
        <p:nvSpPr>
          <p:cNvPr id="53" name="TextBox 29"/>
          <p:cNvSpPr txBox="1"/>
          <p:nvPr/>
        </p:nvSpPr>
        <p:spPr>
          <a:xfrm>
            <a:off x="845586" y="4047921"/>
            <a:ext cx="248427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4" name="TextBox 30"/>
          <p:cNvSpPr txBox="1"/>
          <p:nvPr/>
        </p:nvSpPr>
        <p:spPr>
          <a:xfrm>
            <a:off x="845586" y="3578077"/>
            <a:ext cx="1397126" cy="328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建议之三</a:t>
            </a:r>
          </a:p>
        </p:txBody>
      </p:sp>
      <p:sp>
        <p:nvSpPr>
          <p:cNvPr id="55" name="TextBox 29"/>
          <p:cNvSpPr txBox="1"/>
          <p:nvPr/>
        </p:nvSpPr>
        <p:spPr>
          <a:xfrm>
            <a:off x="5803181" y="4047921"/>
            <a:ext cx="248427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6" name="TextBox 30"/>
          <p:cNvSpPr txBox="1"/>
          <p:nvPr/>
        </p:nvSpPr>
        <p:spPr>
          <a:xfrm>
            <a:off x="5803180" y="3578077"/>
            <a:ext cx="1397126" cy="218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建议之四</a:t>
            </a:r>
          </a:p>
        </p:txBody>
      </p:sp>
    </p:spTree>
    <p:extLst>
      <p:ext uri="{BB962C8B-B14F-4D97-AF65-F5344CB8AC3E}">
        <p14:creationId xmlns:p14="http://schemas.microsoft.com/office/powerpoint/2010/main" xmlns="" val="883489028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6" grpId="0" animBg="1"/>
      <p:bldP spid="37" grpId="0"/>
      <p:bldP spid="45" grpId="0" animBg="1"/>
      <p:bldP spid="46" grpId="0" animBg="1"/>
      <p:bldP spid="48" grpId="0" animBg="1"/>
      <p:bldP spid="47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原创设计师QQ598969553      _1"/>
          <p:cNvSpPr>
            <a:spLocks noEditPoints="1"/>
          </p:cNvSpPr>
          <p:nvPr/>
        </p:nvSpPr>
        <p:spPr bwMode="auto">
          <a:xfrm>
            <a:off x="315913" y="2289176"/>
            <a:ext cx="609600" cy="609600"/>
          </a:xfrm>
          <a:custGeom>
            <a:avLst/>
            <a:gdLst>
              <a:gd name="T0" fmla="*/ 175 w 349"/>
              <a:gd name="T1" fmla="*/ 0 h 349"/>
              <a:gd name="T2" fmla="*/ 0 w 349"/>
              <a:gd name="T3" fmla="*/ 174 h 349"/>
              <a:gd name="T4" fmla="*/ 175 w 349"/>
              <a:gd name="T5" fmla="*/ 349 h 349"/>
              <a:gd name="T6" fmla="*/ 349 w 349"/>
              <a:gd name="T7" fmla="*/ 174 h 349"/>
              <a:gd name="T8" fmla="*/ 175 w 349"/>
              <a:gd name="T9" fmla="*/ 0 h 349"/>
              <a:gd name="T10" fmla="*/ 178 w 349"/>
              <a:gd name="T11" fmla="*/ 289 h 349"/>
              <a:gd name="T12" fmla="*/ 178 w 349"/>
              <a:gd name="T13" fmla="*/ 289 h 349"/>
              <a:gd name="T14" fmla="*/ 178 w 349"/>
              <a:gd name="T15" fmla="*/ 289 h 349"/>
              <a:gd name="T16" fmla="*/ 178 w 349"/>
              <a:gd name="T17" fmla="*/ 289 h 349"/>
              <a:gd name="T18" fmla="*/ 178 w 349"/>
              <a:gd name="T19" fmla="*/ 289 h 349"/>
              <a:gd name="T20" fmla="*/ 72 w 349"/>
              <a:gd name="T21" fmla="*/ 165 h 349"/>
              <a:gd name="T22" fmla="*/ 173 w 349"/>
              <a:gd name="T23" fmla="*/ 151 h 349"/>
              <a:gd name="T24" fmla="*/ 176 w 349"/>
              <a:gd name="T25" fmla="*/ 161 h 349"/>
              <a:gd name="T26" fmla="*/ 178 w 349"/>
              <a:gd name="T27" fmla="*/ 151 h 349"/>
              <a:gd name="T28" fmla="*/ 280 w 349"/>
              <a:gd name="T29" fmla="*/ 162 h 349"/>
              <a:gd name="T30" fmla="*/ 178 w 349"/>
              <a:gd name="T31" fmla="*/ 28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9" h="349">
                <a:moveTo>
                  <a:pt x="175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71"/>
                  <a:pt x="78" y="349"/>
                  <a:pt x="175" y="349"/>
                </a:cubicBezTo>
                <a:cubicBezTo>
                  <a:pt x="271" y="349"/>
                  <a:pt x="349" y="271"/>
                  <a:pt x="349" y="174"/>
                </a:cubicBezTo>
                <a:cubicBezTo>
                  <a:pt x="349" y="78"/>
                  <a:pt x="271" y="0"/>
                  <a:pt x="175" y="0"/>
                </a:cubicBezTo>
                <a:close/>
                <a:moveTo>
                  <a:pt x="178" y="289"/>
                </a:move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78" y="289"/>
                  <a:pt x="178" y="289"/>
                  <a:pt x="178" y="289"/>
                </a:cubicBezTo>
                <a:cubicBezTo>
                  <a:pt x="142" y="257"/>
                  <a:pt x="73" y="220"/>
                  <a:pt x="72" y="165"/>
                </a:cubicBezTo>
                <a:cubicBezTo>
                  <a:pt x="72" y="96"/>
                  <a:pt x="157" y="86"/>
                  <a:pt x="173" y="151"/>
                </a:cubicBezTo>
                <a:cubicBezTo>
                  <a:pt x="176" y="161"/>
                  <a:pt x="176" y="161"/>
                  <a:pt x="176" y="161"/>
                </a:cubicBezTo>
                <a:cubicBezTo>
                  <a:pt x="178" y="151"/>
                  <a:pt x="178" y="151"/>
                  <a:pt x="178" y="151"/>
                </a:cubicBezTo>
                <a:cubicBezTo>
                  <a:pt x="193" y="86"/>
                  <a:pt x="279" y="93"/>
                  <a:pt x="280" y="162"/>
                </a:cubicBezTo>
                <a:cubicBezTo>
                  <a:pt x="280" y="218"/>
                  <a:pt x="212" y="256"/>
                  <a:pt x="178" y="2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3" name="原创设计师QQ598969553      _2"/>
          <p:cNvSpPr>
            <a:spLocks noEditPoints="1"/>
          </p:cNvSpPr>
          <p:nvPr/>
        </p:nvSpPr>
        <p:spPr bwMode="auto">
          <a:xfrm>
            <a:off x="674689" y="1668463"/>
            <a:ext cx="614362" cy="614362"/>
          </a:xfrm>
          <a:custGeom>
            <a:avLst/>
            <a:gdLst>
              <a:gd name="T0" fmla="*/ 176 w 352"/>
              <a:gd name="T1" fmla="*/ 0 h 352"/>
              <a:gd name="T2" fmla="*/ 0 w 352"/>
              <a:gd name="T3" fmla="*/ 176 h 352"/>
              <a:gd name="T4" fmla="*/ 176 w 352"/>
              <a:gd name="T5" fmla="*/ 352 h 352"/>
              <a:gd name="T6" fmla="*/ 352 w 352"/>
              <a:gd name="T7" fmla="*/ 176 h 352"/>
              <a:gd name="T8" fmla="*/ 176 w 352"/>
              <a:gd name="T9" fmla="*/ 0 h 352"/>
              <a:gd name="T10" fmla="*/ 89 w 352"/>
              <a:gd name="T11" fmla="*/ 90 h 352"/>
              <a:gd name="T12" fmla="*/ 263 w 352"/>
              <a:gd name="T13" fmla="*/ 90 h 352"/>
              <a:gd name="T14" fmla="*/ 276 w 352"/>
              <a:gd name="T15" fmla="*/ 93 h 352"/>
              <a:gd name="T16" fmla="*/ 176 w 352"/>
              <a:gd name="T17" fmla="*/ 182 h 352"/>
              <a:gd name="T18" fmla="*/ 75 w 352"/>
              <a:gd name="T19" fmla="*/ 93 h 352"/>
              <a:gd name="T20" fmla="*/ 89 w 352"/>
              <a:gd name="T21" fmla="*/ 90 h 352"/>
              <a:gd name="T22" fmla="*/ 60 w 352"/>
              <a:gd name="T23" fmla="*/ 235 h 352"/>
              <a:gd name="T24" fmla="*/ 60 w 352"/>
              <a:gd name="T25" fmla="*/ 119 h 352"/>
              <a:gd name="T26" fmla="*/ 65 w 352"/>
              <a:gd name="T27" fmla="*/ 103 h 352"/>
              <a:gd name="T28" fmla="*/ 137 w 352"/>
              <a:gd name="T29" fmla="*/ 167 h 352"/>
              <a:gd name="T30" fmla="*/ 64 w 352"/>
              <a:gd name="T31" fmla="*/ 248 h 352"/>
              <a:gd name="T32" fmla="*/ 60 w 352"/>
              <a:gd name="T33" fmla="*/ 235 h 352"/>
              <a:gd name="T34" fmla="*/ 263 w 352"/>
              <a:gd name="T35" fmla="*/ 263 h 352"/>
              <a:gd name="T36" fmla="*/ 89 w 352"/>
              <a:gd name="T37" fmla="*/ 263 h 352"/>
              <a:gd name="T38" fmla="*/ 74 w 352"/>
              <a:gd name="T39" fmla="*/ 259 h 352"/>
              <a:gd name="T40" fmla="*/ 148 w 352"/>
              <a:gd name="T41" fmla="*/ 176 h 352"/>
              <a:gd name="T42" fmla="*/ 171 w 352"/>
              <a:gd name="T43" fmla="*/ 197 h 352"/>
              <a:gd name="T44" fmla="*/ 176 w 352"/>
              <a:gd name="T45" fmla="*/ 198 h 352"/>
              <a:gd name="T46" fmla="*/ 181 w 352"/>
              <a:gd name="T47" fmla="*/ 197 h 352"/>
              <a:gd name="T48" fmla="*/ 204 w 352"/>
              <a:gd name="T49" fmla="*/ 176 h 352"/>
              <a:gd name="T50" fmla="*/ 278 w 352"/>
              <a:gd name="T51" fmla="*/ 259 h 352"/>
              <a:gd name="T52" fmla="*/ 263 w 352"/>
              <a:gd name="T53" fmla="*/ 263 h 352"/>
              <a:gd name="T54" fmla="*/ 286 w 352"/>
              <a:gd name="T55" fmla="*/ 233 h 352"/>
              <a:gd name="T56" fmla="*/ 283 w 352"/>
              <a:gd name="T57" fmla="*/ 247 h 352"/>
              <a:gd name="T58" fmla="*/ 211 w 352"/>
              <a:gd name="T59" fmla="*/ 167 h 352"/>
              <a:gd name="T60" fmla="*/ 282 w 352"/>
              <a:gd name="T61" fmla="*/ 105 h 352"/>
              <a:gd name="T62" fmla="*/ 286 w 352"/>
              <a:gd name="T63" fmla="*/ 120 h 352"/>
              <a:gd name="T64" fmla="*/ 286 w 352"/>
              <a:gd name="T65" fmla="*/ 233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2" h="352">
                <a:moveTo>
                  <a:pt x="176" y="0"/>
                </a:moveTo>
                <a:cubicBezTo>
                  <a:pt x="79" y="0"/>
                  <a:pt x="0" y="79"/>
                  <a:pt x="0" y="176"/>
                </a:cubicBezTo>
                <a:cubicBezTo>
                  <a:pt x="0" y="273"/>
                  <a:pt x="79" y="352"/>
                  <a:pt x="176" y="352"/>
                </a:cubicBezTo>
                <a:cubicBezTo>
                  <a:pt x="273" y="352"/>
                  <a:pt x="352" y="273"/>
                  <a:pt x="352" y="176"/>
                </a:cubicBezTo>
                <a:cubicBezTo>
                  <a:pt x="352" y="79"/>
                  <a:pt x="273" y="0"/>
                  <a:pt x="176" y="0"/>
                </a:cubicBezTo>
                <a:close/>
                <a:moveTo>
                  <a:pt x="89" y="90"/>
                </a:moveTo>
                <a:cubicBezTo>
                  <a:pt x="263" y="90"/>
                  <a:pt x="263" y="90"/>
                  <a:pt x="263" y="90"/>
                </a:cubicBezTo>
                <a:cubicBezTo>
                  <a:pt x="268" y="90"/>
                  <a:pt x="272" y="91"/>
                  <a:pt x="276" y="93"/>
                </a:cubicBezTo>
                <a:cubicBezTo>
                  <a:pt x="176" y="182"/>
                  <a:pt x="176" y="182"/>
                  <a:pt x="176" y="182"/>
                </a:cubicBezTo>
                <a:cubicBezTo>
                  <a:pt x="75" y="93"/>
                  <a:pt x="75" y="93"/>
                  <a:pt x="75" y="93"/>
                </a:cubicBezTo>
                <a:cubicBezTo>
                  <a:pt x="79" y="91"/>
                  <a:pt x="84" y="90"/>
                  <a:pt x="89" y="90"/>
                </a:cubicBezTo>
                <a:close/>
                <a:moveTo>
                  <a:pt x="60" y="235"/>
                </a:moveTo>
                <a:cubicBezTo>
                  <a:pt x="60" y="119"/>
                  <a:pt x="60" y="119"/>
                  <a:pt x="60" y="119"/>
                </a:cubicBezTo>
                <a:cubicBezTo>
                  <a:pt x="60" y="113"/>
                  <a:pt x="62" y="108"/>
                  <a:pt x="65" y="103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64" y="248"/>
                  <a:pt x="64" y="248"/>
                  <a:pt x="64" y="248"/>
                </a:cubicBezTo>
                <a:cubicBezTo>
                  <a:pt x="62" y="244"/>
                  <a:pt x="60" y="240"/>
                  <a:pt x="60" y="235"/>
                </a:cubicBezTo>
                <a:close/>
                <a:moveTo>
                  <a:pt x="263" y="263"/>
                </a:moveTo>
                <a:cubicBezTo>
                  <a:pt x="89" y="263"/>
                  <a:pt x="89" y="263"/>
                  <a:pt x="89" y="263"/>
                </a:cubicBezTo>
                <a:cubicBezTo>
                  <a:pt x="83" y="263"/>
                  <a:pt x="78" y="262"/>
                  <a:pt x="74" y="259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71" y="197"/>
                  <a:pt x="171" y="197"/>
                  <a:pt x="171" y="197"/>
                </a:cubicBezTo>
                <a:cubicBezTo>
                  <a:pt x="172" y="198"/>
                  <a:pt x="174" y="198"/>
                  <a:pt x="176" y="198"/>
                </a:cubicBezTo>
                <a:cubicBezTo>
                  <a:pt x="178" y="198"/>
                  <a:pt x="179" y="198"/>
                  <a:pt x="181" y="197"/>
                </a:cubicBezTo>
                <a:cubicBezTo>
                  <a:pt x="204" y="176"/>
                  <a:pt x="204" y="176"/>
                  <a:pt x="204" y="176"/>
                </a:cubicBezTo>
                <a:cubicBezTo>
                  <a:pt x="278" y="259"/>
                  <a:pt x="278" y="259"/>
                  <a:pt x="278" y="259"/>
                </a:cubicBezTo>
                <a:cubicBezTo>
                  <a:pt x="274" y="262"/>
                  <a:pt x="268" y="263"/>
                  <a:pt x="263" y="263"/>
                </a:cubicBezTo>
                <a:close/>
                <a:moveTo>
                  <a:pt x="286" y="233"/>
                </a:moveTo>
                <a:cubicBezTo>
                  <a:pt x="286" y="238"/>
                  <a:pt x="285" y="243"/>
                  <a:pt x="283" y="247"/>
                </a:cubicBezTo>
                <a:cubicBezTo>
                  <a:pt x="211" y="167"/>
                  <a:pt x="211" y="167"/>
                  <a:pt x="211" y="167"/>
                </a:cubicBezTo>
                <a:cubicBezTo>
                  <a:pt x="282" y="105"/>
                  <a:pt x="282" y="105"/>
                  <a:pt x="282" y="105"/>
                </a:cubicBezTo>
                <a:cubicBezTo>
                  <a:pt x="285" y="109"/>
                  <a:pt x="286" y="115"/>
                  <a:pt x="286" y="120"/>
                </a:cubicBezTo>
                <a:lnTo>
                  <a:pt x="286" y="2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4" name="原创设计师QQ598969553      _3"/>
          <p:cNvGrpSpPr/>
          <p:nvPr/>
        </p:nvGrpSpPr>
        <p:grpSpPr>
          <a:xfrm>
            <a:off x="928836" y="2905503"/>
            <a:ext cx="500151" cy="501114"/>
            <a:chOff x="4427538" y="3192463"/>
            <a:chExt cx="823913" cy="825500"/>
          </a:xfrm>
          <a:solidFill>
            <a:schemeClr val="accent1"/>
          </a:solidFill>
        </p:grpSpPr>
        <p:sp>
          <p:nvSpPr>
            <p:cNvPr id="5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7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8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0" name="原创设计师QQ598969553      _4"/>
          <p:cNvSpPr>
            <a:spLocks noEditPoints="1"/>
          </p:cNvSpPr>
          <p:nvPr/>
        </p:nvSpPr>
        <p:spPr bwMode="auto">
          <a:xfrm>
            <a:off x="184150" y="2982914"/>
            <a:ext cx="622300" cy="619125"/>
          </a:xfrm>
          <a:custGeom>
            <a:avLst/>
            <a:gdLst>
              <a:gd name="T0" fmla="*/ 178 w 356"/>
              <a:gd name="T1" fmla="*/ 0 h 355"/>
              <a:gd name="T2" fmla="*/ 0 w 356"/>
              <a:gd name="T3" fmla="*/ 177 h 355"/>
              <a:gd name="T4" fmla="*/ 178 w 356"/>
              <a:gd name="T5" fmla="*/ 355 h 355"/>
              <a:gd name="T6" fmla="*/ 356 w 356"/>
              <a:gd name="T7" fmla="*/ 177 h 355"/>
              <a:gd name="T8" fmla="*/ 178 w 356"/>
              <a:gd name="T9" fmla="*/ 0 h 355"/>
              <a:gd name="T10" fmla="*/ 186 w 356"/>
              <a:gd name="T11" fmla="*/ 124 h 355"/>
              <a:gd name="T12" fmla="*/ 186 w 356"/>
              <a:gd name="T13" fmla="*/ 246 h 355"/>
              <a:gd name="T14" fmla="*/ 140 w 356"/>
              <a:gd name="T15" fmla="*/ 276 h 355"/>
              <a:gd name="T16" fmla="*/ 94 w 356"/>
              <a:gd name="T17" fmla="*/ 246 h 355"/>
              <a:gd name="T18" fmla="*/ 140 w 356"/>
              <a:gd name="T19" fmla="*/ 215 h 355"/>
              <a:gd name="T20" fmla="*/ 170 w 356"/>
              <a:gd name="T21" fmla="*/ 223 h 355"/>
              <a:gd name="T22" fmla="*/ 170 w 356"/>
              <a:gd name="T23" fmla="*/ 78 h 355"/>
              <a:gd name="T24" fmla="*/ 186 w 356"/>
              <a:gd name="T25" fmla="*/ 78 h 355"/>
              <a:gd name="T26" fmla="*/ 262 w 356"/>
              <a:gd name="T27" fmla="*/ 185 h 355"/>
              <a:gd name="T28" fmla="*/ 186 w 356"/>
              <a:gd name="T29" fmla="*/ 124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6" h="355">
                <a:moveTo>
                  <a:pt x="178" y="0"/>
                </a:moveTo>
                <a:cubicBezTo>
                  <a:pt x="80" y="0"/>
                  <a:pt x="0" y="79"/>
                  <a:pt x="0" y="177"/>
                </a:cubicBezTo>
                <a:cubicBezTo>
                  <a:pt x="0" y="275"/>
                  <a:pt x="80" y="355"/>
                  <a:pt x="178" y="355"/>
                </a:cubicBezTo>
                <a:cubicBezTo>
                  <a:pt x="276" y="355"/>
                  <a:pt x="356" y="275"/>
                  <a:pt x="356" y="177"/>
                </a:cubicBezTo>
                <a:cubicBezTo>
                  <a:pt x="356" y="79"/>
                  <a:pt x="276" y="0"/>
                  <a:pt x="178" y="0"/>
                </a:cubicBezTo>
                <a:close/>
                <a:moveTo>
                  <a:pt x="186" y="124"/>
                </a:moveTo>
                <a:cubicBezTo>
                  <a:pt x="186" y="246"/>
                  <a:pt x="186" y="246"/>
                  <a:pt x="186" y="246"/>
                </a:cubicBezTo>
                <a:cubicBezTo>
                  <a:pt x="186" y="262"/>
                  <a:pt x="165" y="276"/>
                  <a:pt x="140" y="276"/>
                </a:cubicBezTo>
                <a:cubicBezTo>
                  <a:pt x="115" y="276"/>
                  <a:pt x="94" y="262"/>
                  <a:pt x="94" y="246"/>
                </a:cubicBezTo>
                <a:cubicBezTo>
                  <a:pt x="94" y="229"/>
                  <a:pt x="115" y="215"/>
                  <a:pt x="140" y="215"/>
                </a:cubicBezTo>
                <a:cubicBezTo>
                  <a:pt x="152" y="215"/>
                  <a:pt x="162" y="218"/>
                  <a:pt x="170" y="223"/>
                </a:cubicBezTo>
                <a:cubicBezTo>
                  <a:pt x="170" y="78"/>
                  <a:pt x="170" y="78"/>
                  <a:pt x="170" y="78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6" y="78"/>
                  <a:pt x="252" y="78"/>
                  <a:pt x="262" y="185"/>
                </a:cubicBezTo>
                <a:cubicBezTo>
                  <a:pt x="246" y="162"/>
                  <a:pt x="224" y="118"/>
                  <a:pt x="186" y="1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11" name="原创设计师QQ598969553      _5"/>
          <p:cNvGrpSpPr/>
          <p:nvPr/>
        </p:nvGrpSpPr>
        <p:grpSpPr>
          <a:xfrm>
            <a:off x="889326" y="4190088"/>
            <a:ext cx="621574" cy="623502"/>
            <a:chOff x="4362451" y="5308600"/>
            <a:chExt cx="1023938" cy="1027113"/>
          </a:xfrm>
          <a:solidFill>
            <a:schemeClr val="accent1"/>
          </a:solidFill>
        </p:grpSpPr>
        <p:sp>
          <p:nvSpPr>
            <p:cNvPr id="12" name="Freeform 29"/>
            <p:cNvSpPr>
              <a:spLocks noEditPoints="1"/>
            </p:cNvSpPr>
            <p:nvPr/>
          </p:nvSpPr>
          <p:spPr bwMode="auto">
            <a:xfrm>
              <a:off x="4362451" y="5308600"/>
              <a:ext cx="1023938" cy="1027113"/>
            </a:xfrm>
            <a:custGeom>
              <a:avLst/>
              <a:gdLst>
                <a:gd name="T0" fmla="*/ 178 w 356"/>
                <a:gd name="T1" fmla="*/ 0 h 357"/>
                <a:gd name="T2" fmla="*/ 0 w 356"/>
                <a:gd name="T3" fmla="*/ 179 h 357"/>
                <a:gd name="T4" fmla="*/ 178 w 356"/>
                <a:gd name="T5" fmla="*/ 357 h 357"/>
                <a:gd name="T6" fmla="*/ 356 w 356"/>
                <a:gd name="T7" fmla="*/ 179 h 357"/>
                <a:gd name="T8" fmla="*/ 178 w 356"/>
                <a:gd name="T9" fmla="*/ 0 h 357"/>
                <a:gd name="T10" fmla="*/ 276 w 356"/>
                <a:gd name="T11" fmla="*/ 268 h 357"/>
                <a:gd name="T12" fmla="*/ 80 w 356"/>
                <a:gd name="T13" fmla="*/ 268 h 357"/>
                <a:gd name="T14" fmla="*/ 80 w 356"/>
                <a:gd name="T15" fmla="*/ 190 h 357"/>
                <a:gd name="T16" fmla="*/ 148 w 356"/>
                <a:gd name="T17" fmla="*/ 190 h 357"/>
                <a:gd name="T18" fmla="*/ 148 w 356"/>
                <a:gd name="T19" fmla="*/ 210 h 357"/>
                <a:gd name="T20" fmla="*/ 148 w 356"/>
                <a:gd name="T21" fmla="*/ 224 h 357"/>
                <a:gd name="T22" fmla="*/ 208 w 356"/>
                <a:gd name="T23" fmla="*/ 224 h 357"/>
                <a:gd name="T24" fmla="*/ 208 w 356"/>
                <a:gd name="T25" fmla="*/ 224 h 357"/>
                <a:gd name="T26" fmla="*/ 208 w 356"/>
                <a:gd name="T27" fmla="*/ 210 h 357"/>
                <a:gd name="T28" fmla="*/ 208 w 356"/>
                <a:gd name="T29" fmla="*/ 190 h 357"/>
                <a:gd name="T30" fmla="*/ 276 w 356"/>
                <a:gd name="T31" fmla="*/ 190 h 357"/>
                <a:gd name="T32" fmla="*/ 276 w 356"/>
                <a:gd name="T33" fmla="*/ 268 h 357"/>
                <a:gd name="T34" fmla="*/ 276 w 356"/>
                <a:gd name="T35" fmla="*/ 176 h 357"/>
                <a:gd name="T36" fmla="*/ 194 w 356"/>
                <a:gd name="T37" fmla="*/ 176 h 357"/>
                <a:gd name="T38" fmla="*/ 194 w 356"/>
                <a:gd name="T39" fmla="*/ 176 h 357"/>
                <a:gd name="T40" fmla="*/ 194 w 356"/>
                <a:gd name="T41" fmla="*/ 176 h 357"/>
                <a:gd name="T42" fmla="*/ 194 w 356"/>
                <a:gd name="T43" fmla="*/ 210 h 357"/>
                <a:gd name="T44" fmla="*/ 162 w 356"/>
                <a:gd name="T45" fmla="*/ 210 h 357"/>
                <a:gd name="T46" fmla="*/ 162 w 356"/>
                <a:gd name="T47" fmla="*/ 176 h 357"/>
                <a:gd name="T48" fmla="*/ 162 w 356"/>
                <a:gd name="T49" fmla="*/ 176 h 357"/>
                <a:gd name="T50" fmla="*/ 80 w 356"/>
                <a:gd name="T51" fmla="*/ 176 h 357"/>
                <a:gd name="T52" fmla="*/ 80 w 356"/>
                <a:gd name="T53" fmla="*/ 121 h 357"/>
                <a:gd name="T54" fmla="*/ 139 w 356"/>
                <a:gd name="T55" fmla="*/ 121 h 357"/>
                <a:gd name="T56" fmla="*/ 139 w 356"/>
                <a:gd name="T57" fmla="*/ 121 h 357"/>
                <a:gd name="T58" fmla="*/ 139 w 356"/>
                <a:gd name="T59" fmla="*/ 83 h 357"/>
                <a:gd name="T60" fmla="*/ 217 w 356"/>
                <a:gd name="T61" fmla="*/ 83 h 357"/>
                <a:gd name="T62" fmla="*/ 217 w 356"/>
                <a:gd name="T63" fmla="*/ 121 h 357"/>
                <a:gd name="T64" fmla="*/ 217 w 356"/>
                <a:gd name="T65" fmla="*/ 121 h 357"/>
                <a:gd name="T66" fmla="*/ 276 w 356"/>
                <a:gd name="T67" fmla="*/ 121 h 357"/>
                <a:gd name="T68" fmla="*/ 276 w 356"/>
                <a:gd name="T69" fmla="*/ 17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6" h="357">
                  <a:moveTo>
                    <a:pt x="178" y="0"/>
                  </a:moveTo>
                  <a:cubicBezTo>
                    <a:pt x="79" y="0"/>
                    <a:pt x="0" y="80"/>
                    <a:pt x="0" y="179"/>
                  </a:cubicBezTo>
                  <a:cubicBezTo>
                    <a:pt x="0" y="277"/>
                    <a:pt x="79" y="357"/>
                    <a:pt x="178" y="357"/>
                  </a:cubicBezTo>
                  <a:cubicBezTo>
                    <a:pt x="277" y="357"/>
                    <a:pt x="356" y="277"/>
                    <a:pt x="356" y="179"/>
                  </a:cubicBezTo>
                  <a:cubicBezTo>
                    <a:pt x="356" y="80"/>
                    <a:pt x="277" y="0"/>
                    <a:pt x="178" y="0"/>
                  </a:cubicBezTo>
                  <a:close/>
                  <a:moveTo>
                    <a:pt x="276" y="268"/>
                  </a:moveTo>
                  <a:cubicBezTo>
                    <a:pt x="80" y="268"/>
                    <a:pt x="80" y="268"/>
                    <a:pt x="80" y="268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148" y="190"/>
                    <a:pt x="148" y="190"/>
                    <a:pt x="148" y="19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24"/>
                    <a:pt x="148" y="224"/>
                    <a:pt x="14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24"/>
                    <a:pt x="208" y="224"/>
                    <a:pt x="208" y="224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8" y="190"/>
                    <a:pt x="208" y="190"/>
                    <a:pt x="208" y="190"/>
                  </a:cubicBezTo>
                  <a:cubicBezTo>
                    <a:pt x="276" y="190"/>
                    <a:pt x="276" y="190"/>
                    <a:pt x="276" y="190"/>
                  </a:cubicBezTo>
                  <a:lnTo>
                    <a:pt x="276" y="268"/>
                  </a:lnTo>
                  <a:close/>
                  <a:moveTo>
                    <a:pt x="276" y="176"/>
                  </a:move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176"/>
                    <a:pt x="194" y="176"/>
                    <a:pt x="194" y="176"/>
                  </a:cubicBezTo>
                  <a:cubicBezTo>
                    <a:pt x="194" y="210"/>
                    <a:pt x="194" y="210"/>
                    <a:pt x="194" y="210"/>
                  </a:cubicBezTo>
                  <a:cubicBezTo>
                    <a:pt x="162" y="210"/>
                    <a:pt x="162" y="210"/>
                    <a:pt x="162" y="210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162" y="176"/>
                    <a:pt x="162" y="176"/>
                    <a:pt x="162" y="176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76" y="121"/>
                    <a:pt x="276" y="121"/>
                    <a:pt x="276" y="121"/>
                  </a:cubicBezTo>
                  <a:lnTo>
                    <a:pt x="276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" name="Freeform 30"/>
            <p:cNvSpPr>
              <a:spLocks/>
            </p:cNvSpPr>
            <p:nvPr/>
          </p:nvSpPr>
          <p:spPr bwMode="auto">
            <a:xfrm>
              <a:off x="4822826" y="5618163"/>
              <a:ext cx="103188" cy="38100"/>
            </a:xfrm>
            <a:custGeom>
              <a:avLst/>
              <a:gdLst>
                <a:gd name="T0" fmla="*/ 0 w 65"/>
                <a:gd name="T1" fmla="*/ 0 h 24"/>
                <a:gd name="T2" fmla="*/ 0 w 65"/>
                <a:gd name="T3" fmla="*/ 24 h 24"/>
                <a:gd name="T4" fmla="*/ 0 w 65"/>
                <a:gd name="T5" fmla="*/ 24 h 24"/>
                <a:gd name="T6" fmla="*/ 65 w 65"/>
                <a:gd name="T7" fmla="*/ 24 h 24"/>
                <a:gd name="T8" fmla="*/ 65 w 65"/>
                <a:gd name="T9" fmla="*/ 24 h 24"/>
                <a:gd name="T10" fmla="*/ 65 w 65"/>
                <a:gd name="T11" fmla="*/ 0 h 24"/>
                <a:gd name="T12" fmla="*/ 0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4" name="原创设计师QQ598969553      _6"/>
          <p:cNvSpPr>
            <a:spLocks noEditPoints="1"/>
          </p:cNvSpPr>
          <p:nvPr/>
        </p:nvSpPr>
        <p:spPr bwMode="auto">
          <a:xfrm>
            <a:off x="1843088" y="2570163"/>
            <a:ext cx="488950" cy="488950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15" name="原创设计师QQ598969553      _7"/>
          <p:cNvGrpSpPr/>
          <p:nvPr/>
        </p:nvGrpSpPr>
        <p:grpSpPr>
          <a:xfrm>
            <a:off x="2215351" y="1345306"/>
            <a:ext cx="606155" cy="606155"/>
            <a:chOff x="6546851" y="622300"/>
            <a:chExt cx="998538" cy="998538"/>
          </a:xfrm>
          <a:solidFill>
            <a:schemeClr val="accent2"/>
          </a:solidFill>
        </p:grpSpPr>
        <p:sp>
          <p:nvSpPr>
            <p:cNvPr id="16" name="Freeform 32"/>
            <p:cNvSpPr>
              <a:spLocks noEditPoints="1"/>
            </p:cNvSpPr>
            <p:nvPr/>
          </p:nvSpPr>
          <p:spPr bwMode="auto">
            <a:xfrm>
              <a:off x="6773863" y="849313"/>
              <a:ext cx="541338" cy="541338"/>
            </a:xfrm>
            <a:custGeom>
              <a:avLst/>
              <a:gdLst>
                <a:gd name="T0" fmla="*/ 94 w 188"/>
                <a:gd name="T1" fmla="*/ 0 h 188"/>
                <a:gd name="T2" fmla="*/ 0 w 188"/>
                <a:gd name="T3" fmla="*/ 94 h 188"/>
                <a:gd name="T4" fmla="*/ 94 w 188"/>
                <a:gd name="T5" fmla="*/ 188 h 188"/>
                <a:gd name="T6" fmla="*/ 188 w 188"/>
                <a:gd name="T7" fmla="*/ 94 h 188"/>
                <a:gd name="T8" fmla="*/ 94 w 188"/>
                <a:gd name="T9" fmla="*/ 0 h 188"/>
                <a:gd name="T10" fmla="*/ 138 w 188"/>
                <a:gd name="T11" fmla="*/ 36 h 188"/>
                <a:gd name="T12" fmla="*/ 152 w 188"/>
                <a:gd name="T13" fmla="*/ 58 h 188"/>
                <a:gd name="T14" fmla="*/ 138 w 188"/>
                <a:gd name="T15" fmla="*/ 80 h 188"/>
                <a:gd name="T16" fmla="*/ 123 w 188"/>
                <a:gd name="T17" fmla="*/ 58 h 188"/>
                <a:gd name="T18" fmla="*/ 138 w 188"/>
                <a:gd name="T19" fmla="*/ 36 h 188"/>
                <a:gd name="T20" fmla="*/ 51 w 188"/>
                <a:gd name="T21" fmla="*/ 36 h 188"/>
                <a:gd name="T22" fmla="*/ 65 w 188"/>
                <a:gd name="T23" fmla="*/ 58 h 188"/>
                <a:gd name="T24" fmla="*/ 51 w 188"/>
                <a:gd name="T25" fmla="*/ 80 h 188"/>
                <a:gd name="T26" fmla="*/ 36 w 188"/>
                <a:gd name="T27" fmla="*/ 58 h 188"/>
                <a:gd name="T28" fmla="*/ 51 w 188"/>
                <a:gd name="T29" fmla="*/ 36 h 188"/>
                <a:gd name="T30" fmla="*/ 94 w 188"/>
                <a:gd name="T31" fmla="*/ 167 h 188"/>
                <a:gd name="T32" fmla="*/ 22 w 188"/>
                <a:gd name="T33" fmla="*/ 95 h 188"/>
                <a:gd name="T34" fmla="*/ 94 w 188"/>
                <a:gd name="T35" fmla="*/ 114 h 188"/>
                <a:gd name="T36" fmla="*/ 167 w 188"/>
                <a:gd name="T37" fmla="*/ 95 h 188"/>
                <a:gd name="T38" fmla="*/ 94 w 188"/>
                <a:gd name="T39" fmla="*/ 16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188"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146" y="188"/>
                    <a:pt x="188" y="146"/>
                    <a:pt x="188" y="94"/>
                  </a:cubicBezTo>
                  <a:cubicBezTo>
                    <a:pt x="188" y="42"/>
                    <a:pt x="146" y="0"/>
                    <a:pt x="94" y="0"/>
                  </a:cubicBezTo>
                  <a:close/>
                  <a:moveTo>
                    <a:pt x="138" y="36"/>
                  </a:moveTo>
                  <a:cubicBezTo>
                    <a:pt x="146" y="36"/>
                    <a:pt x="152" y="46"/>
                    <a:pt x="152" y="58"/>
                  </a:cubicBezTo>
                  <a:cubicBezTo>
                    <a:pt x="152" y="70"/>
                    <a:pt x="146" y="80"/>
                    <a:pt x="138" y="80"/>
                  </a:cubicBezTo>
                  <a:cubicBezTo>
                    <a:pt x="130" y="80"/>
                    <a:pt x="123" y="70"/>
                    <a:pt x="123" y="58"/>
                  </a:cubicBezTo>
                  <a:cubicBezTo>
                    <a:pt x="123" y="46"/>
                    <a:pt x="130" y="36"/>
                    <a:pt x="138" y="36"/>
                  </a:cubicBezTo>
                  <a:close/>
                  <a:moveTo>
                    <a:pt x="51" y="36"/>
                  </a:moveTo>
                  <a:cubicBezTo>
                    <a:pt x="59" y="36"/>
                    <a:pt x="65" y="46"/>
                    <a:pt x="65" y="58"/>
                  </a:cubicBezTo>
                  <a:cubicBezTo>
                    <a:pt x="65" y="70"/>
                    <a:pt x="59" y="80"/>
                    <a:pt x="51" y="80"/>
                  </a:cubicBezTo>
                  <a:cubicBezTo>
                    <a:pt x="43" y="80"/>
                    <a:pt x="36" y="70"/>
                    <a:pt x="36" y="58"/>
                  </a:cubicBezTo>
                  <a:cubicBezTo>
                    <a:pt x="36" y="46"/>
                    <a:pt x="43" y="36"/>
                    <a:pt x="51" y="36"/>
                  </a:cubicBezTo>
                  <a:close/>
                  <a:moveTo>
                    <a:pt x="94" y="167"/>
                  </a:moveTo>
                  <a:cubicBezTo>
                    <a:pt x="56" y="167"/>
                    <a:pt x="25" y="135"/>
                    <a:pt x="22" y="95"/>
                  </a:cubicBezTo>
                  <a:cubicBezTo>
                    <a:pt x="43" y="107"/>
                    <a:pt x="68" y="114"/>
                    <a:pt x="94" y="114"/>
                  </a:cubicBezTo>
                  <a:cubicBezTo>
                    <a:pt x="120" y="114"/>
                    <a:pt x="145" y="107"/>
                    <a:pt x="167" y="95"/>
                  </a:cubicBezTo>
                  <a:cubicBezTo>
                    <a:pt x="163" y="135"/>
                    <a:pt x="132" y="167"/>
                    <a:pt x="94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7" name="Freeform 33"/>
            <p:cNvSpPr>
              <a:spLocks noEditPoints="1"/>
            </p:cNvSpPr>
            <p:nvPr/>
          </p:nvSpPr>
          <p:spPr bwMode="auto">
            <a:xfrm>
              <a:off x="6546851" y="622300"/>
              <a:ext cx="998538" cy="998538"/>
            </a:xfrm>
            <a:custGeom>
              <a:avLst/>
              <a:gdLst>
                <a:gd name="T0" fmla="*/ 173 w 347"/>
                <a:gd name="T1" fmla="*/ 0 h 347"/>
                <a:gd name="T2" fmla="*/ 0 w 347"/>
                <a:gd name="T3" fmla="*/ 173 h 347"/>
                <a:gd name="T4" fmla="*/ 173 w 347"/>
                <a:gd name="T5" fmla="*/ 347 h 347"/>
                <a:gd name="T6" fmla="*/ 347 w 347"/>
                <a:gd name="T7" fmla="*/ 173 h 347"/>
                <a:gd name="T8" fmla="*/ 173 w 347"/>
                <a:gd name="T9" fmla="*/ 0 h 347"/>
                <a:gd name="T10" fmla="*/ 173 w 347"/>
                <a:gd name="T11" fmla="*/ 289 h 347"/>
                <a:gd name="T12" fmla="*/ 57 w 347"/>
                <a:gd name="T13" fmla="*/ 173 h 347"/>
                <a:gd name="T14" fmla="*/ 173 w 347"/>
                <a:gd name="T15" fmla="*/ 57 h 347"/>
                <a:gd name="T16" fmla="*/ 289 w 347"/>
                <a:gd name="T17" fmla="*/ 173 h 347"/>
                <a:gd name="T18" fmla="*/ 173 w 347"/>
                <a:gd name="T19" fmla="*/ 28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7" h="347">
                  <a:moveTo>
                    <a:pt x="173" y="0"/>
                  </a:moveTo>
                  <a:cubicBezTo>
                    <a:pt x="77" y="0"/>
                    <a:pt x="0" y="77"/>
                    <a:pt x="0" y="173"/>
                  </a:cubicBezTo>
                  <a:cubicBezTo>
                    <a:pt x="0" y="269"/>
                    <a:pt x="77" y="347"/>
                    <a:pt x="173" y="347"/>
                  </a:cubicBezTo>
                  <a:cubicBezTo>
                    <a:pt x="269" y="347"/>
                    <a:pt x="347" y="269"/>
                    <a:pt x="347" y="173"/>
                  </a:cubicBezTo>
                  <a:cubicBezTo>
                    <a:pt x="347" y="77"/>
                    <a:pt x="269" y="0"/>
                    <a:pt x="173" y="0"/>
                  </a:cubicBezTo>
                  <a:close/>
                  <a:moveTo>
                    <a:pt x="173" y="289"/>
                  </a:moveTo>
                  <a:cubicBezTo>
                    <a:pt x="109" y="289"/>
                    <a:pt x="57" y="237"/>
                    <a:pt x="57" y="173"/>
                  </a:cubicBezTo>
                  <a:cubicBezTo>
                    <a:pt x="57" y="109"/>
                    <a:pt x="109" y="57"/>
                    <a:pt x="173" y="57"/>
                  </a:cubicBezTo>
                  <a:cubicBezTo>
                    <a:pt x="237" y="57"/>
                    <a:pt x="289" y="109"/>
                    <a:pt x="289" y="173"/>
                  </a:cubicBezTo>
                  <a:cubicBezTo>
                    <a:pt x="289" y="237"/>
                    <a:pt x="237" y="289"/>
                    <a:pt x="173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18" name="原创设计师QQ598969553      _8"/>
          <p:cNvGrpSpPr/>
          <p:nvPr/>
        </p:nvGrpSpPr>
        <p:grpSpPr>
          <a:xfrm>
            <a:off x="2657679" y="4186233"/>
            <a:ext cx="614828" cy="614828"/>
            <a:chOff x="7275513" y="5302250"/>
            <a:chExt cx="1012825" cy="1012825"/>
          </a:xfrm>
          <a:solidFill>
            <a:schemeClr val="accent1"/>
          </a:solidFill>
        </p:grpSpPr>
        <p:sp>
          <p:nvSpPr>
            <p:cNvPr id="19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20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21" name="原创设计师QQ598969553      _9"/>
          <p:cNvSpPr>
            <a:spLocks noEditPoints="1"/>
          </p:cNvSpPr>
          <p:nvPr/>
        </p:nvSpPr>
        <p:spPr bwMode="auto">
          <a:xfrm>
            <a:off x="3287714" y="2252663"/>
            <a:ext cx="623887" cy="620712"/>
          </a:xfrm>
          <a:custGeom>
            <a:avLst/>
            <a:gdLst>
              <a:gd name="T0" fmla="*/ 178 w 357"/>
              <a:gd name="T1" fmla="*/ 0 h 356"/>
              <a:gd name="T2" fmla="*/ 0 w 357"/>
              <a:gd name="T3" fmla="*/ 178 h 356"/>
              <a:gd name="T4" fmla="*/ 178 w 357"/>
              <a:gd name="T5" fmla="*/ 356 h 356"/>
              <a:gd name="T6" fmla="*/ 357 w 357"/>
              <a:gd name="T7" fmla="*/ 178 h 356"/>
              <a:gd name="T8" fmla="*/ 178 w 357"/>
              <a:gd name="T9" fmla="*/ 0 h 356"/>
              <a:gd name="T10" fmla="*/ 220 w 357"/>
              <a:gd name="T11" fmla="*/ 77 h 356"/>
              <a:gd name="T12" fmla="*/ 258 w 357"/>
              <a:gd name="T13" fmla="*/ 77 h 356"/>
              <a:gd name="T14" fmla="*/ 258 w 357"/>
              <a:gd name="T15" fmla="*/ 125 h 356"/>
              <a:gd name="T16" fmla="*/ 220 w 357"/>
              <a:gd name="T17" fmla="*/ 94 h 356"/>
              <a:gd name="T18" fmla="*/ 220 w 357"/>
              <a:gd name="T19" fmla="*/ 77 h 356"/>
              <a:gd name="T20" fmla="*/ 258 w 357"/>
              <a:gd name="T21" fmla="*/ 200 h 356"/>
              <a:gd name="T22" fmla="*/ 258 w 357"/>
              <a:gd name="T23" fmla="*/ 272 h 356"/>
              <a:gd name="T24" fmla="*/ 208 w 357"/>
              <a:gd name="T25" fmla="*/ 272 h 356"/>
              <a:gd name="T26" fmla="*/ 208 w 357"/>
              <a:gd name="T27" fmla="*/ 185 h 356"/>
              <a:gd name="T28" fmla="*/ 149 w 357"/>
              <a:gd name="T29" fmla="*/ 185 h 356"/>
              <a:gd name="T30" fmla="*/ 149 w 357"/>
              <a:gd name="T31" fmla="*/ 272 h 356"/>
              <a:gd name="T32" fmla="*/ 98 w 357"/>
              <a:gd name="T33" fmla="*/ 272 h 356"/>
              <a:gd name="T34" fmla="*/ 98 w 357"/>
              <a:gd name="T35" fmla="*/ 184 h 356"/>
              <a:gd name="T36" fmla="*/ 178 w 357"/>
              <a:gd name="T37" fmla="*/ 118 h 356"/>
              <a:gd name="T38" fmla="*/ 220 w 357"/>
              <a:gd name="T39" fmla="*/ 152 h 356"/>
              <a:gd name="T40" fmla="*/ 258 w 357"/>
              <a:gd name="T41" fmla="*/ 184 h 356"/>
              <a:gd name="T42" fmla="*/ 258 w 357"/>
              <a:gd name="T43" fmla="*/ 200 h 356"/>
              <a:gd name="T44" fmla="*/ 276 w 357"/>
              <a:gd name="T45" fmla="*/ 190 h 356"/>
              <a:gd name="T46" fmla="*/ 258 w 357"/>
              <a:gd name="T47" fmla="*/ 175 h 356"/>
              <a:gd name="T48" fmla="*/ 220 w 357"/>
              <a:gd name="T49" fmla="*/ 144 h 356"/>
              <a:gd name="T50" fmla="*/ 178 w 357"/>
              <a:gd name="T51" fmla="*/ 110 h 356"/>
              <a:gd name="T52" fmla="*/ 98 w 357"/>
              <a:gd name="T53" fmla="*/ 175 h 356"/>
              <a:gd name="T54" fmla="*/ 81 w 357"/>
              <a:gd name="T55" fmla="*/ 190 h 356"/>
              <a:gd name="T56" fmla="*/ 60 w 357"/>
              <a:gd name="T57" fmla="*/ 165 h 356"/>
              <a:gd name="T58" fmla="*/ 178 w 357"/>
              <a:gd name="T59" fmla="*/ 69 h 356"/>
              <a:gd name="T60" fmla="*/ 220 w 357"/>
              <a:gd name="T61" fmla="*/ 102 h 356"/>
              <a:gd name="T62" fmla="*/ 258 w 357"/>
              <a:gd name="T63" fmla="*/ 134 h 356"/>
              <a:gd name="T64" fmla="*/ 296 w 357"/>
              <a:gd name="T65" fmla="*/ 165 h 356"/>
              <a:gd name="T66" fmla="*/ 276 w 357"/>
              <a:gd name="T67" fmla="*/ 19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7" h="356">
                <a:moveTo>
                  <a:pt x="178" y="0"/>
                </a:moveTo>
                <a:cubicBezTo>
                  <a:pt x="80" y="0"/>
                  <a:pt x="0" y="80"/>
                  <a:pt x="0" y="178"/>
                </a:cubicBezTo>
                <a:cubicBezTo>
                  <a:pt x="0" y="277"/>
                  <a:pt x="80" y="356"/>
                  <a:pt x="178" y="356"/>
                </a:cubicBezTo>
                <a:cubicBezTo>
                  <a:pt x="277" y="356"/>
                  <a:pt x="357" y="277"/>
                  <a:pt x="357" y="178"/>
                </a:cubicBezTo>
                <a:cubicBezTo>
                  <a:pt x="357" y="80"/>
                  <a:pt x="277" y="0"/>
                  <a:pt x="178" y="0"/>
                </a:cubicBezTo>
                <a:close/>
                <a:moveTo>
                  <a:pt x="220" y="77"/>
                </a:moveTo>
                <a:cubicBezTo>
                  <a:pt x="258" y="77"/>
                  <a:pt x="258" y="77"/>
                  <a:pt x="258" y="77"/>
                </a:cubicBezTo>
                <a:cubicBezTo>
                  <a:pt x="258" y="125"/>
                  <a:pt x="258" y="125"/>
                  <a:pt x="258" y="125"/>
                </a:cubicBezTo>
                <a:cubicBezTo>
                  <a:pt x="220" y="94"/>
                  <a:pt x="220" y="94"/>
                  <a:pt x="220" y="94"/>
                </a:cubicBezTo>
                <a:lnTo>
                  <a:pt x="220" y="77"/>
                </a:lnTo>
                <a:close/>
                <a:moveTo>
                  <a:pt x="258" y="200"/>
                </a:moveTo>
                <a:cubicBezTo>
                  <a:pt x="258" y="272"/>
                  <a:pt x="258" y="272"/>
                  <a:pt x="258" y="272"/>
                </a:cubicBezTo>
                <a:cubicBezTo>
                  <a:pt x="208" y="272"/>
                  <a:pt x="208" y="272"/>
                  <a:pt x="208" y="272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149" y="185"/>
                  <a:pt x="149" y="185"/>
                  <a:pt x="149" y="185"/>
                </a:cubicBezTo>
                <a:cubicBezTo>
                  <a:pt x="149" y="272"/>
                  <a:pt x="149" y="272"/>
                  <a:pt x="149" y="272"/>
                </a:cubicBezTo>
                <a:cubicBezTo>
                  <a:pt x="98" y="272"/>
                  <a:pt x="98" y="272"/>
                  <a:pt x="98" y="272"/>
                </a:cubicBezTo>
                <a:cubicBezTo>
                  <a:pt x="98" y="184"/>
                  <a:pt x="98" y="184"/>
                  <a:pt x="98" y="184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220" y="152"/>
                  <a:pt x="220" y="152"/>
                  <a:pt x="220" y="152"/>
                </a:cubicBezTo>
                <a:cubicBezTo>
                  <a:pt x="258" y="184"/>
                  <a:pt x="258" y="184"/>
                  <a:pt x="258" y="184"/>
                </a:cubicBezTo>
                <a:lnTo>
                  <a:pt x="258" y="200"/>
                </a:lnTo>
                <a:close/>
                <a:moveTo>
                  <a:pt x="276" y="190"/>
                </a:moveTo>
                <a:cubicBezTo>
                  <a:pt x="258" y="175"/>
                  <a:pt x="258" y="175"/>
                  <a:pt x="258" y="175"/>
                </a:cubicBezTo>
                <a:cubicBezTo>
                  <a:pt x="220" y="144"/>
                  <a:pt x="220" y="144"/>
                  <a:pt x="220" y="144"/>
                </a:cubicBezTo>
                <a:cubicBezTo>
                  <a:pt x="178" y="110"/>
                  <a:pt x="178" y="110"/>
                  <a:pt x="178" y="110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81" y="190"/>
                  <a:pt x="81" y="190"/>
                  <a:pt x="81" y="190"/>
                </a:cubicBezTo>
                <a:cubicBezTo>
                  <a:pt x="60" y="165"/>
                  <a:pt x="60" y="165"/>
                  <a:pt x="60" y="165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220" y="102"/>
                  <a:pt x="220" y="102"/>
                  <a:pt x="220" y="102"/>
                </a:cubicBezTo>
                <a:cubicBezTo>
                  <a:pt x="258" y="134"/>
                  <a:pt x="258" y="134"/>
                  <a:pt x="258" y="134"/>
                </a:cubicBezTo>
                <a:cubicBezTo>
                  <a:pt x="296" y="165"/>
                  <a:pt x="296" y="165"/>
                  <a:pt x="296" y="165"/>
                </a:cubicBezTo>
                <a:lnTo>
                  <a:pt x="276" y="1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22" name="原创设计师QQ598969553      _10"/>
          <p:cNvGrpSpPr/>
          <p:nvPr/>
        </p:nvGrpSpPr>
        <p:grpSpPr>
          <a:xfrm>
            <a:off x="366048" y="3679338"/>
            <a:ext cx="615792" cy="614828"/>
            <a:chOff x="3500438" y="4467225"/>
            <a:chExt cx="1014413" cy="1012825"/>
          </a:xfrm>
          <a:solidFill>
            <a:schemeClr val="accent2"/>
          </a:solidFill>
        </p:grpSpPr>
        <p:sp>
          <p:nvSpPr>
            <p:cNvPr id="23" name="Oval 37"/>
            <p:cNvSpPr>
              <a:spLocks noChangeArrowheads="1"/>
            </p:cNvSpPr>
            <p:nvPr/>
          </p:nvSpPr>
          <p:spPr bwMode="auto">
            <a:xfrm>
              <a:off x="4008438" y="4845050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24" name="Freeform 38"/>
            <p:cNvSpPr>
              <a:spLocks/>
            </p:cNvSpPr>
            <p:nvPr/>
          </p:nvSpPr>
          <p:spPr bwMode="auto">
            <a:xfrm>
              <a:off x="4119563" y="4845050"/>
              <a:ext cx="84138" cy="82550"/>
            </a:xfrm>
            <a:custGeom>
              <a:avLst/>
              <a:gdLst>
                <a:gd name="T0" fmla="*/ 14 w 29"/>
                <a:gd name="T1" fmla="*/ 29 h 29"/>
                <a:gd name="T2" fmla="*/ 15 w 29"/>
                <a:gd name="T3" fmla="*/ 29 h 29"/>
                <a:gd name="T4" fmla="*/ 29 w 29"/>
                <a:gd name="T5" fmla="*/ 14 h 29"/>
                <a:gd name="T6" fmla="*/ 15 w 29"/>
                <a:gd name="T7" fmla="*/ 0 h 29"/>
                <a:gd name="T8" fmla="*/ 14 w 29"/>
                <a:gd name="T9" fmla="*/ 0 h 29"/>
                <a:gd name="T10" fmla="*/ 0 w 29"/>
                <a:gd name="T11" fmla="*/ 14 h 29"/>
                <a:gd name="T12" fmla="*/ 14 w 29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14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23" y="28"/>
                    <a:pt x="29" y="22"/>
                    <a:pt x="29" y="14"/>
                  </a:cubicBezTo>
                  <a:cubicBezTo>
                    <a:pt x="29" y="7"/>
                    <a:pt x="23" y="1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7" y="0"/>
                    <a:pt x="0" y="7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25" name="Oval 39"/>
            <p:cNvSpPr>
              <a:spLocks noChangeArrowheads="1"/>
            </p:cNvSpPr>
            <p:nvPr/>
          </p:nvSpPr>
          <p:spPr bwMode="auto">
            <a:xfrm>
              <a:off x="4235451" y="4845050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26" name="Oval 40"/>
            <p:cNvSpPr>
              <a:spLocks noChangeArrowheads="1"/>
            </p:cNvSpPr>
            <p:nvPr/>
          </p:nvSpPr>
          <p:spPr bwMode="auto">
            <a:xfrm>
              <a:off x="3895726" y="4845050"/>
              <a:ext cx="8096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27" name="Freeform 41"/>
            <p:cNvSpPr>
              <a:spLocks noEditPoints="1"/>
            </p:cNvSpPr>
            <p:nvPr/>
          </p:nvSpPr>
          <p:spPr bwMode="auto">
            <a:xfrm>
              <a:off x="3500438" y="4467225"/>
              <a:ext cx="1014413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30 w 352"/>
                <a:gd name="T11" fmla="*/ 249 h 352"/>
                <a:gd name="T12" fmla="*/ 102 w 352"/>
                <a:gd name="T13" fmla="*/ 249 h 352"/>
                <a:gd name="T14" fmla="*/ 71 w 352"/>
                <a:gd name="T15" fmla="*/ 282 h 352"/>
                <a:gd name="T16" fmla="*/ 71 w 352"/>
                <a:gd name="T17" fmla="*/ 249 h 352"/>
                <a:gd name="T18" fmla="*/ 52 w 352"/>
                <a:gd name="T19" fmla="*/ 249 h 352"/>
                <a:gd name="T20" fmla="*/ 52 w 352"/>
                <a:gd name="T21" fmla="*/ 129 h 352"/>
                <a:gd name="T22" fmla="*/ 108 w 352"/>
                <a:gd name="T23" fmla="*/ 129 h 352"/>
                <a:gd name="T24" fmla="*/ 108 w 352"/>
                <a:gd name="T25" fmla="*/ 206 h 352"/>
                <a:gd name="T26" fmla="*/ 108 w 352"/>
                <a:gd name="T27" fmla="*/ 213 h 352"/>
                <a:gd name="T28" fmla="*/ 114 w 352"/>
                <a:gd name="T29" fmla="*/ 213 h 352"/>
                <a:gd name="T30" fmla="*/ 230 w 352"/>
                <a:gd name="T31" fmla="*/ 213 h 352"/>
                <a:gd name="T32" fmla="*/ 230 w 352"/>
                <a:gd name="T33" fmla="*/ 249 h 352"/>
                <a:gd name="T34" fmla="*/ 299 w 352"/>
                <a:gd name="T35" fmla="*/ 206 h 352"/>
                <a:gd name="T36" fmla="*/ 279 w 352"/>
                <a:gd name="T37" fmla="*/ 206 h 352"/>
                <a:gd name="T38" fmla="*/ 279 w 352"/>
                <a:gd name="T39" fmla="*/ 242 h 352"/>
                <a:gd name="T40" fmla="*/ 247 w 352"/>
                <a:gd name="T41" fmla="*/ 206 h 352"/>
                <a:gd name="T42" fmla="*/ 230 w 352"/>
                <a:gd name="T43" fmla="*/ 206 h 352"/>
                <a:gd name="T44" fmla="*/ 115 w 352"/>
                <a:gd name="T45" fmla="*/ 206 h 352"/>
                <a:gd name="T46" fmla="*/ 115 w 352"/>
                <a:gd name="T47" fmla="*/ 129 h 352"/>
                <a:gd name="T48" fmla="*/ 115 w 352"/>
                <a:gd name="T49" fmla="*/ 82 h 352"/>
                <a:gd name="T50" fmla="*/ 299 w 352"/>
                <a:gd name="T51" fmla="*/ 82 h 352"/>
                <a:gd name="T52" fmla="*/ 299 w 352"/>
                <a:gd name="T53" fmla="*/ 20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8" y="0"/>
                    <a:pt x="0" y="79"/>
                    <a:pt x="0" y="176"/>
                  </a:cubicBezTo>
                  <a:cubicBezTo>
                    <a:pt x="0" y="273"/>
                    <a:pt x="78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30" y="249"/>
                  </a:moveTo>
                  <a:cubicBezTo>
                    <a:pt x="102" y="249"/>
                    <a:pt x="102" y="249"/>
                    <a:pt x="102" y="249"/>
                  </a:cubicBezTo>
                  <a:cubicBezTo>
                    <a:pt x="71" y="282"/>
                    <a:pt x="71" y="282"/>
                    <a:pt x="71" y="282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08" y="206"/>
                    <a:pt x="108" y="206"/>
                    <a:pt x="108" y="206"/>
                  </a:cubicBezTo>
                  <a:cubicBezTo>
                    <a:pt x="108" y="213"/>
                    <a:pt x="108" y="213"/>
                    <a:pt x="108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230" y="213"/>
                    <a:pt x="230" y="213"/>
                    <a:pt x="230" y="213"/>
                  </a:cubicBezTo>
                  <a:lnTo>
                    <a:pt x="230" y="249"/>
                  </a:lnTo>
                  <a:close/>
                  <a:moveTo>
                    <a:pt x="299" y="206"/>
                  </a:moveTo>
                  <a:cubicBezTo>
                    <a:pt x="279" y="206"/>
                    <a:pt x="279" y="206"/>
                    <a:pt x="279" y="206"/>
                  </a:cubicBezTo>
                  <a:cubicBezTo>
                    <a:pt x="279" y="242"/>
                    <a:pt x="279" y="242"/>
                    <a:pt x="279" y="242"/>
                  </a:cubicBezTo>
                  <a:cubicBezTo>
                    <a:pt x="247" y="206"/>
                    <a:pt x="247" y="206"/>
                    <a:pt x="247" y="206"/>
                  </a:cubicBezTo>
                  <a:cubicBezTo>
                    <a:pt x="230" y="206"/>
                    <a:pt x="230" y="206"/>
                    <a:pt x="230" y="206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299" y="82"/>
                    <a:pt x="299" y="82"/>
                    <a:pt x="299" y="82"/>
                  </a:cubicBezTo>
                  <a:lnTo>
                    <a:pt x="299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28" name="原创设计师QQ598969553      _11"/>
          <p:cNvGrpSpPr/>
          <p:nvPr/>
        </p:nvGrpSpPr>
        <p:grpSpPr>
          <a:xfrm>
            <a:off x="1895408" y="3146423"/>
            <a:ext cx="415347" cy="418237"/>
            <a:chOff x="6019801" y="3589338"/>
            <a:chExt cx="684213" cy="688975"/>
          </a:xfrm>
          <a:solidFill>
            <a:schemeClr val="accent2"/>
          </a:solidFill>
        </p:grpSpPr>
        <p:sp>
          <p:nvSpPr>
            <p:cNvPr id="29" name="Freeform 42"/>
            <p:cNvSpPr>
              <a:spLocks noEditPoints="1"/>
            </p:cNvSpPr>
            <p:nvPr/>
          </p:nvSpPr>
          <p:spPr bwMode="auto">
            <a:xfrm>
              <a:off x="6169026" y="3857625"/>
              <a:ext cx="236538" cy="234950"/>
            </a:xfrm>
            <a:custGeom>
              <a:avLst/>
              <a:gdLst>
                <a:gd name="T0" fmla="*/ 5 w 82"/>
                <a:gd name="T1" fmla="*/ 60 h 82"/>
                <a:gd name="T2" fmla="*/ 7 w 82"/>
                <a:gd name="T3" fmla="*/ 64 h 82"/>
                <a:gd name="T4" fmla="*/ 9 w 82"/>
                <a:gd name="T5" fmla="*/ 66 h 82"/>
                <a:gd name="T6" fmla="*/ 10 w 82"/>
                <a:gd name="T7" fmla="*/ 68 h 82"/>
                <a:gd name="T8" fmla="*/ 12 w 82"/>
                <a:gd name="T9" fmla="*/ 70 h 82"/>
                <a:gd name="T10" fmla="*/ 15 w 82"/>
                <a:gd name="T11" fmla="*/ 72 h 82"/>
                <a:gd name="T12" fmla="*/ 17 w 82"/>
                <a:gd name="T13" fmla="*/ 74 h 82"/>
                <a:gd name="T14" fmla="*/ 20 w 82"/>
                <a:gd name="T15" fmla="*/ 76 h 82"/>
                <a:gd name="T16" fmla="*/ 29 w 82"/>
                <a:gd name="T17" fmla="*/ 80 h 82"/>
                <a:gd name="T18" fmla="*/ 41 w 82"/>
                <a:gd name="T19" fmla="*/ 82 h 82"/>
                <a:gd name="T20" fmla="*/ 71 w 82"/>
                <a:gd name="T21" fmla="*/ 68 h 82"/>
                <a:gd name="T22" fmla="*/ 75 w 82"/>
                <a:gd name="T23" fmla="*/ 64 h 82"/>
                <a:gd name="T24" fmla="*/ 79 w 82"/>
                <a:gd name="T25" fmla="*/ 55 h 82"/>
                <a:gd name="T26" fmla="*/ 82 w 82"/>
                <a:gd name="T27" fmla="*/ 41 h 82"/>
                <a:gd name="T28" fmla="*/ 82 w 82"/>
                <a:gd name="T29" fmla="*/ 37 h 82"/>
                <a:gd name="T30" fmla="*/ 81 w 82"/>
                <a:gd name="T31" fmla="*/ 33 h 82"/>
                <a:gd name="T32" fmla="*/ 79 w 82"/>
                <a:gd name="T33" fmla="*/ 25 h 82"/>
                <a:gd name="T34" fmla="*/ 77 w 82"/>
                <a:gd name="T35" fmla="*/ 22 h 82"/>
                <a:gd name="T36" fmla="*/ 75 w 82"/>
                <a:gd name="T37" fmla="*/ 18 h 82"/>
                <a:gd name="T38" fmla="*/ 71 w 82"/>
                <a:gd name="T39" fmla="*/ 14 h 82"/>
                <a:gd name="T40" fmla="*/ 41 w 82"/>
                <a:gd name="T41" fmla="*/ 0 h 82"/>
                <a:gd name="T42" fmla="*/ 12 w 82"/>
                <a:gd name="T43" fmla="*/ 13 h 82"/>
                <a:gd name="T44" fmla="*/ 10 w 82"/>
                <a:gd name="T45" fmla="*/ 15 h 82"/>
                <a:gd name="T46" fmla="*/ 7 w 82"/>
                <a:gd name="T47" fmla="*/ 18 h 82"/>
                <a:gd name="T48" fmla="*/ 5 w 82"/>
                <a:gd name="T49" fmla="*/ 22 h 82"/>
                <a:gd name="T50" fmla="*/ 4 w 82"/>
                <a:gd name="T51" fmla="*/ 25 h 82"/>
                <a:gd name="T52" fmla="*/ 1 w 82"/>
                <a:gd name="T53" fmla="*/ 33 h 82"/>
                <a:gd name="T54" fmla="*/ 1 w 82"/>
                <a:gd name="T55" fmla="*/ 37 h 82"/>
                <a:gd name="T56" fmla="*/ 0 w 82"/>
                <a:gd name="T57" fmla="*/ 41 h 82"/>
                <a:gd name="T58" fmla="*/ 3 w 82"/>
                <a:gd name="T59" fmla="*/ 55 h 82"/>
                <a:gd name="T60" fmla="*/ 5 w 82"/>
                <a:gd name="T61" fmla="*/ 60 h 82"/>
                <a:gd name="T62" fmla="*/ 41 w 82"/>
                <a:gd name="T63" fmla="*/ 12 h 82"/>
                <a:gd name="T64" fmla="*/ 70 w 82"/>
                <a:gd name="T65" fmla="*/ 41 h 82"/>
                <a:gd name="T66" fmla="*/ 41 w 82"/>
                <a:gd name="T67" fmla="*/ 70 h 82"/>
                <a:gd name="T68" fmla="*/ 12 w 82"/>
                <a:gd name="T69" fmla="*/ 41 h 82"/>
                <a:gd name="T70" fmla="*/ 41 w 82"/>
                <a:gd name="T71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2" h="82">
                  <a:moveTo>
                    <a:pt x="5" y="60"/>
                  </a:moveTo>
                  <a:cubicBezTo>
                    <a:pt x="6" y="62"/>
                    <a:pt x="7" y="63"/>
                    <a:pt x="7" y="64"/>
                  </a:cubicBezTo>
                  <a:cubicBezTo>
                    <a:pt x="8" y="64"/>
                    <a:pt x="8" y="65"/>
                    <a:pt x="9" y="66"/>
                  </a:cubicBezTo>
                  <a:cubicBezTo>
                    <a:pt x="9" y="66"/>
                    <a:pt x="10" y="67"/>
                    <a:pt x="10" y="68"/>
                  </a:cubicBezTo>
                  <a:cubicBezTo>
                    <a:pt x="11" y="68"/>
                    <a:pt x="12" y="69"/>
                    <a:pt x="12" y="70"/>
                  </a:cubicBezTo>
                  <a:cubicBezTo>
                    <a:pt x="13" y="71"/>
                    <a:pt x="14" y="72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8" y="74"/>
                    <a:pt x="19" y="75"/>
                    <a:pt x="20" y="76"/>
                  </a:cubicBezTo>
                  <a:cubicBezTo>
                    <a:pt x="23" y="78"/>
                    <a:pt x="26" y="79"/>
                    <a:pt x="29" y="80"/>
                  </a:cubicBezTo>
                  <a:cubicBezTo>
                    <a:pt x="33" y="81"/>
                    <a:pt x="37" y="82"/>
                    <a:pt x="41" y="82"/>
                  </a:cubicBezTo>
                  <a:cubicBezTo>
                    <a:pt x="53" y="82"/>
                    <a:pt x="64" y="77"/>
                    <a:pt x="71" y="68"/>
                  </a:cubicBezTo>
                  <a:cubicBezTo>
                    <a:pt x="73" y="67"/>
                    <a:pt x="74" y="65"/>
                    <a:pt x="75" y="64"/>
                  </a:cubicBezTo>
                  <a:cubicBezTo>
                    <a:pt x="77" y="61"/>
                    <a:pt x="78" y="58"/>
                    <a:pt x="79" y="55"/>
                  </a:cubicBezTo>
                  <a:cubicBezTo>
                    <a:pt x="81" y="51"/>
                    <a:pt x="82" y="46"/>
                    <a:pt x="82" y="41"/>
                  </a:cubicBezTo>
                  <a:cubicBezTo>
                    <a:pt x="82" y="40"/>
                    <a:pt x="82" y="38"/>
                    <a:pt x="82" y="37"/>
                  </a:cubicBezTo>
                  <a:cubicBezTo>
                    <a:pt x="81" y="36"/>
                    <a:pt x="81" y="34"/>
                    <a:pt x="81" y="33"/>
                  </a:cubicBezTo>
                  <a:cubicBezTo>
                    <a:pt x="80" y="30"/>
                    <a:pt x="80" y="28"/>
                    <a:pt x="79" y="25"/>
                  </a:cubicBezTo>
                  <a:cubicBezTo>
                    <a:pt x="78" y="24"/>
                    <a:pt x="78" y="23"/>
                    <a:pt x="77" y="22"/>
                  </a:cubicBezTo>
                  <a:cubicBezTo>
                    <a:pt x="76" y="20"/>
                    <a:pt x="76" y="19"/>
                    <a:pt x="75" y="18"/>
                  </a:cubicBezTo>
                  <a:cubicBezTo>
                    <a:pt x="74" y="17"/>
                    <a:pt x="73" y="15"/>
                    <a:pt x="71" y="14"/>
                  </a:cubicBezTo>
                  <a:cubicBezTo>
                    <a:pt x="64" y="5"/>
                    <a:pt x="53" y="0"/>
                    <a:pt x="41" y="0"/>
                  </a:cubicBezTo>
                  <a:cubicBezTo>
                    <a:pt x="30" y="0"/>
                    <a:pt x="19" y="5"/>
                    <a:pt x="12" y="13"/>
                  </a:cubicBezTo>
                  <a:cubicBezTo>
                    <a:pt x="11" y="14"/>
                    <a:pt x="10" y="14"/>
                    <a:pt x="10" y="15"/>
                  </a:cubicBezTo>
                  <a:cubicBezTo>
                    <a:pt x="9" y="16"/>
                    <a:pt x="8" y="17"/>
                    <a:pt x="7" y="18"/>
                  </a:cubicBezTo>
                  <a:cubicBezTo>
                    <a:pt x="7" y="19"/>
                    <a:pt x="6" y="20"/>
                    <a:pt x="5" y="22"/>
                  </a:cubicBezTo>
                  <a:cubicBezTo>
                    <a:pt x="5" y="23"/>
                    <a:pt x="4" y="24"/>
                    <a:pt x="4" y="25"/>
                  </a:cubicBezTo>
                  <a:cubicBezTo>
                    <a:pt x="3" y="28"/>
                    <a:pt x="2" y="30"/>
                    <a:pt x="1" y="33"/>
                  </a:cubicBezTo>
                  <a:cubicBezTo>
                    <a:pt x="1" y="34"/>
                    <a:pt x="1" y="36"/>
                    <a:pt x="1" y="37"/>
                  </a:cubicBezTo>
                  <a:cubicBezTo>
                    <a:pt x="0" y="38"/>
                    <a:pt x="0" y="40"/>
                    <a:pt x="0" y="41"/>
                  </a:cubicBezTo>
                  <a:cubicBezTo>
                    <a:pt x="0" y="46"/>
                    <a:pt x="1" y="51"/>
                    <a:pt x="3" y="55"/>
                  </a:cubicBezTo>
                  <a:cubicBezTo>
                    <a:pt x="4" y="57"/>
                    <a:pt x="4" y="59"/>
                    <a:pt x="5" y="60"/>
                  </a:cubicBezTo>
                  <a:close/>
                  <a:moveTo>
                    <a:pt x="41" y="12"/>
                  </a:moveTo>
                  <a:cubicBezTo>
                    <a:pt x="57" y="12"/>
                    <a:pt x="70" y="25"/>
                    <a:pt x="70" y="41"/>
                  </a:cubicBezTo>
                  <a:cubicBezTo>
                    <a:pt x="70" y="57"/>
                    <a:pt x="57" y="70"/>
                    <a:pt x="41" y="70"/>
                  </a:cubicBezTo>
                  <a:cubicBezTo>
                    <a:pt x="25" y="70"/>
                    <a:pt x="12" y="57"/>
                    <a:pt x="12" y="41"/>
                  </a:cubicBezTo>
                  <a:cubicBezTo>
                    <a:pt x="12" y="25"/>
                    <a:pt x="25" y="12"/>
                    <a:pt x="4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30" name="Freeform 43"/>
            <p:cNvSpPr>
              <a:spLocks noEditPoints="1"/>
            </p:cNvSpPr>
            <p:nvPr/>
          </p:nvSpPr>
          <p:spPr bwMode="auto">
            <a:xfrm>
              <a:off x="6019801" y="3589338"/>
              <a:ext cx="684213" cy="688975"/>
            </a:xfrm>
            <a:custGeom>
              <a:avLst/>
              <a:gdLst>
                <a:gd name="T0" fmla="*/ 119 w 238"/>
                <a:gd name="T1" fmla="*/ 0 h 239"/>
                <a:gd name="T2" fmla="*/ 0 w 238"/>
                <a:gd name="T3" fmla="*/ 119 h 239"/>
                <a:gd name="T4" fmla="*/ 119 w 238"/>
                <a:gd name="T5" fmla="*/ 239 h 239"/>
                <a:gd name="T6" fmla="*/ 238 w 238"/>
                <a:gd name="T7" fmla="*/ 119 h 239"/>
                <a:gd name="T8" fmla="*/ 119 w 238"/>
                <a:gd name="T9" fmla="*/ 0 h 239"/>
                <a:gd name="T10" fmla="*/ 139 w 238"/>
                <a:gd name="T11" fmla="*/ 66 h 239"/>
                <a:gd name="T12" fmla="*/ 166 w 238"/>
                <a:gd name="T13" fmla="*/ 66 h 239"/>
                <a:gd name="T14" fmla="*/ 166 w 238"/>
                <a:gd name="T15" fmla="*/ 78 h 239"/>
                <a:gd name="T16" fmla="*/ 139 w 238"/>
                <a:gd name="T17" fmla="*/ 78 h 239"/>
                <a:gd name="T18" fmla="*/ 139 w 238"/>
                <a:gd name="T19" fmla="*/ 66 h 239"/>
                <a:gd name="T20" fmla="*/ 182 w 238"/>
                <a:gd name="T21" fmla="*/ 186 h 239"/>
                <a:gd name="T22" fmla="*/ 40 w 238"/>
                <a:gd name="T23" fmla="*/ 186 h 239"/>
                <a:gd name="T24" fmla="*/ 40 w 238"/>
                <a:gd name="T25" fmla="*/ 82 h 239"/>
                <a:gd name="T26" fmla="*/ 182 w 238"/>
                <a:gd name="T27" fmla="*/ 82 h 239"/>
                <a:gd name="T28" fmla="*/ 182 w 238"/>
                <a:gd name="T29" fmla="*/ 18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53" y="0"/>
                    <a:pt x="0" y="54"/>
                    <a:pt x="0" y="119"/>
                  </a:cubicBezTo>
                  <a:cubicBezTo>
                    <a:pt x="0" y="185"/>
                    <a:pt x="53" y="239"/>
                    <a:pt x="119" y="239"/>
                  </a:cubicBezTo>
                  <a:cubicBezTo>
                    <a:pt x="185" y="239"/>
                    <a:pt x="238" y="185"/>
                    <a:pt x="238" y="119"/>
                  </a:cubicBezTo>
                  <a:cubicBezTo>
                    <a:pt x="238" y="54"/>
                    <a:pt x="185" y="0"/>
                    <a:pt x="119" y="0"/>
                  </a:cubicBezTo>
                  <a:close/>
                  <a:moveTo>
                    <a:pt x="139" y="66"/>
                  </a:moveTo>
                  <a:cubicBezTo>
                    <a:pt x="166" y="66"/>
                    <a:pt x="166" y="66"/>
                    <a:pt x="166" y="66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39" y="78"/>
                    <a:pt x="139" y="78"/>
                    <a:pt x="139" y="78"/>
                  </a:cubicBezTo>
                  <a:lnTo>
                    <a:pt x="139" y="66"/>
                  </a:lnTo>
                  <a:close/>
                  <a:moveTo>
                    <a:pt x="182" y="186"/>
                  </a:moveTo>
                  <a:cubicBezTo>
                    <a:pt x="40" y="186"/>
                    <a:pt x="40" y="186"/>
                    <a:pt x="40" y="186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182" y="82"/>
                    <a:pt x="182" y="82"/>
                    <a:pt x="182" y="82"/>
                  </a:cubicBezTo>
                  <a:lnTo>
                    <a:pt x="182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31" name="Rectangle 44"/>
            <p:cNvSpPr>
              <a:spLocks noChangeArrowheads="1"/>
            </p:cNvSpPr>
            <p:nvPr/>
          </p:nvSpPr>
          <p:spPr bwMode="auto">
            <a:xfrm>
              <a:off x="6416676" y="3860800"/>
              <a:ext cx="841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32" name="原创设计师QQ598969553      _12"/>
          <p:cNvSpPr>
            <a:spLocks noEditPoints="1"/>
          </p:cNvSpPr>
          <p:nvPr/>
        </p:nvSpPr>
        <p:spPr bwMode="auto">
          <a:xfrm>
            <a:off x="1389064" y="1347789"/>
            <a:ext cx="596900" cy="598487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33" name="原创设计师QQ598969553      _13"/>
          <p:cNvGrpSpPr/>
          <p:nvPr/>
        </p:nvGrpSpPr>
        <p:grpSpPr>
          <a:xfrm>
            <a:off x="3152047" y="3663918"/>
            <a:ext cx="616756" cy="616756"/>
            <a:chOff x="8089901" y="4441825"/>
            <a:chExt cx="1016000" cy="1016000"/>
          </a:xfrm>
          <a:solidFill>
            <a:schemeClr val="accent2"/>
          </a:solidFill>
        </p:grpSpPr>
        <p:sp>
          <p:nvSpPr>
            <p:cNvPr id="34" name="Rectangle 46"/>
            <p:cNvSpPr>
              <a:spLocks noChangeArrowheads="1"/>
            </p:cNvSpPr>
            <p:nvPr/>
          </p:nvSpPr>
          <p:spPr bwMode="auto">
            <a:xfrm>
              <a:off x="8507413" y="4703763"/>
              <a:ext cx="255588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35" name="Freeform 47"/>
            <p:cNvSpPr>
              <a:spLocks noEditPoints="1"/>
            </p:cNvSpPr>
            <p:nvPr/>
          </p:nvSpPr>
          <p:spPr bwMode="auto">
            <a:xfrm>
              <a:off x="8089901" y="4441825"/>
              <a:ext cx="1016000" cy="1016000"/>
            </a:xfrm>
            <a:custGeom>
              <a:avLst/>
              <a:gdLst>
                <a:gd name="T0" fmla="*/ 176 w 353"/>
                <a:gd name="T1" fmla="*/ 0 h 353"/>
                <a:gd name="T2" fmla="*/ 0 w 353"/>
                <a:gd name="T3" fmla="*/ 176 h 353"/>
                <a:gd name="T4" fmla="*/ 176 w 353"/>
                <a:gd name="T5" fmla="*/ 353 h 353"/>
                <a:gd name="T6" fmla="*/ 353 w 353"/>
                <a:gd name="T7" fmla="*/ 176 h 353"/>
                <a:gd name="T8" fmla="*/ 176 w 353"/>
                <a:gd name="T9" fmla="*/ 0 h 353"/>
                <a:gd name="T10" fmla="*/ 271 w 353"/>
                <a:gd name="T11" fmla="*/ 280 h 353"/>
                <a:gd name="T12" fmla="*/ 107 w 353"/>
                <a:gd name="T13" fmla="*/ 280 h 353"/>
                <a:gd name="T14" fmla="*/ 107 w 353"/>
                <a:gd name="T15" fmla="*/ 257 h 353"/>
                <a:gd name="T16" fmla="*/ 98 w 353"/>
                <a:gd name="T17" fmla="*/ 259 h 353"/>
                <a:gd name="T18" fmla="*/ 93 w 353"/>
                <a:gd name="T19" fmla="*/ 278 h 353"/>
                <a:gd name="T20" fmla="*/ 82 w 353"/>
                <a:gd name="T21" fmla="*/ 278 h 353"/>
                <a:gd name="T22" fmla="*/ 89 w 353"/>
                <a:gd name="T23" fmla="*/ 251 h 353"/>
                <a:gd name="T24" fmla="*/ 107 w 353"/>
                <a:gd name="T25" fmla="*/ 245 h 353"/>
                <a:gd name="T26" fmla="*/ 107 w 353"/>
                <a:gd name="T27" fmla="*/ 213 h 353"/>
                <a:gd name="T28" fmla="*/ 98 w 353"/>
                <a:gd name="T29" fmla="*/ 215 h 353"/>
                <a:gd name="T30" fmla="*/ 93 w 353"/>
                <a:gd name="T31" fmla="*/ 234 h 353"/>
                <a:gd name="T32" fmla="*/ 82 w 353"/>
                <a:gd name="T33" fmla="*/ 234 h 353"/>
                <a:gd name="T34" fmla="*/ 89 w 353"/>
                <a:gd name="T35" fmla="*/ 207 h 353"/>
                <a:gd name="T36" fmla="*/ 107 w 353"/>
                <a:gd name="T37" fmla="*/ 201 h 353"/>
                <a:gd name="T38" fmla="*/ 107 w 353"/>
                <a:gd name="T39" fmla="*/ 169 h 353"/>
                <a:gd name="T40" fmla="*/ 98 w 353"/>
                <a:gd name="T41" fmla="*/ 171 h 353"/>
                <a:gd name="T42" fmla="*/ 93 w 353"/>
                <a:gd name="T43" fmla="*/ 190 h 353"/>
                <a:gd name="T44" fmla="*/ 82 w 353"/>
                <a:gd name="T45" fmla="*/ 190 h 353"/>
                <a:gd name="T46" fmla="*/ 89 w 353"/>
                <a:gd name="T47" fmla="*/ 163 h 353"/>
                <a:gd name="T48" fmla="*/ 107 w 353"/>
                <a:gd name="T49" fmla="*/ 157 h 353"/>
                <a:gd name="T50" fmla="*/ 107 w 353"/>
                <a:gd name="T51" fmla="*/ 125 h 353"/>
                <a:gd name="T52" fmla="*/ 98 w 353"/>
                <a:gd name="T53" fmla="*/ 127 h 353"/>
                <a:gd name="T54" fmla="*/ 93 w 353"/>
                <a:gd name="T55" fmla="*/ 146 h 353"/>
                <a:gd name="T56" fmla="*/ 82 w 353"/>
                <a:gd name="T57" fmla="*/ 146 h 353"/>
                <a:gd name="T58" fmla="*/ 89 w 353"/>
                <a:gd name="T59" fmla="*/ 119 h 353"/>
                <a:gd name="T60" fmla="*/ 107 w 353"/>
                <a:gd name="T61" fmla="*/ 113 h 353"/>
                <a:gd name="T62" fmla="*/ 107 w 353"/>
                <a:gd name="T63" fmla="*/ 81 h 353"/>
                <a:gd name="T64" fmla="*/ 98 w 353"/>
                <a:gd name="T65" fmla="*/ 83 h 353"/>
                <a:gd name="T66" fmla="*/ 93 w 353"/>
                <a:gd name="T67" fmla="*/ 102 h 353"/>
                <a:gd name="T68" fmla="*/ 82 w 353"/>
                <a:gd name="T69" fmla="*/ 102 h 353"/>
                <a:gd name="T70" fmla="*/ 89 w 353"/>
                <a:gd name="T71" fmla="*/ 75 h 353"/>
                <a:gd name="T72" fmla="*/ 107 w 353"/>
                <a:gd name="T73" fmla="*/ 69 h 353"/>
                <a:gd name="T74" fmla="*/ 107 w 353"/>
                <a:gd name="T75" fmla="*/ 69 h 353"/>
                <a:gd name="T76" fmla="*/ 271 w 353"/>
                <a:gd name="T77" fmla="*/ 69 h 353"/>
                <a:gd name="T78" fmla="*/ 271 w 353"/>
                <a:gd name="T79" fmla="*/ 28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53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3"/>
                    <a:pt x="176" y="353"/>
                  </a:cubicBezTo>
                  <a:cubicBezTo>
                    <a:pt x="274" y="353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71" y="280"/>
                  </a:moveTo>
                  <a:cubicBezTo>
                    <a:pt x="107" y="280"/>
                    <a:pt x="107" y="280"/>
                    <a:pt x="107" y="280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4" y="257"/>
                    <a:pt x="100" y="257"/>
                    <a:pt x="98" y="259"/>
                  </a:cubicBezTo>
                  <a:cubicBezTo>
                    <a:pt x="92" y="263"/>
                    <a:pt x="93" y="272"/>
                    <a:pt x="93" y="278"/>
                  </a:cubicBezTo>
                  <a:cubicBezTo>
                    <a:pt x="94" y="285"/>
                    <a:pt x="82" y="285"/>
                    <a:pt x="82" y="278"/>
                  </a:cubicBezTo>
                  <a:cubicBezTo>
                    <a:pt x="81" y="268"/>
                    <a:pt x="82" y="258"/>
                    <a:pt x="89" y="251"/>
                  </a:cubicBezTo>
                  <a:cubicBezTo>
                    <a:pt x="94" y="247"/>
                    <a:pt x="101" y="245"/>
                    <a:pt x="107" y="245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4" y="213"/>
                    <a:pt x="100" y="213"/>
                    <a:pt x="98" y="215"/>
                  </a:cubicBezTo>
                  <a:cubicBezTo>
                    <a:pt x="92" y="219"/>
                    <a:pt x="93" y="228"/>
                    <a:pt x="93" y="234"/>
                  </a:cubicBezTo>
                  <a:cubicBezTo>
                    <a:pt x="94" y="241"/>
                    <a:pt x="82" y="241"/>
                    <a:pt x="82" y="234"/>
                  </a:cubicBezTo>
                  <a:cubicBezTo>
                    <a:pt x="81" y="224"/>
                    <a:pt x="82" y="214"/>
                    <a:pt x="89" y="207"/>
                  </a:cubicBezTo>
                  <a:cubicBezTo>
                    <a:pt x="94" y="202"/>
                    <a:pt x="101" y="201"/>
                    <a:pt x="107" y="201"/>
                  </a:cubicBezTo>
                  <a:cubicBezTo>
                    <a:pt x="107" y="169"/>
                    <a:pt x="107" y="169"/>
                    <a:pt x="107" y="169"/>
                  </a:cubicBezTo>
                  <a:cubicBezTo>
                    <a:pt x="104" y="169"/>
                    <a:pt x="100" y="169"/>
                    <a:pt x="98" y="171"/>
                  </a:cubicBezTo>
                  <a:cubicBezTo>
                    <a:pt x="92" y="175"/>
                    <a:pt x="93" y="184"/>
                    <a:pt x="93" y="190"/>
                  </a:cubicBezTo>
                  <a:cubicBezTo>
                    <a:pt x="94" y="197"/>
                    <a:pt x="82" y="197"/>
                    <a:pt x="82" y="190"/>
                  </a:cubicBezTo>
                  <a:cubicBezTo>
                    <a:pt x="81" y="180"/>
                    <a:pt x="82" y="170"/>
                    <a:pt x="89" y="163"/>
                  </a:cubicBezTo>
                  <a:cubicBezTo>
                    <a:pt x="94" y="158"/>
                    <a:pt x="101" y="157"/>
                    <a:pt x="107" y="157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4" y="125"/>
                    <a:pt x="100" y="125"/>
                    <a:pt x="98" y="127"/>
                  </a:cubicBezTo>
                  <a:cubicBezTo>
                    <a:pt x="92" y="131"/>
                    <a:pt x="93" y="140"/>
                    <a:pt x="93" y="146"/>
                  </a:cubicBezTo>
                  <a:cubicBezTo>
                    <a:pt x="94" y="153"/>
                    <a:pt x="82" y="153"/>
                    <a:pt x="82" y="146"/>
                  </a:cubicBezTo>
                  <a:cubicBezTo>
                    <a:pt x="81" y="136"/>
                    <a:pt x="82" y="126"/>
                    <a:pt x="89" y="119"/>
                  </a:cubicBezTo>
                  <a:cubicBezTo>
                    <a:pt x="94" y="114"/>
                    <a:pt x="101" y="113"/>
                    <a:pt x="107" y="113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4" y="81"/>
                    <a:pt x="100" y="81"/>
                    <a:pt x="98" y="83"/>
                  </a:cubicBezTo>
                  <a:cubicBezTo>
                    <a:pt x="92" y="87"/>
                    <a:pt x="93" y="96"/>
                    <a:pt x="93" y="102"/>
                  </a:cubicBezTo>
                  <a:cubicBezTo>
                    <a:pt x="94" y="109"/>
                    <a:pt x="82" y="109"/>
                    <a:pt x="82" y="102"/>
                  </a:cubicBezTo>
                  <a:cubicBezTo>
                    <a:pt x="81" y="92"/>
                    <a:pt x="82" y="82"/>
                    <a:pt x="89" y="75"/>
                  </a:cubicBezTo>
                  <a:cubicBezTo>
                    <a:pt x="94" y="70"/>
                    <a:pt x="101" y="69"/>
                    <a:pt x="107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271" y="69"/>
                    <a:pt x="271" y="69"/>
                    <a:pt x="271" y="69"/>
                  </a:cubicBezTo>
                  <a:lnTo>
                    <a:pt x="271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36" name="原创设计师QQ598969553      _14"/>
          <p:cNvGrpSpPr/>
          <p:nvPr/>
        </p:nvGrpSpPr>
        <p:grpSpPr>
          <a:xfrm>
            <a:off x="2561310" y="2295494"/>
            <a:ext cx="501114" cy="500151"/>
            <a:chOff x="7116763" y="2187575"/>
            <a:chExt cx="825500" cy="823913"/>
          </a:xfrm>
          <a:solidFill>
            <a:schemeClr val="accent2"/>
          </a:solidFill>
        </p:grpSpPr>
        <p:sp>
          <p:nvSpPr>
            <p:cNvPr id="37" name="Freeform 48"/>
            <p:cNvSpPr>
              <a:spLocks/>
            </p:cNvSpPr>
            <p:nvPr/>
          </p:nvSpPr>
          <p:spPr bwMode="auto">
            <a:xfrm>
              <a:off x="7473951" y="2566988"/>
              <a:ext cx="71438" cy="98425"/>
            </a:xfrm>
            <a:custGeom>
              <a:avLst/>
              <a:gdLst>
                <a:gd name="T0" fmla="*/ 0 w 25"/>
                <a:gd name="T1" fmla="*/ 32 h 34"/>
                <a:gd name="T2" fmla="*/ 3 w 25"/>
                <a:gd name="T3" fmla="*/ 34 h 34"/>
                <a:gd name="T4" fmla="*/ 25 w 25"/>
                <a:gd name="T5" fmla="*/ 0 h 34"/>
                <a:gd name="T6" fmla="*/ 13 w 25"/>
                <a:gd name="T7" fmla="*/ 4 h 34"/>
                <a:gd name="T8" fmla="*/ 0 w 25"/>
                <a:gd name="T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2"/>
                  </a:moveTo>
                  <a:cubicBezTo>
                    <a:pt x="0" y="34"/>
                    <a:pt x="2" y="34"/>
                    <a:pt x="3" y="34"/>
                  </a:cubicBezTo>
                  <a:cubicBezTo>
                    <a:pt x="9" y="34"/>
                    <a:pt x="18" y="28"/>
                    <a:pt x="25" y="0"/>
                  </a:cubicBezTo>
                  <a:cubicBezTo>
                    <a:pt x="20" y="0"/>
                    <a:pt x="15" y="2"/>
                    <a:pt x="13" y="4"/>
                  </a:cubicBezTo>
                  <a:cubicBezTo>
                    <a:pt x="6" y="11"/>
                    <a:pt x="0" y="23"/>
                    <a:pt x="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7116763" y="2187575"/>
              <a:ext cx="825500" cy="823913"/>
            </a:xfrm>
            <a:custGeom>
              <a:avLst/>
              <a:gdLst>
                <a:gd name="T0" fmla="*/ 143 w 287"/>
                <a:gd name="T1" fmla="*/ 0 h 286"/>
                <a:gd name="T2" fmla="*/ 0 w 287"/>
                <a:gd name="T3" fmla="*/ 143 h 286"/>
                <a:gd name="T4" fmla="*/ 143 w 287"/>
                <a:gd name="T5" fmla="*/ 286 h 286"/>
                <a:gd name="T6" fmla="*/ 287 w 287"/>
                <a:gd name="T7" fmla="*/ 143 h 286"/>
                <a:gd name="T8" fmla="*/ 143 w 287"/>
                <a:gd name="T9" fmla="*/ 0 h 286"/>
                <a:gd name="T10" fmla="*/ 222 w 287"/>
                <a:gd name="T11" fmla="*/ 171 h 286"/>
                <a:gd name="T12" fmla="*/ 180 w 287"/>
                <a:gd name="T13" fmla="*/ 194 h 286"/>
                <a:gd name="T14" fmla="*/ 154 w 287"/>
                <a:gd name="T15" fmla="*/ 184 h 286"/>
                <a:gd name="T16" fmla="*/ 125 w 287"/>
                <a:gd name="T17" fmla="*/ 194 h 286"/>
                <a:gd name="T18" fmla="*/ 91 w 287"/>
                <a:gd name="T19" fmla="*/ 165 h 286"/>
                <a:gd name="T20" fmla="*/ 110 w 287"/>
                <a:gd name="T21" fmla="*/ 120 h 286"/>
                <a:gd name="T22" fmla="*/ 170 w 287"/>
                <a:gd name="T23" fmla="*/ 103 h 286"/>
                <a:gd name="T24" fmla="*/ 180 w 287"/>
                <a:gd name="T25" fmla="*/ 103 h 286"/>
                <a:gd name="T26" fmla="*/ 187 w 287"/>
                <a:gd name="T27" fmla="*/ 104 h 286"/>
                <a:gd name="T28" fmla="*/ 185 w 287"/>
                <a:gd name="T29" fmla="*/ 110 h 286"/>
                <a:gd name="T30" fmla="*/ 178 w 287"/>
                <a:gd name="T31" fmla="*/ 149 h 286"/>
                <a:gd name="T32" fmla="*/ 177 w 287"/>
                <a:gd name="T33" fmla="*/ 151 h 286"/>
                <a:gd name="T34" fmla="*/ 175 w 287"/>
                <a:gd name="T35" fmla="*/ 162 h 286"/>
                <a:gd name="T36" fmla="*/ 181 w 287"/>
                <a:gd name="T37" fmla="*/ 166 h 286"/>
                <a:gd name="T38" fmla="*/ 196 w 287"/>
                <a:gd name="T39" fmla="*/ 154 h 286"/>
                <a:gd name="T40" fmla="*/ 201 w 287"/>
                <a:gd name="T41" fmla="*/ 131 h 286"/>
                <a:gd name="T42" fmla="*/ 186 w 287"/>
                <a:gd name="T43" fmla="*/ 94 h 286"/>
                <a:gd name="T44" fmla="*/ 146 w 287"/>
                <a:gd name="T45" fmla="*/ 80 h 286"/>
                <a:gd name="T46" fmla="*/ 79 w 287"/>
                <a:gd name="T47" fmla="*/ 161 h 286"/>
                <a:gd name="T48" fmla="*/ 94 w 287"/>
                <a:gd name="T49" fmla="*/ 199 h 286"/>
                <a:gd name="T50" fmla="*/ 135 w 287"/>
                <a:gd name="T51" fmla="*/ 213 h 286"/>
                <a:gd name="T52" fmla="*/ 201 w 287"/>
                <a:gd name="T53" fmla="*/ 193 h 286"/>
                <a:gd name="T54" fmla="*/ 206 w 287"/>
                <a:gd name="T55" fmla="*/ 191 h 286"/>
                <a:gd name="T56" fmla="*/ 208 w 287"/>
                <a:gd name="T57" fmla="*/ 196 h 286"/>
                <a:gd name="T58" fmla="*/ 216 w 287"/>
                <a:gd name="T59" fmla="*/ 212 h 286"/>
                <a:gd name="T60" fmla="*/ 218 w 287"/>
                <a:gd name="T61" fmla="*/ 217 h 286"/>
                <a:gd name="T62" fmla="*/ 214 w 287"/>
                <a:gd name="T63" fmla="*/ 219 h 286"/>
                <a:gd name="T64" fmla="*/ 133 w 287"/>
                <a:gd name="T65" fmla="*/ 240 h 286"/>
                <a:gd name="T66" fmla="*/ 74 w 287"/>
                <a:gd name="T67" fmla="*/ 221 h 286"/>
                <a:gd name="T68" fmla="*/ 46 w 287"/>
                <a:gd name="T69" fmla="*/ 160 h 286"/>
                <a:gd name="T70" fmla="*/ 71 w 287"/>
                <a:gd name="T71" fmla="*/ 88 h 286"/>
                <a:gd name="T72" fmla="*/ 148 w 287"/>
                <a:gd name="T73" fmla="*/ 52 h 286"/>
                <a:gd name="T74" fmla="*/ 204 w 287"/>
                <a:gd name="T75" fmla="*/ 70 h 286"/>
                <a:gd name="T76" fmla="*/ 234 w 287"/>
                <a:gd name="T77" fmla="*/ 129 h 286"/>
                <a:gd name="T78" fmla="*/ 222 w 287"/>
                <a:gd name="T79" fmla="*/ 17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7" h="286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6"/>
                    <a:pt x="143" y="286"/>
                  </a:cubicBezTo>
                  <a:cubicBezTo>
                    <a:pt x="223" y="286"/>
                    <a:pt x="287" y="222"/>
                    <a:pt x="287" y="143"/>
                  </a:cubicBezTo>
                  <a:cubicBezTo>
                    <a:pt x="287" y="64"/>
                    <a:pt x="223" y="0"/>
                    <a:pt x="143" y="0"/>
                  </a:cubicBezTo>
                  <a:close/>
                  <a:moveTo>
                    <a:pt x="222" y="171"/>
                  </a:moveTo>
                  <a:cubicBezTo>
                    <a:pt x="212" y="186"/>
                    <a:pt x="198" y="194"/>
                    <a:pt x="180" y="194"/>
                  </a:cubicBezTo>
                  <a:cubicBezTo>
                    <a:pt x="167" y="194"/>
                    <a:pt x="161" y="190"/>
                    <a:pt x="154" y="184"/>
                  </a:cubicBezTo>
                  <a:cubicBezTo>
                    <a:pt x="146" y="190"/>
                    <a:pt x="138" y="194"/>
                    <a:pt x="125" y="194"/>
                  </a:cubicBezTo>
                  <a:cubicBezTo>
                    <a:pt x="105" y="194"/>
                    <a:pt x="91" y="182"/>
                    <a:pt x="91" y="165"/>
                  </a:cubicBezTo>
                  <a:cubicBezTo>
                    <a:pt x="91" y="150"/>
                    <a:pt x="99" y="132"/>
                    <a:pt x="110" y="120"/>
                  </a:cubicBezTo>
                  <a:cubicBezTo>
                    <a:pt x="119" y="110"/>
                    <a:pt x="133" y="103"/>
                    <a:pt x="170" y="103"/>
                  </a:cubicBezTo>
                  <a:cubicBezTo>
                    <a:pt x="173" y="103"/>
                    <a:pt x="177" y="103"/>
                    <a:pt x="180" y="103"/>
                  </a:cubicBezTo>
                  <a:cubicBezTo>
                    <a:pt x="187" y="104"/>
                    <a:pt x="187" y="104"/>
                    <a:pt x="187" y="104"/>
                  </a:cubicBezTo>
                  <a:cubicBezTo>
                    <a:pt x="185" y="110"/>
                    <a:pt x="185" y="110"/>
                    <a:pt x="185" y="110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50"/>
                    <a:pt x="177" y="151"/>
                  </a:cubicBezTo>
                  <a:cubicBezTo>
                    <a:pt x="177" y="154"/>
                    <a:pt x="175" y="159"/>
                    <a:pt x="175" y="162"/>
                  </a:cubicBezTo>
                  <a:cubicBezTo>
                    <a:pt x="175" y="165"/>
                    <a:pt x="177" y="166"/>
                    <a:pt x="181" y="166"/>
                  </a:cubicBezTo>
                  <a:cubicBezTo>
                    <a:pt x="187" y="166"/>
                    <a:pt x="192" y="162"/>
                    <a:pt x="196" y="154"/>
                  </a:cubicBezTo>
                  <a:cubicBezTo>
                    <a:pt x="200" y="146"/>
                    <a:pt x="201" y="136"/>
                    <a:pt x="201" y="131"/>
                  </a:cubicBezTo>
                  <a:cubicBezTo>
                    <a:pt x="201" y="116"/>
                    <a:pt x="196" y="103"/>
                    <a:pt x="186" y="94"/>
                  </a:cubicBezTo>
                  <a:cubicBezTo>
                    <a:pt x="176" y="84"/>
                    <a:pt x="162" y="80"/>
                    <a:pt x="146" y="80"/>
                  </a:cubicBezTo>
                  <a:cubicBezTo>
                    <a:pt x="112" y="80"/>
                    <a:pt x="79" y="107"/>
                    <a:pt x="79" y="161"/>
                  </a:cubicBezTo>
                  <a:cubicBezTo>
                    <a:pt x="79" y="177"/>
                    <a:pt x="84" y="190"/>
                    <a:pt x="94" y="199"/>
                  </a:cubicBezTo>
                  <a:cubicBezTo>
                    <a:pt x="104" y="208"/>
                    <a:pt x="118" y="213"/>
                    <a:pt x="135" y="213"/>
                  </a:cubicBezTo>
                  <a:cubicBezTo>
                    <a:pt x="161" y="213"/>
                    <a:pt x="182" y="203"/>
                    <a:pt x="201" y="193"/>
                  </a:cubicBezTo>
                  <a:cubicBezTo>
                    <a:pt x="206" y="191"/>
                    <a:pt x="206" y="191"/>
                    <a:pt x="206" y="191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16" y="212"/>
                    <a:pt x="216" y="212"/>
                    <a:pt x="216" y="212"/>
                  </a:cubicBezTo>
                  <a:cubicBezTo>
                    <a:pt x="218" y="217"/>
                    <a:pt x="218" y="217"/>
                    <a:pt x="218" y="217"/>
                  </a:cubicBezTo>
                  <a:cubicBezTo>
                    <a:pt x="214" y="219"/>
                    <a:pt x="214" y="219"/>
                    <a:pt x="214" y="219"/>
                  </a:cubicBezTo>
                  <a:cubicBezTo>
                    <a:pt x="189" y="233"/>
                    <a:pt x="161" y="240"/>
                    <a:pt x="133" y="240"/>
                  </a:cubicBezTo>
                  <a:cubicBezTo>
                    <a:pt x="111" y="240"/>
                    <a:pt x="90" y="233"/>
                    <a:pt x="74" y="221"/>
                  </a:cubicBezTo>
                  <a:cubicBezTo>
                    <a:pt x="55" y="207"/>
                    <a:pt x="46" y="186"/>
                    <a:pt x="46" y="160"/>
                  </a:cubicBezTo>
                  <a:cubicBezTo>
                    <a:pt x="46" y="134"/>
                    <a:pt x="55" y="108"/>
                    <a:pt x="71" y="88"/>
                  </a:cubicBezTo>
                  <a:cubicBezTo>
                    <a:pt x="84" y="72"/>
                    <a:pt x="108" y="52"/>
                    <a:pt x="148" y="52"/>
                  </a:cubicBezTo>
                  <a:cubicBezTo>
                    <a:pt x="167" y="52"/>
                    <a:pt x="188" y="59"/>
                    <a:pt x="204" y="70"/>
                  </a:cubicBezTo>
                  <a:cubicBezTo>
                    <a:pt x="217" y="80"/>
                    <a:pt x="234" y="98"/>
                    <a:pt x="234" y="129"/>
                  </a:cubicBezTo>
                  <a:cubicBezTo>
                    <a:pt x="234" y="144"/>
                    <a:pt x="229" y="159"/>
                    <a:pt x="22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39" name="原创设计师QQ598969553      _15"/>
          <p:cNvSpPr>
            <a:spLocks noEditPoints="1"/>
          </p:cNvSpPr>
          <p:nvPr/>
        </p:nvSpPr>
        <p:spPr bwMode="auto">
          <a:xfrm>
            <a:off x="1833563" y="1947864"/>
            <a:ext cx="506412" cy="504825"/>
          </a:xfrm>
          <a:custGeom>
            <a:avLst/>
            <a:gdLst>
              <a:gd name="T0" fmla="*/ 145 w 290"/>
              <a:gd name="T1" fmla="*/ 0 h 289"/>
              <a:gd name="T2" fmla="*/ 0 w 290"/>
              <a:gd name="T3" fmla="*/ 144 h 289"/>
              <a:gd name="T4" fmla="*/ 145 w 290"/>
              <a:gd name="T5" fmla="*/ 289 h 289"/>
              <a:gd name="T6" fmla="*/ 290 w 290"/>
              <a:gd name="T7" fmla="*/ 144 h 289"/>
              <a:gd name="T8" fmla="*/ 145 w 290"/>
              <a:gd name="T9" fmla="*/ 0 h 289"/>
              <a:gd name="T10" fmla="*/ 173 w 290"/>
              <a:gd name="T11" fmla="*/ 144 h 289"/>
              <a:gd name="T12" fmla="*/ 173 w 290"/>
              <a:gd name="T13" fmla="*/ 236 h 289"/>
              <a:gd name="T14" fmla="*/ 79 w 290"/>
              <a:gd name="T15" fmla="*/ 197 h 289"/>
              <a:gd name="T16" fmla="*/ 79 w 290"/>
              <a:gd name="T17" fmla="*/ 183 h 289"/>
              <a:gd name="T18" fmla="*/ 46 w 290"/>
              <a:gd name="T19" fmla="*/ 183 h 289"/>
              <a:gd name="T20" fmla="*/ 46 w 290"/>
              <a:gd name="T21" fmla="*/ 106 h 289"/>
              <a:gd name="T22" fmla="*/ 79 w 290"/>
              <a:gd name="T23" fmla="*/ 106 h 289"/>
              <a:gd name="T24" fmla="*/ 79 w 290"/>
              <a:gd name="T25" fmla="*/ 91 h 289"/>
              <a:gd name="T26" fmla="*/ 173 w 290"/>
              <a:gd name="T27" fmla="*/ 53 h 289"/>
              <a:gd name="T28" fmla="*/ 173 w 290"/>
              <a:gd name="T29" fmla="*/ 144 h 289"/>
              <a:gd name="T30" fmla="*/ 182 w 290"/>
              <a:gd name="T31" fmla="*/ 196 h 289"/>
              <a:gd name="T32" fmla="*/ 194 w 290"/>
              <a:gd name="T33" fmla="*/ 144 h 289"/>
              <a:gd name="T34" fmla="*/ 182 w 290"/>
              <a:gd name="T35" fmla="*/ 93 h 289"/>
              <a:gd name="T36" fmla="*/ 197 w 290"/>
              <a:gd name="T37" fmla="*/ 84 h 289"/>
              <a:gd name="T38" fmla="*/ 211 w 290"/>
              <a:gd name="T39" fmla="*/ 144 h 289"/>
              <a:gd name="T40" fmla="*/ 197 w 290"/>
              <a:gd name="T41" fmla="*/ 204 h 289"/>
              <a:gd name="T42" fmla="*/ 182 w 290"/>
              <a:gd name="T43" fmla="*/ 196 h 289"/>
              <a:gd name="T44" fmla="*/ 225 w 290"/>
              <a:gd name="T45" fmla="*/ 225 h 289"/>
              <a:gd name="T46" fmla="*/ 210 w 290"/>
              <a:gd name="T47" fmla="*/ 216 h 289"/>
              <a:gd name="T48" fmla="*/ 227 w 290"/>
              <a:gd name="T49" fmla="*/ 144 h 289"/>
              <a:gd name="T50" fmla="*/ 210 w 290"/>
              <a:gd name="T51" fmla="*/ 72 h 289"/>
              <a:gd name="T52" fmla="*/ 225 w 290"/>
              <a:gd name="T53" fmla="*/ 64 h 289"/>
              <a:gd name="T54" fmla="*/ 244 w 290"/>
              <a:gd name="T55" fmla="*/ 144 h 289"/>
              <a:gd name="T56" fmla="*/ 225 w 290"/>
              <a:gd name="T57" fmla="*/ 225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0" h="289">
                <a:moveTo>
                  <a:pt x="145" y="0"/>
                </a:moveTo>
                <a:cubicBezTo>
                  <a:pt x="65" y="0"/>
                  <a:pt x="0" y="64"/>
                  <a:pt x="0" y="144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90" y="224"/>
                  <a:pt x="290" y="144"/>
                </a:cubicBezTo>
                <a:cubicBezTo>
                  <a:pt x="290" y="64"/>
                  <a:pt x="225" y="0"/>
                  <a:pt x="145" y="0"/>
                </a:cubicBezTo>
                <a:close/>
                <a:moveTo>
                  <a:pt x="173" y="144"/>
                </a:moveTo>
                <a:cubicBezTo>
                  <a:pt x="173" y="236"/>
                  <a:pt x="173" y="236"/>
                  <a:pt x="173" y="236"/>
                </a:cubicBezTo>
                <a:cubicBezTo>
                  <a:pt x="79" y="197"/>
                  <a:pt x="79" y="197"/>
                  <a:pt x="79" y="197"/>
                </a:cubicBezTo>
                <a:cubicBezTo>
                  <a:pt x="79" y="183"/>
                  <a:pt x="79" y="183"/>
                  <a:pt x="79" y="183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06"/>
                  <a:pt x="46" y="106"/>
                  <a:pt x="46" y="106"/>
                </a:cubicBezTo>
                <a:cubicBezTo>
                  <a:pt x="79" y="106"/>
                  <a:pt x="79" y="106"/>
                  <a:pt x="79" y="106"/>
                </a:cubicBezTo>
                <a:cubicBezTo>
                  <a:pt x="79" y="91"/>
                  <a:pt x="79" y="91"/>
                  <a:pt x="79" y="91"/>
                </a:cubicBezTo>
                <a:cubicBezTo>
                  <a:pt x="173" y="53"/>
                  <a:pt x="173" y="53"/>
                  <a:pt x="173" y="53"/>
                </a:cubicBezTo>
                <a:lnTo>
                  <a:pt x="173" y="144"/>
                </a:lnTo>
                <a:close/>
                <a:moveTo>
                  <a:pt x="182" y="196"/>
                </a:moveTo>
                <a:cubicBezTo>
                  <a:pt x="190" y="182"/>
                  <a:pt x="194" y="163"/>
                  <a:pt x="194" y="144"/>
                </a:cubicBezTo>
                <a:cubicBezTo>
                  <a:pt x="194" y="125"/>
                  <a:pt x="190" y="107"/>
                  <a:pt x="182" y="93"/>
                </a:cubicBezTo>
                <a:cubicBezTo>
                  <a:pt x="197" y="84"/>
                  <a:pt x="197" y="84"/>
                  <a:pt x="197" y="84"/>
                </a:cubicBezTo>
                <a:cubicBezTo>
                  <a:pt x="206" y="101"/>
                  <a:pt x="211" y="123"/>
                  <a:pt x="211" y="144"/>
                </a:cubicBezTo>
                <a:cubicBezTo>
                  <a:pt x="211" y="166"/>
                  <a:pt x="206" y="187"/>
                  <a:pt x="197" y="204"/>
                </a:cubicBezTo>
                <a:lnTo>
                  <a:pt x="182" y="196"/>
                </a:lnTo>
                <a:close/>
                <a:moveTo>
                  <a:pt x="225" y="225"/>
                </a:moveTo>
                <a:cubicBezTo>
                  <a:pt x="210" y="216"/>
                  <a:pt x="210" y="216"/>
                  <a:pt x="210" y="216"/>
                </a:cubicBezTo>
                <a:cubicBezTo>
                  <a:pt x="221" y="196"/>
                  <a:pt x="227" y="171"/>
                  <a:pt x="227" y="144"/>
                </a:cubicBezTo>
                <a:cubicBezTo>
                  <a:pt x="227" y="118"/>
                  <a:pt x="221" y="93"/>
                  <a:pt x="210" y="72"/>
                </a:cubicBezTo>
                <a:cubicBezTo>
                  <a:pt x="225" y="64"/>
                  <a:pt x="225" y="64"/>
                  <a:pt x="225" y="64"/>
                </a:cubicBezTo>
                <a:cubicBezTo>
                  <a:pt x="237" y="87"/>
                  <a:pt x="244" y="115"/>
                  <a:pt x="244" y="144"/>
                </a:cubicBezTo>
                <a:cubicBezTo>
                  <a:pt x="244" y="174"/>
                  <a:pt x="237" y="202"/>
                  <a:pt x="225" y="2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40" name="原创设计师QQ598969553      _16"/>
          <p:cNvGrpSpPr/>
          <p:nvPr/>
        </p:nvGrpSpPr>
        <p:grpSpPr>
          <a:xfrm>
            <a:off x="3384293" y="2984524"/>
            <a:ext cx="616756" cy="614828"/>
            <a:chOff x="8472488" y="3322638"/>
            <a:chExt cx="1016000" cy="1012825"/>
          </a:xfrm>
          <a:solidFill>
            <a:schemeClr val="accent1"/>
          </a:solidFill>
        </p:grpSpPr>
        <p:sp>
          <p:nvSpPr>
            <p:cNvPr id="41" name="Oval 51"/>
            <p:cNvSpPr>
              <a:spLocks noChangeArrowheads="1"/>
            </p:cNvSpPr>
            <p:nvPr/>
          </p:nvSpPr>
          <p:spPr bwMode="auto">
            <a:xfrm>
              <a:off x="9110663" y="3733800"/>
              <a:ext cx="55563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8472488" y="3322638"/>
              <a:ext cx="1016000" cy="1012825"/>
            </a:xfrm>
            <a:custGeom>
              <a:avLst/>
              <a:gdLst>
                <a:gd name="T0" fmla="*/ 176 w 353"/>
                <a:gd name="T1" fmla="*/ 0 h 352"/>
                <a:gd name="T2" fmla="*/ 0 w 353"/>
                <a:gd name="T3" fmla="*/ 176 h 352"/>
                <a:gd name="T4" fmla="*/ 176 w 353"/>
                <a:gd name="T5" fmla="*/ 352 h 352"/>
                <a:gd name="T6" fmla="*/ 353 w 353"/>
                <a:gd name="T7" fmla="*/ 176 h 352"/>
                <a:gd name="T8" fmla="*/ 176 w 353"/>
                <a:gd name="T9" fmla="*/ 0 h 352"/>
                <a:gd name="T10" fmla="*/ 287 w 353"/>
                <a:gd name="T11" fmla="*/ 162 h 352"/>
                <a:gd name="T12" fmla="*/ 268 w 353"/>
                <a:gd name="T13" fmla="*/ 183 h 352"/>
                <a:gd name="T14" fmla="*/ 160 w 353"/>
                <a:gd name="T15" fmla="*/ 289 h 352"/>
                <a:gd name="T16" fmla="*/ 63 w 353"/>
                <a:gd name="T17" fmla="*/ 191 h 352"/>
                <a:gd name="T18" fmla="*/ 84 w 353"/>
                <a:gd name="T19" fmla="*/ 202 h 352"/>
                <a:gd name="T20" fmla="*/ 140 w 353"/>
                <a:gd name="T21" fmla="*/ 175 h 352"/>
                <a:gd name="T22" fmla="*/ 139 w 353"/>
                <a:gd name="T23" fmla="*/ 164 h 352"/>
                <a:gd name="T24" fmla="*/ 197 w 353"/>
                <a:gd name="T25" fmla="*/ 97 h 352"/>
                <a:gd name="T26" fmla="*/ 259 w 353"/>
                <a:gd name="T27" fmla="*/ 137 h 352"/>
                <a:gd name="T28" fmla="*/ 287 w 353"/>
                <a:gd name="T29" fmla="*/ 150 h 352"/>
                <a:gd name="T30" fmla="*/ 290 w 353"/>
                <a:gd name="T31" fmla="*/ 156 h 352"/>
                <a:gd name="T32" fmla="*/ 287 w 353"/>
                <a:gd name="T33" fmla="*/ 16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3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4"/>
                    <a:pt x="79" y="352"/>
                    <a:pt x="176" y="352"/>
                  </a:cubicBezTo>
                  <a:cubicBezTo>
                    <a:pt x="274" y="352"/>
                    <a:pt x="353" y="274"/>
                    <a:pt x="353" y="176"/>
                  </a:cubicBezTo>
                  <a:cubicBezTo>
                    <a:pt x="353" y="79"/>
                    <a:pt x="274" y="0"/>
                    <a:pt x="176" y="0"/>
                  </a:cubicBezTo>
                  <a:close/>
                  <a:moveTo>
                    <a:pt x="287" y="162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249"/>
                    <a:pt x="224" y="289"/>
                    <a:pt x="160" y="289"/>
                  </a:cubicBezTo>
                  <a:cubicBezTo>
                    <a:pt x="106" y="289"/>
                    <a:pt x="63" y="231"/>
                    <a:pt x="63" y="191"/>
                  </a:cubicBezTo>
                  <a:cubicBezTo>
                    <a:pt x="63" y="173"/>
                    <a:pt x="70" y="193"/>
                    <a:pt x="84" y="202"/>
                  </a:cubicBezTo>
                  <a:cubicBezTo>
                    <a:pt x="99" y="212"/>
                    <a:pt x="141" y="218"/>
                    <a:pt x="140" y="175"/>
                  </a:cubicBezTo>
                  <a:cubicBezTo>
                    <a:pt x="139" y="171"/>
                    <a:pt x="139" y="167"/>
                    <a:pt x="139" y="164"/>
                  </a:cubicBezTo>
                  <a:cubicBezTo>
                    <a:pt x="139" y="128"/>
                    <a:pt x="161" y="97"/>
                    <a:pt x="197" y="97"/>
                  </a:cubicBezTo>
                  <a:cubicBezTo>
                    <a:pt x="229" y="97"/>
                    <a:pt x="253" y="116"/>
                    <a:pt x="259" y="137"/>
                  </a:cubicBezTo>
                  <a:cubicBezTo>
                    <a:pt x="287" y="150"/>
                    <a:pt x="287" y="150"/>
                    <a:pt x="287" y="150"/>
                  </a:cubicBezTo>
                  <a:cubicBezTo>
                    <a:pt x="289" y="152"/>
                    <a:pt x="290" y="154"/>
                    <a:pt x="290" y="156"/>
                  </a:cubicBezTo>
                  <a:cubicBezTo>
                    <a:pt x="290" y="158"/>
                    <a:pt x="289" y="160"/>
                    <a:pt x="287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43" name="原创设计师QQ598969553      _17"/>
          <p:cNvSpPr>
            <a:spLocks noEditPoints="1"/>
          </p:cNvSpPr>
          <p:nvPr/>
        </p:nvSpPr>
        <p:spPr bwMode="auto">
          <a:xfrm>
            <a:off x="2865439" y="1670050"/>
            <a:ext cx="611187" cy="611188"/>
          </a:xfrm>
          <a:custGeom>
            <a:avLst/>
            <a:gdLst>
              <a:gd name="T0" fmla="*/ 175 w 350"/>
              <a:gd name="T1" fmla="*/ 0 h 350"/>
              <a:gd name="T2" fmla="*/ 0 w 350"/>
              <a:gd name="T3" fmla="*/ 175 h 350"/>
              <a:gd name="T4" fmla="*/ 175 w 350"/>
              <a:gd name="T5" fmla="*/ 350 h 350"/>
              <a:gd name="T6" fmla="*/ 350 w 350"/>
              <a:gd name="T7" fmla="*/ 175 h 350"/>
              <a:gd name="T8" fmla="*/ 175 w 350"/>
              <a:gd name="T9" fmla="*/ 0 h 350"/>
              <a:gd name="T10" fmla="*/ 277 w 350"/>
              <a:gd name="T11" fmla="*/ 257 h 350"/>
              <a:gd name="T12" fmla="*/ 268 w 350"/>
              <a:gd name="T13" fmla="*/ 261 h 350"/>
              <a:gd name="T14" fmla="*/ 255 w 350"/>
              <a:gd name="T15" fmla="*/ 264 h 350"/>
              <a:gd name="T16" fmla="*/ 248 w 350"/>
              <a:gd name="T17" fmla="*/ 270 h 350"/>
              <a:gd name="T18" fmla="*/ 230 w 350"/>
              <a:gd name="T19" fmla="*/ 270 h 350"/>
              <a:gd name="T20" fmla="*/ 223 w 350"/>
              <a:gd name="T21" fmla="*/ 264 h 350"/>
              <a:gd name="T22" fmla="*/ 223 w 350"/>
              <a:gd name="T23" fmla="*/ 175 h 350"/>
              <a:gd name="T24" fmla="*/ 230 w 350"/>
              <a:gd name="T25" fmla="*/ 169 h 350"/>
              <a:gd name="T26" fmla="*/ 248 w 350"/>
              <a:gd name="T27" fmla="*/ 169 h 350"/>
              <a:gd name="T28" fmla="*/ 255 w 350"/>
              <a:gd name="T29" fmla="*/ 175 h 350"/>
              <a:gd name="T30" fmla="*/ 262 w 350"/>
              <a:gd name="T31" fmla="*/ 176 h 350"/>
              <a:gd name="T32" fmla="*/ 175 w 350"/>
              <a:gd name="T33" fmla="*/ 96 h 350"/>
              <a:gd name="T34" fmla="*/ 88 w 350"/>
              <a:gd name="T35" fmla="*/ 176 h 350"/>
              <a:gd name="T36" fmla="*/ 95 w 350"/>
              <a:gd name="T37" fmla="*/ 175 h 350"/>
              <a:gd name="T38" fmla="*/ 101 w 350"/>
              <a:gd name="T39" fmla="*/ 169 h 350"/>
              <a:gd name="T40" fmla="*/ 120 w 350"/>
              <a:gd name="T41" fmla="*/ 169 h 350"/>
              <a:gd name="T42" fmla="*/ 126 w 350"/>
              <a:gd name="T43" fmla="*/ 175 h 350"/>
              <a:gd name="T44" fmla="*/ 126 w 350"/>
              <a:gd name="T45" fmla="*/ 264 h 350"/>
              <a:gd name="T46" fmla="*/ 120 w 350"/>
              <a:gd name="T47" fmla="*/ 270 h 350"/>
              <a:gd name="T48" fmla="*/ 101 w 350"/>
              <a:gd name="T49" fmla="*/ 270 h 350"/>
              <a:gd name="T50" fmla="*/ 95 w 350"/>
              <a:gd name="T51" fmla="*/ 264 h 350"/>
              <a:gd name="T52" fmla="*/ 52 w 350"/>
              <a:gd name="T53" fmla="*/ 219 h 350"/>
              <a:gd name="T54" fmla="*/ 71 w 350"/>
              <a:gd name="T55" fmla="*/ 183 h 350"/>
              <a:gd name="T56" fmla="*/ 175 w 350"/>
              <a:gd name="T57" fmla="*/ 80 h 350"/>
              <a:gd name="T58" fmla="*/ 279 w 350"/>
              <a:gd name="T59" fmla="*/ 183 h 350"/>
              <a:gd name="T60" fmla="*/ 298 w 350"/>
              <a:gd name="T61" fmla="*/ 219 h 350"/>
              <a:gd name="T62" fmla="*/ 277 w 350"/>
              <a:gd name="T63" fmla="*/ 257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0" h="350">
                <a:moveTo>
                  <a:pt x="175" y="0"/>
                </a:moveTo>
                <a:cubicBezTo>
                  <a:pt x="78" y="0"/>
                  <a:pt x="0" y="78"/>
                  <a:pt x="0" y="175"/>
                </a:cubicBezTo>
                <a:cubicBezTo>
                  <a:pt x="0" y="272"/>
                  <a:pt x="78" y="350"/>
                  <a:pt x="175" y="350"/>
                </a:cubicBezTo>
                <a:cubicBezTo>
                  <a:pt x="271" y="350"/>
                  <a:pt x="350" y="272"/>
                  <a:pt x="350" y="175"/>
                </a:cubicBezTo>
                <a:cubicBezTo>
                  <a:pt x="350" y="78"/>
                  <a:pt x="271" y="0"/>
                  <a:pt x="175" y="0"/>
                </a:cubicBezTo>
                <a:close/>
                <a:moveTo>
                  <a:pt x="277" y="257"/>
                </a:moveTo>
                <a:cubicBezTo>
                  <a:pt x="268" y="261"/>
                  <a:pt x="268" y="261"/>
                  <a:pt x="268" y="261"/>
                </a:cubicBezTo>
                <a:cubicBezTo>
                  <a:pt x="264" y="263"/>
                  <a:pt x="260" y="264"/>
                  <a:pt x="255" y="264"/>
                </a:cubicBezTo>
                <a:cubicBezTo>
                  <a:pt x="255" y="267"/>
                  <a:pt x="252" y="270"/>
                  <a:pt x="248" y="270"/>
                </a:cubicBezTo>
                <a:cubicBezTo>
                  <a:pt x="230" y="270"/>
                  <a:pt x="230" y="270"/>
                  <a:pt x="230" y="270"/>
                </a:cubicBezTo>
                <a:cubicBezTo>
                  <a:pt x="226" y="270"/>
                  <a:pt x="223" y="267"/>
                  <a:pt x="223" y="264"/>
                </a:cubicBezTo>
                <a:cubicBezTo>
                  <a:pt x="223" y="175"/>
                  <a:pt x="223" y="175"/>
                  <a:pt x="223" y="175"/>
                </a:cubicBezTo>
                <a:cubicBezTo>
                  <a:pt x="223" y="171"/>
                  <a:pt x="226" y="169"/>
                  <a:pt x="230" y="169"/>
                </a:cubicBezTo>
                <a:cubicBezTo>
                  <a:pt x="248" y="169"/>
                  <a:pt x="248" y="169"/>
                  <a:pt x="248" y="169"/>
                </a:cubicBezTo>
                <a:cubicBezTo>
                  <a:pt x="252" y="169"/>
                  <a:pt x="255" y="171"/>
                  <a:pt x="255" y="175"/>
                </a:cubicBezTo>
                <a:cubicBezTo>
                  <a:pt x="257" y="175"/>
                  <a:pt x="259" y="175"/>
                  <a:pt x="262" y="176"/>
                </a:cubicBezTo>
                <a:cubicBezTo>
                  <a:pt x="258" y="131"/>
                  <a:pt x="220" y="96"/>
                  <a:pt x="175" y="96"/>
                </a:cubicBezTo>
                <a:cubicBezTo>
                  <a:pt x="129" y="96"/>
                  <a:pt x="92" y="131"/>
                  <a:pt x="88" y="176"/>
                </a:cubicBezTo>
                <a:cubicBezTo>
                  <a:pt x="90" y="175"/>
                  <a:pt x="92" y="175"/>
                  <a:pt x="95" y="175"/>
                </a:cubicBezTo>
                <a:cubicBezTo>
                  <a:pt x="95" y="171"/>
                  <a:pt x="98" y="169"/>
                  <a:pt x="101" y="169"/>
                </a:cubicBezTo>
                <a:cubicBezTo>
                  <a:pt x="120" y="169"/>
                  <a:pt x="120" y="169"/>
                  <a:pt x="120" y="169"/>
                </a:cubicBezTo>
                <a:cubicBezTo>
                  <a:pt x="123" y="169"/>
                  <a:pt x="126" y="171"/>
                  <a:pt x="126" y="175"/>
                </a:cubicBezTo>
                <a:cubicBezTo>
                  <a:pt x="126" y="264"/>
                  <a:pt x="126" y="264"/>
                  <a:pt x="126" y="264"/>
                </a:cubicBezTo>
                <a:cubicBezTo>
                  <a:pt x="126" y="267"/>
                  <a:pt x="123" y="270"/>
                  <a:pt x="120" y="270"/>
                </a:cubicBezTo>
                <a:cubicBezTo>
                  <a:pt x="101" y="270"/>
                  <a:pt x="101" y="270"/>
                  <a:pt x="101" y="270"/>
                </a:cubicBezTo>
                <a:cubicBezTo>
                  <a:pt x="98" y="270"/>
                  <a:pt x="95" y="267"/>
                  <a:pt x="95" y="264"/>
                </a:cubicBezTo>
                <a:cubicBezTo>
                  <a:pt x="71" y="263"/>
                  <a:pt x="52" y="243"/>
                  <a:pt x="52" y="219"/>
                </a:cubicBezTo>
                <a:cubicBezTo>
                  <a:pt x="52" y="204"/>
                  <a:pt x="59" y="191"/>
                  <a:pt x="71" y="183"/>
                </a:cubicBezTo>
                <a:cubicBezTo>
                  <a:pt x="71" y="126"/>
                  <a:pt x="118" y="80"/>
                  <a:pt x="175" y="80"/>
                </a:cubicBezTo>
                <a:cubicBezTo>
                  <a:pt x="232" y="80"/>
                  <a:pt x="278" y="126"/>
                  <a:pt x="279" y="183"/>
                </a:cubicBezTo>
                <a:cubicBezTo>
                  <a:pt x="290" y="191"/>
                  <a:pt x="298" y="204"/>
                  <a:pt x="298" y="219"/>
                </a:cubicBezTo>
                <a:cubicBezTo>
                  <a:pt x="298" y="235"/>
                  <a:pt x="290" y="249"/>
                  <a:pt x="277" y="2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44" name="原创设计师QQ598969553      _18"/>
          <p:cNvSpPr>
            <a:spLocks noEditPoints="1"/>
          </p:cNvSpPr>
          <p:nvPr/>
        </p:nvSpPr>
        <p:spPr bwMode="auto">
          <a:xfrm>
            <a:off x="1117601" y="2278064"/>
            <a:ext cx="504825" cy="504825"/>
          </a:xfrm>
          <a:custGeom>
            <a:avLst/>
            <a:gdLst>
              <a:gd name="T0" fmla="*/ 145 w 289"/>
              <a:gd name="T1" fmla="*/ 0 h 289"/>
              <a:gd name="T2" fmla="*/ 0 w 289"/>
              <a:gd name="T3" fmla="*/ 145 h 289"/>
              <a:gd name="T4" fmla="*/ 145 w 289"/>
              <a:gd name="T5" fmla="*/ 289 h 289"/>
              <a:gd name="T6" fmla="*/ 289 w 289"/>
              <a:gd name="T7" fmla="*/ 145 h 289"/>
              <a:gd name="T8" fmla="*/ 145 w 289"/>
              <a:gd name="T9" fmla="*/ 0 h 289"/>
              <a:gd name="T10" fmla="*/ 145 w 289"/>
              <a:gd name="T11" fmla="*/ 227 h 289"/>
              <a:gd name="T12" fmla="*/ 121 w 289"/>
              <a:gd name="T13" fmla="*/ 204 h 289"/>
              <a:gd name="T14" fmla="*/ 145 w 289"/>
              <a:gd name="T15" fmla="*/ 181 h 289"/>
              <a:gd name="T16" fmla="*/ 168 w 289"/>
              <a:gd name="T17" fmla="*/ 204 h 289"/>
              <a:gd name="T18" fmla="*/ 145 w 289"/>
              <a:gd name="T19" fmla="*/ 227 h 289"/>
              <a:gd name="T20" fmla="*/ 206 w 289"/>
              <a:gd name="T21" fmla="*/ 174 h 289"/>
              <a:gd name="T22" fmla="*/ 185 w 289"/>
              <a:gd name="T23" fmla="*/ 174 h 289"/>
              <a:gd name="T24" fmla="*/ 180 w 289"/>
              <a:gd name="T25" fmla="*/ 168 h 289"/>
              <a:gd name="T26" fmla="*/ 113 w 289"/>
              <a:gd name="T27" fmla="*/ 168 h 289"/>
              <a:gd name="T28" fmla="*/ 105 w 289"/>
              <a:gd name="T29" fmla="*/ 176 h 289"/>
              <a:gd name="T30" fmla="*/ 85 w 289"/>
              <a:gd name="T31" fmla="*/ 176 h 289"/>
              <a:gd name="T32" fmla="*/ 85 w 289"/>
              <a:gd name="T33" fmla="*/ 156 h 289"/>
              <a:gd name="T34" fmla="*/ 89 w 289"/>
              <a:gd name="T35" fmla="*/ 151 h 289"/>
              <a:gd name="T36" fmla="*/ 93 w 289"/>
              <a:gd name="T37" fmla="*/ 148 h 289"/>
              <a:gd name="T38" fmla="*/ 198 w 289"/>
              <a:gd name="T39" fmla="*/ 145 h 289"/>
              <a:gd name="T40" fmla="*/ 198 w 289"/>
              <a:gd name="T41" fmla="*/ 146 h 289"/>
              <a:gd name="T42" fmla="*/ 199 w 289"/>
              <a:gd name="T43" fmla="*/ 147 h 289"/>
              <a:gd name="T44" fmla="*/ 200 w 289"/>
              <a:gd name="T45" fmla="*/ 148 h 289"/>
              <a:gd name="T46" fmla="*/ 206 w 289"/>
              <a:gd name="T47" fmla="*/ 154 h 289"/>
              <a:gd name="T48" fmla="*/ 210 w 289"/>
              <a:gd name="T49" fmla="*/ 164 h 289"/>
              <a:gd name="T50" fmla="*/ 206 w 289"/>
              <a:gd name="T51" fmla="*/ 174 h 289"/>
              <a:gd name="T52" fmla="*/ 240 w 289"/>
              <a:gd name="T53" fmla="*/ 138 h 289"/>
              <a:gd name="T54" fmla="*/ 221 w 289"/>
              <a:gd name="T55" fmla="*/ 138 h 289"/>
              <a:gd name="T56" fmla="*/ 214 w 289"/>
              <a:gd name="T57" fmla="*/ 131 h 289"/>
              <a:gd name="T58" fmla="*/ 76 w 289"/>
              <a:gd name="T59" fmla="*/ 132 h 289"/>
              <a:gd name="T60" fmla="*/ 76 w 289"/>
              <a:gd name="T61" fmla="*/ 132 h 289"/>
              <a:gd name="T62" fmla="*/ 67 w 289"/>
              <a:gd name="T63" fmla="*/ 141 h 289"/>
              <a:gd name="T64" fmla="*/ 49 w 289"/>
              <a:gd name="T65" fmla="*/ 141 h 289"/>
              <a:gd name="T66" fmla="*/ 48 w 289"/>
              <a:gd name="T67" fmla="*/ 122 h 289"/>
              <a:gd name="T68" fmla="*/ 57 w 289"/>
              <a:gd name="T69" fmla="*/ 113 h 289"/>
              <a:gd name="T70" fmla="*/ 58 w 289"/>
              <a:gd name="T71" fmla="*/ 112 h 289"/>
              <a:gd name="T72" fmla="*/ 229 w 289"/>
              <a:gd name="T73" fmla="*/ 109 h 289"/>
              <a:gd name="T74" fmla="*/ 231 w 289"/>
              <a:gd name="T75" fmla="*/ 110 h 289"/>
              <a:gd name="T76" fmla="*/ 235 w 289"/>
              <a:gd name="T77" fmla="*/ 114 h 289"/>
              <a:gd name="T78" fmla="*/ 235 w 289"/>
              <a:gd name="T79" fmla="*/ 114 h 289"/>
              <a:gd name="T80" fmla="*/ 240 w 289"/>
              <a:gd name="T81" fmla="*/ 119 h 289"/>
              <a:gd name="T82" fmla="*/ 240 w 289"/>
              <a:gd name="T83" fmla="*/ 13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9" h="289">
                <a:moveTo>
                  <a:pt x="145" y="0"/>
                </a:moveTo>
                <a:cubicBezTo>
                  <a:pt x="65" y="0"/>
                  <a:pt x="0" y="65"/>
                  <a:pt x="0" y="145"/>
                </a:cubicBezTo>
                <a:cubicBezTo>
                  <a:pt x="0" y="224"/>
                  <a:pt x="65" y="289"/>
                  <a:pt x="145" y="289"/>
                </a:cubicBezTo>
                <a:cubicBezTo>
                  <a:pt x="225" y="289"/>
                  <a:pt x="289" y="224"/>
                  <a:pt x="289" y="145"/>
                </a:cubicBezTo>
                <a:cubicBezTo>
                  <a:pt x="289" y="65"/>
                  <a:pt x="225" y="0"/>
                  <a:pt x="145" y="0"/>
                </a:cubicBezTo>
                <a:close/>
                <a:moveTo>
                  <a:pt x="145" y="227"/>
                </a:moveTo>
                <a:cubicBezTo>
                  <a:pt x="132" y="227"/>
                  <a:pt x="121" y="217"/>
                  <a:pt x="121" y="204"/>
                </a:cubicBezTo>
                <a:cubicBezTo>
                  <a:pt x="121" y="191"/>
                  <a:pt x="132" y="181"/>
                  <a:pt x="145" y="181"/>
                </a:cubicBezTo>
                <a:cubicBezTo>
                  <a:pt x="158" y="181"/>
                  <a:pt x="168" y="191"/>
                  <a:pt x="168" y="204"/>
                </a:cubicBezTo>
                <a:cubicBezTo>
                  <a:pt x="168" y="217"/>
                  <a:pt x="158" y="227"/>
                  <a:pt x="145" y="227"/>
                </a:cubicBezTo>
                <a:close/>
                <a:moveTo>
                  <a:pt x="206" y="174"/>
                </a:moveTo>
                <a:cubicBezTo>
                  <a:pt x="200" y="180"/>
                  <a:pt x="191" y="180"/>
                  <a:pt x="185" y="174"/>
                </a:cubicBezTo>
                <a:cubicBezTo>
                  <a:pt x="180" y="168"/>
                  <a:pt x="180" y="168"/>
                  <a:pt x="180" y="168"/>
                </a:cubicBezTo>
                <a:cubicBezTo>
                  <a:pt x="161" y="150"/>
                  <a:pt x="132" y="150"/>
                  <a:pt x="113" y="168"/>
                </a:cubicBezTo>
                <a:cubicBezTo>
                  <a:pt x="105" y="176"/>
                  <a:pt x="105" y="176"/>
                  <a:pt x="105" y="176"/>
                </a:cubicBezTo>
                <a:cubicBezTo>
                  <a:pt x="100" y="182"/>
                  <a:pt x="90" y="182"/>
                  <a:pt x="85" y="176"/>
                </a:cubicBezTo>
                <a:cubicBezTo>
                  <a:pt x="79" y="171"/>
                  <a:pt x="79" y="161"/>
                  <a:pt x="85" y="156"/>
                </a:cubicBezTo>
                <a:cubicBezTo>
                  <a:pt x="89" y="151"/>
                  <a:pt x="89" y="151"/>
                  <a:pt x="89" y="151"/>
                </a:cubicBezTo>
                <a:cubicBezTo>
                  <a:pt x="93" y="148"/>
                  <a:pt x="93" y="148"/>
                  <a:pt x="93" y="148"/>
                </a:cubicBezTo>
                <a:cubicBezTo>
                  <a:pt x="121" y="119"/>
                  <a:pt x="167" y="118"/>
                  <a:pt x="198" y="145"/>
                </a:cubicBezTo>
                <a:cubicBezTo>
                  <a:pt x="198" y="145"/>
                  <a:pt x="198" y="146"/>
                  <a:pt x="198" y="146"/>
                </a:cubicBezTo>
                <a:cubicBezTo>
                  <a:pt x="199" y="147"/>
                  <a:pt x="199" y="147"/>
                  <a:pt x="199" y="147"/>
                </a:cubicBezTo>
                <a:cubicBezTo>
                  <a:pt x="200" y="147"/>
                  <a:pt x="200" y="147"/>
                  <a:pt x="200" y="148"/>
                </a:cubicBezTo>
                <a:cubicBezTo>
                  <a:pt x="206" y="154"/>
                  <a:pt x="206" y="154"/>
                  <a:pt x="206" y="154"/>
                </a:cubicBezTo>
                <a:cubicBezTo>
                  <a:pt x="209" y="156"/>
                  <a:pt x="210" y="160"/>
                  <a:pt x="210" y="164"/>
                </a:cubicBezTo>
                <a:cubicBezTo>
                  <a:pt x="210" y="168"/>
                  <a:pt x="209" y="171"/>
                  <a:pt x="206" y="174"/>
                </a:cubicBezTo>
                <a:close/>
                <a:moveTo>
                  <a:pt x="240" y="138"/>
                </a:moveTo>
                <a:cubicBezTo>
                  <a:pt x="235" y="143"/>
                  <a:pt x="226" y="143"/>
                  <a:pt x="221" y="138"/>
                </a:cubicBezTo>
                <a:cubicBezTo>
                  <a:pt x="214" y="131"/>
                  <a:pt x="214" y="131"/>
                  <a:pt x="214" y="131"/>
                </a:cubicBezTo>
                <a:cubicBezTo>
                  <a:pt x="176" y="94"/>
                  <a:pt x="115" y="95"/>
                  <a:pt x="76" y="132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67" y="141"/>
                  <a:pt x="67" y="141"/>
                  <a:pt x="67" y="141"/>
                </a:cubicBezTo>
                <a:cubicBezTo>
                  <a:pt x="62" y="146"/>
                  <a:pt x="54" y="146"/>
                  <a:pt x="49" y="141"/>
                </a:cubicBezTo>
                <a:cubicBezTo>
                  <a:pt x="43" y="135"/>
                  <a:pt x="43" y="127"/>
                  <a:pt x="48" y="122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57" y="113"/>
                  <a:pt x="58" y="113"/>
                  <a:pt x="58" y="112"/>
                </a:cubicBezTo>
                <a:cubicBezTo>
                  <a:pt x="105" y="67"/>
                  <a:pt x="180" y="65"/>
                  <a:pt x="229" y="109"/>
                </a:cubicBezTo>
                <a:cubicBezTo>
                  <a:pt x="230" y="109"/>
                  <a:pt x="231" y="110"/>
                  <a:pt x="231" y="110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35" y="114"/>
                  <a:pt x="235" y="114"/>
                  <a:pt x="235" y="114"/>
                </a:cubicBezTo>
                <a:cubicBezTo>
                  <a:pt x="240" y="119"/>
                  <a:pt x="240" y="119"/>
                  <a:pt x="240" y="119"/>
                </a:cubicBezTo>
                <a:cubicBezTo>
                  <a:pt x="245" y="124"/>
                  <a:pt x="245" y="133"/>
                  <a:pt x="240" y="1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45" name="原创设计师QQ598969553      _19"/>
          <p:cNvGrpSpPr/>
          <p:nvPr/>
        </p:nvGrpSpPr>
        <p:grpSpPr>
          <a:xfrm>
            <a:off x="2748266" y="2894903"/>
            <a:ext cx="539661" cy="539661"/>
            <a:chOff x="7424738" y="3175000"/>
            <a:chExt cx="889000" cy="889000"/>
          </a:xfrm>
          <a:solidFill>
            <a:schemeClr val="accent2"/>
          </a:solidFill>
        </p:grpSpPr>
        <p:sp>
          <p:nvSpPr>
            <p:cNvPr id="46" name="Rectangle 55"/>
            <p:cNvSpPr>
              <a:spLocks noChangeArrowheads="1"/>
            </p:cNvSpPr>
            <p:nvPr/>
          </p:nvSpPr>
          <p:spPr bwMode="auto">
            <a:xfrm>
              <a:off x="7612063" y="3603625"/>
              <a:ext cx="7461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47" name="Freeform 56"/>
            <p:cNvSpPr>
              <a:spLocks/>
            </p:cNvSpPr>
            <p:nvPr/>
          </p:nvSpPr>
          <p:spPr bwMode="auto">
            <a:xfrm>
              <a:off x="7675563" y="3738563"/>
              <a:ext cx="76200" cy="76200"/>
            </a:xfrm>
            <a:custGeom>
              <a:avLst/>
              <a:gdLst>
                <a:gd name="T0" fmla="*/ 0 w 48"/>
                <a:gd name="T1" fmla="*/ 33 h 48"/>
                <a:gd name="T2" fmla="*/ 14 w 48"/>
                <a:gd name="T3" fmla="*/ 48 h 48"/>
                <a:gd name="T4" fmla="*/ 48 w 48"/>
                <a:gd name="T5" fmla="*/ 15 h 48"/>
                <a:gd name="T6" fmla="*/ 34 w 48"/>
                <a:gd name="T7" fmla="*/ 0 h 48"/>
                <a:gd name="T8" fmla="*/ 0 w 48"/>
                <a:gd name="T9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33"/>
                  </a:moveTo>
                  <a:lnTo>
                    <a:pt x="14" y="48"/>
                  </a:lnTo>
                  <a:lnTo>
                    <a:pt x="48" y="15"/>
                  </a:lnTo>
                  <a:lnTo>
                    <a:pt x="34" y="0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48" name="Freeform 57"/>
            <p:cNvSpPr>
              <a:spLocks/>
            </p:cNvSpPr>
            <p:nvPr/>
          </p:nvSpPr>
          <p:spPr bwMode="auto">
            <a:xfrm>
              <a:off x="7675563" y="3425825"/>
              <a:ext cx="76200" cy="77788"/>
            </a:xfrm>
            <a:custGeom>
              <a:avLst/>
              <a:gdLst>
                <a:gd name="T0" fmla="*/ 0 w 48"/>
                <a:gd name="T1" fmla="*/ 14 h 49"/>
                <a:gd name="T2" fmla="*/ 34 w 48"/>
                <a:gd name="T3" fmla="*/ 49 h 49"/>
                <a:gd name="T4" fmla="*/ 48 w 48"/>
                <a:gd name="T5" fmla="*/ 34 h 49"/>
                <a:gd name="T6" fmla="*/ 14 w 48"/>
                <a:gd name="T7" fmla="*/ 0 h 49"/>
                <a:gd name="T8" fmla="*/ 0 w 48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0" y="14"/>
                  </a:moveTo>
                  <a:lnTo>
                    <a:pt x="34" y="49"/>
                  </a:lnTo>
                  <a:lnTo>
                    <a:pt x="48" y="34"/>
                  </a:lnTo>
                  <a:lnTo>
                    <a:pt x="14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49" name="Rectangle 58"/>
            <p:cNvSpPr>
              <a:spLocks noChangeArrowheads="1"/>
            </p:cNvSpPr>
            <p:nvPr/>
          </p:nvSpPr>
          <p:spPr bwMode="auto">
            <a:xfrm>
              <a:off x="7853363" y="3362325"/>
              <a:ext cx="317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0" name="Freeform 59"/>
            <p:cNvSpPr>
              <a:spLocks/>
            </p:cNvSpPr>
            <p:nvPr/>
          </p:nvSpPr>
          <p:spPr bwMode="auto">
            <a:xfrm>
              <a:off x="7988301" y="3425825"/>
              <a:ext cx="74613" cy="77788"/>
            </a:xfrm>
            <a:custGeom>
              <a:avLst/>
              <a:gdLst>
                <a:gd name="T0" fmla="*/ 47 w 47"/>
                <a:gd name="T1" fmla="*/ 14 h 49"/>
                <a:gd name="T2" fmla="*/ 33 w 47"/>
                <a:gd name="T3" fmla="*/ 0 h 49"/>
                <a:gd name="T4" fmla="*/ 0 w 47"/>
                <a:gd name="T5" fmla="*/ 34 h 49"/>
                <a:gd name="T6" fmla="*/ 15 w 47"/>
                <a:gd name="T7" fmla="*/ 49 h 49"/>
                <a:gd name="T8" fmla="*/ 47 w 47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47" y="14"/>
                  </a:moveTo>
                  <a:lnTo>
                    <a:pt x="33" y="0"/>
                  </a:lnTo>
                  <a:lnTo>
                    <a:pt x="0" y="34"/>
                  </a:lnTo>
                  <a:lnTo>
                    <a:pt x="15" y="49"/>
                  </a:lnTo>
                  <a:lnTo>
                    <a:pt x="47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1" name="Rectangle 60"/>
            <p:cNvSpPr>
              <a:spLocks noChangeArrowheads="1"/>
            </p:cNvSpPr>
            <p:nvPr/>
          </p:nvSpPr>
          <p:spPr bwMode="auto">
            <a:xfrm>
              <a:off x="8051801" y="3603625"/>
              <a:ext cx="7461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2" name="Freeform 61"/>
            <p:cNvSpPr>
              <a:spLocks/>
            </p:cNvSpPr>
            <p:nvPr/>
          </p:nvSpPr>
          <p:spPr bwMode="auto">
            <a:xfrm>
              <a:off x="7988301" y="3738563"/>
              <a:ext cx="74613" cy="76200"/>
            </a:xfrm>
            <a:custGeom>
              <a:avLst/>
              <a:gdLst>
                <a:gd name="T0" fmla="*/ 0 w 47"/>
                <a:gd name="T1" fmla="*/ 15 h 48"/>
                <a:gd name="T2" fmla="*/ 33 w 47"/>
                <a:gd name="T3" fmla="*/ 48 h 48"/>
                <a:gd name="T4" fmla="*/ 47 w 47"/>
                <a:gd name="T5" fmla="*/ 33 h 48"/>
                <a:gd name="T6" fmla="*/ 15 w 47"/>
                <a:gd name="T7" fmla="*/ 0 h 48"/>
                <a:gd name="T8" fmla="*/ 0 w 47"/>
                <a:gd name="T9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8">
                  <a:moveTo>
                    <a:pt x="0" y="15"/>
                  </a:moveTo>
                  <a:lnTo>
                    <a:pt x="33" y="48"/>
                  </a:lnTo>
                  <a:lnTo>
                    <a:pt x="47" y="33"/>
                  </a:lnTo>
                  <a:lnTo>
                    <a:pt x="15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3" name="Freeform 62"/>
            <p:cNvSpPr>
              <a:spLocks noEditPoints="1"/>
            </p:cNvSpPr>
            <p:nvPr/>
          </p:nvSpPr>
          <p:spPr bwMode="auto">
            <a:xfrm>
              <a:off x="7424738" y="3175000"/>
              <a:ext cx="889000" cy="889000"/>
            </a:xfrm>
            <a:custGeom>
              <a:avLst/>
              <a:gdLst>
                <a:gd name="T0" fmla="*/ 155 w 309"/>
                <a:gd name="T1" fmla="*/ 0 h 309"/>
                <a:gd name="T2" fmla="*/ 0 w 309"/>
                <a:gd name="T3" fmla="*/ 155 h 309"/>
                <a:gd name="T4" fmla="*/ 155 w 309"/>
                <a:gd name="T5" fmla="*/ 309 h 309"/>
                <a:gd name="T6" fmla="*/ 309 w 309"/>
                <a:gd name="T7" fmla="*/ 155 h 309"/>
                <a:gd name="T8" fmla="*/ 155 w 309"/>
                <a:gd name="T9" fmla="*/ 0 h 309"/>
                <a:gd name="T10" fmla="*/ 155 w 309"/>
                <a:gd name="T11" fmla="*/ 253 h 309"/>
                <a:gd name="T12" fmla="*/ 56 w 309"/>
                <a:gd name="T13" fmla="*/ 155 h 309"/>
                <a:gd name="T14" fmla="*/ 155 w 309"/>
                <a:gd name="T15" fmla="*/ 57 h 309"/>
                <a:gd name="T16" fmla="*/ 253 w 309"/>
                <a:gd name="T17" fmla="*/ 155 h 309"/>
                <a:gd name="T18" fmla="*/ 155 w 309"/>
                <a:gd name="T19" fmla="*/ 253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" h="309">
                  <a:moveTo>
                    <a:pt x="155" y="0"/>
                  </a:moveTo>
                  <a:cubicBezTo>
                    <a:pt x="69" y="0"/>
                    <a:pt x="0" y="70"/>
                    <a:pt x="0" y="155"/>
                  </a:cubicBezTo>
                  <a:cubicBezTo>
                    <a:pt x="0" y="240"/>
                    <a:pt x="69" y="309"/>
                    <a:pt x="155" y="309"/>
                  </a:cubicBezTo>
                  <a:cubicBezTo>
                    <a:pt x="240" y="309"/>
                    <a:pt x="309" y="240"/>
                    <a:pt x="309" y="155"/>
                  </a:cubicBezTo>
                  <a:cubicBezTo>
                    <a:pt x="309" y="70"/>
                    <a:pt x="240" y="0"/>
                    <a:pt x="155" y="0"/>
                  </a:cubicBezTo>
                  <a:close/>
                  <a:moveTo>
                    <a:pt x="155" y="253"/>
                  </a:moveTo>
                  <a:cubicBezTo>
                    <a:pt x="100" y="253"/>
                    <a:pt x="56" y="209"/>
                    <a:pt x="56" y="155"/>
                  </a:cubicBezTo>
                  <a:cubicBezTo>
                    <a:pt x="56" y="101"/>
                    <a:pt x="100" y="57"/>
                    <a:pt x="155" y="57"/>
                  </a:cubicBezTo>
                  <a:cubicBezTo>
                    <a:pt x="209" y="57"/>
                    <a:pt x="253" y="101"/>
                    <a:pt x="253" y="155"/>
                  </a:cubicBezTo>
                  <a:cubicBezTo>
                    <a:pt x="253" y="209"/>
                    <a:pt x="209" y="253"/>
                    <a:pt x="155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4" name="Rectangle 63"/>
            <p:cNvSpPr>
              <a:spLocks noChangeArrowheads="1"/>
            </p:cNvSpPr>
            <p:nvPr/>
          </p:nvSpPr>
          <p:spPr bwMode="auto">
            <a:xfrm>
              <a:off x="7853363" y="3805238"/>
              <a:ext cx="317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5" name="Freeform 64"/>
            <p:cNvSpPr>
              <a:spLocks/>
            </p:cNvSpPr>
            <p:nvPr/>
          </p:nvSpPr>
          <p:spPr bwMode="auto">
            <a:xfrm>
              <a:off x="7800976" y="3514725"/>
              <a:ext cx="182563" cy="131763"/>
            </a:xfrm>
            <a:custGeom>
              <a:avLst/>
              <a:gdLst>
                <a:gd name="T0" fmla="*/ 46 w 115"/>
                <a:gd name="T1" fmla="*/ 54 h 83"/>
                <a:gd name="T2" fmla="*/ 15 w 115"/>
                <a:gd name="T3" fmla="*/ 25 h 83"/>
                <a:gd name="T4" fmla="*/ 0 w 115"/>
                <a:gd name="T5" fmla="*/ 40 h 83"/>
                <a:gd name="T6" fmla="*/ 46 w 115"/>
                <a:gd name="T7" fmla="*/ 83 h 83"/>
                <a:gd name="T8" fmla="*/ 115 w 115"/>
                <a:gd name="T9" fmla="*/ 15 h 83"/>
                <a:gd name="T10" fmla="*/ 100 w 115"/>
                <a:gd name="T11" fmla="*/ 0 h 83"/>
                <a:gd name="T12" fmla="*/ 46 w 115"/>
                <a:gd name="T13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83">
                  <a:moveTo>
                    <a:pt x="46" y="54"/>
                  </a:moveTo>
                  <a:lnTo>
                    <a:pt x="15" y="25"/>
                  </a:lnTo>
                  <a:lnTo>
                    <a:pt x="0" y="40"/>
                  </a:lnTo>
                  <a:lnTo>
                    <a:pt x="46" y="83"/>
                  </a:lnTo>
                  <a:lnTo>
                    <a:pt x="115" y="15"/>
                  </a:lnTo>
                  <a:lnTo>
                    <a:pt x="100" y="0"/>
                  </a:lnTo>
                  <a:lnTo>
                    <a:pt x="4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56" name="原创设计师QQ598969553      _20"/>
          <p:cNvGrpSpPr/>
          <p:nvPr/>
        </p:nvGrpSpPr>
        <p:grpSpPr>
          <a:xfrm>
            <a:off x="2461088" y="3501057"/>
            <a:ext cx="538698" cy="538698"/>
            <a:chOff x="6951663" y="4173538"/>
            <a:chExt cx="887413" cy="887413"/>
          </a:xfrm>
          <a:solidFill>
            <a:schemeClr val="accent2"/>
          </a:solidFill>
        </p:grpSpPr>
        <p:sp>
          <p:nvSpPr>
            <p:cNvPr id="57" name="Freeform 65"/>
            <p:cNvSpPr>
              <a:spLocks/>
            </p:cNvSpPr>
            <p:nvPr/>
          </p:nvSpPr>
          <p:spPr bwMode="auto">
            <a:xfrm>
              <a:off x="7597776" y="4640263"/>
              <a:ext cx="77788" cy="114300"/>
            </a:xfrm>
            <a:custGeom>
              <a:avLst/>
              <a:gdLst>
                <a:gd name="T0" fmla="*/ 9 w 27"/>
                <a:gd name="T1" fmla="*/ 0 h 40"/>
                <a:gd name="T2" fmla="*/ 9 w 27"/>
                <a:gd name="T3" fmla="*/ 0 h 40"/>
                <a:gd name="T4" fmla="*/ 0 w 27"/>
                <a:gd name="T5" fmla="*/ 39 h 40"/>
                <a:gd name="T6" fmla="*/ 6 w 27"/>
                <a:gd name="T7" fmla="*/ 40 h 40"/>
                <a:gd name="T8" fmla="*/ 27 w 27"/>
                <a:gd name="T9" fmla="*/ 20 h 40"/>
                <a:gd name="T10" fmla="*/ 9 w 27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40"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4"/>
                    <a:pt x="6" y="27"/>
                    <a:pt x="0" y="39"/>
                  </a:cubicBezTo>
                  <a:cubicBezTo>
                    <a:pt x="2" y="40"/>
                    <a:pt x="4" y="40"/>
                    <a:pt x="6" y="40"/>
                  </a:cubicBezTo>
                  <a:cubicBezTo>
                    <a:pt x="17" y="40"/>
                    <a:pt x="27" y="31"/>
                    <a:pt x="27" y="20"/>
                  </a:cubicBezTo>
                  <a:cubicBezTo>
                    <a:pt x="27" y="10"/>
                    <a:pt x="19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58" name="Freeform 66"/>
            <p:cNvSpPr>
              <a:spLocks noEditPoints="1"/>
            </p:cNvSpPr>
            <p:nvPr/>
          </p:nvSpPr>
          <p:spPr bwMode="auto">
            <a:xfrm>
              <a:off x="6951663" y="4173538"/>
              <a:ext cx="887413" cy="887413"/>
            </a:xfrm>
            <a:custGeom>
              <a:avLst/>
              <a:gdLst>
                <a:gd name="T0" fmla="*/ 154 w 308"/>
                <a:gd name="T1" fmla="*/ 0 h 308"/>
                <a:gd name="T2" fmla="*/ 0 w 308"/>
                <a:gd name="T3" fmla="*/ 154 h 308"/>
                <a:gd name="T4" fmla="*/ 154 w 308"/>
                <a:gd name="T5" fmla="*/ 308 h 308"/>
                <a:gd name="T6" fmla="*/ 308 w 308"/>
                <a:gd name="T7" fmla="*/ 154 h 308"/>
                <a:gd name="T8" fmla="*/ 154 w 308"/>
                <a:gd name="T9" fmla="*/ 0 h 308"/>
                <a:gd name="T10" fmla="*/ 165 w 308"/>
                <a:gd name="T11" fmla="*/ 62 h 308"/>
                <a:gd name="T12" fmla="*/ 174 w 308"/>
                <a:gd name="T13" fmla="*/ 77 h 308"/>
                <a:gd name="T14" fmla="*/ 174 w 308"/>
                <a:gd name="T15" fmla="*/ 90 h 308"/>
                <a:gd name="T16" fmla="*/ 182 w 308"/>
                <a:gd name="T17" fmla="*/ 107 h 308"/>
                <a:gd name="T18" fmla="*/ 169 w 308"/>
                <a:gd name="T19" fmla="*/ 136 h 308"/>
                <a:gd name="T20" fmla="*/ 164 w 308"/>
                <a:gd name="T21" fmla="*/ 120 h 308"/>
                <a:gd name="T22" fmla="*/ 156 w 308"/>
                <a:gd name="T23" fmla="*/ 91 h 308"/>
                <a:gd name="T24" fmla="*/ 165 w 308"/>
                <a:gd name="T25" fmla="*/ 62 h 308"/>
                <a:gd name="T26" fmla="*/ 117 w 308"/>
                <a:gd name="T27" fmla="*/ 62 h 308"/>
                <a:gd name="T28" fmla="*/ 125 w 308"/>
                <a:gd name="T29" fmla="*/ 77 h 308"/>
                <a:gd name="T30" fmla="*/ 126 w 308"/>
                <a:gd name="T31" fmla="*/ 90 h 308"/>
                <a:gd name="T32" fmla="*/ 134 w 308"/>
                <a:gd name="T33" fmla="*/ 107 h 308"/>
                <a:gd name="T34" fmla="*/ 120 w 308"/>
                <a:gd name="T35" fmla="*/ 136 h 308"/>
                <a:gd name="T36" fmla="*/ 116 w 308"/>
                <a:gd name="T37" fmla="*/ 120 h 308"/>
                <a:gd name="T38" fmla="*/ 108 w 308"/>
                <a:gd name="T39" fmla="*/ 91 h 308"/>
                <a:gd name="T40" fmla="*/ 117 w 308"/>
                <a:gd name="T41" fmla="*/ 62 h 308"/>
                <a:gd name="T42" fmla="*/ 230 w 308"/>
                <a:gd name="T43" fmla="*/ 218 h 308"/>
                <a:gd name="T44" fmla="*/ 215 w 308"/>
                <a:gd name="T45" fmla="*/ 215 h 308"/>
                <a:gd name="T46" fmla="*/ 147 w 308"/>
                <a:gd name="T47" fmla="*/ 247 h 308"/>
                <a:gd name="T48" fmla="*/ 62 w 308"/>
                <a:gd name="T49" fmla="*/ 162 h 308"/>
                <a:gd name="T50" fmla="*/ 63 w 308"/>
                <a:gd name="T51" fmla="*/ 146 h 308"/>
                <a:gd name="T52" fmla="*/ 232 w 308"/>
                <a:gd name="T53" fmla="*/ 146 h 308"/>
                <a:gd name="T54" fmla="*/ 232 w 308"/>
                <a:gd name="T55" fmla="*/ 146 h 308"/>
                <a:gd name="T56" fmla="*/ 266 w 308"/>
                <a:gd name="T57" fmla="*/ 182 h 308"/>
                <a:gd name="T58" fmla="*/ 230 w 308"/>
                <a:gd name="T59" fmla="*/ 21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8" h="308">
                  <a:moveTo>
                    <a:pt x="154" y="0"/>
                  </a:moveTo>
                  <a:cubicBezTo>
                    <a:pt x="69" y="0"/>
                    <a:pt x="0" y="69"/>
                    <a:pt x="0" y="154"/>
                  </a:cubicBezTo>
                  <a:cubicBezTo>
                    <a:pt x="0" y="239"/>
                    <a:pt x="69" y="308"/>
                    <a:pt x="154" y="308"/>
                  </a:cubicBezTo>
                  <a:cubicBezTo>
                    <a:pt x="239" y="308"/>
                    <a:pt x="308" y="239"/>
                    <a:pt x="308" y="154"/>
                  </a:cubicBezTo>
                  <a:cubicBezTo>
                    <a:pt x="308" y="69"/>
                    <a:pt x="239" y="0"/>
                    <a:pt x="154" y="0"/>
                  </a:cubicBezTo>
                  <a:close/>
                  <a:moveTo>
                    <a:pt x="165" y="62"/>
                  </a:moveTo>
                  <a:cubicBezTo>
                    <a:pt x="174" y="56"/>
                    <a:pt x="183" y="71"/>
                    <a:pt x="174" y="77"/>
                  </a:cubicBezTo>
                  <a:cubicBezTo>
                    <a:pt x="169" y="79"/>
                    <a:pt x="172" y="86"/>
                    <a:pt x="174" y="90"/>
                  </a:cubicBezTo>
                  <a:cubicBezTo>
                    <a:pt x="177" y="95"/>
                    <a:pt x="181" y="101"/>
                    <a:pt x="182" y="107"/>
                  </a:cubicBezTo>
                  <a:cubicBezTo>
                    <a:pt x="185" y="119"/>
                    <a:pt x="181" y="132"/>
                    <a:pt x="169" y="136"/>
                  </a:cubicBezTo>
                  <a:cubicBezTo>
                    <a:pt x="158" y="140"/>
                    <a:pt x="153" y="123"/>
                    <a:pt x="164" y="120"/>
                  </a:cubicBezTo>
                  <a:cubicBezTo>
                    <a:pt x="172" y="117"/>
                    <a:pt x="157" y="95"/>
                    <a:pt x="156" y="91"/>
                  </a:cubicBezTo>
                  <a:cubicBezTo>
                    <a:pt x="152" y="80"/>
                    <a:pt x="154" y="68"/>
                    <a:pt x="165" y="62"/>
                  </a:cubicBezTo>
                  <a:close/>
                  <a:moveTo>
                    <a:pt x="117" y="62"/>
                  </a:moveTo>
                  <a:cubicBezTo>
                    <a:pt x="126" y="56"/>
                    <a:pt x="135" y="71"/>
                    <a:pt x="125" y="77"/>
                  </a:cubicBezTo>
                  <a:cubicBezTo>
                    <a:pt x="121" y="79"/>
                    <a:pt x="124" y="86"/>
                    <a:pt x="126" y="90"/>
                  </a:cubicBezTo>
                  <a:cubicBezTo>
                    <a:pt x="129" y="95"/>
                    <a:pt x="133" y="101"/>
                    <a:pt x="134" y="107"/>
                  </a:cubicBezTo>
                  <a:cubicBezTo>
                    <a:pt x="137" y="119"/>
                    <a:pt x="133" y="132"/>
                    <a:pt x="120" y="136"/>
                  </a:cubicBezTo>
                  <a:cubicBezTo>
                    <a:pt x="110" y="140"/>
                    <a:pt x="105" y="123"/>
                    <a:pt x="116" y="120"/>
                  </a:cubicBezTo>
                  <a:cubicBezTo>
                    <a:pt x="124" y="117"/>
                    <a:pt x="109" y="95"/>
                    <a:pt x="108" y="91"/>
                  </a:cubicBezTo>
                  <a:cubicBezTo>
                    <a:pt x="104" y="80"/>
                    <a:pt x="106" y="68"/>
                    <a:pt x="117" y="62"/>
                  </a:cubicBezTo>
                  <a:close/>
                  <a:moveTo>
                    <a:pt x="230" y="218"/>
                  </a:moveTo>
                  <a:cubicBezTo>
                    <a:pt x="225" y="218"/>
                    <a:pt x="219" y="217"/>
                    <a:pt x="215" y="215"/>
                  </a:cubicBezTo>
                  <a:cubicBezTo>
                    <a:pt x="199" y="235"/>
                    <a:pt x="175" y="247"/>
                    <a:pt x="147" y="247"/>
                  </a:cubicBezTo>
                  <a:cubicBezTo>
                    <a:pt x="100" y="247"/>
                    <a:pt x="62" y="209"/>
                    <a:pt x="62" y="162"/>
                  </a:cubicBezTo>
                  <a:cubicBezTo>
                    <a:pt x="62" y="156"/>
                    <a:pt x="62" y="151"/>
                    <a:pt x="6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51" y="147"/>
                    <a:pt x="266" y="162"/>
                    <a:pt x="266" y="182"/>
                  </a:cubicBezTo>
                  <a:cubicBezTo>
                    <a:pt x="266" y="202"/>
                    <a:pt x="250" y="218"/>
                    <a:pt x="230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59" name="原创设计师QQ598969553      _21"/>
          <p:cNvGrpSpPr/>
          <p:nvPr/>
        </p:nvGrpSpPr>
        <p:grpSpPr>
          <a:xfrm>
            <a:off x="1158193" y="3485638"/>
            <a:ext cx="543516" cy="541589"/>
            <a:chOff x="4805363" y="4148138"/>
            <a:chExt cx="895350" cy="892175"/>
          </a:xfrm>
          <a:solidFill>
            <a:schemeClr val="accent2"/>
          </a:solidFill>
        </p:grpSpPr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1" name="Freeform 68"/>
            <p:cNvSpPr>
              <a:spLocks/>
            </p:cNvSpPr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2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63" name="原创设计师QQ598969553      _22"/>
          <p:cNvSpPr>
            <a:spLocks noEditPoints="1"/>
          </p:cNvSpPr>
          <p:nvPr/>
        </p:nvSpPr>
        <p:spPr bwMode="auto">
          <a:xfrm>
            <a:off x="1484313" y="3157538"/>
            <a:ext cx="247650" cy="195262"/>
          </a:xfrm>
          <a:custGeom>
            <a:avLst/>
            <a:gdLst>
              <a:gd name="T0" fmla="*/ 141 w 141"/>
              <a:gd name="T1" fmla="*/ 41 h 112"/>
              <a:gd name="T2" fmla="*/ 127 w 141"/>
              <a:gd name="T3" fmla="*/ 26 h 112"/>
              <a:gd name="T4" fmla="*/ 114 w 141"/>
              <a:gd name="T5" fmla="*/ 0 h 112"/>
              <a:gd name="T6" fmla="*/ 28 w 141"/>
              <a:gd name="T7" fmla="*/ 0 h 112"/>
              <a:gd name="T8" fmla="*/ 14 w 141"/>
              <a:gd name="T9" fmla="*/ 26 h 112"/>
              <a:gd name="T10" fmla="*/ 0 w 141"/>
              <a:gd name="T11" fmla="*/ 41 h 112"/>
              <a:gd name="T12" fmla="*/ 0 w 141"/>
              <a:gd name="T13" fmla="*/ 86 h 112"/>
              <a:gd name="T14" fmla="*/ 0 w 141"/>
              <a:gd name="T15" fmla="*/ 90 h 112"/>
              <a:gd name="T16" fmla="*/ 0 w 141"/>
              <a:gd name="T17" fmla="*/ 106 h 112"/>
              <a:gd name="T18" fmla="*/ 7 w 141"/>
              <a:gd name="T19" fmla="*/ 112 h 112"/>
              <a:gd name="T20" fmla="*/ 27 w 141"/>
              <a:gd name="T21" fmla="*/ 112 h 112"/>
              <a:gd name="T22" fmla="*/ 34 w 141"/>
              <a:gd name="T23" fmla="*/ 106 h 112"/>
              <a:gd name="T24" fmla="*/ 34 w 141"/>
              <a:gd name="T25" fmla="*/ 90 h 112"/>
              <a:gd name="T26" fmla="*/ 108 w 141"/>
              <a:gd name="T27" fmla="*/ 90 h 112"/>
              <a:gd name="T28" fmla="*/ 108 w 141"/>
              <a:gd name="T29" fmla="*/ 106 h 112"/>
              <a:gd name="T30" fmla="*/ 114 w 141"/>
              <a:gd name="T31" fmla="*/ 112 h 112"/>
              <a:gd name="T32" fmla="*/ 135 w 141"/>
              <a:gd name="T33" fmla="*/ 112 h 112"/>
              <a:gd name="T34" fmla="*/ 141 w 141"/>
              <a:gd name="T35" fmla="*/ 106 h 112"/>
              <a:gd name="T36" fmla="*/ 141 w 141"/>
              <a:gd name="T37" fmla="*/ 90 h 112"/>
              <a:gd name="T38" fmla="*/ 141 w 141"/>
              <a:gd name="T39" fmla="*/ 41 h 112"/>
              <a:gd name="T40" fmla="*/ 35 w 141"/>
              <a:gd name="T41" fmla="*/ 10 h 112"/>
              <a:gd name="T42" fmla="*/ 106 w 141"/>
              <a:gd name="T43" fmla="*/ 10 h 112"/>
              <a:gd name="T44" fmla="*/ 118 w 141"/>
              <a:gd name="T45" fmla="*/ 32 h 112"/>
              <a:gd name="T46" fmla="*/ 24 w 141"/>
              <a:gd name="T47" fmla="*/ 32 h 112"/>
              <a:gd name="T48" fmla="*/ 35 w 141"/>
              <a:gd name="T49" fmla="*/ 10 h 112"/>
              <a:gd name="T50" fmla="*/ 41 w 141"/>
              <a:gd name="T51" fmla="*/ 79 h 112"/>
              <a:gd name="T52" fmla="*/ 13 w 141"/>
              <a:gd name="T53" fmla="*/ 79 h 112"/>
              <a:gd name="T54" fmla="*/ 13 w 141"/>
              <a:gd name="T55" fmla="*/ 64 h 112"/>
              <a:gd name="T56" fmla="*/ 41 w 141"/>
              <a:gd name="T57" fmla="*/ 64 h 112"/>
              <a:gd name="T58" fmla="*/ 41 w 141"/>
              <a:gd name="T59" fmla="*/ 79 h 112"/>
              <a:gd name="T60" fmla="*/ 129 w 141"/>
              <a:gd name="T61" fmla="*/ 79 h 112"/>
              <a:gd name="T62" fmla="*/ 100 w 141"/>
              <a:gd name="T63" fmla="*/ 79 h 112"/>
              <a:gd name="T64" fmla="*/ 100 w 141"/>
              <a:gd name="T65" fmla="*/ 64 h 112"/>
              <a:gd name="T66" fmla="*/ 129 w 141"/>
              <a:gd name="T67" fmla="*/ 64 h 112"/>
              <a:gd name="T68" fmla="*/ 129 w 141"/>
              <a:gd name="T69" fmla="*/ 7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1" h="112">
                <a:moveTo>
                  <a:pt x="141" y="41"/>
                </a:moveTo>
                <a:cubicBezTo>
                  <a:pt x="127" y="26"/>
                  <a:pt x="127" y="26"/>
                  <a:pt x="127" y="26"/>
                </a:cubicBezTo>
                <a:cubicBezTo>
                  <a:pt x="114" y="0"/>
                  <a:pt x="114" y="0"/>
                  <a:pt x="11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4" y="26"/>
                  <a:pt x="14" y="26"/>
                  <a:pt x="14" y="26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0"/>
                  <a:pt x="3" y="112"/>
                  <a:pt x="7" y="112"/>
                </a:cubicBezTo>
                <a:cubicBezTo>
                  <a:pt x="27" y="112"/>
                  <a:pt x="27" y="112"/>
                  <a:pt x="27" y="112"/>
                </a:cubicBezTo>
                <a:cubicBezTo>
                  <a:pt x="31" y="112"/>
                  <a:pt x="34" y="110"/>
                  <a:pt x="34" y="106"/>
                </a:cubicBezTo>
                <a:cubicBezTo>
                  <a:pt x="34" y="90"/>
                  <a:pt x="34" y="90"/>
                  <a:pt x="34" y="90"/>
                </a:cubicBezTo>
                <a:cubicBezTo>
                  <a:pt x="108" y="90"/>
                  <a:pt x="108" y="90"/>
                  <a:pt x="108" y="90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8" y="110"/>
                  <a:pt x="111" y="112"/>
                  <a:pt x="114" y="112"/>
                </a:cubicBezTo>
                <a:cubicBezTo>
                  <a:pt x="135" y="112"/>
                  <a:pt x="135" y="112"/>
                  <a:pt x="135" y="112"/>
                </a:cubicBezTo>
                <a:cubicBezTo>
                  <a:pt x="138" y="112"/>
                  <a:pt x="141" y="110"/>
                  <a:pt x="141" y="106"/>
                </a:cubicBezTo>
                <a:cubicBezTo>
                  <a:pt x="141" y="90"/>
                  <a:pt x="141" y="90"/>
                  <a:pt x="141" y="90"/>
                </a:cubicBezTo>
                <a:lnTo>
                  <a:pt x="141" y="41"/>
                </a:lnTo>
                <a:close/>
                <a:moveTo>
                  <a:pt x="35" y="10"/>
                </a:moveTo>
                <a:cubicBezTo>
                  <a:pt x="106" y="10"/>
                  <a:pt x="106" y="10"/>
                  <a:pt x="106" y="10"/>
                </a:cubicBezTo>
                <a:cubicBezTo>
                  <a:pt x="118" y="32"/>
                  <a:pt x="118" y="32"/>
                  <a:pt x="118" y="32"/>
                </a:cubicBezTo>
                <a:cubicBezTo>
                  <a:pt x="24" y="32"/>
                  <a:pt x="24" y="32"/>
                  <a:pt x="24" y="32"/>
                </a:cubicBezTo>
                <a:lnTo>
                  <a:pt x="35" y="10"/>
                </a:lnTo>
                <a:close/>
                <a:moveTo>
                  <a:pt x="4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64"/>
                  <a:pt x="13" y="64"/>
                  <a:pt x="13" y="64"/>
                </a:cubicBezTo>
                <a:cubicBezTo>
                  <a:pt x="41" y="64"/>
                  <a:pt x="41" y="64"/>
                  <a:pt x="41" y="64"/>
                </a:cubicBezTo>
                <a:lnTo>
                  <a:pt x="41" y="79"/>
                </a:lnTo>
                <a:close/>
                <a:moveTo>
                  <a:pt x="129" y="79"/>
                </a:moveTo>
                <a:cubicBezTo>
                  <a:pt x="100" y="79"/>
                  <a:pt x="100" y="79"/>
                  <a:pt x="100" y="79"/>
                </a:cubicBezTo>
                <a:cubicBezTo>
                  <a:pt x="100" y="64"/>
                  <a:pt x="100" y="64"/>
                  <a:pt x="100" y="64"/>
                </a:cubicBezTo>
                <a:cubicBezTo>
                  <a:pt x="129" y="64"/>
                  <a:pt x="129" y="64"/>
                  <a:pt x="129" y="64"/>
                </a:cubicBezTo>
                <a:lnTo>
                  <a:pt x="129" y="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64" name="原创设计师QQ598969553      _23"/>
          <p:cNvGrpSpPr/>
          <p:nvPr/>
        </p:nvGrpSpPr>
        <p:grpSpPr>
          <a:xfrm>
            <a:off x="2457052" y="3222647"/>
            <a:ext cx="264112" cy="171636"/>
            <a:chOff x="7145338" y="3587750"/>
            <a:chExt cx="566738" cy="368300"/>
          </a:xfrm>
          <a:solidFill>
            <a:schemeClr val="accent1"/>
          </a:solidFill>
        </p:grpSpPr>
        <p:sp>
          <p:nvSpPr>
            <p:cNvPr id="65" name="Freeform 146"/>
            <p:cNvSpPr>
              <a:spLocks/>
            </p:cNvSpPr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6" name="Freeform 147"/>
            <p:cNvSpPr>
              <a:spLocks/>
            </p:cNvSpPr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7" name="Freeform 148"/>
            <p:cNvSpPr>
              <a:spLocks/>
            </p:cNvSpPr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8" name="Freeform 149"/>
            <p:cNvSpPr>
              <a:spLocks/>
            </p:cNvSpPr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69" name="Freeform 150"/>
            <p:cNvSpPr>
              <a:spLocks/>
            </p:cNvSpPr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70" name="原创设计师QQ598969553      _24"/>
          <p:cNvGrpSpPr/>
          <p:nvPr/>
        </p:nvGrpSpPr>
        <p:grpSpPr>
          <a:xfrm>
            <a:off x="1490122" y="2805395"/>
            <a:ext cx="301843" cy="207147"/>
            <a:chOff x="5070476" y="2692400"/>
            <a:chExt cx="647700" cy="444500"/>
          </a:xfrm>
          <a:solidFill>
            <a:schemeClr val="accent2"/>
          </a:solidFill>
        </p:grpSpPr>
        <p:sp>
          <p:nvSpPr>
            <p:cNvPr id="71" name="Freeform 151"/>
            <p:cNvSpPr>
              <a:spLocks noEditPoints="1"/>
            </p:cNvSpPr>
            <p:nvPr/>
          </p:nvSpPr>
          <p:spPr bwMode="auto">
            <a:xfrm>
              <a:off x="5070476" y="3076575"/>
              <a:ext cx="647700" cy="60325"/>
            </a:xfrm>
            <a:custGeom>
              <a:avLst/>
              <a:gdLst>
                <a:gd name="T0" fmla="*/ 408 w 408"/>
                <a:gd name="T1" fmla="*/ 0 h 38"/>
                <a:gd name="T2" fmla="*/ 0 w 408"/>
                <a:gd name="T3" fmla="*/ 0 h 38"/>
                <a:gd name="T4" fmla="*/ 0 w 408"/>
                <a:gd name="T5" fmla="*/ 38 h 38"/>
                <a:gd name="T6" fmla="*/ 408 w 408"/>
                <a:gd name="T7" fmla="*/ 38 h 38"/>
                <a:gd name="T8" fmla="*/ 408 w 408"/>
                <a:gd name="T9" fmla="*/ 0 h 38"/>
                <a:gd name="T10" fmla="*/ 389 w 408"/>
                <a:gd name="T11" fmla="*/ 24 h 38"/>
                <a:gd name="T12" fmla="*/ 355 w 408"/>
                <a:gd name="T13" fmla="*/ 24 h 38"/>
                <a:gd name="T14" fmla="*/ 355 w 408"/>
                <a:gd name="T15" fmla="*/ 14 h 38"/>
                <a:gd name="T16" fmla="*/ 389 w 408"/>
                <a:gd name="T17" fmla="*/ 14 h 38"/>
                <a:gd name="T18" fmla="*/ 389 w 408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38">
                  <a:moveTo>
                    <a:pt x="408" y="0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408" y="38"/>
                  </a:lnTo>
                  <a:lnTo>
                    <a:pt x="408" y="0"/>
                  </a:lnTo>
                  <a:close/>
                  <a:moveTo>
                    <a:pt x="389" y="24"/>
                  </a:moveTo>
                  <a:lnTo>
                    <a:pt x="355" y="24"/>
                  </a:lnTo>
                  <a:lnTo>
                    <a:pt x="355" y="14"/>
                  </a:lnTo>
                  <a:lnTo>
                    <a:pt x="389" y="14"/>
                  </a:lnTo>
                  <a:lnTo>
                    <a:pt x="38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72" name="Freeform 152"/>
            <p:cNvSpPr>
              <a:spLocks noEditPoints="1"/>
            </p:cNvSpPr>
            <p:nvPr/>
          </p:nvSpPr>
          <p:spPr bwMode="auto">
            <a:xfrm>
              <a:off x="5100638" y="2692400"/>
              <a:ext cx="587375" cy="365125"/>
            </a:xfrm>
            <a:custGeom>
              <a:avLst/>
              <a:gdLst>
                <a:gd name="T0" fmla="*/ 370 w 370"/>
                <a:gd name="T1" fmla="*/ 0 h 230"/>
                <a:gd name="T2" fmla="*/ 0 w 370"/>
                <a:gd name="T3" fmla="*/ 0 h 230"/>
                <a:gd name="T4" fmla="*/ 0 w 370"/>
                <a:gd name="T5" fmla="*/ 230 h 230"/>
                <a:gd name="T6" fmla="*/ 370 w 370"/>
                <a:gd name="T7" fmla="*/ 230 h 230"/>
                <a:gd name="T8" fmla="*/ 370 w 370"/>
                <a:gd name="T9" fmla="*/ 0 h 230"/>
                <a:gd name="T10" fmla="*/ 329 w 370"/>
                <a:gd name="T11" fmla="*/ 197 h 230"/>
                <a:gd name="T12" fmla="*/ 41 w 370"/>
                <a:gd name="T13" fmla="*/ 197 h 230"/>
                <a:gd name="T14" fmla="*/ 41 w 370"/>
                <a:gd name="T15" fmla="*/ 34 h 230"/>
                <a:gd name="T16" fmla="*/ 329 w 370"/>
                <a:gd name="T17" fmla="*/ 34 h 230"/>
                <a:gd name="T18" fmla="*/ 329 w 370"/>
                <a:gd name="T19" fmla="*/ 19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230">
                  <a:moveTo>
                    <a:pt x="370" y="0"/>
                  </a:moveTo>
                  <a:lnTo>
                    <a:pt x="0" y="0"/>
                  </a:lnTo>
                  <a:lnTo>
                    <a:pt x="0" y="230"/>
                  </a:lnTo>
                  <a:lnTo>
                    <a:pt x="370" y="230"/>
                  </a:lnTo>
                  <a:lnTo>
                    <a:pt x="370" y="0"/>
                  </a:lnTo>
                  <a:close/>
                  <a:moveTo>
                    <a:pt x="329" y="197"/>
                  </a:moveTo>
                  <a:lnTo>
                    <a:pt x="41" y="197"/>
                  </a:lnTo>
                  <a:lnTo>
                    <a:pt x="41" y="34"/>
                  </a:lnTo>
                  <a:lnTo>
                    <a:pt x="329" y="34"/>
                  </a:lnTo>
                  <a:lnTo>
                    <a:pt x="3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73" name="原创设计师QQ598969553      _25"/>
          <p:cNvSpPr>
            <a:spLocks noEditPoints="1"/>
          </p:cNvSpPr>
          <p:nvPr/>
        </p:nvSpPr>
        <p:spPr bwMode="auto">
          <a:xfrm>
            <a:off x="2292351" y="3432175"/>
            <a:ext cx="207963" cy="228600"/>
          </a:xfrm>
          <a:custGeom>
            <a:avLst/>
            <a:gdLst>
              <a:gd name="T0" fmla="*/ 147 w 282"/>
              <a:gd name="T1" fmla="*/ 0 h 308"/>
              <a:gd name="T2" fmla="*/ 145 w 282"/>
              <a:gd name="T3" fmla="*/ 2 h 308"/>
              <a:gd name="T4" fmla="*/ 3 w 282"/>
              <a:gd name="T5" fmla="*/ 218 h 308"/>
              <a:gd name="T6" fmla="*/ 0 w 282"/>
              <a:gd name="T7" fmla="*/ 218 h 308"/>
              <a:gd name="T8" fmla="*/ 3 w 282"/>
              <a:gd name="T9" fmla="*/ 220 h 308"/>
              <a:gd name="T10" fmla="*/ 133 w 282"/>
              <a:gd name="T11" fmla="*/ 308 h 308"/>
              <a:gd name="T12" fmla="*/ 135 w 282"/>
              <a:gd name="T13" fmla="*/ 308 h 308"/>
              <a:gd name="T14" fmla="*/ 135 w 282"/>
              <a:gd name="T15" fmla="*/ 308 h 308"/>
              <a:gd name="T16" fmla="*/ 280 w 282"/>
              <a:gd name="T17" fmla="*/ 92 h 308"/>
              <a:gd name="T18" fmla="*/ 282 w 282"/>
              <a:gd name="T19" fmla="*/ 90 h 308"/>
              <a:gd name="T20" fmla="*/ 280 w 282"/>
              <a:gd name="T21" fmla="*/ 90 h 308"/>
              <a:gd name="T22" fmla="*/ 249 w 282"/>
              <a:gd name="T23" fmla="*/ 68 h 308"/>
              <a:gd name="T24" fmla="*/ 263 w 282"/>
              <a:gd name="T25" fmla="*/ 47 h 308"/>
              <a:gd name="T26" fmla="*/ 263 w 282"/>
              <a:gd name="T27" fmla="*/ 45 h 308"/>
              <a:gd name="T28" fmla="*/ 263 w 282"/>
              <a:gd name="T29" fmla="*/ 45 h 308"/>
              <a:gd name="T30" fmla="*/ 197 w 282"/>
              <a:gd name="T31" fmla="*/ 0 h 308"/>
              <a:gd name="T32" fmla="*/ 195 w 282"/>
              <a:gd name="T33" fmla="*/ 0 h 308"/>
              <a:gd name="T34" fmla="*/ 195 w 282"/>
              <a:gd name="T35" fmla="*/ 0 h 308"/>
              <a:gd name="T36" fmla="*/ 180 w 282"/>
              <a:gd name="T37" fmla="*/ 24 h 308"/>
              <a:gd name="T38" fmla="*/ 147 w 282"/>
              <a:gd name="T39" fmla="*/ 2 h 308"/>
              <a:gd name="T40" fmla="*/ 147 w 282"/>
              <a:gd name="T41" fmla="*/ 0 h 308"/>
              <a:gd name="T42" fmla="*/ 171 w 282"/>
              <a:gd name="T43" fmla="*/ 211 h 308"/>
              <a:gd name="T44" fmla="*/ 76 w 282"/>
              <a:gd name="T45" fmla="*/ 147 h 308"/>
              <a:gd name="T46" fmla="*/ 109 w 282"/>
              <a:gd name="T47" fmla="*/ 97 h 308"/>
              <a:gd name="T48" fmla="*/ 206 w 282"/>
              <a:gd name="T49" fmla="*/ 161 h 308"/>
              <a:gd name="T50" fmla="*/ 171 w 282"/>
              <a:gd name="T51" fmla="*/ 211 h 308"/>
              <a:gd name="T52" fmla="*/ 128 w 282"/>
              <a:gd name="T53" fmla="*/ 274 h 308"/>
              <a:gd name="T54" fmla="*/ 34 w 282"/>
              <a:gd name="T55" fmla="*/ 211 h 308"/>
              <a:gd name="T56" fmla="*/ 67 w 282"/>
              <a:gd name="T57" fmla="*/ 161 h 308"/>
              <a:gd name="T58" fmla="*/ 164 w 282"/>
              <a:gd name="T59" fmla="*/ 225 h 308"/>
              <a:gd name="T60" fmla="*/ 128 w 282"/>
              <a:gd name="T61" fmla="*/ 274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2" h="308">
                <a:moveTo>
                  <a:pt x="147" y="0"/>
                </a:moveTo>
                <a:lnTo>
                  <a:pt x="145" y="2"/>
                </a:lnTo>
                <a:lnTo>
                  <a:pt x="3" y="218"/>
                </a:lnTo>
                <a:lnTo>
                  <a:pt x="0" y="218"/>
                </a:lnTo>
                <a:lnTo>
                  <a:pt x="3" y="220"/>
                </a:lnTo>
                <a:lnTo>
                  <a:pt x="133" y="308"/>
                </a:lnTo>
                <a:lnTo>
                  <a:pt x="135" y="308"/>
                </a:lnTo>
                <a:lnTo>
                  <a:pt x="135" y="308"/>
                </a:lnTo>
                <a:lnTo>
                  <a:pt x="280" y="92"/>
                </a:lnTo>
                <a:lnTo>
                  <a:pt x="282" y="90"/>
                </a:lnTo>
                <a:lnTo>
                  <a:pt x="280" y="90"/>
                </a:lnTo>
                <a:lnTo>
                  <a:pt x="249" y="68"/>
                </a:lnTo>
                <a:lnTo>
                  <a:pt x="263" y="47"/>
                </a:lnTo>
                <a:lnTo>
                  <a:pt x="263" y="45"/>
                </a:lnTo>
                <a:lnTo>
                  <a:pt x="263" y="45"/>
                </a:lnTo>
                <a:lnTo>
                  <a:pt x="197" y="0"/>
                </a:lnTo>
                <a:lnTo>
                  <a:pt x="195" y="0"/>
                </a:lnTo>
                <a:lnTo>
                  <a:pt x="195" y="0"/>
                </a:lnTo>
                <a:lnTo>
                  <a:pt x="180" y="24"/>
                </a:lnTo>
                <a:lnTo>
                  <a:pt x="147" y="2"/>
                </a:lnTo>
                <a:lnTo>
                  <a:pt x="147" y="0"/>
                </a:lnTo>
                <a:close/>
                <a:moveTo>
                  <a:pt x="171" y="211"/>
                </a:moveTo>
                <a:lnTo>
                  <a:pt x="76" y="147"/>
                </a:lnTo>
                <a:lnTo>
                  <a:pt x="109" y="97"/>
                </a:lnTo>
                <a:lnTo>
                  <a:pt x="206" y="161"/>
                </a:lnTo>
                <a:lnTo>
                  <a:pt x="171" y="211"/>
                </a:lnTo>
                <a:close/>
                <a:moveTo>
                  <a:pt x="128" y="274"/>
                </a:moveTo>
                <a:lnTo>
                  <a:pt x="34" y="211"/>
                </a:lnTo>
                <a:lnTo>
                  <a:pt x="67" y="161"/>
                </a:lnTo>
                <a:lnTo>
                  <a:pt x="164" y="225"/>
                </a:lnTo>
                <a:lnTo>
                  <a:pt x="128" y="2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74" name="原创设计师QQ598969553      _26"/>
          <p:cNvGrpSpPr/>
          <p:nvPr/>
        </p:nvGrpSpPr>
        <p:grpSpPr>
          <a:xfrm>
            <a:off x="832430" y="3450510"/>
            <a:ext cx="218244" cy="220463"/>
            <a:chOff x="3659188" y="4076700"/>
            <a:chExt cx="468313" cy="473075"/>
          </a:xfrm>
          <a:solidFill>
            <a:schemeClr val="accent2"/>
          </a:solidFill>
        </p:grpSpPr>
        <p:sp>
          <p:nvSpPr>
            <p:cNvPr id="75" name="Freeform 154"/>
            <p:cNvSpPr>
              <a:spLocks noEditPoints="1"/>
            </p:cNvSpPr>
            <p:nvPr/>
          </p:nvSpPr>
          <p:spPr bwMode="auto">
            <a:xfrm>
              <a:off x="3659188" y="4076700"/>
              <a:ext cx="225425" cy="473075"/>
            </a:xfrm>
            <a:custGeom>
              <a:avLst/>
              <a:gdLst>
                <a:gd name="T0" fmla="*/ 1 w 60"/>
                <a:gd name="T1" fmla="*/ 122 h 126"/>
                <a:gd name="T2" fmla="*/ 30 w 60"/>
                <a:gd name="T3" fmla="*/ 108 h 126"/>
                <a:gd name="T4" fmla="*/ 59 w 60"/>
                <a:gd name="T5" fmla="*/ 122 h 126"/>
                <a:gd name="T6" fmla="*/ 60 w 60"/>
                <a:gd name="T7" fmla="*/ 122 h 126"/>
                <a:gd name="T8" fmla="*/ 60 w 60"/>
                <a:gd name="T9" fmla="*/ 27 h 126"/>
                <a:gd name="T10" fmla="*/ 59 w 60"/>
                <a:gd name="T11" fmla="*/ 13 h 126"/>
                <a:gd name="T12" fmla="*/ 30 w 60"/>
                <a:gd name="T13" fmla="*/ 0 h 126"/>
                <a:gd name="T14" fmla="*/ 1 w 60"/>
                <a:gd name="T15" fmla="*/ 13 h 126"/>
                <a:gd name="T16" fmla="*/ 0 w 60"/>
                <a:gd name="T17" fmla="*/ 27 h 126"/>
                <a:gd name="T18" fmla="*/ 0 w 60"/>
                <a:gd name="T19" fmla="*/ 122 h 126"/>
                <a:gd name="T20" fmla="*/ 1 w 60"/>
                <a:gd name="T21" fmla="*/ 122 h 126"/>
                <a:gd name="T22" fmla="*/ 9 w 60"/>
                <a:gd name="T23" fmla="*/ 21 h 126"/>
                <a:gd name="T24" fmla="*/ 30 w 60"/>
                <a:gd name="T25" fmla="*/ 17 h 126"/>
                <a:gd name="T26" fmla="*/ 50 w 60"/>
                <a:gd name="T27" fmla="*/ 21 h 126"/>
                <a:gd name="T28" fmla="*/ 51 w 60"/>
                <a:gd name="T29" fmla="*/ 23 h 126"/>
                <a:gd name="T30" fmla="*/ 50 w 60"/>
                <a:gd name="T31" fmla="*/ 24 h 126"/>
                <a:gd name="T32" fmla="*/ 49 w 60"/>
                <a:gd name="T33" fmla="*/ 24 h 126"/>
                <a:gd name="T34" fmla="*/ 45 w 60"/>
                <a:gd name="T35" fmla="*/ 22 h 126"/>
                <a:gd name="T36" fmla="*/ 30 w 60"/>
                <a:gd name="T37" fmla="*/ 20 h 126"/>
                <a:gd name="T38" fmla="*/ 15 w 60"/>
                <a:gd name="T39" fmla="*/ 22 h 126"/>
                <a:gd name="T40" fmla="*/ 11 w 60"/>
                <a:gd name="T41" fmla="*/ 24 h 126"/>
                <a:gd name="T42" fmla="*/ 9 w 60"/>
                <a:gd name="T43" fmla="*/ 23 h 126"/>
                <a:gd name="T44" fmla="*/ 9 w 60"/>
                <a:gd name="T45" fmla="*/ 21 h 126"/>
                <a:gd name="T46" fmla="*/ 9 w 60"/>
                <a:gd name="T47" fmla="*/ 38 h 126"/>
                <a:gd name="T48" fmla="*/ 30 w 60"/>
                <a:gd name="T49" fmla="*/ 34 h 126"/>
                <a:gd name="T50" fmla="*/ 50 w 60"/>
                <a:gd name="T51" fmla="*/ 38 h 126"/>
                <a:gd name="T52" fmla="*/ 51 w 60"/>
                <a:gd name="T53" fmla="*/ 40 h 126"/>
                <a:gd name="T54" fmla="*/ 50 w 60"/>
                <a:gd name="T55" fmla="*/ 41 h 126"/>
                <a:gd name="T56" fmla="*/ 49 w 60"/>
                <a:gd name="T57" fmla="*/ 41 h 126"/>
                <a:gd name="T58" fmla="*/ 45 w 60"/>
                <a:gd name="T59" fmla="*/ 39 h 126"/>
                <a:gd name="T60" fmla="*/ 30 w 60"/>
                <a:gd name="T61" fmla="*/ 37 h 126"/>
                <a:gd name="T62" fmla="*/ 15 w 60"/>
                <a:gd name="T63" fmla="*/ 39 h 126"/>
                <a:gd name="T64" fmla="*/ 11 w 60"/>
                <a:gd name="T65" fmla="*/ 41 h 126"/>
                <a:gd name="T66" fmla="*/ 9 w 60"/>
                <a:gd name="T67" fmla="*/ 40 h 126"/>
                <a:gd name="T68" fmla="*/ 9 w 60"/>
                <a:gd name="T69" fmla="*/ 38 h 126"/>
                <a:gd name="T70" fmla="*/ 9 w 60"/>
                <a:gd name="T71" fmla="*/ 55 h 126"/>
                <a:gd name="T72" fmla="*/ 30 w 60"/>
                <a:gd name="T73" fmla="*/ 51 h 126"/>
                <a:gd name="T74" fmla="*/ 50 w 60"/>
                <a:gd name="T75" fmla="*/ 55 h 126"/>
                <a:gd name="T76" fmla="*/ 51 w 60"/>
                <a:gd name="T77" fmla="*/ 57 h 126"/>
                <a:gd name="T78" fmla="*/ 50 w 60"/>
                <a:gd name="T79" fmla="*/ 58 h 126"/>
                <a:gd name="T80" fmla="*/ 49 w 60"/>
                <a:gd name="T81" fmla="*/ 58 h 126"/>
                <a:gd name="T82" fmla="*/ 45 w 60"/>
                <a:gd name="T83" fmla="*/ 56 h 126"/>
                <a:gd name="T84" fmla="*/ 30 w 60"/>
                <a:gd name="T85" fmla="*/ 54 h 126"/>
                <a:gd name="T86" fmla="*/ 15 w 60"/>
                <a:gd name="T87" fmla="*/ 56 h 126"/>
                <a:gd name="T88" fmla="*/ 11 w 60"/>
                <a:gd name="T89" fmla="*/ 58 h 126"/>
                <a:gd name="T90" fmla="*/ 9 w 60"/>
                <a:gd name="T91" fmla="*/ 57 h 126"/>
                <a:gd name="T92" fmla="*/ 9 w 60"/>
                <a:gd name="T93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1" y="122"/>
                  </a:move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5" y="111"/>
                    <a:pt x="59" y="122"/>
                  </a:cubicBez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moveTo>
                    <a:pt x="9" y="21"/>
                  </a:moveTo>
                  <a:cubicBezTo>
                    <a:pt x="14" y="18"/>
                    <a:pt x="21" y="17"/>
                    <a:pt x="30" y="17"/>
                  </a:cubicBezTo>
                  <a:cubicBezTo>
                    <a:pt x="39" y="17"/>
                    <a:pt x="45" y="18"/>
                    <a:pt x="50" y="21"/>
                  </a:cubicBezTo>
                  <a:cubicBezTo>
                    <a:pt x="51" y="21"/>
                    <a:pt x="52" y="22"/>
                    <a:pt x="51" y="23"/>
                  </a:cubicBez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9" y="21"/>
                  </a:cubicBezTo>
                  <a:moveTo>
                    <a:pt x="9" y="38"/>
                  </a:moveTo>
                  <a:cubicBezTo>
                    <a:pt x="14" y="35"/>
                    <a:pt x="21" y="34"/>
                    <a:pt x="30" y="34"/>
                  </a:cubicBezTo>
                  <a:cubicBezTo>
                    <a:pt x="39" y="34"/>
                    <a:pt x="45" y="35"/>
                    <a:pt x="50" y="38"/>
                  </a:cubicBezTo>
                  <a:cubicBezTo>
                    <a:pt x="51" y="38"/>
                    <a:pt x="52" y="39"/>
                    <a:pt x="51" y="40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9" y="38"/>
                  </a:cubicBezTo>
                  <a:moveTo>
                    <a:pt x="9" y="55"/>
                  </a:moveTo>
                  <a:cubicBezTo>
                    <a:pt x="14" y="52"/>
                    <a:pt x="21" y="51"/>
                    <a:pt x="30" y="51"/>
                  </a:cubicBezTo>
                  <a:cubicBezTo>
                    <a:pt x="39" y="51"/>
                    <a:pt x="45" y="52"/>
                    <a:pt x="50" y="55"/>
                  </a:cubicBezTo>
                  <a:cubicBezTo>
                    <a:pt x="51" y="55"/>
                    <a:pt x="52" y="56"/>
                    <a:pt x="51" y="57"/>
                  </a:cubicBez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9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76" name="Freeform 155"/>
            <p:cNvSpPr>
              <a:spLocks noEditPoints="1"/>
            </p:cNvSpPr>
            <p:nvPr/>
          </p:nvSpPr>
          <p:spPr bwMode="auto">
            <a:xfrm>
              <a:off x="3902076" y="4076700"/>
              <a:ext cx="225425" cy="473075"/>
            </a:xfrm>
            <a:custGeom>
              <a:avLst/>
              <a:gdLst>
                <a:gd name="T0" fmla="*/ 59 w 60"/>
                <a:gd name="T1" fmla="*/ 122 h 126"/>
                <a:gd name="T2" fmla="*/ 60 w 60"/>
                <a:gd name="T3" fmla="*/ 122 h 126"/>
                <a:gd name="T4" fmla="*/ 60 w 60"/>
                <a:gd name="T5" fmla="*/ 27 h 126"/>
                <a:gd name="T6" fmla="*/ 59 w 60"/>
                <a:gd name="T7" fmla="*/ 13 h 126"/>
                <a:gd name="T8" fmla="*/ 30 w 60"/>
                <a:gd name="T9" fmla="*/ 0 h 126"/>
                <a:gd name="T10" fmla="*/ 1 w 60"/>
                <a:gd name="T11" fmla="*/ 13 h 126"/>
                <a:gd name="T12" fmla="*/ 0 w 60"/>
                <a:gd name="T13" fmla="*/ 27 h 126"/>
                <a:gd name="T14" fmla="*/ 0 w 60"/>
                <a:gd name="T15" fmla="*/ 122 h 126"/>
                <a:gd name="T16" fmla="*/ 1 w 60"/>
                <a:gd name="T17" fmla="*/ 122 h 126"/>
                <a:gd name="T18" fmla="*/ 30 w 60"/>
                <a:gd name="T19" fmla="*/ 108 h 126"/>
                <a:gd name="T20" fmla="*/ 59 w 60"/>
                <a:gd name="T21" fmla="*/ 122 h 126"/>
                <a:gd name="T22" fmla="*/ 51 w 60"/>
                <a:gd name="T23" fmla="*/ 57 h 126"/>
                <a:gd name="T24" fmla="*/ 50 w 60"/>
                <a:gd name="T25" fmla="*/ 58 h 126"/>
                <a:gd name="T26" fmla="*/ 49 w 60"/>
                <a:gd name="T27" fmla="*/ 58 h 126"/>
                <a:gd name="T28" fmla="*/ 45 w 60"/>
                <a:gd name="T29" fmla="*/ 56 h 126"/>
                <a:gd name="T30" fmla="*/ 30 w 60"/>
                <a:gd name="T31" fmla="*/ 54 h 126"/>
                <a:gd name="T32" fmla="*/ 15 w 60"/>
                <a:gd name="T33" fmla="*/ 56 h 126"/>
                <a:gd name="T34" fmla="*/ 11 w 60"/>
                <a:gd name="T35" fmla="*/ 58 h 126"/>
                <a:gd name="T36" fmla="*/ 9 w 60"/>
                <a:gd name="T37" fmla="*/ 57 h 126"/>
                <a:gd name="T38" fmla="*/ 10 w 60"/>
                <a:gd name="T39" fmla="*/ 55 h 126"/>
                <a:gd name="T40" fmla="*/ 30 w 60"/>
                <a:gd name="T41" fmla="*/ 51 h 126"/>
                <a:gd name="T42" fmla="*/ 51 w 60"/>
                <a:gd name="T43" fmla="*/ 55 h 126"/>
                <a:gd name="T44" fmla="*/ 51 w 60"/>
                <a:gd name="T45" fmla="*/ 57 h 126"/>
                <a:gd name="T46" fmla="*/ 51 w 60"/>
                <a:gd name="T47" fmla="*/ 40 h 126"/>
                <a:gd name="T48" fmla="*/ 50 w 60"/>
                <a:gd name="T49" fmla="*/ 41 h 126"/>
                <a:gd name="T50" fmla="*/ 49 w 60"/>
                <a:gd name="T51" fmla="*/ 41 h 126"/>
                <a:gd name="T52" fmla="*/ 45 w 60"/>
                <a:gd name="T53" fmla="*/ 39 h 126"/>
                <a:gd name="T54" fmla="*/ 30 w 60"/>
                <a:gd name="T55" fmla="*/ 37 h 126"/>
                <a:gd name="T56" fmla="*/ 15 w 60"/>
                <a:gd name="T57" fmla="*/ 39 h 126"/>
                <a:gd name="T58" fmla="*/ 11 w 60"/>
                <a:gd name="T59" fmla="*/ 41 h 126"/>
                <a:gd name="T60" fmla="*/ 9 w 60"/>
                <a:gd name="T61" fmla="*/ 40 h 126"/>
                <a:gd name="T62" fmla="*/ 10 w 60"/>
                <a:gd name="T63" fmla="*/ 38 h 126"/>
                <a:gd name="T64" fmla="*/ 30 w 60"/>
                <a:gd name="T65" fmla="*/ 34 h 126"/>
                <a:gd name="T66" fmla="*/ 51 w 60"/>
                <a:gd name="T67" fmla="*/ 38 h 126"/>
                <a:gd name="T68" fmla="*/ 51 w 60"/>
                <a:gd name="T69" fmla="*/ 40 h 126"/>
                <a:gd name="T70" fmla="*/ 51 w 60"/>
                <a:gd name="T71" fmla="*/ 23 h 126"/>
                <a:gd name="T72" fmla="*/ 50 w 60"/>
                <a:gd name="T73" fmla="*/ 24 h 126"/>
                <a:gd name="T74" fmla="*/ 49 w 60"/>
                <a:gd name="T75" fmla="*/ 24 h 126"/>
                <a:gd name="T76" fmla="*/ 45 w 60"/>
                <a:gd name="T77" fmla="*/ 22 h 126"/>
                <a:gd name="T78" fmla="*/ 30 w 60"/>
                <a:gd name="T79" fmla="*/ 20 h 126"/>
                <a:gd name="T80" fmla="*/ 15 w 60"/>
                <a:gd name="T81" fmla="*/ 22 h 126"/>
                <a:gd name="T82" fmla="*/ 11 w 60"/>
                <a:gd name="T83" fmla="*/ 24 h 126"/>
                <a:gd name="T84" fmla="*/ 9 w 60"/>
                <a:gd name="T85" fmla="*/ 23 h 126"/>
                <a:gd name="T86" fmla="*/ 10 w 60"/>
                <a:gd name="T87" fmla="*/ 21 h 126"/>
                <a:gd name="T88" fmla="*/ 30 w 60"/>
                <a:gd name="T89" fmla="*/ 17 h 126"/>
                <a:gd name="T90" fmla="*/ 51 w 60"/>
                <a:gd name="T91" fmla="*/ 21 h 126"/>
                <a:gd name="T92" fmla="*/ 51 w 60"/>
                <a:gd name="T93" fmla="*/ 2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126">
                  <a:moveTo>
                    <a:pt x="59" y="122"/>
                  </a:moveTo>
                  <a:cubicBezTo>
                    <a:pt x="60" y="126"/>
                    <a:pt x="60" y="126"/>
                    <a:pt x="60" y="122"/>
                  </a:cubicBezTo>
                  <a:cubicBezTo>
                    <a:pt x="60" y="102"/>
                    <a:pt x="60" y="47"/>
                    <a:pt x="60" y="27"/>
                  </a:cubicBezTo>
                  <a:cubicBezTo>
                    <a:pt x="60" y="23"/>
                    <a:pt x="60" y="17"/>
                    <a:pt x="59" y="13"/>
                  </a:cubicBezTo>
                  <a:cubicBezTo>
                    <a:pt x="55" y="3"/>
                    <a:pt x="44" y="0"/>
                    <a:pt x="30" y="0"/>
                  </a:cubicBezTo>
                  <a:cubicBezTo>
                    <a:pt x="16" y="0"/>
                    <a:pt x="5" y="3"/>
                    <a:pt x="1" y="13"/>
                  </a:cubicBezTo>
                  <a:cubicBezTo>
                    <a:pt x="0" y="17"/>
                    <a:pt x="0" y="23"/>
                    <a:pt x="0" y="27"/>
                  </a:cubicBezTo>
                  <a:cubicBezTo>
                    <a:pt x="0" y="47"/>
                    <a:pt x="0" y="102"/>
                    <a:pt x="0" y="122"/>
                  </a:cubicBezTo>
                  <a:cubicBezTo>
                    <a:pt x="0" y="126"/>
                    <a:pt x="0" y="126"/>
                    <a:pt x="1" y="122"/>
                  </a:cubicBezTo>
                  <a:cubicBezTo>
                    <a:pt x="4" y="111"/>
                    <a:pt x="16" y="108"/>
                    <a:pt x="30" y="108"/>
                  </a:cubicBezTo>
                  <a:cubicBezTo>
                    <a:pt x="44" y="108"/>
                    <a:pt x="56" y="111"/>
                    <a:pt x="59" y="122"/>
                  </a:cubicBezTo>
                  <a:moveTo>
                    <a:pt x="51" y="57"/>
                  </a:moveTo>
                  <a:cubicBezTo>
                    <a:pt x="51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57"/>
                    <a:pt x="46" y="57"/>
                    <a:pt x="45" y="56"/>
                  </a:cubicBezTo>
                  <a:cubicBezTo>
                    <a:pt x="41" y="55"/>
                    <a:pt x="36" y="54"/>
                    <a:pt x="30" y="54"/>
                  </a:cubicBezTo>
                  <a:cubicBezTo>
                    <a:pt x="24" y="54"/>
                    <a:pt x="19" y="55"/>
                    <a:pt x="15" y="56"/>
                  </a:cubicBezTo>
                  <a:cubicBezTo>
                    <a:pt x="14" y="57"/>
                    <a:pt x="12" y="57"/>
                    <a:pt x="11" y="58"/>
                  </a:cubicBezTo>
                  <a:cubicBezTo>
                    <a:pt x="10" y="58"/>
                    <a:pt x="9" y="58"/>
                    <a:pt x="9" y="57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5" y="52"/>
                    <a:pt x="21" y="51"/>
                    <a:pt x="30" y="51"/>
                  </a:cubicBezTo>
                  <a:cubicBezTo>
                    <a:pt x="39" y="51"/>
                    <a:pt x="46" y="52"/>
                    <a:pt x="51" y="55"/>
                  </a:cubicBezTo>
                  <a:cubicBezTo>
                    <a:pt x="51" y="55"/>
                    <a:pt x="52" y="56"/>
                    <a:pt x="51" y="57"/>
                  </a:cubicBezTo>
                  <a:moveTo>
                    <a:pt x="51" y="40"/>
                  </a:moveTo>
                  <a:cubicBezTo>
                    <a:pt x="51" y="41"/>
                    <a:pt x="50" y="41"/>
                    <a:pt x="50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0"/>
                    <a:pt x="46" y="40"/>
                    <a:pt x="45" y="39"/>
                  </a:cubicBezTo>
                  <a:cubicBezTo>
                    <a:pt x="41" y="38"/>
                    <a:pt x="36" y="37"/>
                    <a:pt x="30" y="37"/>
                  </a:cubicBezTo>
                  <a:cubicBezTo>
                    <a:pt x="24" y="37"/>
                    <a:pt x="19" y="38"/>
                    <a:pt x="15" y="39"/>
                  </a:cubicBezTo>
                  <a:cubicBezTo>
                    <a:pt x="14" y="40"/>
                    <a:pt x="12" y="40"/>
                    <a:pt x="11" y="41"/>
                  </a:cubicBezTo>
                  <a:cubicBezTo>
                    <a:pt x="10" y="41"/>
                    <a:pt x="9" y="41"/>
                    <a:pt x="9" y="40"/>
                  </a:cubicBezTo>
                  <a:cubicBezTo>
                    <a:pt x="8" y="39"/>
                    <a:pt x="9" y="38"/>
                    <a:pt x="10" y="38"/>
                  </a:cubicBezTo>
                  <a:cubicBezTo>
                    <a:pt x="15" y="35"/>
                    <a:pt x="21" y="34"/>
                    <a:pt x="30" y="34"/>
                  </a:cubicBezTo>
                  <a:cubicBezTo>
                    <a:pt x="39" y="34"/>
                    <a:pt x="46" y="35"/>
                    <a:pt x="51" y="38"/>
                  </a:cubicBezTo>
                  <a:cubicBezTo>
                    <a:pt x="51" y="38"/>
                    <a:pt x="52" y="39"/>
                    <a:pt x="51" y="40"/>
                  </a:cubicBezTo>
                  <a:moveTo>
                    <a:pt x="51" y="23"/>
                  </a:moveTo>
                  <a:cubicBezTo>
                    <a:pt x="51" y="24"/>
                    <a:pt x="50" y="24"/>
                    <a:pt x="50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3"/>
                    <a:pt x="46" y="23"/>
                    <a:pt x="45" y="22"/>
                  </a:cubicBezTo>
                  <a:cubicBezTo>
                    <a:pt x="41" y="21"/>
                    <a:pt x="36" y="20"/>
                    <a:pt x="30" y="20"/>
                  </a:cubicBezTo>
                  <a:cubicBezTo>
                    <a:pt x="24" y="20"/>
                    <a:pt x="19" y="21"/>
                    <a:pt x="15" y="22"/>
                  </a:cubicBezTo>
                  <a:cubicBezTo>
                    <a:pt x="14" y="23"/>
                    <a:pt x="12" y="23"/>
                    <a:pt x="11" y="24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8" y="22"/>
                    <a:pt x="9" y="21"/>
                    <a:pt x="10" y="21"/>
                  </a:cubicBezTo>
                  <a:cubicBezTo>
                    <a:pt x="15" y="18"/>
                    <a:pt x="21" y="17"/>
                    <a:pt x="30" y="17"/>
                  </a:cubicBezTo>
                  <a:cubicBezTo>
                    <a:pt x="39" y="17"/>
                    <a:pt x="46" y="18"/>
                    <a:pt x="51" y="21"/>
                  </a:cubicBezTo>
                  <a:cubicBezTo>
                    <a:pt x="51" y="21"/>
                    <a:pt x="52" y="22"/>
                    <a:pt x="5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77" name="原创设计师QQ598969553      _27"/>
          <p:cNvGrpSpPr/>
          <p:nvPr/>
        </p:nvGrpSpPr>
        <p:grpSpPr>
          <a:xfrm>
            <a:off x="1706146" y="2441410"/>
            <a:ext cx="167937" cy="181993"/>
            <a:chOff x="5534026" y="1911350"/>
            <a:chExt cx="360362" cy="390525"/>
          </a:xfrm>
          <a:solidFill>
            <a:schemeClr val="accent2"/>
          </a:solidFill>
        </p:grpSpPr>
        <p:sp>
          <p:nvSpPr>
            <p:cNvPr id="78" name="Freeform 156"/>
            <p:cNvSpPr>
              <a:spLocks/>
            </p:cNvSpPr>
            <p:nvPr/>
          </p:nvSpPr>
          <p:spPr bwMode="auto">
            <a:xfrm>
              <a:off x="5534026" y="1911350"/>
              <a:ext cx="344488" cy="206375"/>
            </a:xfrm>
            <a:custGeom>
              <a:avLst/>
              <a:gdLst>
                <a:gd name="T0" fmla="*/ 26 w 92"/>
                <a:gd name="T1" fmla="*/ 30 h 55"/>
                <a:gd name="T2" fmla="*/ 65 w 92"/>
                <a:gd name="T3" fmla="*/ 25 h 55"/>
                <a:gd name="T4" fmla="*/ 56 w 92"/>
                <a:gd name="T5" fmla="*/ 34 h 55"/>
                <a:gd name="T6" fmla="*/ 59 w 92"/>
                <a:gd name="T7" fmla="*/ 41 h 55"/>
                <a:gd name="T8" fmla="*/ 81 w 92"/>
                <a:gd name="T9" fmla="*/ 41 h 55"/>
                <a:gd name="T10" fmla="*/ 83 w 92"/>
                <a:gd name="T11" fmla="*/ 41 h 55"/>
                <a:gd name="T12" fmla="*/ 85 w 92"/>
                <a:gd name="T13" fmla="*/ 41 h 55"/>
                <a:gd name="T14" fmla="*/ 90 w 92"/>
                <a:gd name="T15" fmla="*/ 41 h 55"/>
                <a:gd name="T16" fmla="*/ 92 w 92"/>
                <a:gd name="T17" fmla="*/ 38 h 55"/>
                <a:gd name="T18" fmla="*/ 92 w 92"/>
                <a:gd name="T19" fmla="*/ 7 h 55"/>
                <a:gd name="T20" fmla="*/ 86 w 92"/>
                <a:gd name="T21" fmla="*/ 5 h 55"/>
                <a:gd name="T22" fmla="*/ 77 w 92"/>
                <a:gd name="T23" fmla="*/ 14 h 55"/>
                <a:gd name="T24" fmla="*/ 14 w 92"/>
                <a:gd name="T25" fmla="*/ 19 h 55"/>
                <a:gd name="T26" fmla="*/ 0 w 92"/>
                <a:gd name="T27" fmla="*/ 55 h 55"/>
                <a:gd name="T28" fmla="*/ 17 w 92"/>
                <a:gd name="T29" fmla="*/ 55 h 55"/>
                <a:gd name="T30" fmla="*/ 26 w 92"/>
                <a:gd name="T3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26" y="30"/>
                  </a:moveTo>
                  <a:cubicBezTo>
                    <a:pt x="36" y="19"/>
                    <a:pt x="53" y="18"/>
                    <a:pt x="65" y="25"/>
                  </a:cubicBezTo>
                  <a:cubicBezTo>
                    <a:pt x="61" y="29"/>
                    <a:pt x="56" y="34"/>
                    <a:pt x="56" y="34"/>
                  </a:cubicBezTo>
                  <a:cubicBezTo>
                    <a:pt x="53" y="38"/>
                    <a:pt x="57" y="41"/>
                    <a:pt x="59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1" y="41"/>
                    <a:pt x="92" y="40"/>
                    <a:pt x="92" y="38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5"/>
                    <a:pt x="89" y="2"/>
                    <a:pt x="86" y="5"/>
                  </a:cubicBezTo>
                  <a:cubicBezTo>
                    <a:pt x="86" y="5"/>
                    <a:pt x="80" y="10"/>
                    <a:pt x="77" y="14"/>
                  </a:cubicBezTo>
                  <a:cubicBezTo>
                    <a:pt x="58" y="0"/>
                    <a:pt x="31" y="2"/>
                    <a:pt x="14" y="19"/>
                  </a:cubicBezTo>
                  <a:cubicBezTo>
                    <a:pt x="5" y="29"/>
                    <a:pt x="0" y="42"/>
                    <a:pt x="0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46"/>
                    <a:pt x="19" y="37"/>
                    <a:pt x="26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79" name="Freeform 157"/>
            <p:cNvSpPr>
              <a:spLocks/>
            </p:cNvSpPr>
            <p:nvPr/>
          </p:nvSpPr>
          <p:spPr bwMode="auto">
            <a:xfrm>
              <a:off x="5548313" y="2095500"/>
              <a:ext cx="346075" cy="206375"/>
            </a:xfrm>
            <a:custGeom>
              <a:avLst/>
              <a:gdLst>
                <a:gd name="T0" fmla="*/ 75 w 92"/>
                <a:gd name="T1" fmla="*/ 0 h 55"/>
                <a:gd name="T2" fmla="*/ 66 w 92"/>
                <a:gd name="T3" fmla="*/ 25 h 55"/>
                <a:gd name="T4" fmla="*/ 27 w 92"/>
                <a:gd name="T5" fmla="*/ 30 h 55"/>
                <a:gd name="T6" fmla="*/ 36 w 92"/>
                <a:gd name="T7" fmla="*/ 21 h 55"/>
                <a:gd name="T8" fmla="*/ 33 w 92"/>
                <a:gd name="T9" fmla="*/ 14 h 55"/>
                <a:gd name="T10" fmla="*/ 11 w 92"/>
                <a:gd name="T11" fmla="*/ 14 h 55"/>
                <a:gd name="T12" fmla="*/ 8 w 92"/>
                <a:gd name="T13" fmla="*/ 14 h 55"/>
                <a:gd name="T14" fmla="*/ 6 w 92"/>
                <a:gd name="T15" fmla="*/ 14 h 55"/>
                <a:gd name="T16" fmla="*/ 2 w 92"/>
                <a:gd name="T17" fmla="*/ 14 h 55"/>
                <a:gd name="T18" fmla="*/ 0 w 92"/>
                <a:gd name="T19" fmla="*/ 17 h 55"/>
                <a:gd name="T20" fmla="*/ 0 w 92"/>
                <a:gd name="T21" fmla="*/ 48 h 55"/>
                <a:gd name="T22" fmla="*/ 6 w 92"/>
                <a:gd name="T23" fmla="*/ 50 h 55"/>
                <a:gd name="T24" fmla="*/ 15 w 92"/>
                <a:gd name="T25" fmla="*/ 41 h 55"/>
                <a:gd name="T26" fmla="*/ 77 w 92"/>
                <a:gd name="T27" fmla="*/ 36 h 55"/>
                <a:gd name="T28" fmla="*/ 91 w 92"/>
                <a:gd name="T29" fmla="*/ 0 h 55"/>
                <a:gd name="T30" fmla="*/ 75 w 92"/>
                <a:gd name="T3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2" h="55">
                  <a:moveTo>
                    <a:pt x="75" y="0"/>
                  </a:moveTo>
                  <a:cubicBezTo>
                    <a:pt x="76" y="9"/>
                    <a:pt x="73" y="18"/>
                    <a:pt x="66" y="25"/>
                  </a:cubicBezTo>
                  <a:cubicBezTo>
                    <a:pt x="55" y="36"/>
                    <a:pt x="39" y="37"/>
                    <a:pt x="27" y="30"/>
                  </a:cubicBezTo>
                  <a:cubicBezTo>
                    <a:pt x="31" y="26"/>
                    <a:pt x="36" y="21"/>
                    <a:pt x="36" y="21"/>
                  </a:cubicBezTo>
                  <a:cubicBezTo>
                    <a:pt x="39" y="17"/>
                    <a:pt x="35" y="14"/>
                    <a:pt x="3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4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0" y="1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3" y="53"/>
                    <a:pt x="6" y="50"/>
                  </a:cubicBezTo>
                  <a:cubicBezTo>
                    <a:pt x="6" y="50"/>
                    <a:pt x="11" y="45"/>
                    <a:pt x="15" y="41"/>
                  </a:cubicBezTo>
                  <a:cubicBezTo>
                    <a:pt x="34" y="55"/>
                    <a:pt x="60" y="53"/>
                    <a:pt x="77" y="36"/>
                  </a:cubicBezTo>
                  <a:cubicBezTo>
                    <a:pt x="87" y="26"/>
                    <a:pt x="92" y="13"/>
                    <a:pt x="91" y="0"/>
                  </a:cubicBezTo>
                  <a:cubicBezTo>
                    <a:pt x="75" y="0"/>
                    <a:pt x="75" y="0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80" name="原创设计师QQ598969553      _28"/>
          <p:cNvSpPr>
            <a:spLocks noEditPoints="1"/>
          </p:cNvSpPr>
          <p:nvPr/>
        </p:nvSpPr>
        <p:spPr bwMode="auto">
          <a:xfrm>
            <a:off x="2408239" y="2854325"/>
            <a:ext cx="322262" cy="285750"/>
          </a:xfrm>
          <a:custGeom>
            <a:avLst/>
            <a:gdLst>
              <a:gd name="T0" fmla="*/ 162 w 184"/>
              <a:gd name="T1" fmla="*/ 0 h 163"/>
              <a:gd name="T2" fmla="*/ 21 w 184"/>
              <a:gd name="T3" fmla="*/ 0 h 163"/>
              <a:gd name="T4" fmla="*/ 0 w 184"/>
              <a:gd name="T5" fmla="*/ 21 h 163"/>
              <a:gd name="T6" fmla="*/ 0 w 184"/>
              <a:gd name="T7" fmla="*/ 97 h 163"/>
              <a:gd name="T8" fmla="*/ 21 w 184"/>
              <a:gd name="T9" fmla="*/ 119 h 163"/>
              <a:gd name="T10" fmla="*/ 32 w 184"/>
              <a:gd name="T11" fmla="*/ 119 h 163"/>
              <a:gd name="T12" fmla="*/ 32 w 184"/>
              <a:gd name="T13" fmla="*/ 157 h 163"/>
              <a:gd name="T14" fmla="*/ 34 w 184"/>
              <a:gd name="T15" fmla="*/ 161 h 163"/>
              <a:gd name="T16" fmla="*/ 42 w 184"/>
              <a:gd name="T17" fmla="*/ 161 h 163"/>
              <a:gd name="T18" fmla="*/ 86 w 184"/>
              <a:gd name="T19" fmla="*/ 119 h 163"/>
              <a:gd name="T20" fmla="*/ 162 w 184"/>
              <a:gd name="T21" fmla="*/ 119 h 163"/>
              <a:gd name="T22" fmla="*/ 184 w 184"/>
              <a:gd name="T23" fmla="*/ 97 h 163"/>
              <a:gd name="T24" fmla="*/ 184 w 184"/>
              <a:gd name="T25" fmla="*/ 21 h 163"/>
              <a:gd name="T26" fmla="*/ 162 w 184"/>
              <a:gd name="T27" fmla="*/ 0 h 163"/>
              <a:gd name="T28" fmla="*/ 38 w 184"/>
              <a:gd name="T29" fmla="*/ 32 h 163"/>
              <a:gd name="T30" fmla="*/ 124 w 184"/>
              <a:gd name="T31" fmla="*/ 32 h 163"/>
              <a:gd name="T32" fmla="*/ 130 w 184"/>
              <a:gd name="T33" fmla="*/ 38 h 163"/>
              <a:gd name="T34" fmla="*/ 124 w 184"/>
              <a:gd name="T35" fmla="*/ 43 h 163"/>
              <a:gd name="T36" fmla="*/ 38 w 184"/>
              <a:gd name="T37" fmla="*/ 43 h 163"/>
              <a:gd name="T38" fmla="*/ 32 w 184"/>
              <a:gd name="T39" fmla="*/ 38 h 163"/>
              <a:gd name="T40" fmla="*/ 38 w 184"/>
              <a:gd name="T41" fmla="*/ 32 h 163"/>
              <a:gd name="T42" fmla="*/ 81 w 184"/>
              <a:gd name="T43" fmla="*/ 86 h 163"/>
              <a:gd name="T44" fmla="*/ 38 w 184"/>
              <a:gd name="T45" fmla="*/ 86 h 163"/>
              <a:gd name="T46" fmla="*/ 32 w 184"/>
              <a:gd name="T47" fmla="*/ 81 h 163"/>
              <a:gd name="T48" fmla="*/ 38 w 184"/>
              <a:gd name="T49" fmla="*/ 76 h 163"/>
              <a:gd name="T50" fmla="*/ 81 w 184"/>
              <a:gd name="T51" fmla="*/ 76 h 163"/>
              <a:gd name="T52" fmla="*/ 86 w 184"/>
              <a:gd name="T53" fmla="*/ 81 h 163"/>
              <a:gd name="T54" fmla="*/ 81 w 184"/>
              <a:gd name="T55" fmla="*/ 86 h 163"/>
              <a:gd name="T56" fmla="*/ 146 w 184"/>
              <a:gd name="T57" fmla="*/ 65 h 163"/>
              <a:gd name="T58" fmla="*/ 38 w 184"/>
              <a:gd name="T59" fmla="*/ 65 h 163"/>
              <a:gd name="T60" fmla="*/ 32 w 184"/>
              <a:gd name="T61" fmla="*/ 59 h 163"/>
              <a:gd name="T62" fmla="*/ 38 w 184"/>
              <a:gd name="T63" fmla="*/ 54 h 163"/>
              <a:gd name="T64" fmla="*/ 146 w 184"/>
              <a:gd name="T65" fmla="*/ 54 h 163"/>
              <a:gd name="T66" fmla="*/ 151 w 184"/>
              <a:gd name="T67" fmla="*/ 59 h 163"/>
              <a:gd name="T68" fmla="*/ 146 w 184"/>
              <a:gd name="T69" fmla="*/ 6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63">
                <a:moveTo>
                  <a:pt x="16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9"/>
                  <a:pt x="9" y="119"/>
                  <a:pt x="21" y="119"/>
                </a:cubicBezTo>
                <a:cubicBezTo>
                  <a:pt x="32" y="119"/>
                  <a:pt x="32" y="119"/>
                  <a:pt x="32" y="119"/>
                </a:cubicBezTo>
                <a:cubicBezTo>
                  <a:pt x="32" y="157"/>
                  <a:pt x="32" y="157"/>
                  <a:pt x="32" y="157"/>
                </a:cubicBezTo>
                <a:cubicBezTo>
                  <a:pt x="32" y="158"/>
                  <a:pt x="33" y="160"/>
                  <a:pt x="34" y="161"/>
                </a:cubicBezTo>
                <a:cubicBezTo>
                  <a:pt x="36" y="163"/>
                  <a:pt x="39" y="163"/>
                  <a:pt x="42" y="161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74" y="119"/>
                  <a:pt x="184" y="109"/>
                  <a:pt x="184" y="97"/>
                </a:cubicBezTo>
                <a:cubicBezTo>
                  <a:pt x="184" y="21"/>
                  <a:pt x="184" y="21"/>
                  <a:pt x="184" y="21"/>
                </a:cubicBezTo>
                <a:cubicBezTo>
                  <a:pt x="184" y="9"/>
                  <a:pt x="174" y="0"/>
                  <a:pt x="162" y="0"/>
                </a:cubicBezTo>
                <a:moveTo>
                  <a:pt x="38" y="32"/>
                </a:moveTo>
                <a:cubicBezTo>
                  <a:pt x="124" y="32"/>
                  <a:pt x="124" y="32"/>
                  <a:pt x="124" y="32"/>
                </a:cubicBezTo>
                <a:cubicBezTo>
                  <a:pt x="127" y="32"/>
                  <a:pt x="130" y="35"/>
                  <a:pt x="130" y="38"/>
                </a:cubicBezTo>
                <a:cubicBezTo>
                  <a:pt x="130" y="41"/>
                  <a:pt x="127" y="43"/>
                  <a:pt x="124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5" y="43"/>
                  <a:pt x="32" y="41"/>
                  <a:pt x="32" y="38"/>
                </a:cubicBezTo>
                <a:cubicBezTo>
                  <a:pt x="32" y="35"/>
                  <a:pt x="35" y="32"/>
                  <a:pt x="38" y="32"/>
                </a:cubicBezTo>
                <a:moveTo>
                  <a:pt x="81" y="86"/>
                </a:moveTo>
                <a:cubicBezTo>
                  <a:pt x="38" y="86"/>
                  <a:pt x="38" y="86"/>
                  <a:pt x="38" y="86"/>
                </a:cubicBezTo>
                <a:cubicBezTo>
                  <a:pt x="35" y="86"/>
                  <a:pt x="32" y="84"/>
                  <a:pt x="32" y="81"/>
                </a:cubicBezTo>
                <a:cubicBezTo>
                  <a:pt x="32" y="78"/>
                  <a:pt x="35" y="76"/>
                  <a:pt x="38" y="76"/>
                </a:cubicBezTo>
                <a:cubicBezTo>
                  <a:pt x="81" y="76"/>
                  <a:pt x="81" y="76"/>
                  <a:pt x="81" y="76"/>
                </a:cubicBezTo>
                <a:cubicBezTo>
                  <a:pt x="84" y="76"/>
                  <a:pt x="86" y="78"/>
                  <a:pt x="86" y="81"/>
                </a:cubicBezTo>
                <a:cubicBezTo>
                  <a:pt x="86" y="84"/>
                  <a:pt x="84" y="86"/>
                  <a:pt x="81" y="86"/>
                </a:cubicBezTo>
                <a:moveTo>
                  <a:pt x="146" y="65"/>
                </a:moveTo>
                <a:cubicBezTo>
                  <a:pt x="38" y="65"/>
                  <a:pt x="38" y="65"/>
                  <a:pt x="38" y="65"/>
                </a:cubicBezTo>
                <a:cubicBezTo>
                  <a:pt x="35" y="65"/>
                  <a:pt x="32" y="62"/>
                  <a:pt x="32" y="59"/>
                </a:cubicBezTo>
                <a:cubicBezTo>
                  <a:pt x="32" y="56"/>
                  <a:pt x="35" y="54"/>
                  <a:pt x="38" y="54"/>
                </a:cubicBezTo>
                <a:cubicBezTo>
                  <a:pt x="146" y="54"/>
                  <a:pt x="146" y="54"/>
                  <a:pt x="146" y="54"/>
                </a:cubicBezTo>
                <a:cubicBezTo>
                  <a:pt x="149" y="54"/>
                  <a:pt x="151" y="56"/>
                  <a:pt x="151" y="59"/>
                </a:cubicBezTo>
                <a:cubicBezTo>
                  <a:pt x="151" y="62"/>
                  <a:pt x="149" y="65"/>
                  <a:pt x="146" y="6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81" name="原创设计师QQ598969553      _29"/>
          <p:cNvGrpSpPr/>
          <p:nvPr/>
        </p:nvGrpSpPr>
        <p:grpSpPr>
          <a:xfrm>
            <a:off x="3010428" y="3535587"/>
            <a:ext cx="225642" cy="198268"/>
            <a:chOff x="8332788" y="4259263"/>
            <a:chExt cx="484188" cy="425449"/>
          </a:xfrm>
          <a:solidFill>
            <a:schemeClr val="accent1"/>
          </a:solidFill>
        </p:grpSpPr>
        <p:sp>
          <p:nvSpPr>
            <p:cNvPr id="82" name="Freeform 159"/>
            <p:cNvSpPr>
              <a:spLocks/>
            </p:cNvSpPr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83" name="Freeform 160"/>
            <p:cNvSpPr>
              <a:spLocks/>
            </p:cNvSpPr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84" name="Freeform 161"/>
            <p:cNvSpPr>
              <a:spLocks/>
            </p:cNvSpPr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85" name="原创设计师QQ598969553      _30"/>
          <p:cNvSpPr>
            <a:spLocks/>
          </p:cNvSpPr>
          <p:nvPr/>
        </p:nvSpPr>
        <p:spPr bwMode="auto">
          <a:xfrm>
            <a:off x="3090864" y="2655888"/>
            <a:ext cx="200025" cy="185737"/>
          </a:xfrm>
          <a:custGeom>
            <a:avLst/>
            <a:gdLst>
              <a:gd name="T0" fmla="*/ 107 w 114"/>
              <a:gd name="T1" fmla="*/ 55 h 106"/>
              <a:gd name="T2" fmla="*/ 59 w 114"/>
              <a:gd name="T3" fmla="*/ 38 h 106"/>
              <a:gd name="T4" fmla="*/ 57 w 114"/>
              <a:gd name="T5" fmla="*/ 43 h 106"/>
              <a:gd name="T6" fmla="*/ 56 w 114"/>
              <a:gd name="T7" fmla="*/ 38 h 106"/>
              <a:gd name="T8" fmla="*/ 6 w 114"/>
              <a:gd name="T9" fmla="*/ 34 h 106"/>
              <a:gd name="T10" fmla="*/ 44 w 114"/>
              <a:gd name="T11" fmla="*/ 106 h 106"/>
              <a:gd name="T12" fmla="*/ 44 w 114"/>
              <a:gd name="T13" fmla="*/ 106 h 106"/>
              <a:gd name="T14" fmla="*/ 44 w 114"/>
              <a:gd name="T15" fmla="*/ 106 h 106"/>
              <a:gd name="T16" fmla="*/ 44 w 114"/>
              <a:gd name="T17" fmla="*/ 106 h 106"/>
              <a:gd name="T18" fmla="*/ 44 w 114"/>
              <a:gd name="T19" fmla="*/ 106 h 106"/>
              <a:gd name="T20" fmla="*/ 107 w 114"/>
              <a:gd name="T21" fmla="*/ 55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4" h="106">
                <a:moveTo>
                  <a:pt x="107" y="55"/>
                </a:moveTo>
                <a:cubicBezTo>
                  <a:pt x="114" y="21"/>
                  <a:pt x="73" y="8"/>
                  <a:pt x="59" y="38"/>
                </a:cubicBezTo>
                <a:cubicBezTo>
                  <a:pt x="57" y="43"/>
                  <a:pt x="57" y="43"/>
                  <a:pt x="57" y="43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5"/>
                  <a:pt x="13" y="0"/>
                  <a:pt x="6" y="34"/>
                </a:cubicBezTo>
                <a:cubicBezTo>
                  <a:pt x="0" y="61"/>
                  <a:pt x="30" y="8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64" y="93"/>
                  <a:pt x="101" y="82"/>
                  <a:pt x="10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86" name="原创设计师QQ598969553      _31"/>
          <p:cNvSpPr>
            <a:spLocks noEditPoints="1"/>
          </p:cNvSpPr>
          <p:nvPr/>
        </p:nvSpPr>
        <p:spPr bwMode="auto">
          <a:xfrm>
            <a:off x="1017589" y="3930650"/>
            <a:ext cx="238125" cy="203200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87" name="原创设计师QQ598969553      _32"/>
          <p:cNvSpPr>
            <a:spLocks noEditPoints="1"/>
          </p:cNvSpPr>
          <p:nvPr/>
        </p:nvSpPr>
        <p:spPr bwMode="auto">
          <a:xfrm>
            <a:off x="1733551" y="3462338"/>
            <a:ext cx="166688" cy="234950"/>
          </a:xfrm>
          <a:custGeom>
            <a:avLst/>
            <a:gdLst>
              <a:gd name="T0" fmla="*/ 47 w 95"/>
              <a:gd name="T1" fmla="*/ 0 h 134"/>
              <a:gd name="T2" fmla="*/ 0 w 95"/>
              <a:gd name="T3" fmla="*/ 47 h 134"/>
              <a:gd name="T4" fmla="*/ 47 w 95"/>
              <a:gd name="T5" fmla="*/ 134 h 134"/>
              <a:gd name="T6" fmla="*/ 95 w 95"/>
              <a:gd name="T7" fmla="*/ 47 h 134"/>
              <a:gd name="T8" fmla="*/ 47 w 95"/>
              <a:gd name="T9" fmla="*/ 0 h 134"/>
              <a:gd name="T10" fmla="*/ 47 w 95"/>
              <a:gd name="T11" fmla="*/ 55 h 134"/>
              <a:gd name="T12" fmla="*/ 32 w 95"/>
              <a:gd name="T13" fmla="*/ 40 h 134"/>
              <a:gd name="T14" fmla="*/ 47 w 95"/>
              <a:gd name="T15" fmla="*/ 25 h 134"/>
              <a:gd name="T16" fmla="*/ 62 w 95"/>
              <a:gd name="T17" fmla="*/ 40 h 134"/>
              <a:gd name="T18" fmla="*/ 47 w 95"/>
              <a:gd name="T19" fmla="*/ 55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" h="134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47" y="134"/>
                  <a:pt x="47" y="134"/>
                </a:cubicBezTo>
                <a:cubicBezTo>
                  <a:pt x="47" y="134"/>
                  <a:pt x="95" y="73"/>
                  <a:pt x="95" y="47"/>
                </a:cubicBezTo>
                <a:cubicBezTo>
                  <a:pt x="95" y="21"/>
                  <a:pt x="73" y="0"/>
                  <a:pt x="47" y="0"/>
                </a:cubicBezTo>
                <a:close/>
                <a:moveTo>
                  <a:pt x="47" y="55"/>
                </a:moveTo>
                <a:cubicBezTo>
                  <a:pt x="39" y="55"/>
                  <a:pt x="32" y="48"/>
                  <a:pt x="32" y="40"/>
                </a:cubicBezTo>
                <a:cubicBezTo>
                  <a:pt x="32" y="32"/>
                  <a:pt x="39" y="25"/>
                  <a:pt x="47" y="25"/>
                </a:cubicBezTo>
                <a:cubicBezTo>
                  <a:pt x="55" y="25"/>
                  <a:pt x="62" y="32"/>
                  <a:pt x="62" y="40"/>
                </a:cubicBezTo>
                <a:cubicBezTo>
                  <a:pt x="62" y="48"/>
                  <a:pt x="55" y="55"/>
                  <a:pt x="47" y="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88" name="原创设计师QQ598969553      _33"/>
          <p:cNvSpPr>
            <a:spLocks noEditPoints="1"/>
          </p:cNvSpPr>
          <p:nvPr/>
        </p:nvSpPr>
        <p:spPr bwMode="auto">
          <a:xfrm>
            <a:off x="2371726" y="2570163"/>
            <a:ext cx="123825" cy="176212"/>
          </a:xfrm>
          <a:custGeom>
            <a:avLst/>
            <a:gdLst>
              <a:gd name="T0" fmla="*/ 36 w 71"/>
              <a:gd name="T1" fmla="*/ 0 h 101"/>
              <a:gd name="T2" fmla="*/ 0 w 71"/>
              <a:gd name="T3" fmla="*/ 36 h 101"/>
              <a:gd name="T4" fmla="*/ 36 w 71"/>
              <a:gd name="T5" fmla="*/ 101 h 101"/>
              <a:gd name="T6" fmla="*/ 71 w 71"/>
              <a:gd name="T7" fmla="*/ 36 h 101"/>
              <a:gd name="T8" fmla="*/ 36 w 71"/>
              <a:gd name="T9" fmla="*/ 0 h 101"/>
              <a:gd name="T10" fmla="*/ 36 w 71"/>
              <a:gd name="T11" fmla="*/ 41 h 101"/>
              <a:gd name="T12" fmla="*/ 25 w 71"/>
              <a:gd name="T13" fmla="*/ 30 h 101"/>
              <a:gd name="T14" fmla="*/ 36 w 71"/>
              <a:gd name="T15" fmla="*/ 19 h 101"/>
              <a:gd name="T16" fmla="*/ 47 w 71"/>
              <a:gd name="T17" fmla="*/ 30 h 101"/>
              <a:gd name="T18" fmla="*/ 36 w 71"/>
              <a:gd name="T19" fmla="*/ 4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101">
                <a:moveTo>
                  <a:pt x="36" y="0"/>
                </a:moveTo>
                <a:cubicBezTo>
                  <a:pt x="16" y="0"/>
                  <a:pt x="0" y="16"/>
                  <a:pt x="0" y="36"/>
                </a:cubicBezTo>
                <a:cubicBezTo>
                  <a:pt x="0" y="55"/>
                  <a:pt x="36" y="101"/>
                  <a:pt x="36" y="101"/>
                </a:cubicBezTo>
                <a:cubicBezTo>
                  <a:pt x="36" y="101"/>
                  <a:pt x="71" y="55"/>
                  <a:pt x="71" y="36"/>
                </a:cubicBezTo>
                <a:cubicBezTo>
                  <a:pt x="71" y="16"/>
                  <a:pt x="55" y="0"/>
                  <a:pt x="36" y="0"/>
                </a:cubicBezTo>
                <a:close/>
                <a:moveTo>
                  <a:pt x="36" y="41"/>
                </a:moveTo>
                <a:cubicBezTo>
                  <a:pt x="30" y="41"/>
                  <a:pt x="25" y="37"/>
                  <a:pt x="25" y="30"/>
                </a:cubicBezTo>
                <a:cubicBezTo>
                  <a:pt x="25" y="24"/>
                  <a:pt x="30" y="19"/>
                  <a:pt x="36" y="19"/>
                </a:cubicBezTo>
                <a:cubicBezTo>
                  <a:pt x="42" y="19"/>
                  <a:pt x="47" y="24"/>
                  <a:pt x="47" y="30"/>
                </a:cubicBezTo>
                <a:cubicBezTo>
                  <a:pt x="47" y="37"/>
                  <a:pt x="42" y="41"/>
                  <a:pt x="36" y="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89" name="原创设计师QQ598969553      _34"/>
          <p:cNvGrpSpPr/>
          <p:nvPr/>
        </p:nvGrpSpPr>
        <p:grpSpPr>
          <a:xfrm>
            <a:off x="1957680" y="1814791"/>
            <a:ext cx="281868" cy="74721"/>
            <a:chOff x="6073776" y="566738"/>
            <a:chExt cx="604838" cy="160337"/>
          </a:xfrm>
          <a:solidFill>
            <a:schemeClr val="accent1"/>
          </a:solidFill>
        </p:grpSpPr>
        <p:sp>
          <p:nvSpPr>
            <p:cNvPr id="90" name="Freeform 166"/>
            <p:cNvSpPr>
              <a:spLocks/>
            </p:cNvSpPr>
            <p:nvPr/>
          </p:nvSpPr>
          <p:spPr bwMode="auto">
            <a:xfrm>
              <a:off x="6073776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1" name="Freeform 167"/>
            <p:cNvSpPr>
              <a:spLocks/>
            </p:cNvSpPr>
            <p:nvPr/>
          </p:nvSpPr>
          <p:spPr bwMode="auto">
            <a:xfrm>
              <a:off x="6281738" y="566738"/>
              <a:ext cx="195263" cy="160337"/>
            </a:xfrm>
            <a:custGeom>
              <a:avLst/>
              <a:gdLst>
                <a:gd name="T0" fmla="*/ 10 w 52"/>
                <a:gd name="T1" fmla="*/ 43 h 43"/>
                <a:gd name="T2" fmla="*/ 0 w 52"/>
                <a:gd name="T3" fmla="*/ 0 h 43"/>
                <a:gd name="T4" fmla="*/ 5 w 52"/>
                <a:gd name="T5" fmla="*/ 0 h 43"/>
                <a:gd name="T6" fmla="*/ 10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7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0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8 w 52"/>
                <a:gd name="T35" fmla="*/ 21 h 43"/>
                <a:gd name="T36" fmla="*/ 26 w 52"/>
                <a:gd name="T37" fmla="*/ 7 h 43"/>
                <a:gd name="T38" fmla="*/ 25 w 52"/>
                <a:gd name="T39" fmla="*/ 7 h 43"/>
                <a:gd name="T40" fmla="*/ 22 w 52"/>
                <a:gd name="T41" fmla="*/ 21 h 43"/>
                <a:gd name="T42" fmla="*/ 16 w 52"/>
                <a:gd name="T43" fmla="*/ 43 h 43"/>
                <a:gd name="T44" fmla="*/ 10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0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2"/>
                    <a:pt x="16" y="27"/>
                    <a:pt x="17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7"/>
                    <a:pt x="36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39" y="27"/>
                    <a:pt x="40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15"/>
                    <a:pt x="26" y="11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11"/>
                    <a:pt x="24" y="15"/>
                    <a:pt x="22" y="21"/>
                  </a:cubicBezTo>
                  <a:cubicBezTo>
                    <a:pt x="16" y="43"/>
                    <a:pt x="16" y="43"/>
                    <a:pt x="16" y="43"/>
                  </a:cubicBezTo>
                  <a:lnTo>
                    <a:pt x="1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2" name="Freeform 168"/>
            <p:cNvSpPr>
              <a:spLocks/>
            </p:cNvSpPr>
            <p:nvPr/>
          </p:nvSpPr>
          <p:spPr bwMode="auto">
            <a:xfrm>
              <a:off x="6483351" y="566738"/>
              <a:ext cx="195263" cy="160337"/>
            </a:xfrm>
            <a:custGeom>
              <a:avLst/>
              <a:gdLst>
                <a:gd name="T0" fmla="*/ 11 w 52"/>
                <a:gd name="T1" fmla="*/ 43 h 43"/>
                <a:gd name="T2" fmla="*/ 0 w 52"/>
                <a:gd name="T3" fmla="*/ 0 h 43"/>
                <a:gd name="T4" fmla="*/ 6 w 52"/>
                <a:gd name="T5" fmla="*/ 0 h 43"/>
                <a:gd name="T6" fmla="*/ 11 w 52"/>
                <a:gd name="T7" fmla="*/ 22 h 43"/>
                <a:gd name="T8" fmla="*/ 14 w 52"/>
                <a:gd name="T9" fmla="*/ 37 h 43"/>
                <a:gd name="T10" fmla="*/ 14 w 52"/>
                <a:gd name="T11" fmla="*/ 37 h 43"/>
                <a:gd name="T12" fmla="*/ 18 w 52"/>
                <a:gd name="T13" fmla="*/ 22 h 43"/>
                <a:gd name="T14" fmla="*/ 23 w 52"/>
                <a:gd name="T15" fmla="*/ 0 h 43"/>
                <a:gd name="T16" fmla="*/ 29 w 52"/>
                <a:gd name="T17" fmla="*/ 0 h 43"/>
                <a:gd name="T18" fmla="*/ 34 w 52"/>
                <a:gd name="T19" fmla="*/ 22 h 43"/>
                <a:gd name="T20" fmla="*/ 37 w 52"/>
                <a:gd name="T21" fmla="*/ 36 h 43"/>
                <a:gd name="T22" fmla="*/ 37 w 52"/>
                <a:gd name="T23" fmla="*/ 36 h 43"/>
                <a:gd name="T24" fmla="*/ 41 w 52"/>
                <a:gd name="T25" fmla="*/ 22 h 43"/>
                <a:gd name="T26" fmla="*/ 46 w 52"/>
                <a:gd name="T27" fmla="*/ 0 h 43"/>
                <a:gd name="T28" fmla="*/ 52 w 52"/>
                <a:gd name="T29" fmla="*/ 0 h 43"/>
                <a:gd name="T30" fmla="*/ 40 w 52"/>
                <a:gd name="T31" fmla="*/ 43 h 43"/>
                <a:gd name="T32" fmla="*/ 34 w 52"/>
                <a:gd name="T33" fmla="*/ 43 h 43"/>
                <a:gd name="T34" fmla="*/ 29 w 52"/>
                <a:gd name="T35" fmla="*/ 21 h 43"/>
                <a:gd name="T36" fmla="*/ 26 w 52"/>
                <a:gd name="T37" fmla="*/ 7 h 43"/>
                <a:gd name="T38" fmla="*/ 26 w 52"/>
                <a:gd name="T39" fmla="*/ 7 h 43"/>
                <a:gd name="T40" fmla="*/ 23 w 52"/>
                <a:gd name="T41" fmla="*/ 21 h 43"/>
                <a:gd name="T42" fmla="*/ 17 w 52"/>
                <a:gd name="T43" fmla="*/ 43 h 43"/>
                <a:gd name="T44" fmla="*/ 11 w 52"/>
                <a:gd name="T4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" h="43">
                  <a:moveTo>
                    <a:pt x="11" y="4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7"/>
                    <a:pt x="13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6" y="27"/>
                    <a:pt x="18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6" y="27"/>
                    <a:pt x="37" y="32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2"/>
                    <a:pt x="40" y="27"/>
                    <a:pt x="41" y="2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15"/>
                    <a:pt x="27" y="11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11"/>
                    <a:pt x="24" y="15"/>
                    <a:pt x="23" y="21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93" name="原创设计师QQ598969553      _35"/>
          <p:cNvGrpSpPr/>
          <p:nvPr/>
        </p:nvGrpSpPr>
        <p:grpSpPr>
          <a:xfrm>
            <a:off x="1493819" y="4089705"/>
            <a:ext cx="280388" cy="318118"/>
            <a:chOff x="5078413" y="5448300"/>
            <a:chExt cx="601663" cy="682625"/>
          </a:xfrm>
          <a:solidFill>
            <a:schemeClr val="accent1"/>
          </a:solidFill>
        </p:grpSpPr>
        <p:sp>
          <p:nvSpPr>
            <p:cNvPr id="94" name="Freeform 169"/>
            <p:cNvSpPr>
              <a:spLocks/>
            </p:cNvSpPr>
            <p:nvPr/>
          </p:nvSpPr>
          <p:spPr bwMode="auto">
            <a:xfrm>
              <a:off x="5364163" y="5635625"/>
              <a:ext cx="44450" cy="85725"/>
            </a:xfrm>
            <a:custGeom>
              <a:avLst/>
              <a:gdLst>
                <a:gd name="T0" fmla="*/ 6 w 12"/>
                <a:gd name="T1" fmla="*/ 18 h 23"/>
                <a:gd name="T2" fmla="*/ 1 w 12"/>
                <a:gd name="T3" fmla="*/ 10 h 23"/>
                <a:gd name="T4" fmla="*/ 1 w 12"/>
                <a:gd name="T5" fmla="*/ 16 h 23"/>
                <a:gd name="T6" fmla="*/ 2 w 12"/>
                <a:gd name="T7" fmla="*/ 23 h 23"/>
                <a:gd name="T8" fmla="*/ 6 w 12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3">
                  <a:moveTo>
                    <a:pt x="6" y="18"/>
                  </a:moveTo>
                  <a:cubicBezTo>
                    <a:pt x="12" y="5"/>
                    <a:pt x="1" y="0"/>
                    <a:pt x="1" y="10"/>
                  </a:cubicBezTo>
                  <a:cubicBezTo>
                    <a:pt x="0" y="12"/>
                    <a:pt x="0" y="14"/>
                    <a:pt x="1" y="16"/>
                  </a:cubicBezTo>
                  <a:cubicBezTo>
                    <a:pt x="1" y="18"/>
                    <a:pt x="1" y="21"/>
                    <a:pt x="2" y="23"/>
                  </a:cubicBezTo>
                  <a:cubicBezTo>
                    <a:pt x="4" y="22"/>
                    <a:pt x="5" y="20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5" name="Freeform 170"/>
            <p:cNvSpPr>
              <a:spLocks/>
            </p:cNvSpPr>
            <p:nvPr/>
          </p:nvSpPr>
          <p:spPr bwMode="auto">
            <a:xfrm>
              <a:off x="5262563" y="5691188"/>
              <a:ext cx="30163" cy="38100"/>
            </a:xfrm>
            <a:custGeom>
              <a:avLst/>
              <a:gdLst>
                <a:gd name="T0" fmla="*/ 4 w 8"/>
                <a:gd name="T1" fmla="*/ 8 h 10"/>
                <a:gd name="T2" fmla="*/ 8 w 8"/>
                <a:gd name="T3" fmla="*/ 10 h 10"/>
                <a:gd name="T4" fmla="*/ 1 w 8"/>
                <a:gd name="T5" fmla="*/ 0 h 10"/>
                <a:gd name="T6" fmla="*/ 4 w 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4" y="8"/>
                  </a:moveTo>
                  <a:cubicBezTo>
                    <a:pt x="5" y="9"/>
                    <a:pt x="6" y="9"/>
                    <a:pt x="8" y="10"/>
                  </a:cubicBezTo>
                  <a:cubicBezTo>
                    <a:pt x="6" y="6"/>
                    <a:pt x="4" y="2"/>
                    <a:pt x="1" y="0"/>
                  </a:cubicBezTo>
                  <a:cubicBezTo>
                    <a:pt x="0" y="4"/>
                    <a:pt x="1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6" name="Freeform 171"/>
            <p:cNvSpPr>
              <a:spLocks/>
            </p:cNvSpPr>
            <p:nvPr/>
          </p:nvSpPr>
          <p:spPr bwMode="auto">
            <a:xfrm>
              <a:off x="5432426" y="5740400"/>
              <a:ext cx="71438" cy="52387"/>
            </a:xfrm>
            <a:custGeom>
              <a:avLst/>
              <a:gdLst>
                <a:gd name="T0" fmla="*/ 6 w 19"/>
                <a:gd name="T1" fmla="*/ 14 h 14"/>
                <a:gd name="T2" fmla="*/ 12 w 19"/>
                <a:gd name="T3" fmla="*/ 12 h 14"/>
                <a:gd name="T4" fmla="*/ 13 w 19"/>
                <a:gd name="T5" fmla="*/ 1 h 14"/>
                <a:gd name="T6" fmla="*/ 0 w 19"/>
                <a:gd name="T7" fmla="*/ 13 h 14"/>
                <a:gd name="T8" fmla="*/ 6 w 1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4">
                  <a:moveTo>
                    <a:pt x="6" y="14"/>
                  </a:moveTo>
                  <a:cubicBezTo>
                    <a:pt x="8" y="14"/>
                    <a:pt x="10" y="13"/>
                    <a:pt x="12" y="12"/>
                  </a:cubicBezTo>
                  <a:cubicBezTo>
                    <a:pt x="19" y="8"/>
                    <a:pt x="19" y="4"/>
                    <a:pt x="13" y="1"/>
                  </a:cubicBezTo>
                  <a:cubicBezTo>
                    <a:pt x="8" y="0"/>
                    <a:pt x="3" y="6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7" name="Freeform 172"/>
            <p:cNvSpPr>
              <a:spLocks/>
            </p:cNvSpPr>
            <p:nvPr/>
          </p:nvSpPr>
          <p:spPr bwMode="auto">
            <a:xfrm>
              <a:off x="5326063" y="5751513"/>
              <a:ext cx="87313" cy="214312"/>
            </a:xfrm>
            <a:custGeom>
              <a:avLst/>
              <a:gdLst>
                <a:gd name="T0" fmla="*/ 23 w 23"/>
                <a:gd name="T1" fmla="*/ 13 h 57"/>
                <a:gd name="T2" fmla="*/ 13 w 23"/>
                <a:gd name="T3" fmla="*/ 7 h 57"/>
                <a:gd name="T4" fmla="*/ 9 w 23"/>
                <a:gd name="T5" fmla="*/ 0 h 57"/>
                <a:gd name="T6" fmla="*/ 0 w 23"/>
                <a:gd name="T7" fmla="*/ 2 h 57"/>
                <a:gd name="T8" fmla="*/ 8 w 23"/>
                <a:gd name="T9" fmla="*/ 55 h 57"/>
                <a:gd name="T10" fmla="*/ 7 w 23"/>
                <a:gd name="T11" fmla="*/ 57 h 57"/>
                <a:gd name="T12" fmla="*/ 14 w 23"/>
                <a:gd name="T13" fmla="*/ 57 h 57"/>
                <a:gd name="T14" fmla="*/ 23 w 23"/>
                <a:gd name="T15" fmla="*/ 57 h 57"/>
                <a:gd name="T16" fmla="*/ 23 w 23"/>
                <a:gd name="T17" fmla="*/ 1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57">
                  <a:moveTo>
                    <a:pt x="23" y="13"/>
                  </a:moveTo>
                  <a:cubicBezTo>
                    <a:pt x="19" y="12"/>
                    <a:pt x="15" y="9"/>
                    <a:pt x="13" y="7"/>
                  </a:cubicBezTo>
                  <a:cubicBezTo>
                    <a:pt x="12" y="5"/>
                    <a:pt x="10" y="3"/>
                    <a:pt x="9" y="0"/>
                  </a:cubicBezTo>
                  <a:cubicBezTo>
                    <a:pt x="6" y="1"/>
                    <a:pt x="3" y="2"/>
                    <a:pt x="0" y="2"/>
                  </a:cubicBezTo>
                  <a:cubicBezTo>
                    <a:pt x="5" y="19"/>
                    <a:pt x="6" y="37"/>
                    <a:pt x="8" y="55"/>
                  </a:cubicBezTo>
                  <a:cubicBezTo>
                    <a:pt x="8" y="55"/>
                    <a:pt x="7" y="56"/>
                    <a:pt x="7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18" y="42"/>
                    <a:pt x="18" y="27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8" name="Freeform 173"/>
            <p:cNvSpPr>
              <a:spLocks/>
            </p:cNvSpPr>
            <p:nvPr/>
          </p:nvSpPr>
          <p:spPr bwMode="auto">
            <a:xfrm>
              <a:off x="5078413" y="5448300"/>
              <a:ext cx="601663" cy="522287"/>
            </a:xfrm>
            <a:custGeom>
              <a:avLst/>
              <a:gdLst>
                <a:gd name="T0" fmla="*/ 121 w 160"/>
                <a:gd name="T1" fmla="*/ 15 h 139"/>
                <a:gd name="T2" fmla="*/ 80 w 160"/>
                <a:gd name="T3" fmla="*/ 0 h 139"/>
                <a:gd name="T4" fmla="*/ 39 w 160"/>
                <a:gd name="T5" fmla="*/ 15 h 139"/>
                <a:gd name="T6" fmla="*/ 32 w 160"/>
                <a:gd name="T7" fmla="*/ 99 h 139"/>
                <a:gd name="T8" fmla="*/ 43 w 160"/>
                <a:gd name="T9" fmla="*/ 128 h 139"/>
                <a:gd name="T10" fmla="*/ 48 w 160"/>
                <a:gd name="T11" fmla="*/ 138 h 139"/>
                <a:gd name="T12" fmla="*/ 68 w 160"/>
                <a:gd name="T13" fmla="*/ 138 h 139"/>
                <a:gd name="T14" fmla="*/ 60 w 160"/>
                <a:gd name="T15" fmla="*/ 84 h 139"/>
                <a:gd name="T16" fmla="*/ 59 w 160"/>
                <a:gd name="T17" fmla="*/ 83 h 139"/>
                <a:gd name="T18" fmla="*/ 51 w 160"/>
                <a:gd name="T19" fmla="*/ 80 h 139"/>
                <a:gd name="T20" fmla="*/ 42 w 160"/>
                <a:gd name="T21" fmla="*/ 66 h 139"/>
                <a:gd name="T22" fmla="*/ 63 w 160"/>
                <a:gd name="T23" fmla="*/ 74 h 139"/>
                <a:gd name="T24" fmla="*/ 64 w 160"/>
                <a:gd name="T25" fmla="*/ 77 h 139"/>
                <a:gd name="T26" fmla="*/ 73 w 160"/>
                <a:gd name="T27" fmla="*/ 76 h 139"/>
                <a:gd name="T28" fmla="*/ 78 w 160"/>
                <a:gd name="T29" fmla="*/ 48 h 139"/>
                <a:gd name="T30" fmla="*/ 89 w 160"/>
                <a:gd name="T31" fmla="*/ 59 h 139"/>
                <a:gd name="T32" fmla="*/ 80 w 160"/>
                <a:gd name="T33" fmla="*/ 77 h 139"/>
                <a:gd name="T34" fmla="*/ 82 w 160"/>
                <a:gd name="T35" fmla="*/ 80 h 139"/>
                <a:gd name="T36" fmla="*/ 91 w 160"/>
                <a:gd name="T37" fmla="*/ 89 h 139"/>
                <a:gd name="T38" fmla="*/ 94 w 160"/>
                <a:gd name="T39" fmla="*/ 83 h 139"/>
                <a:gd name="T40" fmla="*/ 109 w 160"/>
                <a:gd name="T41" fmla="*/ 73 h 139"/>
                <a:gd name="T42" fmla="*/ 117 w 160"/>
                <a:gd name="T43" fmla="*/ 85 h 139"/>
                <a:gd name="T44" fmla="*/ 93 w 160"/>
                <a:gd name="T45" fmla="*/ 96 h 139"/>
                <a:gd name="T46" fmla="*/ 91 w 160"/>
                <a:gd name="T47" fmla="*/ 101 h 139"/>
                <a:gd name="T48" fmla="*/ 95 w 160"/>
                <a:gd name="T49" fmla="*/ 136 h 139"/>
                <a:gd name="T50" fmla="*/ 95 w 160"/>
                <a:gd name="T51" fmla="*/ 138 h 139"/>
                <a:gd name="T52" fmla="*/ 112 w 160"/>
                <a:gd name="T53" fmla="*/ 138 h 139"/>
                <a:gd name="T54" fmla="*/ 117 w 160"/>
                <a:gd name="T55" fmla="*/ 128 h 139"/>
                <a:gd name="T56" fmla="*/ 128 w 160"/>
                <a:gd name="T57" fmla="*/ 99 h 139"/>
                <a:gd name="T58" fmla="*/ 121 w 160"/>
                <a:gd name="T59" fmla="*/ 1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0" h="139">
                  <a:moveTo>
                    <a:pt x="121" y="15"/>
                  </a:moveTo>
                  <a:cubicBezTo>
                    <a:pt x="113" y="8"/>
                    <a:pt x="103" y="0"/>
                    <a:pt x="80" y="0"/>
                  </a:cubicBezTo>
                  <a:cubicBezTo>
                    <a:pt x="57" y="0"/>
                    <a:pt x="47" y="8"/>
                    <a:pt x="39" y="15"/>
                  </a:cubicBezTo>
                  <a:cubicBezTo>
                    <a:pt x="0" y="54"/>
                    <a:pt x="30" y="94"/>
                    <a:pt x="32" y="99"/>
                  </a:cubicBezTo>
                  <a:cubicBezTo>
                    <a:pt x="35" y="103"/>
                    <a:pt x="42" y="118"/>
                    <a:pt x="43" y="128"/>
                  </a:cubicBezTo>
                  <a:cubicBezTo>
                    <a:pt x="44" y="139"/>
                    <a:pt x="48" y="138"/>
                    <a:pt x="48" y="138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7" y="120"/>
                    <a:pt x="66" y="101"/>
                    <a:pt x="60" y="84"/>
                  </a:cubicBezTo>
                  <a:cubicBezTo>
                    <a:pt x="60" y="84"/>
                    <a:pt x="60" y="83"/>
                    <a:pt x="59" y="83"/>
                  </a:cubicBezTo>
                  <a:cubicBezTo>
                    <a:pt x="57" y="82"/>
                    <a:pt x="54" y="81"/>
                    <a:pt x="51" y="80"/>
                  </a:cubicBezTo>
                  <a:cubicBezTo>
                    <a:pt x="47" y="77"/>
                    <a:pt x="40" y="72"/>
                    <a:pt x="42" y="66"/>
                  </a:cubicBezTo>
                  <a:cubicBezTo>
                    <a:pt x="48" y="48"/>
                    <a:pt x="59" y="65"/>
                    <a:pt x="63" y="74"/>
                  </a:cubicBezTo>
                  <a:cubicBezTo>
                    <a:pt x="63" y="75"/>
                    <a:pt x="63" y="76"/>
                    <a:pt x="64" y="77"/>
                  </a:cubicBezTo>
                  <a:cubicBezTo>
                    <a:pt x="67" y="78"/>
                    <a:pt x="70" y="77"/>
                    <a:pt x="73" y="76"/>
                  </a:cubicBezTo>
                  <a:cubicBezTo>
                    <a:pt x="70" y="66"/>
                    <a:pt x="68" y="52"/>
                    <a:pt x="78" y="48"/>
                  </a:cubicBezTo>
                  <a:cubicBezTo>
                    <a:pt x="84" y="46"/>
                    <a:pt x="89" y="54"/>
                    <a:pt x="89" y="59"/>
                  </a:cubicBezTo>
                  <a:cubicBezTo>
                    <a:pt x="89" y="66"/>
                    <a:pt x="85" y="73"/>
                    <a:pt x="80" y="77"/>
                  </a:cubicBezTo>
                  <a:cubicBezTo>
                    <a:pt x="80" y="78"/>
                    <a:pt x="81" y="79"/>
                    <a:pt x="82" y="80"/>
                  </a:cubicBezTo>
                  <a:cubicBezTo>
                    <a:pt x="84" y="84"/>
                    <a:pt x="87" y="87"/>
                    <a:pt x="91" y="89"/>
                  </a:cubicBezTo>
                  <a:cubicBezTo>
                    <a:pt x="92" y="87"/>
                    <a:pt x="93" y="85"/>
                    <a:pt x="94" y="83"/>
                  </a:cubicBezTo>
                  <a:cubicBezTo>
                    <a:pt x="97" y="79"/>
                    <a:pt x="103" y="72"/>
                    <a:pt x="109" y="73"/>
                  </a:cubicBezTo>
                  <a:cubicBezTo>
                    <a:pt x="114" y="74"/>
                    <a:pt x="119" y="80"/>
                    <a:pt x="117" y="85"/>
                  </a:cubicBezTo>
                  <a:cubicBezTo>
                    <a:pt x="114" y="97"/>
                    <a:pt x="103" y="99"/>
                    <a:pt x="93" y="96"/>
                  </a:cubicBezTo>
                  <a:cubicBezTo>
                    <a:pt x="92" y="98"/>
                    <a:pt x="91" y="100"/>
                    <a:pt x="91" y="101"/>
                  </a:cubicBezTo>
                  <a:cubicBezTo>
                    <a:pt x="90" y="113"/>
                    <a:pt x="91" y="125"/>
                    <a:pt x="95" y="136"/>
                  </a:cubicBezTo>
                  <a:cubicBezTo>
                    <a:pt x="95" y="136"/>
                    <a:pt x="95" y="137"/>
                    <a:pt x="95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38"/>
                    <a:pt x="116" y="139"/>
                    <a:pt x="117" y="128"/>
                  </a:cubicBezTo>
                  <a:cubicBezTo>
                    <a:pt x="118" y="118"/>
                    <a:pt x="125" y="103"/>
                    <a:pt x="128" y="99"/>
                  </a:cubicBezTo>
                  <a:cubicBezTo>
                    <a:pt x="130" y="94"/>
                    <a:pt x="160" y="54"/>
                    <a:pt x="1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99" name="Freeform 174"/>
            <p:cNvSpPr>
              <a:spLocks/>
            </p:cNvSpPr>
            <p:nvPr/>
          </p:nvSpPr>
          <p:spPr bwMode="auto">
            <a:xfrm>
              <a:off x="5251451" y="5988050"/>
              <a:ext cx="263525" cy="46037"/>
            </a:xfrm>
            <a:custGeom>
              <a:avLst/>
              <a:gdLst>
                <a:gd name="T0" fmla="*/ 64 w 70"/>
                <a:gd name="T1" fmla="*/ 0 h 12"/>
                <a:gd name="T2" fmla="*/ 6 w 70"/>
                <a:gd name="T3" fmla="*/ 0 h 12"/>
                <a:gd name="T4" fmla="*/ 0 w 70"/>
                <a:gd name="T5" fmla="*/ 6 h 12"/>
                <a:gd name="T6" fmla="*/ 6 w 70"/>
                <a:gd name="T7" fmla="*/ 12 h 12"/>
                <a:gd name="T8" fmla="*/ 64 w 70"/>
                <a:gd name="T9" fmla="*/ 12 h 12"/>
                <a:gd name="T10" fmla="*/ 70 w 70"/>
                <a:gd name="T11" fmla="*/ 6 h 12"/>
                <a:gd name="T12" fmla="*/ 64 w 7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2">
                  <a:moveTo>
                    <a:pt x="6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7" y="12"/>
                    <a:pt x="70" y="10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00" name="Freeform 175"/>
            <p:cNvSpPr>
              <a:spLocks/>
            </p:cNvSpPr>
            <p:nvPr/>
          </p:nvSpPr>
          <p:spPr bwMode="auto">
            <a:xfrm>
              <a:off x="5259388" y="6045200"/>
              <a:ext cx="247650" cy="41275"/>
            </a:xfrm>
            <a:custGeom>
              <a:avLst/>
              <a:gdLst>
                <a:gd name="T0" fmla="*/ 61 w 66"/>
                <a:gd name="T1" fmla="*/ 0 h 11"/>
                <a:gd name="T2" fmla="*/ 6 w 66"/>
                <a:gd name="T3" fmla="*/ 0 h 11"/>
                <a:gd name="T4" fmla="*/ 0 w 66"/>
                <a:gd name="T5" fmla="*/ 6 h 11"/>
                <a:gd name="T6" fmla="*/ 6 w 66"/>
                <a:gd name="T7" fmla="*/ 11 h 11"/>
                <a:gd name="T8" fmla="*/ 61 w 66"/>
                <a:gd name="T9" fmla="*/ 11 h 11"/>
                <a:gd name="T10" fmla="*/ 66 w 66"/>
                <a:gd name="T11" fmla="*/ 6 h 11"/>
                <a:gd name="T12" fmla="*/ 61 w 6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1">
                  <a:moveTo>
                    <a:pt x="6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6" y="9"/>
                    <a:pt x="66" y="6"/>
                  </a:cubicBezTo>
                  <a:cubicBezTo>
                    <a:pt x="66" y="3"/>
                    <a:pt x="64" y="0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01" name="Freeform 176"/>
            <p:cNvSpPr>
              <a:spLocks/>
            </p:cNvSpPr>
            <p:nvPr/>
          </p:nvSpPr>
          <p:spPr bwMode="auto">
            <a:xfrm>
              <a:off x="5314951" y="6097588"/>
              <a:ext cx="136525" cy="33337"/>
            </a:xfrm>
            <a:custGeom>
              <a:avLst/>
              <a:gdLst>
                <a:gd name="T0" fmla="*/ 32 w 36"/>
                <a:gd name="T1" fmla="*/ 0 h 9"/>
                <a:gd name="T2" fmla="*/ 4 w 36"/>
                <a:gd name="T3" fmla="*/ 0 h 9"/>
                <a:gd name="T4" fmla="*/ 0 w 36"/>
                <a:gd name="T5" fmla="*/ 4 h 9"/>
                <a:gd name="T6" fmla="*/ 4 w 36"/>
                <a:gd name="T7" fmla="*/ 9 h 9"/>
                <a:gd name="T8" fmla="*/ 32 w 36"/>
                <a:gd name="T9" fmla="*/ 9 h 9"/>
                <a:gd name="T10" fmla="*/ 36 w 36"/>
                <a:gd name="T11" fmla="*/ 4 h 9"/>
                <a:gd name="T12" fmla="*/ 32 w 3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9">
                  <a:moveTo>
                    <a:pt x="3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4" y="9"/>
                    <a:pt x="36" y="7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02" name="原创设计师QQ598969553      _36"/>
          <p:cNvSpPr>
            <a:spLocks noEditPoints="1"/>
          </p:cNvSpPr>
          <p:nvPr/>
        </p:nvSpPr>
        <p:spPr bwMode="auto">
          <a:xfrm>
            <a:off x="1579563" y="2108200"/>
            <a:ext cx="190500" cy="249238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103" name="原创设计师QQ598969553      _37"/>
          <p:cNvGrpSpPr/>
          <p:nvPr/>
        </p:nvGrpSpPr>
        <p:grpSpPr>
          <a:xfrm>
            <a:off x="2587999" y="1942038"/>
            <a:ext cx="254495" cy="259673"/>
            <a:chOff x="7426326" y="839788"/>
            <a:chExt cx="546100" cy="557212"/>
          </a:xfrm>
          <a:solidFill>
            <a:srgbClr val="4E9F8E"/>
          </a:solidFill>
        </p:grpSpPr>
        <p:sp>
          <p:nvSpPr>
            <p:cNvPr id="104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05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06" name="原创设计师QQ598969553      _38"/>
          <p:cNvSpPr>
            <a:spLocks/>
          </p:cNvSpPr>
          <p:nvPr/>
        </p:nvSpPr>
        <p:spPr bwMode="auto">
          <a:xfrm>
            <a:off x="2490789" y="4100513"/>
            <a:ext cx="192087" cy="227012"/>
          </a:xfrm>
          <a:custGeom>
            <a:avLst/>
            <a:gdLst>
              <a:gd name="T0" fmla="*/ 71 w 110"/>
              <a:gd name="T1" fmla="*/ 112 h 130"/>
              <a:gd name="T2" fmla="*/ 102 w 110"/>
              <a:gd name="T3" fmla="*/ 55 h 130"/>
              <a:gd name="T4" fmla="*/ 91 w 110"/>
              <a:gd name="T5" fmla="*/ 13 h 130"/>
              <a:gd name="T6" fmla="*/ 80 w 110"/>
              <a:gd name="T7" fmla="*/ 7 h 130"/>
              <a:gd name="T8" fmla="*/ 41 w 110"/>
              <a:gd name="T9" fmla="*/ 22 h 130"/>
              <a:gd name="T10" fmla="*/ 7 w 110"/>
              <a:gd name="T11" fmla="*/ 87 h 130"/>
              <a:gd name="T12" fmla="*/ 17 w 110"/>
              <a:gd name="T13" fmla="*/ 123 h 130"/>
              <a:gd name="T14" fmla="*/ 18 w 110"/>
              <a:gd name="T15" fmla="*/ 123 h 130"/>
              <a:gd name="T16" fmla="*/ 54 w 110"/>
              <a:gd name="T17" fmla="*/ 113 h 130"/>
              <a:gd name="T18" fmla="*/ 78 w 110"/>
              <a:gd name="T19" fmla="*/ 68 h 130"/>
              <a:gd name="T20" fmla="*/ 70 w 110"/>
              <a:gd name="T21" fmla="*/ 42 h 130"/>
              <a:gd name="T22" fmla="*/ 69 w 110"/>
              <a:gd name="T23" fmla="*/ 41 h 130"/>
              <a:gd name="T24" fmla="*/ 44 w 110"/>
              <a:gd name="T25" fmla="*/ 50 h 130"/>
              <a:gd name="T26" fmla="*/ 24 w 110"/>
              <a:gd name="T27" fmla="*/ 87 h 130"/>
              <a:gd name="T28" fmla="*/ 33 w 110"/>
              <a:gd name="T29" fmla="*/ 92 h 130"/>
              <a:gd name="T30" fmla="*/ 53 w 110"/>
              <a:gd name="T31" fmla="*/ 54 h 130"/>
              <a:gd name="T32" fmla="*/ 64 w 110"/>
              <a:gd name="T33" fmla="*/ 50 h 130"/>
              <a:gd name="T34" fmla="*/ 66 w 110"/>
              <a:gd name="T35" fmla="*/ 51 h 130"/>
              <a:gd name="T36" fmla="*/ 69 w 110"/>
              <a:gd name="T37" fmla="*/ 63 h 130"/>
              <a:gd name="T38" fmla="*/ 45 w 110"/>
              <a:gd name="T39" fmla="*/ 107 h 130"/>
              <a:gd name="T40" fmla="*/ 23 w 110"/>
              <a:gd name="T41" fmla="*/ 114 h 130"/>
              <a:gd name="T42" fmla="*/ 14 w 110"/>
              <a:gd name="T43" fmla="*/ 103 h 130"/>
              <a:gd name="T44" fmla="*/ 18 w 110"/>
              <a:gd name="T45" fmla="*/ 87 h 130"/>
              <a:gd name="T46" fmla="*/ 50 w 110"/>
              <a:gd name="T47" fmla="*/ 27 h 130"/>
              <a:gd name="T48" fmla="*/ 75 w 110"/>
              <a:gd name="T49" fmla="*/ 16 h 130"/>
              <a:gd name="T50" fmla="*/ 87 w 110"/>
              <a:gd name="T51" fmla="*/ 22 h 130"/>
              <a:gd name="T52" fmla="*/ 93 w 110"/>
              <a:gd name="T53" fmla="*/ 50 h 130"/>
              <a:gd name="T54" fmla="*/ 62 w 110"/>
              <a:gd name="T55" fmla="*/ 108 h 130"/>
              <a:gd name="T56" fmla="*/ 71 w 110"/>
              <a:gd name="T57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30">
                <a:moveTo>
                  <a:pt x="71" y="112"/>
                </a:moveTo>
                <a:cubicBezTo>
                  <a:pt x="102" y="55"/>
                  <a:pt x="102" y="55"/>
                  <a:pt x="102" y="55"/>
                </a:cubicBezTo>
                <a:cubicBezTo>
                  <a:pt x="110" y="38"/>
                  <a:pt x="106" y="21"/>
                  <a:pt x="91" y="13"/>
                </a:cubicBezTo>
                <a:cubicBezTo>
                  <a:pt x="80" y="7"/>
                  <a:pt x="80" y="7"/>
                  <a:pt x="80" y="7"/>
                </a:cubicBezTo>
                <a:cubicBezTo>
                  <a:pt x="66" y="0"/>
                  <a:pt x="50" y="6"/>
                  <a:pt x="41" y="22"/>
                </a:cubicBezTo>
                <a:cubicBezTo>
                  <a:pt x="7" y="87"/>
                  <a:pt x="7" y="87"/>
                  <a:pt x="7" y="87"/>
                </a:cubicBezTo>
                <a:cubicBezTo>
                  <a:pt x="0" y="100"/>
                  <a:pt x="5" y="116"/>
                  <a:pt x="17" y="123"/>
                </a:cubicBezTo>
                <a:cubicBezTo>
                  <a:pt x="18" y="123"/>
                  <a:pt x="18" y="123"/>
                  <a:pt x="18" y="123"/>
                </a:cubicBezTo>
                <a:cubicBezTo>
                  <a:pt x="31" y="130"/>
                  <a:pt x="47" y="125"/>
                  <a:pt x="54" y="113"/>
                </a:cubicBezTo>
                <a:cubicBezTo>
                  <a:pt x="78" y="68"/>
                  <a:pt x="78" y="68"/>
                  <a:pt x="78" y="68"/>
                </a:cubicBezTo>
                <a:cubicBezTo>
                  <a:pt x="83" y="58"/>
                  <a:pt x="79" y="47"/>
                  <a:pt x="70" y="42"/>
                </a:cubicBezTo>
                <a:cubicBezTo>
                  <a:pt x="69" y="41"/>
                  <a:pt x="69" y="41"/>
                  <a:pt x="69" y="41"/>
                </a:cubicBezTo>
                <a:cubicBezTo>
                  <a:pt x="60" y="36"/>
                  <a:pt x="49" y="40"/>
                  <a:pt x="44" y="50"/>
                </a:cubicBezTo>
                <a:cubicBezTo>
                  <a:pt x="24" y="87"/>
                  <a:pt x="24" y="87"/>
                  <a:pt x="24" y="87"/>
                </a:cubicBezTo>
                <a:cubicBezTo>
                  <a:pt x="33" y="92"/>
                  <a:pt x="33" y="92"/>
                  <a:pt x="33" y="92"/>
                </a:cubicBezTo>
                <a:cubicBezTo>
                  <a:pt x="53" y="54"/>
                  <a:pt x="53" y="54"/>
                  <a:pt x="53" y="54"/>
                </a:cubicBezTo>
                <a:cubicBezTo>
                  <a:pt x="55" y="50"/>
                  <a:pt x="59" y="47"/>
                  <a:pt x="64" y="50"/>
                </a:cubicBezTo>
                <a:cubicBezTo>
                  <a:pt x="66" y="51"/>
                  <a:pt x="66" y="51"/>
                  <a:pt x="66" y="51"/>
                </a:cubicBezTo>
                <a:cubicBezTo>
                  <a:pt x="70" y="53"/>
                  <a:pt x="71" y="58"/>
                  <a:pt x="69" y="63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1" y="115"/>
                  <a:pt x="31" y="119"/>
                  <a:pt x="23" y="114"/>
                </a:cubicBezTo>
                <a:cubicBezTo>
                  <a:pt x="18" y="112"/>
                  <a:pt x="15" y="108"/>
                  <a:pt x="14" y="103"/>
                </a:cubicBezTo>
                <a:cubicBezTo>
                  <a:pt x="13" y="99"/>
                  <a:pt x="14" y="94"/>
                  <a:pt x="18" y="87"/>
                </a:cubicBezTo>
                <a:cubicBezTo>
                  <a:pt x="50" y="27"/>
                  <a:pt x="50" y="27"/>
                  <a:pt x="50" y="27"/>
                </a:cubicBezTo>
                <a:cubicBezTo>
                  <a:pt x="57" y="13"/>
                  <a:pt x="68" y="12"/>
                  <a:pt x="75" y="16"/>
                </a:cubicBezTo>
                <a:cubicBezTo>
                  <a:pt x="87" y="22"/>
                  <a:pt x="87" y="22"/>
                  <a:pt x="87" y="22"/>
                </a:cubicBezTo>
                <a:cubicBezTo>
                  <a:pt x="98" y="28"/>
                  <a:pt x="98" y="40"/>
                  <a:pt x="93" y="50"/>
                </a:cubicBezTo>
                <a:cubicBezTo>
                  <a:pt x="62" y="108"/>
                  <a:pt x="62" y="108"/>
                  <a:pt x="62" y="108"/>
                </a:cubicBezTo>
                <a:lnTo>
                  <a:pt x="71" y="1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107" name="原创设计师QQ598969553      _39"/>
          <p:cNvGrpSpPr/>
          <p:nvPr/>
        </p:nvGrpSpPr>
        <p:grpSpPr>
          <a:xfrm>
            <a:off x="930086" y="2635980"/>
            <a:ext cx="175335" cy="241179"/>
            <a:chOff x="3868738" y="2328863"/>
            <a:chExt cx="376238" cy="517525"/>
          </a:xfrm>
          <a:solidFill>
            <a:schemeClr val="accent1"/>
          </a:solidFill>
        </p:grpSpPr>
        <p:sp>
          <p:nvSpPr>
            <p:cNvPr id="108" name="Freeform 181"/>
            <p:cNvSpPr>
              <a:spLocks/>
            </p:cNvSpPr>
            <p:nvPr/>
          </p:nvSpPr>
          <p:spPr bwMode="auto">
            <a:xfrm>
              <a:off x="3868738" y="2328863"/>
              <a:ext cx="180975" cy="517525"/>
            </a:xfrm>
            <a:custGeom>
              <a:avLst/>
              <a:gdLst>
                <a:gd name="T0" fmla="*/ 6 w 48"/>
                <a:gd name="T1" fmla="*/ 16 h 138"/>
                <a:gd name="T2" fmla="*/ 1 w 48"/>
                <a:gd name="T3" fmla="*/ 34 h 138"/>
                <a:gd name="T4" fmla="*/ 4 w 48"/>
                <a:gd name="T5" fmla="*/ 48 h 138"/>
                <a:gd name="T6" fmla="*/ 17 w 48"/>
                <a:gd name="T7" fmla="*/ 63 h 138"/>
                <a:gd name="T8" fmla="*/ 17 w 48"/>
                <a:gd name="T9" fmla="*/ 138 h 138"/>
                <a:gd name="T10" fmla="*/ 30 w 48"/>
                <a:gd name="T11" fmla="*/ 138 h 138"/>
                <a:gd name="T12" fmla="*/ 30 w 48"/>
                <a:gd name="T13" fmla="*/ 63 h 138"/>
                <a:gd name="T14" fmla="*/ 44 w 48"/>
                <a:gd name="T15" fmla="*/ 48 h 138"/>
                <a:gd name="T16" fmla="*/ 47 w 48"/>
                <a:gd name="T17" fmla="*/ 34 h 138"/>
                <a:gd name="T18" fmla="*/ 42 w 48"/>
                <a:gd name="T19" fmla="*/ 16 h 138"/>
                <a:gd name="T20" fmla="*/ 32 w 48"/>
                <a:gd name="T21" fmla="*/ 0 h 138"/>
                <a:gd name="T22" fmla="*/ 35 w 48"/>
                <a:gd name="T23" fmla="*/ 33 h 138"/>
                <a:gd name="T24" fmla="*/ 31 w 48"/>
                <a:gd name="T25" fmla="*/ 33 h 138"/>
                <a:gd name="T26" fmla="*/ 27 w 48"/>
                <a:gd name="T27" fmla="*/ 0 h 138"/>
                <a:gd name="T28" fmla="*/ 24 w 48"/>
                <a:gd name="T29" fmla="*/ 0 h 138"/>
                <a:gd name="T30" fmla="*/ 20 w 48"/>
                <a:gd name="T31" fmla="*/ 0 h 138"/>
                <a:gd name="T32" fmla="*/ 17 w 48"/>
                <a:gd name="T33" fmla="*/ 33 h 138"/>
                <a:gd name="T34" fmla="*/ 13 w 48"/>
                <a:gd name="T35" fmla="*/ 33 h 138"/>
                <a:gd name="T36" fmla="*/ 16 w 48"/>
                <a:gd name="T37" fmla="*/ 0 h 138"/>
                <a:gd name="T38" fmla="*/ 6 w 48"/>
                <a:gd name="T39" fmla="*/ 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138">
                  <a:moveTo>
                    <a:pt x="6" y="16"/>
                  </a:moveTo>
                  <a:cubicBezTo>
                    <a:pt x="4" y="22"/>
                    <a:pt x="1" y="28"/>
                    <a:pt x="1" y="34"/>
                  </a:cubicBezTo>
                  <a:cubicBezTo>
                    <a:pt x="0" y="39"/>
                    <a:pt x="1" y="43"/>
                    <a:pt x="4" y="48"/>
                  </a:cubicBezTo>
                  <a:cubicBezTo>
                    <a:pt x="7" y="53"/>
                    <a:pt x="12" y="60"/>
                    <a:pt x="17" y="63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6" y="60"/>
                    <a:pt x="41" y="53"/>
                    <a:pt x="44" y="48"/>
                  </a:cubicBezTo>
                  <a:cubicBezTo>
                    <a:pt x="46" y="43"/>
                    <a:pt x="48" y="39"/>
                    <a:pt x="47" y="34"/>
                  </a:cubicBezTo>
                  <a:cubicBezTo>
                    <a:pt x="46" y="28"/>
                    <a:pt x="44" y="22"/>
                    <a:pt x="42" y="16"/>
                  </a:cubicBezTo>
                  <a:cubicBezTo>
                    <a:pt x="41" y="12"/>
                    <a:pt x="37" y="1"/>
                    <a:pt x="32" y="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7" y="12"/>
                    <a:pt x="6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09" name="Freeform 182"/>
            <p:cNvSpPr>
              <a:spLocks/>
            </p:cNvSpPr>
            <p:nvPr/>
          </p:nvSpPr>
          <p:spPr bwMode="auto">
            <a:xfrm>
              <a:off x="4127501" y="2328863"/>
              <a:ext cx="117475" cy="517525"/>
            </a:xfrm>
            <a:custGeom>
              <a:avLst/>
              <a:gdLst>
                <a:gd name="T0" fmla="*/ 0 w 31"/>
                <a:gd name="T1" fmla="*/ 39 h 138"/>
                <a:gd name="T2" fmla="*/ 18 w 31"/>
                <a:gd name="T3" fmla="*/ 77 h 138"/>
                <a:gd name="T4" fmla="*/ 18 w 31"/>
                <a:gd name="T5" fmla="*/ 138 h 138"/>
                <a:gd name="T6" fmla="*/ 31 w 31"/>
                <a:gd name="T7" fmla="*/ 138 h 138"/>
                <a:gd name="T8" fmla="*/ 31 w 31"/>
                <a:gd name="T9" fmla="*/ 0 h 138"/>
                <a:gd name="T10" fmla="*/ 18 w 31"/>
                <a:gd name="T11" fmla="*/ 0 h 138"/>
                <a:gd name="T12" fmla="*/ 0 w 31"/>
                <a:gd name="T13" fmla="*/ 3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38">
                  <a:moveTo>
                    <a:pt x="0" y="39"/>
                  </a:moveTo>
                  <a:cubicBezTo>
                    <a:pt x="0" y="73"/>
                    <a:pt x="14" y="77"/>
                    <a:pt x="18" y="77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0"/>
                    <a:pt x="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110" name="原创设计师QQ598969553      _40"/>
          <p:cNvGrpSpPr/>
          <p:nvPr/>
        </p:nvGrpSpPr>
        <p:grpSpPr>
          <a:xfrm>
            <a:off x="2364576" y="2212069"/>
            <a:ext cx="227122" cy="220463"/>
            <a:chOff x="6946901" y="1419225"/>
            <a:chExt cx="487363" cy="473075"/>
          </a:xfrm>
          <a:solidFill>
            <a:schemeClr val="accent2"/>
          </a:solidFill>
        </p:grpSpPr>
        <p:sp>
          <p:nvSpPr>
            <p:cNvPr id="111" name="Freeform 183"/>
            <p:cNvSpPr>
              <a:spLocks/>
            </p:cNvSpPr>
            <p:nvPr/>
          </p:nvSpPr>
          <p:spPr bwMode="auto">
            <a:xfrm>
              <a:off x="6946901" y="1419225"/>
              <a:ext cx="487363" cy="300037"/>
            </a:xfrm>
            <a:custGeom>
              <a:avLst/>
              <a:gdLst>
                <a:gd name="T0" fmla="*/ 130 w 130"/>
                <a:gd name="T1" fmla="*/ 66 h 80"/>
                <a:gd name="T2" fmla="*/ 116 w 130"/>
                <a:gd name="T3" fmla="*/ 52 h 80"/>
                <a:gd name="T4" fmla="*/ 118 w 130"/>
                <a:gd name="T5" fmla="*/ 40 h 80"/>
                <a:gd name="T6" fmla="*/ 78 w 130"/>
                <a:gd name="T7" fmla="*/ 0 h 80"/>
                <a:gd name="T8" fmla="*/ 38 w 130"/>
                <a:gd name="T9" fmla="*/ 39 h 80"/>
                <a:gd name="T10" fmla="*/ 23 w 130"/>
                <a:gd name="T11" fmla="*/ 34 h 80"/>
                <a:gd name="T12" fmla="*/ 0 w 130"/>
                <a:gd name="T13" fmla="*/ 57 h 80"/>
                <a:gd name="T14" fmla="*/ 23 w 130"/>
                <a:gd name="T15" fmla="*/ 80 h 80"/>
                <a:gd name="T16" fmla="*/ 76 w 130"/>
                <a:gd name="T17" fmla="*/ 80 h 80"/>
                <a:gd name="T18" fmla="*/ 78 w 130"/>
                <a:gd name="T19" fmla="*/ 80 h 80"/>
                <a:gd name="T20" fmla="*/ 116 w 130"/>
                <a:gd name="T21" fmla="*/ 80 h 80"/>
                <a:gd name="T22" fmla="*/ 130 w 130"/>
                <a:gd name="T23" fmla="*/ 6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0">
                  <a:moveTo>
                    <a:pt x="130" y="66"/>
                  </a:moveTo>
                  <a:cubicBezTo>
                    <a:pt x="130" y="58"/>
                    <a:pt x="124" y="52"/>
                    <a:pt x="116" y="52"/>
                  </a:cubicBezTo>
                  <a:cubicBezTo>
                    <a:pt x="118" y="48"/>
                    <a:pt x="118" y="44"/>
                    <a:pt x="118" y="40"/>
                  </a:cubicBezTo>
                  <a:cubicBezTo>
                    <a:pt x="118" y="18"/>
                    <a:pt x="100" y="0"/>
                    <a:pt x="78" y="0"/>
                  </a:cubicBezTo>
                  <a:cubicBezTo>
                    <a:pt x="56" y="0"/>
                    <a:pt x="38" y="18"/>
                    <a:pt x="38" y="39"/>
                  </a:cubicBezTo>
                  <a:cubicBezTo>
                    <a:pt x="34" y="36"/>
                    <a:pt x="29" y="34"/>
                    <a:pt x="23" y="34"/>
                  </a:cubicBezTo>
                  <a:cubicBezTo>
                    <a:pt x="10" y="34"/>
                    <a:pt x="0" y="44"/>
                    <a:pt x="0" y="57"/>
                  </a:cubicBezTo>
                  <a:cubicBezTo>
                    <a:pt x="0" y="70"/>
                    <a:pt x="10" y="80"/>
                    <a:pt x="23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24" y="80"/>
                    <a:pt x="130" y="74"/>
                    <a:pt x="130" y="6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12" name="Rectangle 184"/>
            <p:cNvSpPr>
              <a:spLocks noChangeArrowheads="1"/>
            </p:cNvSpPr>
            <p:nvPr/>
          </p:nvSpPr>
          <p:spPr bwMode="auto">
            <a:xfrm>
              <a:off x="7016751" y="1749425"/>
              <a:ext cx="42863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13" name="Rectangle 185"/>
            <p:cNvSpPr>
              <a:spLocks noChangeArrowheads="1"/>
            </p:cNvSpPr>
            <p:nvPr/>
          </p:nvSpPr>
          <p:spPr bwMode="auto">
            <a:xfrm>
              <a:off x="7118351" y="1798638"/>
              <a:ext cx="41275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14" name="Rectangle 186"/>
            <p:cNvSpPr>
              <a:spLocks noChangeArrowheads="1"/>
            </p:cNvSpPr>
            <p:nvPr/>
          </p:nvSpPr>
          <p:spPr bwMode="auto">
            <a:xfrm>
              <a:off x="7219951" y="1749425"/>
              <a:ext cx="41275" cy="904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15" name="Rectangle 187"/>
            <p:cNvSpPr>
              <a:spLocks noChangeArrowheads="1"/>
            </p:cNvSpPr>
            <p:nvPr/>
          </p:nvSpPr>
          <p:spPr bwMode="auto">
            <a:xfrm>
              <a:off x="7321551" y="1798638"/>
              <a:ext cx="46038" cy="936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16" name="原创设计师QQ598969553      _41"/>
          <p:cNvSpPr>
            <a:spLocks/>
          </p:cNvSpPr>
          <p:nvPr/>
        </p:nvSpPr>
        <p:spPr bwMode="auto">
          <a:xfrm>
            <a:off x="3122614" y="2354263"/>
            <a:ext cx="179387" cy="149225"/>
          </a:xfrm>
          <a:custGeom>
            <a:avLst/>
            <a:gdLst>
              <a:gd name="T0" fmla="*/ 202 w 244"/>
              <a:gd name="T1" fmla="*/ 0 h 201"/>
              <a:gd name="T2" fmla="*/ 88 w 244"/>
              <a:gd name="T3" fmla="*/ 113 h 201"/>
              <a:gd name="T4" fmla="*/ 45 w 244"/>
              <a:gd name="T5" fmla="*/ 71 h 201"/>
              <a:gd name="T6" fmla="*/ 0 w 244"/>
              <a:gd name="T7" fmla="*/ 116 h 201"/>
              <a:gd name="T8" fmla="*/ 43 w 244"/>
              <a:gd name="T9" fmla="*/ 158 h 201"/>
              <a:gd name="T10" fmla="*/ 88 w 244"/>
              <a:gd name="T11" fmla="*/ 201 h 201"/>
              <a:gd name="T12" fmla="*/ 133 w 244"/>
              <a:gd name="T13" fmla="*/ 158 h 201"/>
              <a:gd name="T14" fmla="*/ 244 w 244"/>
              <a:gd name="T15" fmla="*/ 45 h 201"/>
              <a:gd name="T16" fmla="*/ 202 w 244"/>
              <a:gd name="T17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4" h="201">
                <a:moveTo>
                  <a:pt x="202" y="0"/>
                </a:moveTo>
                <a:lnTo>
                  <a:pt x="88" y="113"/>
                </a:lnTo>
                <a:lnTo>
                  <a:pt x="45" y="71"/>
                </a:lnTo>
                <a:lnTo>
                  <a:pt x="0" y="116"/>
                </a:lnTo>
                <a:lnTo>
                  <a:pt x="43" y="158"/>
                </a:lnTo>
                <a:lnTo>
                  <a:pt x="88" y="201"/>
                </a:lnTo>
                <a:lnTo>
                  <a:pt x="133" y="158"/>
                </a:lnTo>
                <a:lnTo>
                  <a:pt x="244" y="45"/>
                </a:lnTo>
                <a:lnTo>
                  <a:pt x="2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117" name="原创设计师QQ598969553      _42"/>
          <p:cNvGrpSpPr/>
          <p:nvPr/>
        </p:nvGrpSpPr>
        <p:grpSpPr>
          <a:xfrm>
            <a:off x="3234593" y="3352115"/>
            <a:ext cx="161279" cy="190870"/>
            <a:chOff x="8813801" y="3865563"/>
            <a:chExt cx="346075" cy="409574"/>
          </a:xfrm>
          <a:solidFill>
            <a:schemeClr val="bg1">
              <a:lumMod val="50000"/>
            </a:schemeClr>
          </a:solidFill>
        </p:grpSpPr>
        <p:sp>
          <p:nvSpPr>
            <p:cNvPr id="118" name="Freeform 189"/>
            <p:cNvSpPr>
              <a:spLocks/>
            </p:cNvSpPr>
            <p:nvPr/>
          </p:nvSpPr>
          <p:spPr bwMode="auto">
            <a:xfrm>
              <a:off x="8813801" y="3940175"/>
              <a:ext cx="346075" cy="334962"/>
            </a:xfrm>
            <a:custGeom>
              <a:avLst/>
              <a:gdLst>
                <a:gd name="T0" fmla="*/ 46 w 92"/>
                <a:gd name="T1" fmla="*/ 89 h 89"/>
                <a:gd name="T2" fmla="*/ 92 w 92"/>
                <a:gd name="T3" fmla="*/ 43 h 89"/>
                <a:gd name="T4" fmla="*/ 63 w 92"/>
                <a:gd name="T5" fmla="*/ 0 h 89"/>
                <a:gd name="T6" fmla="*/ 57 w 92"/>
                <a:gd name="T7" fmla="*/ 9 h 89"/>
                <a:gd name="T8" fmla="*/ 82 w 92"/>
                <a:gd name="T9" fmla="*/ 43 h 89"/>
                <a:gd name="T10" fmla="*/ 46 w 92"/>
                <a:gd name="T11" fmla="*/ 79 h 89"/>
                <a:gd name="T12" fmla="*/ 10 w 92"/>
                <a:gd name="T13" fmla="*/ 43 h 89"/>
                <a:gd name="T14" fmla="*/ 35 w 92"/>
                <a:gd name="T15" fmla="*/ 9 h 89"/>
                <a:gd name="T16" fmla="*/ 28 w 92"/>
                <a:gd name="T17" fmla="*/ 0 h 89"/>
                <a:gd name="T18" fmla="*/ 0 w 92"/>
                <a:gd name="T19" fmla="*/ 43 h 89"/>
                <a:gd name="T20" fmla="*/ 46 w 92"/>
                <a:gd name="T2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9">
                  <a:moveTo>
                    <a:pt x="46" y="89"/>
                  </a:moveTo>
                  <a:cubicBezTo>
                    <a:pt x="71" y="89"/>
                    <a:pt x="92" y="68"/>
                    <a:pt x="92" y="43"/>
                  </a:cubicBezTo>
                  <a:cubicBezTo>
                    <a:pt x="92" y="24"/>
                    <a:pt x="80" y="7"/>
                    <a:pt x="63" y="0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71" y="13"/>
                    <a:pt x="82" y="27"/>
                    <a:pt x="82" y="43"/>
                  </a:cubicBezTo>
                  <a:cubicBezTo>
                    <a:pt x="82" y="63"/>
                    <a:pt x="66" y="79"/>
                    <a:pt x="46" y="79"/>
                  </a:cubicBezTo>
                  <a:cubicBezTo>
                    <a:pt x="26" y="79"/>
                    <a:pt x="10" y="63"/>
                    <a:pt x="10" y="43"/>
                  </a:cubicBezTo>
                  <a:cubicBezTo>
                    <a:pt x="10" y="27"/>
                    <a:pt x="20" y="13"/>
                    <a:pt x="35" y="9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7"/>
                    <a:pt x="0" y="24"/>
                    <a:pt x="0" y="43"/>
                  </a:cubicBezTo>
                  <a:cubicBezTo>
                    <a:pt x="0" y="68"/>
                    <a:pt x="20" y="89"/>
                    <a:pt x="46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19" name="Freeform 190"/>
            <p:cNvSpPr>
              <a:spLocks/>
            </p:cNvSpPr>
            <p:nvPr/>
          </p:nvSpPr>
          <p:spPr bwMode="auto">
            <a:xfrm>
              <a:off x="8904288" y="3865563"/>
              <a:ext cx="160338" cy="120650"/>
            </a:xfrm>
            <a:custGeom>
              <a:avLst/>
              <a:gdLst>
                <a:gd name="T0" fmla="*/ 33 w 101"/>
                <a:gd name="T1" fmla="*/ 66 h 76"/>
                <a:gd name="T2" fmla="*/ 40 w 101"/>
                <a:gd name="T3" fmla="*/ 76 h 76"/>
                <a:gd name="T4" fmla="*/ 52 w 101"/>
                <a:gd name="T5" fmla="*/ 76 h 76"/>
                <a:gd name="T6" fmla="*/ 61 w 101"/>
                <a:gd name="T7" fmla="*/ 76 h 76"/>
                <a:gd name="T8" fmla="*/ 71 w 101"/>
                <a:gd name="T9" fmla="*/ 66 h 76"/>
                <a:gd name="T10" fmla="*/ 85 w 101"/>
                <a:gd name="T11" fmla="*/ 45 h 76"/>
                <a:gd name="T12" fmla="*/ 101 w 101"/>
                <a:gd name="T13" fmla="*/ 21 h 76"/>
                <a:gd name="T14" fmla="*/ 85 w 101"/>
                <a:gd name="T15" fmla="*/ 0 h 76"/>
                <a:gd name="T16" fmla="*/ 52 w 101"/>
                <a:gd name="T17" fmla="*/ 0 h 76"/>
                <a:gd name="T18" fmla="*/ 16 w 101"/>
                <a:gd name="T19" fmla="*/ 0 h 76"/>
                <a:gd name="T20" fmla="*/ 0 w 101"/>
                <a:gd name="T21" fmla="*/ 21 h 76"/>
                <a:gd name="T22" fmla="*/ 19 w 101"/>
                <a:gd name="T23" fmla="*/ 45 h 76"/>
                <a:gd name="T24" fmla="*/ 33 w 101"/>
                <a:gd name="T25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76">
                  <a:moveTo>
                    <a:pt x="33" y="66"/>
                  </a:moveTo>
                  <a:lnTo>
                    <a:pt x="40" y="76"/>
                  </a:lnTo>
                  <a:lnTo>
                    <a:pt x="52" y="76"/>
                  </a:lnTo>
                  <a:lnTo>
                    <a:pt x="61" y="76"/>
                  </a:lnTo>
                  <a:lnTo>
                    <a:pt x="71" y="66"/>
                  </a:lnTo>
                  <a:lnTo>
                    <a:pt x="85" y="45"/>
                  </a:lnTo>
                  <a:lnTo>
                    <a:pt x="101" y="21"/>
                  </a:lnTo>
                  <a:lnTo>
                    <a:pt x="85" y="0"/>
                  </a:lnTo>
                  <a:lnTo>
                    <a:pt x="52" y="0"/>
                  </a:lnTo>
                  <a:lnTo>
                    <a:pt x="16" y="0"/>
                  </a:lnTo>
                  <a:lnTo>
                    <a:pt x="0" y="21"/>
                  </a:lnTo>
                  <a:lnTo>
                    <a:pt x="19" y="45"/>
                  </a:lnTo>
                  <a:lnTo>
                    <a:pt x="3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120" name="原创设计师QQ598969553      _43"/>
          <p:cNvGrpSpPr/>
          <p:nvPr/>
        </p:nvGrpSpPr>
        <p:grpSpPr>
          <a:xfrm>
            <a:off x="1000368" y="2311944"/>
            <a:ext cx="138345" cy="229341"/>
            <a:chOff x="4019551" y="1633538"/>
            <a:chExt cx="296862" cy="492124"/>
          </a:xfrm>
          <a:solidFill>
            <a:schemeClr val="accent2"/>
          </a:solidFill>
        </p:grpSpPr>
        <p:sp>
          <p:nvSpPr>
            <p:cNvPr id="121" name="Freeform 191"/>
            <p:cNvSpPr>
              <a:spLocks/>
            </p:cNvSpPr>
            <p:nvPr/>
          </p:nvSpPr>
          <p:spPr bwMode="auto">
            <a:xfrm>
              <a:off x="4019551" y="1708150"/>
              <a:ext cx="255588" cy="417512"/>
            </a:xfrm>
            <a:custGeom>
              <a:avLst/>
              <a:gdLst>
                <a:gd name="T0" fmla="*/ 2 w 161"/>
                <a:gd name="T1" fmla="*/ 263 h 263"/>
                <a:gd name="T2" fmla="*/ 45 w 161"/>
                <a:gd name="T3" fmla="*/ 235 h 263"/>
                <a:gd name="T4" fmla="*/ 132 w 161"/>
                <a:gd name="T5" fmla="*/ 71 h 263"/>
                <a:gd name="T6" fmla="*/ 161 w 161"/>
                <a:gd name="T7" fmla="*/ 19 h 263"/>
                <a:gd name="T8" fmla="*/ 151 w 161"/>
                <a:gd name="T9" fmla="*/ 14 h 263"/>
                <a:gd name="T10" fmla="*/ 144 w 161"/>
                <a:gd name="T11" fmla="*/ 12 h 263"/>
                <a:gd name="T12" fmla="*/ 135 w 161"/>
                <a:gd name="T13" fmla="*/ 7 h 263"/>
                <a:gd name="T14" fmla="*/ 116 w 161"/>
                <a:gd name="T15" fmla="*/ 0 h 263"/>
                <a:gd name="T16" fmla="*/ 106 w 161"/>
                <a:gd name="T17" fmla="*/ 17 h 263"/>
                <a:gd name="T18" fmla="*/ 102 w 161"/>
                <a:gd name="T19" fmla="*/ 26 h 263"/>
                <a:gd name="T20" fmla="*/ 97 w 161"/>
                <a:gd name="T21" fmla="*/ 36 h 263"/>
                <a:gd name="T22" fmla="*/ 64 w 161"/>
                <a:gd name="T23" fmla="*/ 95 h 263"/>
                <a:gd name="T24" fmla="*/ 0 w 161"/>
                <a:gd name="T25" fmla="*/ 216 h 263"/>
                <a:gd name="T26" fmla="*/ 2 w 161"/>
                <a:gd name="T27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1" h="263">
                  <a:moveTo>
                    <a:pt x="2" y="263"/>
                  </a:moveTo>
                  <a:lnTo>
                    <a:pt x="45" y="235"/>
                  </a:lnTo>
                  <a:lnTo>
                    <a:pt x="132" y="71"/>
                  </a:lnTo>
                  <a:lnTo>
                    <a:pt x="161" y="19"/>
                  </a:lnTo>
                  <a:lnTo>
                    <a:pt x="151" y="14"/>
                  </a:lnTo>
                  <a:lnTo>
                    <a:pt x="144" y="12"/>
                  </a:lnTo>
                  <a:lnTo>
                    <a:pt x="135" y="7"/>
                  </a:lnTo>
                  <a:lnTo>
                    <a:pt x="116" y="0"/>
                  </a:lnTo>
                  <a:lnTo>
                    <a:pt x="106" y="17"/>
                  </a:lnTo>
                  <a:lnTo>
                    <a:pt x="102" y="26"/>
                  </a:lnTo>
                  <a:lnTo>
                    <a:pt x="97" y="36"/>
                  </a:lnTo>
                  <a:lnTo>
                    <a:pt x="64" y="95"/>
                  </a:lnTo>
                  <a:lnTo>
                    <a:pt x="0" y="216"/>
                  </a:lnTo>
                  <a:lnTo>
                    <a:pt x="2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22" name="Freeform 192"/>
            <p:cNvSpPr>
              <a:spLocks/>
            </p:cNvSpPr>
            <p:nvPr/>
          </p:nvSpPr>
          <p:spPr bwMode="auto">
            <a:xfrm>
              <a:off x="4214813" y="1633538"/>
              <a:ext cx="101600" cy="82550"/>
            </a:xfrm>
            <a:custGeom>
              <a:avLst/>
              <a:gdLst>
                <a:gd name="T0" fmla="*/ 19 w 64"/>
                <a:gd name="T1" fmla="*/ 0 h 52"/>
                <a:gd name="T2" fmla="*/ 0 w 64"/>
                <a:gd name="T3" fmla="*/ 33 h 52"/>
                <a:gd name="T4" fmla="*/ 33 w 64"/>
                <a:gd name="T5" fmla="*/ 47 h 52"/>
                <a:gd name="T6" fmla="*/ 42 w 64"/>
                <a:gd name="T7" fmla="*/ 52 h 52"/>
                <a:gd name="T8" fmla="*/ 45 w 64"/>
                <a:gd name="T9" fmla="*/ 52 h 52"/>
                <a:gd name="T10" fmla="*/ 47 w 64"/>
                <a:gd name="T11" fmla="*/ 50 h 52"/>
                <a:gd name="T12" fmla="*/ 52 w 64"/>
                <a:gd name="T13" fmla="*/ 40 h 52"/>
                <a:gd name="T14" fmla="*/ 64 w 64"/>
                <a:gd name="T15" fmla="*/ 19 h 52"/>
                <a:gd name="T16" fmla="*/ 19 w 64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52">
                  <a:moveTo>
                    <a:pt x="19" y="0"/>
                  </a:moveTo>
                  <a:lnTo>
                    <a:pt x="0" y="33"/>
                  </a:lnTo>
                  <a:lnTo>
                    <a:pt x="33" y="47"/>
                  </a:lnTo>
                  <a:lnTo>
                    <a:pt x="42" y="52"/>
                  </a:lnTo>
                  <a:lnTo>
                    <a:pt x="45" y="52"/>
                  </a:lnTo>
                  <a:lnTo>
                    <a:pt x="47" y="50"/>
                  </a:lnTo>
                  <a:lnTo>
                    <a:pt x="52" y="40"/>
                  </a:lnTo>
                  <a:lnTo>
                    <a:pt x="64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23" name="原创设计师QQ598969553      _44"/>
          <p:cNvSpPr>
            <a:spLocks noEditPoints="1"/>
          </p:cNvSpPr>
          <p:nvPr/>
        </p:nvSpPr>
        <p:spPr bwMode="auto">
          <a:xfrm>
            <a:off x="2925763" y="3905250"/>
            <a:ext cx="195262" cy="192088"/>
          </a:xfrm>
          <a:custGeom>
            <a:avLst/>
            <a:gdLst>
              <a:gd name="T0" fmla="*/ 75 w 111"/>
              <a:gd name="T1" fmla="*/ 0 h 110"/>
              <a:gd name="T2" fmla="*/ 80 w 111"/>
              <a:gd name="T3" fmla="*/ 0 h 110"/>
              <a:gd name="T4" fmla="*/ 97 w 111"/>
              <a:gd name="T5" fmla="*/ 43 h 110"/>
              <a:gd name="T6" fmla="*/ 66 w 111"/>
              <a:gd name="T7" fmla="*/ 49 h 110"/>
              <a:gd name="T8" fmla="*/ 59 w 111"/>
              <a:gd name="T9" fmla="*/ 55 h 110"/>
              <a:gd name="T10" fmla="*/ 39 w 111"/>
              <a:gd name="T11" fmla="*/ 75 h 110"/>
              <a:gd name="T12" fmla="*/ 48 w 111"/>
              <a:gd name="T13" fmla="*/ 85 h 110"/>
              <a:gd name="T14" fmla="*/ 44 w 111"/>
              <a:gd name="T15" fmla="*/ 91 h 110"/>
              <a:gd name="T16" fmla="*/ 39 w 111"/>
              <a:gd name="T17" fmla="*/ 94 h 110"/>
              <a:gd name="T18" fmla="*/ 29 w 111"/>
              <a:gd name="T19" fmla="*/ 85 h 110"/>
              <a:gd name="T20" fmla="*/ 23 w 111"/>
              <a:gd name="T21" fmla="*/ 90 h 110"/>
              <a:gd name="T22" fmla="*/ 32 w 111"/>
              <a:gd name="T23" fmla="*/ 101 h 110"/>
              <a:gd name="T24" fmla="*/ 29 w 111"/>
              <a:gd name="T25" fmla="*/ 106 h 110"/>
              <a:gd name="T26" fmla="*/ 23 w 111"/>
              <a:gd name="T27" fmla="*/ 110 h 110"/>
              <a:gd name="T28" fmla="*/ 15 w 111"/>
              <a:gd name="T29" fmla="*/ 103 h 110"/>
              <a:gd name="T30" fmla="*/ 13 w 111"/>
              <a:gd name="T31" fmla="*/ 101 h 110"/>
              <a:gd name="T32" fmla="*/ 9 w 111"/>
              <a:gd name="T33" fmla="*/ 103 h 110"/>
              <a:gd name="T34" fmla="*/ 0 w 111"/>
              <a:gd name="T35" fmla="*/ 97 h 110"/>
              <a:gd name="T36" fmla="*/ 0 w 111"/>
              <a:gd name="T37" fmla="*/ 95 h 110"/>
              <a:gd name="T38" fmla="*/ 8 w 111"/>
              <a:gd name="T39" fmla="*/ 85 h 110"/>
              <a:gd name="T40" fmla="*/ 55 w 111"/>
              <a:gd name="T41" fmla="*/ 38 h 110"/>
              <a:gd name="T42" fmla="*/ 52 w 111"/>
              <a:gd name="T43" fmla="*/ 28 h 110"/>
              <a:gd name="T44" fmla="*/ 75 w 111"/>
              <a:gd name="T45" fmla="*/ 0 h 110"/>
              <a:gd name="T46" fmla="*/ 67 w 111"/>
              <a:gd name="T47" fmla="*/ 26 h 110"/>
              <a:gd name="T48" fmla="*/ 88 w 111"/>
              <a:gd name="T49" fmla="*/ 31 h 110"/>
              <a:gd name="T50" fmla="*/ 76 w 111"/>
              <a:gd name="T51" fmla="*/ 15 h 110"/>
              <a:gd name="T52" fmla="*/ 67 w 111"/>
              <a:gd name="T53" fmla="*/ 26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1" h="110">
                <a:moveTo>
                  <a:pt x="75" y="0"/>
                </a:moveTo>
                <a:cubicBezTo>
                  <a:pt x="77" y="0"/>
                  <a:pt x="79" y="0"/>
                  <a:pt x="80" y="0"/>
                </a:cubicBezTo>
                <a:cubicBezTo>
                  <a:pt x="100" y="1"/>
                  <a:pt x="111" y="28"/>
                  <a:pt x="97" y="43"/>
                </a:cubicBezTo>
                <a:cubicBezTo>
                  <a:pt x="91" y="50"/>
                  <a:pt x="77" y="55"/>
                  <a:pt x="66" y="49"/>
                </a:cubicBezTo>
                <a:cubicBezTo>
                  <a:pt x="63" y="50"/>
                  <a:pt x="61" y="52"/>
                  <a:pt x="59" y="55"/>
                </a:cubicBezTo>
                <a:cubicBezTo>
                  <a:pt x="53" y="61"/>
                  <a:pt x="46" y="68"/>
                  <a:pt x="39" y="75"/>
                </a:cubicBezTo>
                <a:cubicBezTo>
                  <a:pt x="40" y="78"/>
                  <a:pt x="48" y="81"/>
                  <a:pt x="48" y="85"/>
                </a:cubicBezTo>
                <a:cubicBezTo>
                  <a:pt x="48" y="88"/>
                  <a:pt x="44" y="91"/>
                  <a:pt x="44" y="91"/>
                </a:cubicBezTo>
                <a:cubicBezTo>
                  <a:pt x="44" y="91"/>
                  <a:pt x="41" y="94"/>
                  <a:pt x="39" y="94"/>
                </a:cubicBezTo>
                <a:cubicBezTo>
                  <a:pt x="35" y="94"/>
                  <a:pt x="32" y="87"/>
                  <a:pt x="29" y="85"/>
                </a:cubicBezTo>
                <a:cubicBezTo>
                  <a:pt x="27" y="87"/>
                  <a:pt x="25" y="89"/>
                  <a:pt x="23" y="90"/>
                </a:cubicBezTo>
                <a:cubicBezTo>
                  <a:pt x="25" y="94"/>
                  <a:pt x="32" y="96"/>
                  <a:pt x="32" y="101"/>
                </a:cubicBezTo>
                <a:cubicBezTo>
                  <a:pt x="32" y="103"/>
                  <a:pt x="29" y="106"/>
                  <a:pt x="29" y="106"/>
                </a:cubicBezTo>
                <a:cubicBezTo>
                  <a:pt x="29" y="106"/>
                  <a:pt x="26" y="110"/>
                  <a:pt x="23" y="110"/>
                </a:cubicBezTo>
                <a:cubicBezTo>
                  <a:pt x="20" y="110"/>
                  <a:pt x="15" y="103"/>
                  <a:pt x="15" y="10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13" y="101"/>
                  <a:pt x="10" y="103"/>
                  <a:pt x="9" y="103"/>
                </a:cubicBezTo>
                <a:cubicBezTo>
                  <a:pt x="4" y="104"/>
                  <a:pt x="1" y="100"/>
                  <a:pt x="0" y="97"/>
                </a:cubicBezTo>
                <a:cubicBezTo>
                  <a:pt x="0" y="96"/>
                  <a:pt x="0" y="95"/>
                  <a:pt x="0" y="95"/>
                </a:cubicBezTo>
                <a:cubicBezTo>
                  <a:pt x="2" y="91"/>
                  <a:pt x="5" y="88"/>
                  <a:pt x="8" y="85"/>
                </a:cubicBezTo>
                <a:cubicBezTo>
                  <a:pt x="24" y="69"/>
                  <a:pt x="40" y="53"/>
                  <a:pt x="55" y="38"/>
                </a:cubicBezTo>
                <a:cubicBezTo>
                  <a:pt x="54" y="35"/>
                  <a:pt x="53" y="32"/>
                  <a:pt x="52" y="28"/>
                </a:cubicBezTo>
                <a:cubicBezTo>
                  <a:pt x="51" y="12"/>
                  <a:pt x="62" y="3"/>
                  <a:pt x="75" y="0"/>
                </a:cubicBezTo>
                <a:close/>
                <a:moveTo>
                  <a:pt x="67" y="26"/>
                </a:moveTo>
                <a:cubicBezTo>
                  <a:pt x="67" y="38"/>
                  <a:pt x="83" y="40"/>
                  <a:pt x="88" y="31"/>
                </a:cubicBezTo>
                <a:cubicBezTo>
                  <a:pt x="92" y="22"/>
                  <a:pt x="84" y="14"/>
                  <a:pt x="76" y="15"/>
                </a:cubicBezTo>
                <a:cubicBezTo>
                  <a:pt x="71" y="16"/>
                  <a:pt x="67" y="20"/>
                  <a:pt x="67" y="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124" name="原创设计师QQ598969553      _45"/>
          <p:cNvSpPr>
            <a:spLocks noEditPoints="1"/>
          </p:cNvSpPr>
          <p:nvPr/>
        </p:nvSpPr>
        <p:spPr bwMode="auto">
          <a:xfrm>
            <a:off x="720725" y="2922588"/>
            <a:ext cx="223838" cy="177800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grpSp>
        <p:nvGrpSpPr>
          <p:cNvPr id="125" name="原创设计师QQ598969553      _46"/>
          <p:cNvGrpSpPr/>
          <p:nvPr/>
        </p:nvGrpSpPr>
        <p:grpSpPr>
          <a:xfrm>
            <a:off x="1341420" y="1959793"/>
            <a:ext cx="224163" cy="225642"/>
            <a:chOff x="4751388" y="877888"/>
            <a:chExt cx="481013" cy="484187"/>
          </a:xfrm>
          <a:solidFill>
            <a:schemeClr val="accent2"/>
          </a:solidFill>
        </p:grpSpPr>
        <p:sp>
          <p:nvSpPr>
            <p:cNvPr id="126" name="Oval 195"/>
            <p:cNvSpPr>
              <a:spLocks noChangeArrowheads="1"/>
            </p:cNvSpPr>
            <p:nvPr/>
          </p:nvSpPr>
          <p:spPr bwMode="auto">
            <a:xfrm>
              <a:off x="4830763" y="960438"/>
              <a:ext cx="323850" cy="3190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27" name="Rectangle 196"/>
            <p:cNvSpPr>
              <a:spLocks noChangeArrowheads="1"/>
            </p:cNvSpPr>
            <p:nvPr/>
          </p:nvSpPr>
          <p:spPr bwMode="auto">
            <a:xfrm>
              <a:off x="4973638" y="877888"/>
              <a:ext cx="41275" cy="60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28" name="Rectangle 197"/>
            <p:cNvSpPr>
              <a:spLocks noChangeArrowheads="1"/>
            </p:cNvSpPr>
            <p:nvPr/>
          </p:nvSpPr>
          <p:spPr bwMode="auto">
            <a:xfrm>
              <a:off x="5176838" y="1100138"/>
              <a:ext cx="5556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29" name="Rectangle 198"/>
            <p:cNvSpPr>
              <a:spLocks noChangeArrowheads="1"/>
            </p:cNvSpPr>
            <p:nvPr/>
          </p:nvSpPr>
          <p:spPr bwMode="auto">
            <a:xfrm>
              <a:off x="4973638" y="1303338"/>
              <a:ext cx="41275" cy="58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0" name="Rectangle 199"/>
            <p:cNvSpPr>
              <a:spLocks noChangeArrowheads="1"/>
            </p:cNvSpPr>
            <p:nvPr/>
          </p:nvSpPr>
          <p:spPr bwMode="auto">
            <a:xfrm>
              <a:off x="4751388" y="1100138"/>
              <a:ext cx="571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1" name="Freeform 200"/>
            <p:cNvSpPr>
              <a:spLocks/>
            </p:cNvSpPr>
            <p:nvPr/>
          </p:nvSpPr>
          <p:spPr bwMode="auto">
            <a:xfrm>
              <a:off x="5108576" y="935038"/>
              <a:ext cx="68263" cy="71437"/>
            </a:xfrm>
            <a:custGeom>
              <a:avLst/>
              <a:gdLst>
                <a:gd name="T0" fmla="*/ 43 w 43"/>
                <a:gd name="T1" fmla="*/ 18 h 45"/>
                <a:gd name="T2" fmla="*/ 19 w 43"/>
                <a:gd name="T3" fmla="*/ 45 h 45"/>
                <a:gd name="T4" fmla="*/ 0 w 43"/>
                <a:gd name="T5" fmla="*/ 26 h 45"/>
                <a:gd name="T6" fmla="*/ 26 w 43"/>
                <a:gd name="T7" fmla="*/ 0 h 45"/>
                <a:gd name="T8" fmla="*/ 43 w 43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43" y="18"/>
                  </a:move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43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2" name="Freeform 201"/>
            <p:cNvSpPr>
              <a:spLocks/>
            </p:cNvSpPr>
            <p:nvPr/>
          </p:nvSpPr>
          <p:spPr bwMode="auto">
            <a:xfrm>
              <a:off x="5108576" y="1235075"/>
              <a:ext cx="68263" cy="71437"/>
            </a:xfrm>
            <a:custGeom>
              <a:avLst/>
              <a:gdLst>
                <a:gd name="T0" fmla="*/ 19 w 43"/>
                <a:gd name="T1" fmla="*/ 0 h 45"/>
                <a:gd name="T2" fmla="*/ 43 w 43"/>
                <a:gd name="T3" fmla="*/ 26 h 45"/>
                <a:gd name="T4" fmla="*/ 26 w 43"/>
                <a:gd name="T5" fmla="*/ 45 h 45"/>
                <a:gd name="T6" fmla="*/ 0 w 43"/>
                <a:gd name="T7" fmla="*/ 19 h 45"/>
                <a:gd name="T8" fmla="*/ 19 w 4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19" y="0"/>
                  </a:moveTo>
                  <a:lnTo>
                    <a:pt x="43" y="26"/>
                  </a:lnTo>
                  <a:lnTo>
                    <a:pt x="26" y="45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3" name="Freeform 202"/>
            <p:cNvSpPr>
              <a:spLocks/>
            </p:cNvSpPr>
            <p:nvPr/>
          </p:nvSpPr>
          <p:spPr bwMode="auto">
            <a:xfrm>
              <a:off x="4808538" y="1235075"/>
              <a:ext cx="66675" cy="71437"/>
            </a:xfrm>
            <a:custGeom>
              <a:avLst/>
              <a:gdLst>
                <a:gd name="T0" fmla="*/ 26 w 42"/>
                <a:gd name="T1" fmla="*/ 0 h 45"/>
                <a:gd name="T2" fmla="*/ 42 w 42"/>
                <a:gd name="T3" fmla="*/ 19 h 45"/>
                <a:gd name="T4" fmla="*/ 19 w 42"/>
                <a:gd name="T5" fmla="*/ 45 h 45"/>
                <a:gd name="T6" fmla="*/ 0 w 42"/>
                <a:gd name="T7" fmla="*/ 26 h 45"/>
                <a:gd name="T8" fmla="*/ 26 w 4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26" y="0"/>
                  </a:moveTo>
                  <a:lnTo>
                    <a:pt x="42" y="19"/>
                  </a:lnTo>
                  <a:lnTo>
                    <a:pt x="19" y="45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4" name="Freeform 203"/>
            <p:cNvSpPr>
              <a:spLocks/>
            </p:cNvSpPr>
            <p:nvPr/>
          </p:nvSpPr>
          <p:spPr bwMode="auto">
            <a:xfrm>
              <a:off x="4808538" y="935038"/>
              <a:ext cx="66675" cy="71437"/>
            </a:xfrm>
            <a:custGeom>
              <a:avLst/>
              <a:gdLst>
                <a:gd name="T0" fmla="*/ 42 w 42"/>
                <a:gd name="T1" fmla="*/ 26 h 45"/>
                <a:gd name="T2" fmla="*/ 26 w 42"/>
                <a:gd name="T3" fmla="*/ 45 h 45"/>
                <a:gd name="T4" fmla="*/ 0 w 42"/>
                <a:gd name="T5" fmla="*/ 18 h 45"/>
                <a:gd name="T6" fmla="*/ 19 w 42"/>
                <a:gd name="T7" fmla="*/ 0 h 45"/>
                <a:gd name="T8" fmla="*/ 42 w 42"/>
                <a:gd name="T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5">
                  <a:moveTo>
                    <a:pt x="42" y="26"/>
                  </a:moveTo>
                  <a:lnTo>
                    <a:pt x="26" y="45"/>
                  </a:lnTo>
                  <a:lnTo>
                    <a:pt x="0" y="18"/>
                  </a:lnTo>
                  <a:lnTo>
                    <a:pt x="19" y="0"/>
                  </a:lnTo>
                  <a:lnTo>
                    <a:pt x="42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5" name="Freeform 204"/>
            <p:cNvSpPr>
              <a:spLocks/>
            </p:cNvSpPr>
            <p:nvPr/>
          </p:nvSpPr>
          <p:spPr bwMode="auto">
            <a:xfrm>
              <a:off x="5045076" y="889000"/>
              <a:ext cx="60325" cy="68262"/>
            </a:xfrm>
            <a:custGeom>
              <a:avLst/>
              <a:gdLst>
                <a:gd name="T0" fmla="*/ 38 w 38"/>
                <a:gd name="T1" fmla="*/ 10 h 43"/>
                <a:gd name="T2" fmla="*/ 24 w 38"/>
                <a:gd name="T3" fmla="*/ 43 h 43"/>
                <a:gd name="T4" fmla="*/ 0 w 38"/>
                <a:gd name="T5" fmla="*/ 33 h 43"/>
                <a:gd name="T6" fmla="*/ 12 w 38"/>
                <a:gd name="T7" fmla="*/ 0 h 43"/>
                <a:gd name="T8" fmla="*/ 38 w 38"/>
                <a:gd name="T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10"/>
                  </a:moveTo>
                  <a:lnTo>
                    <a:pt x="24" y="43"/>
                  </a:lnTo>
                  <a:lnTo>
                    <a:pt x="0" y="33"/>
                  </a:lnTo>
                  <a:lnTo>
                    <a:pt x="12" y="0"/>
                  </a:lnTo>
                  <a:lnTo>
                    <a:pt x="3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6" name="Freeform 205"/>
            <p:cNvSpPr>
              <a:spLocks/>
            </p:cNvSpPr>
            <p:nvPr/>
          </p:nvSpPr>
          <p:spPr bwMode="auto">
            <a:xfrm>
              <a:off x="5154613" y="1171575"/>
              <a:ext cx="71438" cy="60325"/>
            </a:xfrm>
            <a:custGeom>
              <a:avLst/>
              <a:gdLst>
                <a:gd name="T0" fmla="*/ 9 w 45"/>
                <a:gd name="T1" fmla="*/ 0 h 38"/>
                <a:gd name="T2" fmla="*/ 45 w 45"/>
                <a:gd name="T3" fmla="*/ 14 h 38"/>
                <a:gd name="T4" fmla="*/ 33 w 45"/>
                <a:gd name="T5" fmla="*/ 38 h 38"/>
                <a:gd name="T6" fmla="*/ 0 w 45"/>
                <a:gd name="T7" fmla="*/ 23 h 38"/>
                <a:gd name="T8" fmla="*/ 9 w 4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8">
                  <a:moveTo>
                    <a:pt x="9" y="0"/>
                  </a:moveTo>
                  <a:lnTo>
                    <a:pt x="45" y="14"/>
                  </a:lnTo>
                  <a:lnTo>
                    <a:pt x="33" y="38"/>
                  </a:lnTo>
                  <a:lnTo>
                    <a:pt x="0" y="2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7" name="Freeform 206"/>
            <p:cNvSpPr>
              <a:spLocks/>
            </p:cNvSpPr>
            <p:nvPr/>
          </p:nvSpPr>
          <p:spPr bwMode="auto">
            <a:xfrm>
              <a:off x="4883151" y="1284288"/>
              <a:ext cx="60325" cy="66675"/>
            </a:xfrm>
            <a:custGeom>
              <a:avLst/>
              <a:gdLst>
                <a:gd name="T0" fmla="*/ 38 w 38"/>
                <a:gd name="T1" fmla="*/ 9 h 42"/>
                <a:gd name="T2" fmla="*/ 24 w 38"/>
                <a:gd name="T3" fmla="*/ 42 h 42"/>
                <a:gd name="T4" fmla="*/ 0 w 38"/>
                <a:gd name="T5" fmla="*/ 33 h 42"/>
                <a:gd name="T6" fmla="*/ 14 w 38"/>
                <a:gd name="T7" fmla="*/ 0 h 42"/>
                <a:gd name="T8" fmla="*/ 38 w 38"/>
                <a:gd name="T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2">
                  <a:moveTo>
                    <a:pt x="38" y="9"/>
                  </a:moveTo>
                  <a:lnTo>
                    <a:pt x="24" y="42"/>
                  </a:lnTo>
                  <a:lnTo>
                    <a:pt x="0" y="33"/>
                  </a:lnTo>
                  <a:lnTo>
                    <a:pt x="14" y="0"/>
                  </a:lnTo>
                  <a:lnTo>
                    <a:pt x="3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8" name="Freeform 207"/>
            <p:cNvSpPr>
              <a:spLocks/>
            </p:cNvSpPr>
            <p:nvPr/>
          </p:nvSpPr>
          <p:spPr bwMode="auto">
            <a:xfrm>
              <a:off x="4762501" y="1009650"/>
              <a:ext cx="68263" cy="60325"/>
            </a:xfrm>
            <a:custGeom>
              <a:avLst/>
              <a:gdLst>
                <a:gd name="T0" fmla="*/ 34 w 43"/>
                <a:gd name="T1" fmla="*/ 38 h 38"/>
                <a:gd name="T2" fmla="*/ 0 w 43"/>
                <a:gd name="T3" fmla="*/ 24 h 38"/>
                <a:gd name="T4" fmla="*/ 10 w 43"/>
                <a:gd name="T5" fmla="*/ 0 h 38"/>
                <a:gd name="T6" fmla="*/ 43 w 43"/>
                <a:gd name="T7" fmla="*/ 14 h 38"/>
                <a:gd name="T8" fmla="*/ 34 w 43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34" y="38"/>
                  </a:moveTo>
                  <a:lnTo>
                    <a:pt x="0" y="24"/>
                  </a:lnTo>
                  <a:lnTo>
                    <a:pt x="10" y="0"/>
                  </a:lnTo>
                  <a:lnTo>
                    <a:pt x="43" y="14"/>
                  </a:lnTo>
                  <a:lnTo>
                    <a:pt x="3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39" name="Freeform 208"/>
            <p:cNvSpPr>
              <a:spLocks/>
            </p:cNvSpPr>
            <p:nvPr/>
          </p:nvSpPr>
          <p:spPr bwMode="auto">
            <a:xfrm>
              <a:off x="5154613" y="1009650"/>
              <a:ext cx="66675" cy="60325"/>
            </a:xfrm>
            <a:custGeom>
              <a:avLst/>
              <a:gdLst>
                <a:gd name="T0" fmla="*/ 0 w 42"/>
                <a:gd name="T1" fmla="*/ 14 h 38"/>
                <a:gd name="T2" fmla="*/ 33 w 42"/>
                <a:gd name="T3" fmla="*/ 0 h 38"/>
                <a:gd name="T4" fmla="*/ 42 w 42"/>
                <a:gd name="T5" fmla="*/ 24 h 38"/>
                <a:gd name="T6" fmla="*/ 9 w 42"/>
                <a:gd name="T7" fmla="*/ 38 h 38"/>
                <a:gd name="T8" fmla="*/ 0 w 42"/>
                <a:gd name="T9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8">
                  <a:moveTo>
                    <a:pt x="0" y="14"/>
                  </a:moveTo>
                  <a:lnTo>
                    <a:pt x="33" y="0"/>
                  </a:lnTo>
                  <a:lnTo>
                    <a:pt x="42" y="24"/>
                  </a:lnTo>
                  <a:lnTo>
                    <a:pt x="9" y="38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40" name="Freeform 209"/>
            <p:cNvSpPr>
              <a:spLocks/>
            </p:cNvSpPr>
            <p:nvPr/>
          </p:nvSpPr>
          <p:spPr bwMode="auto">
            <a:xfrm>
              <a:off x="5045076" y="1279525"/>
              <a:ext cx="60325" cy="71437"/>
            </a:xfrm>
            <a:custGeom>
              <a:avLst/>
              <a:gdLst>
                <a:gd name="T0" fmla="*/ 38 w 38"/>
                <a:gd name="T1" fmla="*/ 33 h 45"/>
                <a:gd name="T2" fmla="*/ 14 w 38"/>
                <a:gd name="T3" fmla="*/ 45 h 45"/>
                <a:gd name="T4" fmla="*/ 0 w 38"/>
                <a:gd name="T5" fmla="*/ 12 h 45"/>
                <a:gd name="T6" fmla="*/ 24 w 38"/>
                <a:gd name="T7" fmla="*/ 0 h 45"/>
                <a:gd name="T8" fmla="*/ 38 w 38"/>
                <a:gd name="T9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5">
                  <a:moveTo>
                    <a:pt x="38" y="33"/>
                  </a:moveTo>
                  <a:lnTo>
                    <a:pt x="14" y="45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41" name="Freeform 210"/>
            <p:cNvSpPr>
              <a:spLocks/>
            </p:cNvSpPr>
            <p:nvPr/>
          </p:nvSpPr>
          <p:spPr bwMode="auto">
            <a:xfrm>
              <a:off x="4762501" y="1171575"/>
              <a:ext cx="68263" cy="60325"/>
            </a:xfrm>
            <a:custGeom>
              <a:avLst/>
              <a:gdLst>
                <a:gd name="T0" fmla="*/ 43 w 43"/>
                <a:gd name="T1" fmla="*/ 23 h 38"/>
                <a:gd name="T2" fmla="*/ 10 w 43"/>
                <a:gd name="T3" fmla="*/ 38 h 38"/>
                <a:gd name="T4" fmla="*/ 0 w 43"/>
                <a:gd name="T5" fmla="*/ 14 h 38"/>
                <a:gd name="T6" fmla="*/ 34 w 43"/>
                <a:gd name="T7" fmla="*/ 0 h 38"/>
                <a:gd name="T8" fmla="*/ 43 w 43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43" y="23"/>
                  </a:moveTo>
                  <a:lnTo>
                    <a:pt x="10" y="38"/>
                  </a:lnTo>
                  <a:lnTo>
                    <a:pt x="0" y="14"/>
                  </a:lnTo>
                  <a:lnTo>
                    <a:pt x="34" y="0"/>
                  </a:lnTo>
                  <a:lnTo>
                    <a:pt x="4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42" name="Freeform 211"/>
            <p:cNvSpPr>
              <a:spLocks/>
            </p:cNvSpPr>
            <p:nvPr/>
          </p:nvSpPr>
          <p:spPr bwMode="auto">
            <a:xfrm>
              <a:off x="4879976" y="889000"/>
              <a:ext cx="60325" cy="68262"/>
            </a:xfrm>
            <a:custGeom>
              <a:avLst/>
              <a:gdLst>
                <a:gd name="T0" fmla="*/ 38 w 38"/>
                <a:gd name="T1" fmla="*/ 33 h 43"/>
                <a:gd name="T2" fmla="*/ 14 w 38"/>
                <a:gd name="T3" fmla="*/ 43 h 43"/>
                <a:gd name="T4" fmla="*/ 0 w 38"/>
                <a:gd name="T5" fmla="*/ 10 h 43"/>
                <a:gd name="T6" fmla="*/ 23 w 38"/>
                <a:gd name="T7" fmla="*/ 0 h 43"/>
                <a:gd name="T8" fmla="*/ 38 w 38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3">
                  <a:moveTo>
                    <a:pt x="38" y="33"/>
                  </a:moveTo>
                  <a:lnTo>
                    <a:pt x="14" y="43"/>
                  </a:lnTo>
                  <a:lnTo>
                    <a:pt x="0" y="10"/>
                  </a:lnTo>
                  <a:lnTo>
                    <a:pt x="23" y="0"/>
                  </a:ln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43" name="原创设计师QQ598969553      _47"/>
          <p:cNvSpPr>
            <a:spLocks/>
          </p:cNvSpPr>
          <p:nvPr/>
        </p:nvSpPr>
        <p:spPr bwMode="auto">
          <a:xfrm>
            <a:off x="3362325" y="2854325"/>
            <a:ext cx="52388" cy="53975"/>
          </a:xfrm>
          <a:custGeom>
            <a:avLst/>
            <a:gdLst>
              <a:gd name="T0" fmla="*/ 27 w 30"/>
              <a:gd name="T1" fmla="*/ 25 h 31"/>
              <a:gd name="T2" fmla="*/ 7 w 30"/>
              <a:gd name="T3" fmla="*/ 1 h 31"/>
              <a:gd name="T4" fmla="*/ 7 w 30"/>
              <a:gd name="T5" fmla="*/ 12 h 31"/>
              <a:gd name="T6" fmla="*/ 17 w 30"/>
              <a:gd name="T7" fmla="*/ 22 h 31"/>
              <a:gd name="T8" fmla="*/ 27 w 30"/>
              <a:gd name="T9" fmla="*/ 2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1">
                <a:moveTo>
                  <a:pt x="27" y="25"/>
                </a:moveTo>
                <a:cubicBezTo>
                  <a:pt x="30" y="12"/>
                  <a:pt x="20" y="0"/>
                  <a:pt x="7" y="1"/>
                </a:cubicBezTo>
                <a:cubicBezTo>
                  <a:pt x="0" y="2"/>
                  <a:pt x="0" y="12"/>
                  <a:pt x="7" y="12"/>
                </a:cubicBezTo>
                <a:cubicBezTo>
                  <a:pt x="13" y="11"/>
                  <a:pt x="18" y="15"/>
                  <a:pt x="17" y="22"/>
                </a:cubicBezTo>
                <a:cubicBezTo>
                  <a:pt x="16" y="29"/>
                  <a:pt x="26" y="31"/>
                  <a:pt x="27" y="25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144" name="原创设计师QQ598969553      _48"/>
          <p:cNvSpPr>
            <a:spLocks/>
          </p:cNvSpPr>
          <p:nvPr/>
        </p:nvSpPr>
        <p:spPr bwMode="auto">
          <a:xfrm>
            <a:off x="3314701" y="2905126"/>
            <a:ext cx="188913" cy="152400"/>
          </a:xfrm>
          <a:custGeom>
            <a:avLst/>
            <a:gdLst>
              <a:gd name="T0" fmla="*/ 3 w 108"/>
              <a:gd name="T1" fmla="*/ 15 h 87"/>
              <a:gd name="T2" fmla="*/ 2 w 108"/>
              <a:gd name="T3" fmla="*/ 41 h 87"/>
              <a:gd name="T4" fmla="*/ 31 w 108"/>
              <a:gd name="T5" fmla="*/ 87 h 87"/>
              <a:gd name="T6" fmla="*/ 35 w 108"/>
              <a:gd name="T7" fmla="*/ 87 h 87"/>
              <a:gd name="T8" fmla="*/ 50 w 108"/>
              <a:gd name="T9" fmla="*/ 82 h 87"/>
              <a:gd name="T10" fmla="*/ 64 w 108"/>
              <a:gd name="T11" fmla="*/ 87 h 87"/>
              <a:gd name="T12" fmla="*/ 94 w 108"/>
              <a:gd name="T13" fmla="*/ 10 h 87"/>
              <a:gd name="T14" fmla="*/ 91 w 108"/>
              <a:gd name="T15" fmla="*/ 7 h 87"/>
              <a:gd name="T16" fmla="*/ 70 w 108"/>
              <a:gd name="T17" fmla="*/ 0 h 87"/>
              <a:gd name="T18" fmla="*/ 50 w 108"/>
              <a:gd name="T19" fmla="*/ 4 h 87"/>
              <a:gd name="T20" fmla="*/ 50 w 108"/>
              <a:gd name="T21" fmla="*/ 4 h 87"/>
              <a:gd name="T22" fmla="*/ 45 w 108"/>
              <a:gd name="T23" fmla="*/ 2 h 87"/>
              <a:gd name="T24" fmla="*/ 31 w 108"/>
              <a:gd name="T25" fmla="*/ 0 h 87"/>
              <a:gd name="T26" fmla="*/ 30 w 108"/>
              <a:gd name="T27" fmla="*/ 0 h 87"/>
              <a:gd name="T28" fmla="*/ 3 w 108"/>
              <a:gd name="T29" fmla="*/ 1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8" h="87">
                <a:moveTo>
                  <a:pt x="3" y="15"/>
                </a:moveTo>
                <a:cubicBezTo>
                  <a:pt x="0" y="23"/>
                  <a:pt x="1" y="33"/>
                  <a:pt x="2" y="41"/>
                </a:cubicBezTo>
                <a:cubicBezTo>
                  <a:pt x="5" y="57"/>
                  <a:pt x="13" y="82"/>
                  <a:pt x="31" y="87"/>
                </a:cubicBezTo>
                <a:cubicBezTo>
                  <a:pt x="32" y="87"/>
                  <a:pt x="34" y="87"/>
                  <a:pt x="35" y="87"/>
                </a:cubicBezTo>
                <a:cubicBezTo>
                  <a:pt x="40" y="87"/>
                  <a:pt x="45" y="85"/>
                  <a:pt x="50" y="82"/>
                </a:cubicBezTo>
                <a:cubicBezTo>
                  <a:pt x="54" y="86"/>
                  <a:pt x="59" y="87"/>
                  <a:pt x="64" y="87"/>
                </a:cubicBezTo>
                <a:cubicBezTo>
                  <a:pt x="90" y="87"/>
                  <a:pt x="108" y="29"/>
                  <a:pt x="94" y="10"/>
                </a:cubicBezTo>
                <a:cubicBezTo>
                  <a:pt x="93" y="9"/>
                  <a:pt x="92" y="8"/>
                  <a:pt x="91" y="7"/>
                </a:cubicBezTo>
                <a:cubicBezTo>
                  <a:pt x="86" y="2"/>
                  <a:pt x="78" y="0"/>
                  <a:pt x="70" y="0"/>
                </a:cubicBezTo>
                <a:cubicBezTo>
                  <a:pt x="63" y="0"/>
                  <a:pt x="55" y="2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5" y="3"/>
                  <a:pt x="45" y="2"/>
                </a:cubicBezTo>
                <a:cubicBezTo>
                  <a:pt x="40" y="1"/>
                  <a:pt x="36" y="0"/>
                  <a:pt x="31" y="0"/>
                </a:cubicBezTo>
                <a:cubicBezTo>
                  <a:pt x="31" y="0"/>
                  <a:pt x="30" y="0"/>
                  <a:pt x="30" y="0"/>
                </a:cubicBezTo>
                <a:cubicBezTo>
                  <a:pt x="19" y="0"/>
                  <a:pt x="7" y="4"/>
                  <a:pt x="3" y="1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39986" name="原创设计师QQ598969553      _49"/>
          <p:cNvSpPr>
            <a:spLocks noEditPoints="1"/>
          </p:cNvSpPr>
          <p:nvPr/>
        </p:nvSpPr>
        <p:spPr bwMode="auto">
          <a:xfrm>
            <a:off x="1511301" y="3836988"/>
            <a:ext cx="1227138" cy="1306512"/>
          </a:xfrm>
          <a:custGeom>
            <a:avLst/>
            <a:gdLst>
              <a:gd name="T0" fmla="*/ 2147483646 w 957"/>
              <a:gd name="T1" fmla="*/ 2147483646 h 1020"/>
              <a:gd name="T2" fmla="*/ 2147483646 w 957"/>
              <a:gd name="T3" fmla="*/ 2147483646 h 1020"/>
              <a:gd name="T4" fmla="*/ 2147483646 w 957"/>
              <a:gd name="T5" fmla="*/ 2147483646 h 1020"/>
              <a:gd name="T6" fmla="*/ 2147483646 w 957"/>
              <a:gd name="T7" fmla="*/ 2147483646 h 1020"/>
              <a:gd name="T8" fmla="*/ 2147483646 w 957"/>
              <a:gd name="T9" fmla="*/ 2147483646 h 1020"/>
              <a:gd name="T10" fmla="*/ 2147483646 w 957"/>
              <a:gd name="T11" fmla="*/ 2147483646 h 1020"/>
              <a:gd name="T12" fmla="*/ 2147483646 w 957"/>
              <a:gd name="T13" fmla="*/ 2147483646 h 1020"/>
              <a:gd name="T14" fmla="*/ 2147483646 w 957"/>
              <a:gd name="T15" fmla="*/ 2147483646 h 1020"/>
              <a:gd name="T16" fmla="*/ 2147483646 w 957"/>
              <a:gd name="T17" fmla="*/ 2147483646 h 1020"/>
              <a:gd name="T18" fmla="*/ 2147483646 w 957"/>
              <a:gd name="T19" fmla="*/ 2147483646 h 1020"/>
              <a:gd name="T20" fmla="*/ 2147483646 w 957"/>
              <a:gd name="T21" fmla="*/ 2147483646 h 1020"/>
              <a:gd name="T22" fmla="*/ 2147483646 w 957"/>
              <a:gd name="T23" fmla="*/ 2147483646 h 1020"/>
              <a:gd name="T24" fmla="*/ 2147483646 w 957"/>
              <a:gd name="T25" fmla="*/ 2147483646 h 1020"/>
              <a:gd name="T26" fmla="*/ 2147483646 w 957"/>
              <a:gd name="T27" fmla="*/ 2147483646 h 1020"/>
              <a:gd name="T28" fmla="*/ 2147483646 w 957"/>
              <a:gd name="T29" fmla="*/ 2147483646 h 1020"/>
              <a:gd name="T30" fmla="*/ 2147483646 w 957"/>
              <a:gd name="T31" fmla="*/ 2147483646 h 1020"/>
              <a:gd name="T32" fmla="*/ 2147483646 w 957"/>
              <a:gd name="T33" fmla="*/ 2147483646 h 1020"/>
              <a:gd name="T34" fmla="*/ 2147483646 w 957"/>
              <a:gd name="T35" fmla="*/ 2147483646 h 1020"/>
              <a:gd name="T36" fmla="*/ 2147483646 w 957"/>
              <a:gd name="T37" fmla="*/ 2147483646 h 1020"/>
              <a:gd name="T38" fmla="*/ 2147483646 w 957"/>
              <a:gd name="T39" fmla="*/ 2147483646 h 1020"/>
              <a:gd name="T40" fmla="*/ 2147483646 w 957"/>
              <a:gd name="T41" fmla="*/ 2147483646 h 1020"/>
              <a:gd name="T42" fmla="*/ 2147483646 w 957"/>
              <a:gd name="T43" fmla="*/ 2147483646 h 1020"/>
              <a:gd name="T44" fmla="*/ 2147483646 w 957"/>
              <a:gd name="T45" fmla="*/ 2147483646 h 1020"/>
              <a:gd name="T46" fmla="*/ 2147483646 w 957"/>
              <a:gd name="T47" fmla="*/ 2147483646 h 1020"/>
              <a:gd name="T48" fmla="*/ 2147483646 w 957"/>
              <a:gd name="T49" fmla="*/ 2147483646 h 1020"/>
              <a:gd name="T50" fmla="*/ 2147483646 w 957"/>
              <a:gd name="T51" fmla="*/ 2147483646 h 1020"/>
              <a:gd name="T52" fmla="*/ 2147483646 w 957"/>
              <a:gd name="T53" fmla="*/ 2147483646 h 1020"/>
              <a:gd name="T54" fmla="*/ 2147483646 w 957"/>
              <a:gd name="T55" fmla="*/ 2147483646 h 1020"/>
              <a:gd name="T56" fmla="*/ 2147483646 w 957"/>
              <a:gd name="T57" fmla="*/ 2147483646 h 1020"/>
              <a:gd name="T58" fmla="*/ 2147483646 w 957"/>
              <a:gd name="T59" fmla="*/ 2147483646 h 1020"/>
              <a:gd name="T60" fmla="*/ 2147483646 w 957"/>
              <a:gd name="T61" fmla="*/ 2147483646 h 1020"/>
              <a:gd name="T62" fmla="*/ 2147483646 w 957"/>
              <a:gd name="T63" fmla="*/ 2147483646 h 1020"/>
              <a:gd name="T64" fmla="*/ 2147483646 w 957"/>
              <a:gd name="T65" fmla="*/ 2147483646 h 1020"/>
              <a:gd name="T66" fmla="*/ 2147483646 w 957"/>
              <a:gd name="T67" fmla="*/ 2147483646 h 1020"/>
              <a:gd name="T68" fmla="*/ 2147483646 w 957"/>
              <a:gd name="T69" fmla="*/ 2147483646 h 1020"/>
              <a:gd name="T70" fmla="*/ 2147483646 w 957"/>
              <a:gd name="T71" fmla="*/ 2147483646 h 1020"/>
              <a:gd name="T72" fmla="*/ 2147483646 w 957"/>
              <a:gd name="T73" fmla="*/ 2147483646 h 1020"/>
              <a:gd name="T74" fmla="*/ 2147483646 w 957"/>
              <a:gd name="T75" fmla="*/ 2147483646 h 1020"/>
              <a:gd name="T76" fmla="*/ 2147483646 w 957"/>
              <a:gd name="T77" fmla="*/ 2147483646 h 1020"/>
              <a:gd name="T78" fmla="*/ 2147483646 w 957"/>
              <a:gd name="T79" fmla="*/ 2147483646 h 1020"/>
              <a:gd name="T80" fmla="*/ 2147483646 w 957"/>
              <a:gd name="T81" fmla="*/ 2147483646 h 1020"/>
              <a:gd name="T82" fmla="*/ 2147483646 w 957"/>
              <a:gd name="T83" fmla="*/ 2147483646 h 1020"/>
              <a:gd name="T84" fmla="*/ 2147483646 w 957"/>
              <a:gd name="T85" fmla="*/ 2147483646 h 1020"/>
              <a:gd name="T86" fmla="*/ 2147483646 w 957"/>
              <a:gd name="T87" fmla="*/ 2147483646 h 1020"/>
              <a:gd name="T88" fmla="*/ 2147483646 w 957"/>
              <a:gd name="T89" fmla="*/ 2147483646 h 1020"/>
              <a:gd name="T90" fmla="*/ 2147483646 w 957"/>
              <a:gd name="T91" fmla="*/ 2147483646 h 1020"/>
              <a:gd name="T92" fmla="*/ 2147483646 w 957"/>
              <a:gd name="T93" fmla="*/ 2147483646 h 1020"/>
              <a:gd name="T94" fmla="*/ 2147483646 w 957"/>
              <a:gd name="T95" fmla="*/ 2147483646 h 1020"/>
              <a:gd name="T96" fmla="*/ 2147483646 w 957"/>
              <a:gd name="T97" fmla="*/ 2147483646 h 1020"/>
              <a:gd name="T98" fmla="*/ 2147483646 w 957"/>
              <a:gd name="T99" fmla="*/ 2147483646 h 1020"/>
              <a:gd name="T100" fmla="*/ 2147483646 w 957"/>
              <a:gd name="T101" fmla="*/ 2147483646 h 1020"/>
              <a:gd name="T102" fmla="*/ 2147483646 w 957"/>
              <a:gd name="T103" fmla="*/ 2147483646 h 1020"/>
              <a:gd name="T104" fmla="*/ 2147483646 w 957"/>
              <a:gd name="T105" fmla="*/ 2147483646 h 1020"/>
              <a:gd name="T106" fmla="*/ 2147483646 w 957"/>
              <a:gd name="T107" fmla="*/ 2147483646 h 1020"/>
              <a:gd name="T108" fmla="*/ 2147483646 w 957"/>
              <a:gd name="T109" fmla="*/ 2147483646 h 1020"/>
              <a:gd name="T110" fmla="*/ 2147483646 w 957"/>
              <a:gd name="T111" fmla="*/ 2147483646 h 1020"/>
              <a:gd name="T112" fmla="*/ 2147483646 w 957"/>
              <a:gd name="T113" fmla="*/ 2147483646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91435" tIns="45717" rIns="91435" bIns="45717"/>
          <a:lstStyle/>
          <a:p>
            <a:endParaRPr lang="zh-CN" altLang="en-US"/>
          </a:p>
        </p:txBody>
      </p:sp>
      <p:grpSp>
        <p:nvGrpSpPr>
          <p:cNvPr id="39968" name="原创设计师QQ598969553      _50"/>
          <p:cNvGrpSpPr>
            <a:grpSpLocks noChangeAspect="1"/>
          </p:cNvGrpSpPr>
          <p:nvPr/>
        </p:nvGrpSpPr>
        <p:grpSpPr>
          <a:xfrm>
            <a:off x="4424134" y="2170190"/>
            <a:ext cx="432000" cy="432000"/>
            <a:chOff x="7275513" y="5302250"/>
            <a:chExt cx="1012825" cy="1012825"/>
          </a:xfrm>
          <a:solidFill>
            <a:schemeClr val="accent1"/>
          </a:solidFill>
        </p:grpSpPr>
        <p:sp>
          <p:nvSpPr>
            <p:cNvPr id="149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50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grpSp>
        <p:nvGrpSpPr>
          <p:cNvPr id="39969" name="原创设计师QQ598969553      _51"/>
          <p:cNvGrpSpPr>
            <a:grpSpLocks noChangeAspect="1"/>
          </p:cNvGrpSpPr>
          <p:nvPr/>
        </p:nvGrpSpPr>
        <p:grpSpPr>
          <a:xfrm>
            <a:off x="4424134" y="3390905"/>
            <a:ext cx="432000" cy="432833"/>
            <a:chOff x="4427538" y="3192463"/>
            <a:chExt cx="823913" cy="825500"/>
          </a:xfrm>
          <a:solidFill>
            <a:schemeClr val="accent1"/>
          </a:solidFill>
        </p:grpSpPr>
        <p:sp>
          <p:nvSpPr>
            <p:cNvPr id="152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53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54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55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  <p:sp>
          <p:nvSpPr>
            <p:cNvPr id="156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 defTabSz="685719">
                <a:defRPr/>
              </a:pPr>
              <a:endParaRPr lang="id-ID" sz="1000" dirty="0"/>
            </a:p>
          </p:txBody>
        </p:sp>
      </p:grpSp>
      <p:sp>
        <p:nvSpPr>
          <p:cNvPr id="157" name="原创设计师QQ598969553      _52"/>
          <p:cNvSpPr>
            <a:spLocks noChangeAspect="1" noEditPoints="1"/>
          </p:cNvSpPr>
          <p:nvPr/>
        </p:nvSpPr>
        <p:spPr bwMode="auto">
          <a:xfrm>
            <a:off x="6826250" y="2170113"/>
            <a:ext cx="431800" cy="431800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158" name="原创设计师QQ598969553      _53"/>
          <p:cNvSpPr>
            <a:spLocks noChangeAspect="1" noEditPoints="1"/>
          </p:cNvSpPr>
          <p:nvPr/>
        </p:nvSpPr>
        <p:spPr bwMode="auto">
          <a:xfrm>
            <a:off x="6826250" y="3390900"/>
            <a:ext cx="431800" cy="433388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76" tIns="34289" rIns="68576" bIns="34289"/>
          <a:lstStyle/>
          <a:p>
            <a:pPr defTabSz="685719">
              <a:defRPr/>
            </a:pPr>
            <a:endParaRPr lang="id-ID" sz="1000" dirty="0"/>
          </a:p>
        </p:txBody>
      </p:sp>
      <p:sp>
        <p:nvSpPr>
          <p:cNvPr id="159" name="原创设计师QQ598969553      _54"/>
          <p:cNvSpPr txBox="1">
            <a:spLocks noChangeArrowheads="1"/>
          </p:cNvSpPr>
          <p:nvPr/>
        </p:nvSpPr>
        <p:spPr bwMode="auto">
          <a:xfrm>
            <a:off x="4951414" y="2193925"/>
            <a:ext cx="1606550" cy="8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17" tIns="22859" rIns="45717" bIns="22859">
            <a:spAutoFit/>
          </a:bodyPr>
          <a:lstStyle/>
          <a:p>
            <a:pPr defTabSz="1087382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ADD YOUR 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defTabSz="1087382"/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leo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magna, sit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consequat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risus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0" name="原创设计师QQ598969553      _55"/>
          <p:cNvSpPr txBox="1">
            <a:spLocks noChangeArrowheads="1"/>
          </p:cNvSpPr>
          <p:nvPr/>
        </p:nvSpPr>
        <p:spPr bwMode="auto">
          <a:xfrm>
            <a:off x="4964113" y="3475038"/>
            <a:ext cx="1606550" cy="8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17" tIns="22859" rIns="45717" bIns="22859">
            <a:spAutoFit/>
          </a:bodyPr>
          <a:lstStyle/>
          <a:p>
            <a:pPr defTabSz="1087382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ADD YOUR 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defTabSz="1087382"/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leo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magna, sit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consequat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risus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1" name="原创设计师QQ598969553      _56"/>
          <p:cNvSpPr txBox="1">
            <a:spLocks noChangeArrowheads="1"/>
          </p:cNvSpPr>
          <p:nvPr/>
        </p:nvSpPr>
        <p:spPr bwMode="auto">
          <a:xfrm>
            <a:off x="7350125" y="2200275"/>
            <a:ext cx="1606550" cy="8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17" tIns="22859" rIns="45717" bIns="22859">
            <a:spAutoFit/>
          </a:bodyPr>
          <a:lstStyle/>
          <a:p>
            <a:pPr defTabSz="1087382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ADD YOUR 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defTabSz="1087382"/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leo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magna, sit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consequat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risus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2" name="原创设计师QQ598969553      _57"/>
          <p:cNvSpPr txBox="1">
            <a:spLocks noChangeArrowheads="1"/>
          </p:cNvSpPr>
          <p:nvPr/>
        </p:nvSpPr>
        <p:spPr bwMode="auto">
          <a:xfrm>
            <a:off x="7350125" y="3454400"/>
            <a:ext cx="1606550" cy="8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17" tIns="22859" rIns="45717" bIns="22859">
            <a:spAutoFit/>
          </a:bodyPr>
          <a:lstStyle/>
          <a:p>
            <a:pPr defTabSz="1087382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ADD YOUR 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defTabSz="1087382"/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Nunc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a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leo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magna, sit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consequat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risus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Nullam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eu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tempor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</a:rPr>
              <a:t>purus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39995" name="Picture 64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2988" y="17705389"/>
            <a:ext cx="197802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  <p:bldP spid="160" grpId="0"/>
      <p:bldP spid="161" grpId="0"/>
      <p:bldP spid="1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620962" y="1130750"/>
            <a:ext cx="7523039" cy="3383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50094" y="1067437"/>
            <a:ext cx="810146" cy="810146"/>
          </a:xfrm>
          <a:prstGeom prst="roundRect">
            <a:avLst>
              <a:gd name="adj" fmla="val 961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866305" y="1183165"/>
            <a:ext cx="577724" cy="578687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68576" tIns="34289" rIns="68576" bIns="34289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2068119" y="1165491"/>
            <a:ext cx="12769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活动时间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620962" y="1486835"/>
            <a:ext cx="7523039" cy="33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2068118" y="1545097"/>
            <a:ext cx="2139020" cy="2308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2016.5.1——2016.5.3</a:t>
            </a:r>
          </a:p>
        </p:txBody>
      </p:sp>
      <p:sp>
        <p:nvSpPr>
          <p:cNvPr id="82" name="矩形 81"/>
          <p:cNvSpPr/>
          <p:nvPr/>
        </p:nvSpPr>
        <p:spPr>
          <a:xfrm>
            <a:off x="1620962" y="2082481"/>
            <a:ext cx="7523039" cy="3383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750094" y="2019168"/>
            <a:ext cx="810146" cy="810146"/>
          </a:xfrm>
          <a:prstGeom prst="roundRect">
            <a:avLst>
              <a:gd name="adj" fmla="val 96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16"/>
          <p:cNvSpPr txBox="1"/>
          <p:nvPr/>
        </p:nvSpPr>
        <p:spPr>
          <a:xfrm>
            <a:off x="2068119" y="2117222"/>
            <a:ext cx="12769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活动地点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620960" y="2438565"/>
            <a:ext cx="7523040" cy="33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7" name="TextBox 16"/>
          <p:cNvSpPr txBox="1"/>
          <p:nvPr/>
        </p:nvSpPr>
        <p:spPr>
          <a:xfrm>
            <a:off x="2068119" y="2496829"/>
            <a:ext cx="339344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淮海路</a:t>
            </a:r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888</a:t>
            </a: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号，中央新城</a:t>
            </a:r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楼国际会议厅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620962" y="3034213"/>
            <a:ext cx="7523039" cy="3383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圆角矩形 89"/>
          <p:cNvSpPr/>
          <p:nvPr/>
        </p:nvSpPr>
        <p:spPr>
          <a:xfrm>
            <a:off x="750094" y="2970900"/>
            <a:ext cx="810146" cy="810146"/>
          </a:xfrm>
          <a:prstGeom prst="roundRect">
            <a:avLst>
              <a:gd name="adj" fmla="val 961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16"/>
          <p:cNvSpPr txBox="1"/>
          <p:nvPr/>
        </p:nvSpPr>
        <p:spPr>
          <a:xfrm>
            <a:off x="2068119" y="3068953"/>
            <a:ext cx="12769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活动对象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620961" y="3390296"/>
            <a:ext cx="7523039" cy="33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" name="TextBox 16"/>
          <p:cNvSpPr txBox="1"/>
          <p:nvPr/>
        </p:nvSpPr>
        <p:spPr>
          <a:xfrm>
            <a:off x="2068119" y="3448560"/>
            <a:ext cx="285338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主要针对</a:t>
            </a:r>
            <a:r>
              <a:rPr lang="en-US" altLang="zh-CN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20-35</a:t>
            </a: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岁职场现代女性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620962" y="3985943"/>
            <a:ext cx="7523039" cy="3383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750094" y="3922630"/>
            <a:ext cx="810146" cy="810146"/>
          </a:xfrm>
          <a:prstGeom prst="roundRect">
            <a:avLst>
              <a:gd name="adj" fmla="val 961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99" name="TextBox 16"/>
          <p:cNvSpPr txBox="1"/>
          <p:nvPr/>
        </p:nvSpPr>
        <p:spPr>
          <a:xfrm>
            <a:off x="2068119" y="4020684"/>
            <a:ext cx="127693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赞助商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620961" y="4342028"/>
            <a:ext cx="7523039" cy="3383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1" name="TextBox 16"/>
          <p:cNvSpPr txBox="1"/>
          <p:nvPr/>
        </p:nvSpPr>
        <p:spPr>
          <a:xfrm>
            <a:off x="2068118" y="4400290"/>
            <a:ext cx="4340087" cy="2308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上海韩创国际、创新科技有限公司、楚兴地产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Freeform 10"/>
          <p:cNvSpPr>
            <a:spLocks noChangeAspect="1" noEditPoints="1"/>
          </p:cNvSpPr>
          <p:nvPr/>
        </p:nvSpPr>
        <p:spPr bwMode="auto">
          <a:xfrm>
            <a:off x="931374" y="2191176"/>
            <a:ext cx="501339" cy="459402"/>
          </a:xfrm>
          <a:custGeom>
            <a:avLst/>
            <a:gdLst>
              <a:gd name="T0" fmla="*/ 460 w 2893"/>
              <a:gd name="T1" fmla="*/ 2647 h 2647"/>
              <a:gd name="T2" fmla="*/ 460 w 2893"/>
              <a:gd name="T3" fmla="*/ 1530 h 2647"/>
              <a:gd name="T4" fmla="*/ 1453 w 2893"/>
              <a:gd name="T5" fmla="*/ 660 h 2647"/>
              <a:gd name="T6" fmla="*/ 2445 w 2893"/>
              <a:gd name="T7" fmla="*/ 1530 h 2647"/>
              <a:gd name="T8" fmla="*/ 2445 w 2893"/>
              <a:gd name="T9" fmla="*/ 2647 h 2647"/>
              <a:gd name="T10" fmla="*/ 1750 w 2893"/>
              <a:gd name="T11" fmla="*/ 2647 h 2647"/>
              <a:gd name="T12" fmla="*/ 1750 w 2893"/>
              <a:gd name="T13" fmla="*/ 1902 h 2647"/>
              <a:gd name="T14" fmla="*/ 1229 w 2893"/>
              <a:gd name="T15" fmla="*/ 1902 h 2647"/>
              <a:gd name="T16" fmla="*/ 1229 w 2893"/>
              <a:gd name="T17" fmla="*/ 2647 h 2647"/>
              <a:gd name="T18" fmla="*/ 460 w 2893"/>
              <a:gd name="T19" fmla="*/ 2647 h 2647"/>
              <a:gd name="T20" fmla="*/ 2148 w 2893"/>
              <a:gd name="T21" fmla="*/ 546 h 2647"/>
              <a:gd name="T22" fmla="*/ 2421 w 2893"/>
              <a:gd name="T23" fmla="*/ 782 h 2647"/>
              <a:gd name="T24" fmla="*/ 2421 w 2893"/>
              <a:gd name="T25" fmla="*/ 322 h 2647"/>
              <a:gd name="T26" fmla="*/ 2148 w 2893"/>
              <a:gd name="T27" fmla="*/ 322 h 2647"/>
              <a:gd name="T28" fmla="*/ 2148 w 2893"/>
              <a:gd name="T29" fmla="*/ 546 h 2647"/>
              <a:gd name="T30" fmla="*/ 1453 w 2893"/>
              <a:gd name="T31" fmla="*/ 521 h 2647"/>
              <a:gd name="T32" fmla="*/ 273 w 2893"/>
              <a:gd name="T33" fmla="*/ 1552 h 2647"/>
              <a:gd name="T34" fmla="*/ 0 w 2893"/>
              <a:gd name="T35" fmla="*/ 1302 h 2647"/>
              <a:gd name="T36" fmla="*/ 1428 w 2893"/>
              <a:gd name="T37" fmla="*/ 0 h 2647"/>
              <a:gd name="T38" fmla="*/ 2893 w 2893"/>
              <a:gd name="T39" fmla="*/ 1316 h 2647"/>
              <a:gd name="T40" fmla="*/ 2657 w 2893"/>
              <a:gd name="T41" fmla="*/ 1527 h 2647"/>
              <a:gd name="T42" fmla="*/ 1453 w 2893"/>
              <a:gd name="T43" fmla="*/ 521 h 2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93" h="2647">
                <a:moveTo>
                  <a:pt x="460" y="2647"/>
                </a:moveTo>
                <a:lnTo>
                  <a:pt x="460" y="1530"/>
                </a:lnTo>
                <a:lnTo>
                  <a:pt x="1453" y="660"/>
                </a:lnTo>
                <a:lnTo>
                  <a:pt x="2445" y="1530"/>
                </a:lnTo>
                <a:lnTo>
                  <a:pt x="2445" y="2647"/>
                </a:lnTo>
                <a:lnTo>
                  <a:pt x="1750" y="2647"/>
                </a:lnTo>
                <a:lnTo>
                  <a:pt x="1750" y="1902"/>
                </a:lnTo>
                <a:lnTo>
                  <a:pt x="1229" y="1902"/>
                </a:lnTo>
                <a:lnTo>
                  <a:pt x="1229" y="2647"/>
                </a:lnTo>
                <a:lnTo>
                  <a:pt x="460" y="2647"/>
                </a:lnTo>
                <a:close/>
                <a:moveTo>
                  <a:pt x="2148" y="546"/>
                </a:moveTo>
                <a:lnTo>
                  <a:pt x="2421" y="782"/>
                </a:lnTo>
                <a:lnTo>
                  <a:pt x="2421" y="322"/>
                </a:lnTo>
                <a:lnTo>
                  <a:pt x="2148" y="322"/>
                </a:lnTo>
                <a:lnTo>
                  <a:pt x="2148" y="546"/>
                </a:lnTo>
                <a:close/>
                <a:moveTo>
                  <a:pt x="1453" y="521"/>
                </a:moveTo>
                <a:lnTo>
                  <a:pt x="273" y="1552"/>
                </a:lnTo>
                <a:lnTo>
                  <a:pt x="0" y="1302"/>
                </a:lnTo>
                <a:lnTo>
                  <a:pt x="1428" y="0"/>
                </a:lnTo>
                <a:lnTo>
                  <a:pt x="2893" y="1316"/>
                </a:lnTo>
                <a:lnTo>
                  <a:pt x="2657" y="1527"/>
                </a:lnTo>
                <a:lnTo>
                  <a:pt x="1453" y="5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solidFill>
                <a:srgbClr val="1E90B4"/>
              </a:solidFill>
            </a:endParaRPr>
          </a:p>
        </p:txBody>
      </p:sp>
      <p:sp>
        <p:nvSpPr>
          <p:cNvPr id="111" name="Freeform 13"/>
          <p:cNvSpPr>
            <a:spLocks noEditPoints="1"/>
          </p:cNvSpPr>
          <p:nvPr/>
        </p:nvSpPr>
        <p:spPr bwMode="auto">
          <a:xfrm>
            <a:off x="899010" y="3192894"/>
            <a:ext cx="461060" cy="394806"/>
          </a:xfrm>
          <a:custGeom>
            <a:avLst/>
            <a:gdLst>
              <a:gd name="T0" fmla="*/ 219 w 341"/>
              <a:gd name="T1" fmla="*/ 124 h 292"/>
              <a:gd name="T2" fmla="*/ 235 w 341"/>
              <a:gd name="T3" fmla="*/ 136 h 292"/>
              <a:gd name="T4" fmla="*/ 243 w 341"/>
              <a:gd name="T5" fmla="*/ 153 h 292"/>
              <a:gd name="T6" fmla="*/ 97 w 341"/>
              <a:gd name="T7" fmla="*/ 156 h 292"/>
              <a:gd name="T8" fmla="*/ 105 w 341"/>
              <a:gd name="T9" fmla="*/ 137 h 292"/>
              <a:gd name="T10" fmla="*/ 119 w 341"/>
              <a:gd name="T11" fmla="*/ 125 h 292"/>
              <a:gd name="T12" fmla="*/ 256 w 341"/>
              <a:gd name="T13" fmla="*/ 127 h 292"/>
              <a:gd name="T14" fmla="*/ 323 w 341"/>
              <a:gd name="T15" fmla="*/ 130 h 292"/>
              <a:gd name="T16" fmla="*/ 335 w 341"/>
              <a:gd name="T17" fmla="*/ 139 h 292"/>
              <a:gd name="T18" fmla="*/ 341 w 341"/>
              <a:gd name="T19" fmla="*/ 153 h 292"/>
              <a:gd name="T20" fmla="*/ 250 w 341"/>
              <a:gd name="T21" fmla="*/ 153 h 292"/>
              <a:gd name="T22" fmla="*/ 242 w 341"/>
              <a:gd name="T23" fmla="*/ 134 h 292"/>
              <a:gd name="T24" fmla="*/ 256 w 341"/>
              <a:gd name="T25" fmla="*/ 127 h 292"/>
              <a:gd name="T26" fmla="*/ 101 w 341"/>
              <a:gd name="T27" fmla="*/ 131 h 292"/>
              <a:gd name="T28" fmla="*/ 91 w 341"/>
              <a:gd name="T29" fmla="*/ 149 h 292"/>
              <a:gd name="T30" fmla="*/ 0 w 341"/>
              <a:gd name="T31" fmla="*/ 157 h 292"/>
              <a:gd name="T32" fmla="*/ 5 w 341"/>
              <a:gd name="T33" fmla="*/ 142 h 292"/>
              <a:gd name="T34" fmla="*/ 15 w 341"/>
              <a:gd name="T35" fmla="*/ 131 h 292"/>
              <a:gd name="T36" fmla="*/ 30 w 341"/>
              <a:gd name="T37" fmla="*/ 127 h 292"/>
              <a:gd name="T38" fmla="*/ 75 w 341"/>
              <a:gd name="T39" fmla="*/ 34 h 292"/>
              <a:gd name="T40" fmla="*/ 91 w 341"/>
              <a:gd name="T41" fmla="*/ 46 h 292"/>
              <a:gd name="T42" fmla="*/ 100 w 341"/>
              <a:gd name="T43" fmla="*/ 65 h 292"/>
              <a:gd name="T44" fmla="*/ 99 w 341"/>
              <a:gd name="T45" fmla="*/ 86 h 292"/>
              <a:gd name="T46" fmla="*/ 88 w 341"/>
              <a:gd name="T47" fmla="*/ 104 h 292"/>
              <a:gd name="T48" fmla="*/ 70 w 341"/>
              <a:gd name="T49" fmla="*/ 114 h 292"/>
              <a:gd name="T50" fmla="*/ 49 w 341"/>
              <a:gd name="T51" fmla="*/ 115 h 292"/>
              <a:gd name="T52" fmla="*/ 31 w 341"/>
              <a:gd name="T53" fmla="*/ 106 h 292"/>
              <a:gd name="T54" fmla="*/ 18 w 341"/>
              <a:gd name="T55" fmla="*/ 90 h 292"/>
              <a:gd name="T56" fmla="*/ 15 w 341"/>
              <a:gd name="T57" fmla="*/ 69 h 292"/>
              <a:gd name="T58" fmla="*/ 22 w 341"/>
              <a:gd name="T59" fmla="*/ 50 h 292"/>
              <a:gd name="T60" fmla="*/ 37 w 341"/>
              <a:gd name="T61" fmla="*/ 36 h 292"/>
              <a:gd name="T62" fmla="*/ 58 w 341"/>
              <a:gd name="T63" fmla="*/ 31 h 292"/>
              <a:gd name="T64" fmla="*/ 301 w 341"/>
              <a:gd name="T65" fmla="*/ 35 h 292"/>
              <a:gd name="T66" fmla="*/ 317 w 341"/>
              <a:gd name="T67" fmla="*/ 48 h 292"/>
              <a:gd name="T68" fmla="*/ 325 w 341"/>
              <a:gd name="T69" fmla="*/ 67 h 292"/>
              <a:gd name="T70" fmla="*/ 323 w 341"/>
              <a:gd name="T71" fmla="*/ 88 h 292"/>
              <a:gd name="T72" fmla="*/ 312 w 341"/>
              <a:gd name="T73" fmla="*/ 105 h 292"/>
              <a:gd name="T74" fmla="*/ 293 w 341"/>
              <a:gd name="T75" fmla="*/ 115 h 292"/>
              <a:gd name="T76" fmla="*/ 272 w 341"/>
              <a:gd name="T77" fmla="*/ 115 h 292"/>
              <a:gd name="T78" fmla="*/ 254 w 341"/>
              <a:gd name="T79" fmla="*/ 105 h 292"/>
              <a:gd name="T80" fmla="*/ 243 w 341"/>
              <a:gd name="T81" fmla="*/ 88 h 292"/>
              <a:gd name="T82" fmla="*/ 240 w 341"/>
              <a:gd name="T83" fmla="*/ 67 h 292"/>
              <a:gd name="T84" fmla="*/ 248 w 341"/>
              <a:gd name="T85" fmla="*/ 48 h 292"/>
              <a:gd name="T86" fmla="*/ 264 w 341"/>
              <a:gd name="T87" fmla="*/ 35 h 292"/>
              <a:gd name="T88" fmla="*/ 170 w 341"/>
              <a:gd name="T89" fmla="*/ 0 h 292"/>
              <a:gd name="T90" fmla="*/ 196 w 341"/>
              <a:gd name="T91" fmla="*/ 6 h 292"/>
              <a:gd name="T92" fmla="*/ 215 w 341"/>
              <a:gd name="T93" fmla="*/ 24 h 292"/>
              <a:gd name="T94" fmla="*/ 224 w 341"/>
              <a:gd name="T95" fmla="*/ 48 h 292"/>
              <a:gd name="T96" fmla="*/ 220 w 341"/>
              <a:gd name="T97" fmla="*/ 75 h 292"/>
              <a:gd name="T98" fmla="*/ 205 w 341"/>
              <a:gd name="T99" fmla="*/ 96 h 292"/>
              <a:gd name="T100" fmla="*/ 181 w 341"/>
              <a:gd name="T101" fmla="*/ 107 h 292"/>
              <a:gd name="T102" fmla="*/ 154 w 341"/>
              <a:gd name="T103" fmla="*/ 106 h 292"/>
              <a:gd name="T104" fmla="*/ 132 w 341"/>
              <a:gd name="T105" fmla="*/ 92 h 292"/>
              <a:gd name="T106" fmla="*/ 118 w 341"/>
              <a:gd name="T107" fmla="*/ 70 h 292"/>
              <a:gd name="T108" fmla="*/ 117 w 341"/>
              <a:gd name="T109" fmla="*/ 43 h 292"/>
              <a:gd name="T110" fmla="*/ 129 w 341"/>
              <a:gd name="T111" fmla="*/ 19 h 292"/>
              <a:gd name="T112" fmla="*/ 149 w 341"/>
              <a:gd name="T113" fmla="*/ 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1" h="292">
                <a:moveTo>
                  <a:pt x="137" y="121"/>
                </a:moveTo>
                <a:lnTo>
                  <a:pt x="204" y="121"/>
                </a:lnTo>
                <a:lnTo>
                  <a:pt x="205" y="121"/>
                </a:lnTo>
                <a:lnTo>
                  <a:pt x="207" y="121"/>
                </a:lnTo>
                <a:lnTo>
                  <a:pt x="210" y="122"/>
                </a:lnTo>
                <a:lnTo>
                  <a:pt x="211" y="122"/>
                </a:lnTo>
                <a:lnTo>
                  <a:pt x="214" y="122"/>
                </a:lnTo>
                <a:lnTo>
                  <a:pt x="216" y="123"/>
                </a:lnTo>
                <a:lnTo>
                  <a:pt x="217" y="124"/>
                </a:lnTo>
                <a:lnTo>
                  <a:pt x="219" y="124"/>
                </a:lnTo>
                <a:lnTo>
                  <a:pt x="221" y="125"/>
                </a:lnTo>
                <a:lnTo>
                  <a:pt x="223" y="126"/>
                </a:lnTo>
                <a:lnTo>
                  <a:pt x="224" y="127"/>
                </a:lnTo>
                <a:lnTo>
                  <a:pt x="226" y="128"/>
                </a:lnTo>
                <a:lnTo>
                  <a:pt x="228" y="129"/>
                </a:lnTo>
                <a:lnTo>
                  <a:pt x="229" y="130"/>
                </a:lnTo>
                <a:lnTo>
                  <a:pt x="231" y="132"/>
                </a:lnTo>
                <a:lnTo>
                  <a:pt x="232" y="133"/>
                </a:lnTo>
                <a:lnTo>
                  <a:pt x="233" y="134"/>
                </a:lnTo>
                <a:lnTo>
                  <a:pt x="235" y="136"/>
                </a:lnTo>
                <a:lnTo>
                  <a:pt x="236" y="137"/>
                </a:lnTo>
                <a:lnTo>
                  <a:pt x="237" y="139"/>
                </a:lnTo>
                <a:lnTo>
                  <a:pt x="238" y="140"/>
                </a:lnTo>
                <a:lnTo>
                  <a:pt x="239" y="142"/>
                </a:lnTo>
                <a:lnTo>
                  <a:pt x="240" y="144"/>
                </a:lnTo>
                <a:lnTo>
                  <a:pt x="241" y="146"/>
                </a:lnTo>
                <a:lnTo>
                  <a:pt x="242" y="148"/>
                </a:lnTo>
                <a:lnTo>
                  <a:pt x="242" y="150"/>
                </a:lnTo>
                <a:lnTo>
                  <a:pt x="243" y="152"/>
                </a:lnTo>
                <a:lnTo>
                  <a:pt x="243" y="153"/>
                </a:lnTo>
                <a:lnTo>
                  <a:pt x="244" y="156"/>
                </a:lnTo>
                <a:lnTo>
                  <a:pt x="244" y="157"/>
                </a:lnTo>
                <a:lnTo>
                  <a:pt x="244" y="160"/>
                </a:lnTo>
                <a:lnTo>
                  <a:pt x="244" y="162"/>
                </a:lnTo>
                <a:lnTo>
                  <a:pt x="244" y="292"/>
                </a:lnTo>
                <a:lnTo>
                  <a:pt x="96" y="292"/>
                </a:lnTo>
                <a:lnTo>
                  <a:pt x="96" y="162"/>
                </a:lnTo>
                <a:lnTo>
                  <a:pt x="96" y="160"/>
                </a:lnTo>
                <a:lnTo>
                  <a:pt x="96" y="157"/>
                </a:lnTo>
                <a:lnTo>
                  <a:pt x="97" y="156"/>
                </a:lnTo>
                <a:lnTo>
                  <a:pt x="97" y="153"/>
                </a:lnTo>
                <a:lnTo>
                  <a:pt x="98" y="152"/>
                </a:lnTo>
                <a:lnTo>
                  <a:pt x="98" y="150"/>
                </a:lnTo>
                <a:lnTo>
                  <a:pt x="99" y="148"/>
                </a:lnTo>
                <a:lnTo>
                  <a:pt x="99" y="146"/>
                </a:lnTo>
                <a:lnTo>
                  <a:pt x="100" y="144"/>
                </a:lnTo>
                <a:lnTo>
                  <a:pt x="101" y="142"/>
                </a:lnTo>
                <a:lnTo>
                  <a:pt x="102" y="140"/>
                </a:lnTo>
                <a:lnTo>
                  <a:pt x="103" y="139"/>
                </a:lnTo>
                <a:lnTo>
                  <a:pt x="105" y="137"/>
                </a:lnTo>
                <a:lnTo>
                  <a:pt x="106" y="136"/>
                </a:lnTo>
                <a:lnTo>
                  <a:pt x="107" y="134"/>
                </a:lnTo>
                <a:lnTo>
                  <a:pt x="109" y="133"/>
                </a:lnTo>
                <a:lnTo>
                  <a:pt x="110" y="132"/>
                </a:lnTo>
                <a:lnTo>
                  <a:pt x="111" y="130"/>
                </a:lnTo>
                <a:lnTo>
                  <a:pt x="113" y="129"/>
                </a:lnTo>
                <a:lnTo>
                  <a:pt x="114" y="128"/>
                </a:lnTo>
                <a:lnTo>
                  <a:pt x="116" y="127"/>
                </a:lnTo>
                <a:lnTo>
                  <a:pt x="118" y="126"/>
                </a:lnTo>
                <a:lnTo>
                  <a:pt x="119" y="125"/>
                </a:lnTo>
                <a:lnTo>
                  <a:pt x="121" y="124"/>
                </a:lnTo>
                <a:lnTo>
                  <a:pt x="123" y="124"/>
                </a:lnTo>
                <a:lnTo>
                  <a:pt x="125" y="123"/>
                </a:lnTo>
                <a:lnTo>
                  <a:pt x="127" y="122"/>
                </a:lnTo>
                <a:lnTo>
                  <a:pt x="129" y="122"/>
                </a:lnTo>
                <a:lnTo>
                  <a:pt x="131" y="122"/>
                </a:lnTo>
                <a:lnTo>
                  <a:pt x="133" y="121"/>
                </a:lnTo>
                <a:lnTo>
                  <a:pt x="135" y="121"/>
                </a:lnTo>
                <a:lnTo>
                  <a:pt x="137" y="121"/>
                </a:lnTo>
                <a:close/>
                <a:moveTo>
                  <a:pt x="256" y="127"/>
                </a:moveTo>
                <a:lnTo>
                  <a:pt x="309" y="127"/>
                </a:lnTo>
                <a:lnTo>
                  <a:pt x="310" y="127"/>
                </a:lnTo>
                <a:lnTo>
                  <a:pt x="312" y="127"/>
                </a:lnTo>
                <a:lnTo>
                  <a:pt x="314" y="127"/>
                </a:lnTo>
                <a:lnTo>
                  <a:pt x="315" y="127"/>
                </a:lnTo>
                <a:lnTo>
                  <a:pt x="317" y="127"/>
                </a:lnTo>
                <a:lnTo>
                  <a:pt x="318" y="128"/>
                </a:lnTo>
                <a:lnTo>
                  <a:pt x="320" y="128"/>
                </a:lnTo>
                <a:lnTo>
                  <a:pt x="321" y="129"/>
                </a:lnTo>
                <a:lnTo>
                  <a:pt x="323" y="130"/>
                </a:lnTo>
                <a:lnTo>
                  <a:pt x="324" y="130"/>
                </a:lnTo>
                <a:lnTo>
                  <a:pt x="325" y="131"/>
                </a:lnTo>
                <a:lnTo>
                  <a:pt x="327" y="132"/>
                </a:lnTo>
                <a:lnTo>
                  <a:pt x="328" y="133"/>
                </a:lnTo>
                <a:lnTo>
                  <a:pt x="329" y="134"/>
                </a:lnTo>
                <a:lnTo>
                  <a:pt x="330" y="135"/>
                </a:lnTo>
                <a:lnTo>
                  <a:pt x="331" y="136"/>
                </a:lnTo>
                <a:lnTo>
                  <a:pt x="332" y="137"/>
                </a:lnTo>
                <a:lnTo>
                  <a:pt x="334" y="138"/>
                </a:lnTo>
                <a:lnTo>
                  <a:pt x="335" y="139"/>
                </a:lnTo>
                <a:lnTo>
                  <a:pt x="335" y="140"/>
                </a:lnTo>
                <a:lnTo>
                  <a:pt x="336" y="142"/>
                </a:lnTo>
                <a:lnTo>
                  <a:pt x="337" y="143"/>
                </a:lnTo>
                <a:lnTo>
                  <a:pt x="338" y="144"/>
                </a:lnTo>
                <a:lnTo>
                  <a:pt x="338" y="146"/>
                </a:lnTo>
                <a:lnTo>
                  <a:pt x="339" y="147"/>
                </a:lnTo>
                <a:lnTo>
                  <a:pt x="339" y="149"/>
                </a:lnTo>
                <a:lnTo>
                  <a:pt x="340" y="150"/>
                </a:lnTo>
                <a:lnTo>
                  <a:pt x="340" y="152"/>
                </a:lnTo>
                <a:lnTo>
                  <a:pt x="341" y="153"/>
                </a:lnTo>
                <a:lnTo>
                  <a:pt x="341" y="155"/>
                </a:lnTo>
                <a:lnTo>
                  <a:pt x="341" y="157"/>
                </a:lnTo>
                <a:lnTo>
                  <a:pt x="341" y="158"/>
                </a:lnTo>
                <a:lnTo>
                  <a:pt x="341" y="261"/>
                </a:lnTo>
                <a:lnTo>
                  <a:pt x="251" y="261"/>
                </a:lnTo>
                <a:lnTo>
                  <a:pt x="251" y="162"/>
                </a:lnTo>
                <a:lnTo>
                  <a:pt x="251" y="160"/>
                </a:lnTo>
                <a:lnTo>
                  <a:pt x="251" y="157"/>
                </a:lnTo>
                <a:lnTo>
                  <a:pt x="250" y="155"/>
                </a:lnTo>
                <a:lnTo>
                  <a:pt x="250" y="153"/>
                </a:lnTo>
                <a:lnTo>
                  <a:pt x="250" y="151"/>
                </a:lnTo>
                <a:lnTo>
                  <a:pt x="249" y="149"/>
                </a:lnTo>
                <a:lnTo>
                  <a:pt x="249" y="147"/>
                </a:lnTo>
                <a:lnTo>
                  <a:pt x="248" y="145"/>
                </a:lnTo>
                <a:lnTo>
                  <a:pt x="247" y="143"/>
                </a:lnTo>
                <a:lnTo>
                  <a:pt x="246" y="141"/>
                </a:lnTo>
                <a:lnTo>
                  <a:pt x="245" y="140"/>
                </a:lnTo>
                <a:lnTo>
                  <a:pt x="244" y="138"/>
                </a:lnTo>
                <a:lnTo>
                  <a:pt x="243" y="136"/>
                </a:lnTo>
                <a:lnTo>
                  <a:pt x="242" y="134"/>
                </a:lnTo>
                <a:lnTo>
                  <a:pt x="241" y="133"/>
                </a:lnTo>
                <a:lnTo>
                  <a:pt x="240" y="131"/>
                </a:lnTo>
                <a:lnTo>
                  <a:pt x="242" y="130"/>
                </a:lnTo>
                <a:lnTo>
                  <a:pt x="243" y="129"/>
                </a:lnTo>
                <a:lnTo>
                  <a:pt x="246" y="128"/>
                </a:lnTo>
                <a:lnTo>
                  <a:pt x="248" y="128"/>
                </a:lnTo>
                <a:lnTo>
                  <a:pt x="250" y="127"/>
                </a:lnTo>
                <a:lnTo>
                  <a:pt x="252" y="127"/>
                </a:lnTo>
                <a:lnTo>
                  <a:pt x="254" y="127"/>
                </a:lnTo>
                <a:lnTo>
                  <a:pt x="256" y="127"/>
                </a:lnTo>
                <a:close/>
                <a:moveTo>
                  <a:pt x="32" y="127"/>
                </a:moveTo>
                <a:lnTo>
                  <a:pt x="84" y="127"/>
                </a:lnTo>
                <a:lnTo>
                  <a:pt x="86" y="127"/>
                </a:lnTo>
                <a:lnTo>
                  <a:pt x="89" y="127"/>
                </a:lnTo>
                <a:lnTo>
                  <a:pt x="91" y="127"/>
                </a:lnTo>
                <a:lnTo>
                  <a:pt x="93" y="128"/>
                </a:lnTo>
                <a:lnTo>
                  <a:pt x="95" y="128"/>
                </a:lnTo>
                <a:lnTo>
                  <a:pt x="97" y="129"/>
                </a:lnTo>
                <a:lnTo>
                  <a:pt x="99" y="130"/>
                </a:lnTo>
                <a:lnTo>
                  <a:pt x="101" y="131"/>
                </a:lnTo>
                <a:lnTo>
                  <a:pt x="99" y="133"/>
                </a:lnTo>
                <a:lnTo>
                  <a:pt x="98" y="134"/>
                </a:lnTo>
                <a:lnTo>
                  <a:pt x="97" y="136"/>
                </a:lnTo>
                <a:lnTo>
                  <a:pt x="96" y="138"/>
                </a:lnTo>
                <a:lnTo>
                  <a:pt x="95" y="140"/>
                </a:lnTo>
                <a:lnTo>
                  <a:pt x="94" y="141"/>
                </a:lnTo>
                <a:lnTo>
                  <a:pt x="93" y="143"/>
                </a:lnTo>
                <a:lnTo>
                  <a:pt x="93" y="145"/>
                </a:lnTo>
                <a:lnTo>
                  <a:pt x="92" y="147"/>
                </a:lnTo>
                <a:lnTo>
                  <a:pt x="91" y="149"/>
                </a:lnTo>
                <a:lnTo>
                  <a:pt x="91" y="151"/>
                </a:lnTo>
                <a:lnTo>
                  <a:pt x="90" y="153"/>
                </a:lnTo>
                <a:lnTo>
                  <a:pt x="90" y="155"/>
                </a:lnTo>
                <a:lnTo>
                  <a:pt x="90" y="157"/>
                </a:lnTo>
                <a:lnTo>
                  <a:pt x="90" y="160"/>
                </a:lnTo>
                <a:lnTo>
                  <a:pt x="90" y="162"/>
                </a:lnTo>
                <a:lnTo>
                  <a:pt x="90" y="261"/>
                </a:lnTo>
                <a:lnTo>
                  <a:pt x="0" y="261"/>
                </a:lnTo>
                <a:lnTo>
                  <a:pt x="0" y="158"/>
                </a:lnTo>
                <a:lnTo>
                  <a:pt x="0" y="157"/>
                </a:lnTo>
                <a:lnTo>
                  <a:pt x="0" y="155"/>
                </a:lnTo>
                <a:lnTo>
                  <a:pt x="0" y="153"/>
                </a:lnTo>
                <a:lnTo>
                  <a:pt x="0" y="152"/>
                </a:lnTo>
                <a:lnTo>
                  <a:pt x="1" y="150"/>
                </a:lnTo>
                <a:lnTo>
                  <a:pt x="1" y="149"/>
                </a:lnTo>
                <a:lnTo>
                  <a:pt x="1" y="147"/>
                </a:lnTo>
                <a:lnTo>
                  <a:pt x="2" y="146"/>
                </a:lnTo>
                <a:lnTo>
                  <a:pt x="3" y="144"/>
                </a:lnTo>
                <a:lnTo>
                  <a:pt x="4" y="143"/>
                </a:lnTo>
                <a:lnTo>
                  <a:pt x="5" y="142"/>
                </a:lnTo>
                <a:lnTo>
                  <a:pt x="5" y="140"/>
                </a:lnTo>
                <a:lnTo>
                  <a:pt x="6" y="139"/>
                </a:lnTo>
                <a:lnTo>
                  <a:pt x="7" y="138"/>
                </a:lnTo>
                <a:lnTo>
                  <a:pt x="8" y="137"/>
                </a:lnTo>
                <a:lnTo>
                  <a:pt x="9" y="136"/>
                </a:lnTo>
                <a:lnTo>
                  <a:pt x="10" y="135"/>
                </a:lnTo>
                <a:lnTo>
                  <a:pt x="11" y="134"/>
                </a:lnTo>
                <a:lnTo>
                  <a:pt x="13" y="133"/>
                </a:lnTo>
                <a:lnTo>
                  <a:pt x="14" y="132"/>
                </a:lnTo>
                <a:lnTo>
                  <a:pt x="15" y="131"/>
                </a:lnTo>
                <a:lnTo>
                  <a:pt x="17" y="130"/>
                </a:lnTo>
                <a:lnTo>
                  <a:pt x="18" y="130"/>
                </a:lnTo>
                <a:lnTo>
                  <a:pt x="19" y="129"/>
                </a:lnTo>
                <a:lnTo>
                  <a:pt x="21" y="128"/>
                </a:lnTo>
                <a:lnTo>
                  <a:pt x="22" y="128"/>
                </a:lnTo>
                <a:lnTo>
                  <a:pt x="24" y="127"/>
                </a:lnTo>
                <a:lnTo>
                  <a:pt x="25" y="127"/>
                </a:lnTo>
                <a:lnTo>
                  <a:pt x="27" y="127"/>
                </a:lnTo>
                <a:lnTo>
                  <a:pt x="29" y="127"/>
                </a:lnTo>
                <a:lnTo>
                  <a:pt x="30" y="127"/>
                </a:lnTo>
                <a:lnTo>
                  <a:pt x="32" y="127"/>
                </a:lnTo>
                <a:close/>
                <a:moveTo>
                  <a:pt x="58" y="31"/>
                </a:moveTo>
                <a:lnTo>
                  <a:pt x="60" y="31"/>
                </a:lnTo>
                <a:lnTo>
                  <a:pt x="62" y="31"/>
                </a:lnTo>
                <a:lnTo>
                  <a:pt x="64" y="32"/>
                </a:lnTo>
                <a:lnTo>
                  <a:pt x="67" y="32"/>
                </a:lnTo>
                <a:lnTo>
                  <a:pt x="69" y="32"/>
                </a:lnTo>
                <a:lnTo>
                  <a:pt x="70" y="33"/>
                </a:lnTo>
                <a:lnTo>
                  <a:pt x="73" y="34"/>
                </a:lnTo>
                <a:lnTo>
                  <a:pt x="75" y="34"/>
                </a:lnTo>
                <a:lnTo>
                  <a:pt x="77" y="35"/>
                </a:lnTo>
                <a:lnTo>
                  <a:pt x="78" y="36"/>
                </a:lnTo>
                <a:lnTo>
                  <a:pt x="80" y="37"/>
                </a:lnTo>
                <a:lnTo>
                  <a:pt x="82" y="38"/>
                </a:lnTo>
                <a:lnTo>
                  <a:pt x="83" y="39"/>
                </a:lnTo>
                <a:lnTo>
                  <a:pt x="85" y="41"/>
                </a:lnTo>
                <a:lnTo>
                  <a:pt x="86" y="42"/>
                </a:lnTo>
                <a:lnTo>
                  <a:pt x="88" y="43"/>
                </a:lnTo>
                <a:lnTo>
                  <a:pt x="90" y="45"/>
                </a:lnTo>
                <a:lnTo>
                  <a:pt x="91" y="46"/>
                </a:lnTo>
                <a:lnTo>
                  <a:pt x="92" y="48"/>
                </a:lnTo>
                <a:lnTo>
                  <a:pt x="93" y="50"/>
                </a:lnTo>
                <a:lnTo>
                  <a:pt x="94" y="51"/>
                </a:lnTo>
                <a:lnTo>
                  <a:pt x="96" y="53"/>
                </a:lnTo>
                <a:lnTo>
                  <a:pt x="96" y="55"/>
                </a:lnTo>
                <a:lnTo>
                  <a:pt x="97" y="57"/>
                </a:lnTo>
                <a:lnTo>
                  <a:pt x="98" y="59"/>
                </a:lnTo>
                <a:lnTo>
                  <a:pt x="99" y="61"/>
                </a:lnTo>
                <a:lnTo>
                  <a:pt x="99" y="63"/>
                </a:lnTo>
                <a:lnTo>
                  <a:pt x="100" y="65"/>
                </a:lnTo>
                <a:lnTo>
                  <a:pt x="100" y="67"/>
                </a:lnTo>
                <a:lnTo>
                  <a:pt x="100" y="69"/>
                </a:lnTo>
                <a:lnTo>
                  <a:pt x="101" y="71"/>
                </a:lnTo>
                <a:lnTo>
                  <a:pt x="101" y="74"/>
                </a:lnTo>
                <a:lnTo>
                  <a:pt x="101" y="76"/>
                </a:lnTo>
                <a:lnTo>
                  <a:pt x="100" y="78"/>
                </a:lnTo>
                <a:lnTo>
                  <a:pt x="100" y="80"/>
                </a:lnTo>
                <a:lnTo>
                  <a:pt x="100" y="82"/>
                </a:lnTo>
                <a:lnTo>
                  <a:pt x="99" y="84"/>
                </a:lnTo>
                <a:lnTo>
                  <a:pt x="99" y="86"/>
                </a:lnTo>
                <a:lnTo>
                  <a:pt x="98" y="88"/>
                </a:lnTo>
                <a:lnTo>
                  <a:pt x="97" y="90"/>
                </a:lnTo>
                <a:lnTo>
                  <a:pt x="96" y="92"/>
                </a:lnTo>
                <a:lnTo>
                  <a:pt x="96" y="94"/>
                </a:lnTo>
                <a:lnTo>
                  <a:pt x="94" y="96"/>
                </a:lnTo>
                <a:lnTo>
                  <a:pt x="93" y="97"/>
                </a:lnTo>
                <a:lnTo>
                  <a:pt x="92" y="99"/>
                </a:lnTo>
                <a:lnTo>
                  <a:pt x="91" y="101"/>
                </a:lnTo>
                <a:lnTo>
                  <a:pt x="90" y="102"/>
                </a:lnTo>
                <a:lnTo>
                  <a:pt x="88" y="104"/>
                </a:lnTo>
                <a:lnTo>
                  <a:pt x="86" y="105"/>
                </a:lnTo>
                <a:lnTo>
                  <a:pt x="85" y="106"/>
                </a:lnTo>
                <a:lnTo>
                  <a:pt x="83" y="107"/>
                </a:lnTo>
                <a:lnTo>
                  <a:pt x="82" y="109"/>
                </a:lnTo>
                <a:lnTo>
                  <a:pt x="80" y="110"/>
                </a:lnTo>
                <a:lnTo>
                  <a:pt x="78" y="111"/>
                </a:lnTo>
                <a:lnTo>
                  <a:pt x="77" y="112"/>
                </a:lnTo>
                <a:lnTo>
                  <a:pt x="75" y="113"/>
                </a:lnTo>
                <a:lnTo>
                  <a:pt x="73" y="114"/>
                </a:lnTo>
                <a:lnTo>
                  <a:pt x="70" y="114"/>
                </a:lnTo>
                <a:lnTo>
                  <a:pt x="69" y="115"/>
                </a:lnTo>
                <a:lnTo>
                  <a:pt x="67" y="115"/>
                </a:lnTo>
                <a:lnTo>
                  <a:pt x="64" y="116"/>
                </a:lnTo>
                <a:lnTo>
                  <a:pt x="62" y="116"/>
                </a:lnTo>
                <a:lnTo>
                  <a:pt x="60" y="116"/>
                </a:lnTo>
                <a:lnTo>
                  <a:pt x="58" y="116"/>
                </a:lnTo>
                <a:lnTo>
                  <a:pt x="56" y="116"/>
                </a:lnTo>
                <a:lnTo>
                  <a:pt x="54" y="116"/>
                </a:lnTo>
                <a:lnTo>
                  <a:pt x="51" y="116"/>
                </a:lnTo>
                <a:lnTo>
                  <a:pt x="49" y="115"/>
                </a:lnTo>
                <a:lnTo>
                  <a:pt x="47" y="115"/>
                </a:lnTo>
                <a:lnTo>
                  <a:pt x="45" y="114"/>
                </a:lnTo>
                <a:lnTo>
                  <a:pt x="43" y="114"/>
                </a:lnTo>
                <a:lnTo>
                  <a:pt x="41" y="113"/>
                </a:lnTo>
                <a:lnTo>
                  <a:pt x="39" y="112"/>
                </a:lnTo>
                <a:lnTo>
                  <a:pt x="37" y="111"/>
                </a:lnTo>
                <a:lnTo>
                  <a:pt x="36" y="110"/>
                </a:lnTo>
                <a:lnTo>
                  <a:pt x="34" y="109"/>
                </a:lnTo>
                <a:lnTo>
                  <a:pt x="32" y="107"/>
                </a:lnTo>
                <a:lnTo>
                  <a:pt x="31" y="106"/>
                </a:lnTo>
                <a:lnTo>
                  <a:pt x="29" y="105"/>
                </a:lnTo>
                <a:lnTo>
                  <a:pt x="28" y="104"/>
                </a:lnTo>
                <a:lnTo>
                  <a:pt x="26" y="102"/>
                </a:lnTo>
                <a:lnTo>
                  <a:pt x="25" y="101"/>
                </a:lnTo>
                <a:lnTo>
                  <a:pt x="24" y="99"/>
                </a:lnTo>
                <a:lnTo>
                  <a:pt x="22" y="97"/>
                </a:lnTo>
                <a:lnTo>
                  <a:pt x="21" y="96"/>
                </a:lnTo>
                <a:lnTo>
                  <a:pt x="20" y="94"/>
                </a:lnTo>
                <a:lnTo>
                  <a:pt x="19" y="92"/>
                </a:lnTo>
                <a:lnTo>
                  <a:pt x="18" y="90"/>
                </a:lnTo>
                <a:lnTo>
                  <a:pt x="18" y="88"/>
                </a:lnTo>
                <a:lnTo>
                  <a:pt x="17" y="86"/>
                </a:lnTo>
                <a:lnTo>
                  <a:pt x="16" y="84"/>
                </a:lnTo>
                <a:lnTo>
                  <a:pt x="16" y="82"/>
                </a:lnTo>
                <a:lnTo>
                  <a:pt x="16" y="80"/>
                </a:lnTo>
                <a:lnTo>
                  <a:pt x="15" y="78"/>
                </a:lnTo>
                <a:lnTo>
                  <a:pt x="15" y="76"/>
                </a:lnTo>
                <a:lnTo>
                  <a:pt x="15" y="74"/>
                </a:lnTo>
                <a:lnTo>
                  <a:pt x="15" y="71"/>
                </a:lnTo>
                <a:lnTo>
                  <a:pt x="15" y="69"/>
                </a:lnTo>
                <a:lnTo>
                  <a:pt x="16" y="67"/>
                </a:lnTo>
                <a:lnTo>
                  <a:pt x="16" y="65"/>
                </a:lnTo>
                <a:lnTo>
                  <a:pt x="16" y="63"/>
                </a:lnTo>
                <a:lnTo>
                  <a:pt x="17" y="61"/>
                </a:lnTo>
                <a:lnTo>
                  <a:pt x="18" y="59"/>
                </a:lnTo>
                <a:lnTo>
                  <a:pt x="18" y="57"/>
                </a:lnTo>
                <a:lnTo>
                  <a:pt x="19" y="55"/>
                </a:lnTo>
                <a:lnTo>
                  <a:pt x="20" y="53"/>
                </a:lnTo>
                <a:lnTo>
                  <a:pt x="21" y="51"/>
                </a:lnTo>
                <a:lnTo>
                  <a:pt x="22" y="50"/>
                </a:lnTo>
                <a:lnTo>
                  <a:pt x="24" y="48"/>
                </a:lnTo>
                <a:lnTo>
                  <a:pt x="25" y="46"/>
                </a:lnTo>
                <a:lnTo>
                  <a:pt x="26" y="45"/>
                </a:lnTo>
                <a:lnTo>
                  <a:pt x="28" y="43"/>
                </a:lnTo>
                <a:lnTo>
                  <a:pt x="29" y="42"/>
                </a:lnTo>
                <a:lnTo>
                  <a:pt x="31" y="41"/>
                </a:lnTo>
                <a:lnTo>
                  <a:pt x="32" y="39"/>
                </a:lnTo>
                <a:lnTo>
                  <a:pt x="34" y="38"/>
                </a:lnTo>
                <a:lnTo>
                  <a:pt x="36" y="37"/>
                </a:lnTo>
                <a:lnTo>
                  <a:pt x="37" y="36"/>
                </a:lnTo>
                <a:lnTo>
                  <a:pt x="39" y="35"/>
                </a:lnTo>
                <a:lnTo>
                  <a:pt x="41" y="34"/>
                </a:lnTo>
                <a:lnTo>
                  <a:pt x="43" y="34"/>
                </a:lnTo>
                <a:lnTo>
                  <a:pt x="45" y="33"/>
                </a:lnTo>
                <a:lnTo>
                  <a:pt x="47" y="32"/>
                </a:lnTo>
                <a:lnTo>
                  <a:pt x="49" y="32"/>
                </a:lnTo>
                <a:lnTo>
                  <a:pt x="51" y="32"/>
                </a:lnTo>
                <a:lnTo>
                  <a:pt x="54" y="31"/>
                </a:lnTo>
                <a:lnTo>
                  <a:pt x="56" y="31"/>
                </a:lnTo>
                <a:lnTo>
                  <a:pt x="58" y="31"/>
                </a:lnTo>
                <a:close/>
                <a:moveTo>
                  <a:pt x="282" y="31"/>
                </a:moveTo>
                <a:lnTo>
                  <a:pt x="285" y="31"/>
                </a:lnTo>
                <a:lnTo>
                  <a:pt x="287" y="31"/>
                </a:lnTo>
                <a:lnTo>
                  <a:pt x="289" y="32"/>
                </a:lnTo>
                <a:lnTo>
                  <a:pt x="291" y="32"/>
                </a:lnTo>
                <a:lnTo>
                  <a:pt x="293" y="32"/>
                </a:lnTo>
                <a:lnTo>
                  <a:pt x="295" y="33"/>
                </a:lnTo>
                <a:lnTo>
                  <a:pt x="297" y="34"/>
                </a:lnTo>
                <a:lnTo>
                  <a:pt x="299" y="34"/>
                </a:lnTo>
                <a:lnTo>
                  <a:pt x="301" y="35"/>
                </a:lnTo>
                <a:lnTo>
                  <a:pt x="303" y="36"/>
                </a:lnTo>
                <a:lnTo>
                  <a:pt x="305" y="37"/>
                </a:lnTo>
                <a:lnTo>
                  <a:pt x="307" y="38"/>
                </a:lnTo>
                <a:lnTo>
                  <a:pt x="308" y="39"/>
                </a:lnTo>
                <a:lnTo>
                  <a:pt x="310" y="41"/>
                </a:lnTo>
                <a:lnTo>
                  <a:pt x="312" y="42"/>
                </a:lnTo>
                <a:lnTo>
                  <a:pt x="313" y="43"/>
                </a:lnTo>
                <a:lnTo>
                  <a:pt x="314" y="45"/>
                </a:lnTo>
                <a:lnTo>
                  <a:pt x="315" y="46"/>
                </a:lnTo>
                <a:lnTo>
                  <a:pt x="317" y="48"/>
                </a:lnTo>
                <a:lnTo>
                  <a:pt x="318" y="50"/>
                </a:lnTo>
                <a:lnTo>
                  <a:pt x="319" y="51"/>
                </a:lnTo>
                <a:lnTo>
                  <a:pt x="320" y="53"/>
                </a:lnTo>
                <a:lnTo>
                  <a:pt x="321" y="55"/>
                </a:lnTo>
                <a:lnTo>
                  <a:pt x="322" y="57"/>
                </a:lnTo>
                <a:lnTo>
                  <a:pt x="323" y="59"/>
                </a:lnTo>
                <a:lnTo>
                  <a:pt x="324" y="61"/>
                </a:lnTo>
                <a:lnTo>
                  <a:pt x="324" y="63"/>
                </a:lnTo>
                <a:lnTo>
                  <a:pt x="325" y="65"/>
                </a:lnTo>
                <a:lnTo>
                  <a:pt x="325" y="67"/>
                </a:lnTo>
                <a:lnTo>
                  <a:pt x="325" y="69"/>
                </a:lnTo>
                <a:lnTo>
                  <a:pt x="325" y="71"/>
                </a:lnTo>
                <a:lnTo>
                  <a:pt x="325" y="74"/>
                </a:lnTo>
                <a:lnTo>
                  <a:pt x="325" y="76"/>
                </a:lnTo>
                <a:lnTo>
                  <a:pt x="325" y="78"/>
                </a:lnTo>
                <a:lnTo>
                  <a:pt x="325" y="80"/>
                </a:lnTo>
                <a:lnTo>
                  <a:pt x="325" y="82"/>
                </a:lnTo>
                <a:lnTo>
                  <a:pt x="324" y="84"/>
                </a:lnTo>
                <a:lnTo>
                  <a:pt x="324" y="86"/>
                </a:lnTo>
                <a:lnTo>
                  <a:pt x="323" y="88"/>
                </a:lnTo>
                <a:lnTo>
                  <a:pt x="322" y="90"/>
                </a:lnTo>
                <a:lnTo>
                  <a:pt x="321" y="92"/>
                </a:lnTo>
                <a:lnTo>
                  <a:pt x="320" y="94"/>
                </a:lnTo>
                <a:lnTo>
                  <a:pt x="319" y="96"/>
                </a:lnTo>
                <a:lnTo>
                  <a:pt x="318" y="97"/>
                </a:lnTo>
                <a:lnTo>
                  <a:pt x="317" y="99"/>
                </a:lnTo>
                <a:lnTo>
                  <a:pt x="315" y="101"/>
                </a:lnTo>
                <a:lnTo>
                  <a:pt x="314" y="102"/>
                </a:lnTo>
                <a:lnTo>
                  <a:pt x="313" y="104"/>
                </a:lnTo>
                <a:lnTo>
                  <a:pt x="312" y="105"/>
                </a:lnTo>
                <a:lnTo>
                  <a:pt x="310" y="106"/>
                </a:lnTo>
                <a:lnTo>
                  <a:pt x="308" y="107"/>
                </a:lnTo>
                <a:lnTo>
                  <a:pt x="307" y="109"/>
                </a:lnTo>
                <a:lnTo>
                  <a:pt x="305" y="110"/>
                </a:lnTo>
                <a:lnTo>
                  <a:pt x="303" y="111"/>
                </a:lnTo>
                <a:lnTo>
                  <a:pt x="301" y="112"/>
                </a:lnTo>
                <a:lnTo>
                  <a:pt x="299" y="113"/>
                </a:lnTo>
                <a:lnTo>
                  <a:pt x="297" y="114"/>
                </a:lnTo>
                <a:lnTo>
                  <a:pt x="295" y="114"/>
                </a:lnTo>
                <a:lnTo>
                  <a:pt x="293" y="115"/>
                </a:lnTo>
                <a:lnTo>
                  <a:pt x="291" y="115"/>
                </a:lnTo>
                <a:lnTo>
                  <a:pt x="289" y="116"/>
                </a:lnTo>
                <a:lnTo>
                  <a:pt x="287" y="116"/>
                </a:lnTo>
                <a:lnTo>
                  <a:pt x="285" y="116"/>
                </a:lnTo>
                <a:lnTo>
                  <a:pt x="282" y="116"/>
                </a:lnTo>
                <a:lnTo>
                  <a:pt x="280" y="116"/>
                </a:lnTo>
                <a:lnTo>
                  <a:pt x="278" y="116"/>
                </a:lnTo>
                <a:lnTo>
                  <a:pt x="276" y="116"/>
                </a:lnTo>
                <a:lnTo>
                  <a:pt x="274" y="115"/>
                </a:lnTo>
                <a:lnTo>
                  <a:pt x="272" y="115"/>
                </a:lnTo>
                <a:lnTo>
                  <a:pt x="270" y="114"/>
                </a:lnTo>
                <a:lnTo>
                  <a:pt x="268" y="114"/>
                </a:lnTo>
                <a:lnTo>
                  <a:pt x="266" y="113"/>
                </a:lnTo>
                <a:lnTo>
                  <a:pt x="264" y="112"/>
                </a:lnTo>
                <a:lnTo>
                  <a:pt x="262" y="111"/>
                </a:lnTo>
                <a:lnTo>
                  <a:pt x="260" y="110"/>
                </a:lnTo>
                <a:lnTo>
                  <a:pt x="259" y="109"/>
                </a:lnTo>
                <a:lnTo>
                  <a:pt x="257" y="107"/>
                </a:lnTo>
                <a:lnTo>
                  <a:pt x="256" y="106"/>
                </a:lnTo>
                <a:lnTo>
                  <a:pt x="254" y="105"/>
                </a:lnTo>
                <a:lnTo>
                  <a:pt x="253" y="104"/>
                </a:lnTo>
                <a:lnTo>
                  <a:pt x="251" y="102"/>
                </a:lnTo>
                <a:lnTo>
                  <a:pt x="250" y="101"/>
                </a:lnTo>
                <a:lnTo>
                  <a:pt x="248" y="99"/>
                </a:lnTo>
                <a:lnTo>
                  <a:pt x="247" y="97"/>
                </a:lnTo>
                <a:lnTo>
                  <a:pt x="246" y="96"/>
                </a:lnTo>
                <a:lnTo>
                  <a:pt x="245" y="94"/>
                </a:lnTo>
                <a:lnTo>
                  <a:pt x="244" y="92"/>
                </a:lnTo>
                <a:lnTo>
                  <a:pt x="243" y="90"/>
                </a:lnTo>
                <a:lnTo>
                  <a:pt x="243" y="88"/>
                </a:lnTo>
                <a:lnTo>
                  <a:pt x="242" y="86"/>
                </a:lnTo>
                <a:lnTo>
                  <a:pt x="241" y="84"/>
                </a:lnTo>
                <a:lnTo>
                  <a:pt x="241" y="82"/>
                </a:lnTo>
                <a:lnTo>
                  <a:pt x="240" y="80"/>
                </a:lnTo>
                <a:lnTo>
                  <a:pt x="240" y="78"/>
                </a:lnTo>
                <a:lnTo>
                  <a:pt x="240" y="76"/>
                </a:lnTo>
                <a:lnTo>
                  <a:pt x="240" y="74"/>
                </a:lnTo>
                <a:lnTo>
                  <a:pt x="240" y="71"/>
                </a:lnTo>
                <a:lnTo>
                  <a:pt x="240" y="69"/>
                </a:lnTo>
                <a:lnTo>
                  <a:pt x="240" y="67"/>
                </a:lnTo>
                <a:lnTo>
                  <a:pt x="241" y="65"/>
                </a:lnTo>
                <a:lnTo>
                  <a:pt x="241" y="63"/>
                </a:lnTo>
                <a:lnTo>
                  <a:pt x="242" y="61"/>
                </a:lnTo>
                <a:lnTo>
                  <a:pt x="243" y="59"/>
                </a:lnTo>
                <a:lnTo>
                  <a:pt x="243" y="57"/>
                </a:lnTo>
                <a:lnTo>
                  <a:pt x="244" y="55"/>
                </a:lnTo>
                <a:lnTo>
                  <a:pt x="245" y="53"/>
                </a:lnTo>
                <a:lnTo>
                  <a:pt x="246" y="51"/>
                </a:lnTo>
                <a:lnTo>
                  <a:pt x="247" y="50"/>
                </a:lnTo>
                <a:lnTo>
                  <a:pt x="248" y="48"/>
                </a:lnTo>
                <a:lnTo>
                  <a:pt x="250" y="46"/>
                </a:lnTo>
                <a:lnTo>
                  <a:pt x="251" y="45"/>
                </a:lnTo>
                <a:lnTo>
                  <a:pt x="253" y="43"/>
                </a:lnTo>
                <a:lnTo>
                  <a:pt x="254" y="42"/>
                </a:lnTo>
                <a:lnTo>
                  <a:pt x="256" y="41"/>
                </a:lnTo>
                <a:lnTo>
                  <a:pt x="257" y="39"/>
                </a:lnTo>
                <a:lnTo>
                  <a:pt x="259" y="38"/>
                </a:lnTo>
                <a:lnTo>
                  <a:pt x="260" y="37"/>
                </a:lnTo>
                <a:lnTo>
                  <a:pt x="262" y="36"/>
                </a:lnTo>
                <a:lnTo>
                  <a:pt x="264" y="35"/>
                </a:lnTo>
                <a:lnTo>
                  <a:pt x="266" y="34"/>
                </a:lnTo>
                <a:lnTo>
                  <a:pt x="268" y="34"/>
                </a:lnTo>
                <a:lnTo>
                  <a:pt x="270" y="33"/>
                </a:lnTo>
                <a:lnTo>
                  <a:pt x="272" y="32"/>
                </a:lnTo>
                <a:lnTo>
                  <a:pt x="274" y="32"/>
                </a:lnTo>
                <a:lnTo>
                  <a:pt x="276" y="32"/>
                </a:lnTo>
                <a:lnTo>
                  <a:pt x="278" y="31"/>
                </a:lnTo>
                <a:lnTo>
                  <a:pt x="280" y="31"/>
                </a:lnTo>
                <a:lnTo>
                  <a:pt x="282" y="31"/>
                </a:lnTo>
                <a:close/>
                <a:moveTo>
                  <a:pt x="170" y="0"/>
                </a:moveTo>
                <a:lnTo>
                  <a:pt x="173" y="0"/>
                </a:lnTo>
                <a:lnTo>
                  <a:pt x="176" y="0"/>
                </a:lnTo>
                <a:lnTo>
                  <a:pt x="178" y="0"/>
                </a:lnTo>
                <a:lnTo>
                  <a:pt x="181" y="1"/>
                </a:lnTo>
                <a:lnTo>
                  <a:pt x="184" y="2"/>
                </a:lnTo>
                <a:lnTo>
                  <a:pt x="186" y="2"/>
                </a:lnTo>
                <a:lnTo>
                  <a:pt x="189" y="3"/>
                </a:lnTo>
                <a:lnTo>
                  <a:pt x="191" y="4"/>
                </a:lnTo>
                <a:lnTo>
                  <a:pt x="194" y="5"/>
                </a:lnTo>
                <a:lnTo>
                  <a:pt x="196" y="6"/>
                </a:lnTo>
                <a:lnTo>
                  <a:pt x="198" y="8"/>
                </a:lnTo>
                <a:lnTo>
                  <a:pt x="201" y="9"/>
                </a:lnTo>
                <a:lnTo>
                  <a:pt x="203" y="10"/>
                </a:lnTo>
                <a:lnTo>
                  <a:pt x="205" y="12"/>
                </a:lnTo>
                <a:lnTo>
                  <a:pt x="207" y="14"/>
                </a:lnTo>
                <a:lnTo>
                  <a:pt x="209" y="15"/>
                </a:lnTo>
                <a:lnTo>
                  <a:pt x="211" y="18"/>
                </a:lnTo>
                <a:lnTo>
                  <a:pt x="212" y="19"/>
                </a:lnTo>
                <a:lnTo>
                  <a:pt x="214" y="22"/>
                </a:lnTo>
                <a:lnTo>
                  <a:pt x="215" y="24"/>
                </a:lnTo>
                <a:lnTo>
                  <a:pt x="217" y="26"/>
                </a:lnTo>
                <a:lnTo>
                  <a:pt x="218" y="28"/>
                </a:lnTo>
                <a:lnTo>
                  <a:pt x="219" y="31"/>
                </a:lnTo>
                <a:lnTo>
                  <a:pt x="220" y="33"/>
                </a:lnTo>
                <a:lnTo>
                  <a:pt x="221" y="35"/>
                </a:lnTo>
                <a:lnTo>
                  <a:pt x="222" y="38"/>
                </a:lnTo>
                <a:lnTo>
                  <a:pt x="223" y="40"/>
                </a:lnTo>
                <a:lnTo>
                  <a:pt x="224" y="43"/>
                </a:lnTo>
                <a:lnTo>
                  <a:pt x="224" y="45"/>
                </a:lnTo>
                <a:lnTo>
                  <a:pt x="224" y="48"/>
                </a:lnTo>
                <a:lnTo>
                  <a:pt x="225" y="51"/>
                </a:lnTo>
                <a:lnTo>
                  <a:pt x="225" y="54"/>
                </a:lnTo>
                <a:lnTo>
                  <a:pt x="225" y="57"/>
                </a:lnTo>
                <a:lnTo>
                  <a:pt x="224" y="59"/>
                </a:lnTo>
                <a:lnTo>
                  <a:pt x="224" y="62"/>
                </a:lnTo>
                <a:lnTo>
                  <a:pt x="224" y="65"/>
                </a:lnTo>
                <a:lnTo>
                  <a:pt x="223" y="68"/>
                </a:lnTo>
                <a:lnTo>
                  <a:pt x="222" y="70"/>
                </a:lnTo>
                <a:lnTo>
                  <a:pt x="221" y="73"/>
                </a:lnTo>
                <a:lnTo>
                  <a:pt x="220" y="75"/>
                </a:lnTo>
                <a:lnTo>
                  <a:pt x="219" y="78"/>
                </a:lnTo>
                <a:lnTo>
                  <a:pt x="218" y="80"/>
                </a:lnTo>
                <a:lnTo>
                  <a:pt x="217" y="82"/>
                </a:lnTo>
                <a:lnTo>
                  <a:pt x="215" y="84"/>
                </a:lnTo>
                <a:lnTo>
                  <a:pt x="214" y="86"/>
                </a:lnTo>
                <a:lnTo>
                  <a:pt x="212" y="88"/>
                </a:lnTo>
                <a:lnTo>
                  <a:pt x="211" y="90"/>
                </a:lnTo>
                <a:lnTo>
                  <a:pt x="209" y="92"/>
                </a:lnTo>
                <a:lnTo>
                  <a:pt x="207" y="94"/>
                </a:lnTo>
                <a:lnTo>
                  <a:pt x="205" y="96"/>
                </a:lnTo>
                <a:lnTo>
                  <a:pt x="203" y="97"/>
                </a:lnTo>
                <a:lnTo>
                  <a:pt x="201" y="99"/>
                </a:lnTo>
                <a:lnTo>
                  <a:pt x="198" y="100"/>
                </a:lnTo>
                <a:lnTo>
                  <a:pt x="196" y="101"/>
                </a:lnTo>
                <a:lnTo>
                  <a:pt x="194" y="103"/>
                </a:lnTo>
                <a:lnTo>
                  <a:pt x="191" y="104"/>
                </a:lnTo>
                <a:lnTo>
                  <a:pt x="189" y="105"/>
                </a:lnTo>
                <a:lnTo>
                  <a:pt x="186" y="106"/>
                </a:lnTo>
                <a:lnTo>
                  <a:pt x="184" y="106"/>
                </a:lnTo>
                <a:lnTo>
                  <a:pt x="181" y="107"/>
                </a:lnTo>
                <a:lnTo>
                  <a:pt x="178" y="107"/>
                </a:lnTo>
                <a:lnTo>
                  <a:pt x="176" y="108"/>
                </a:lnTo>
                <a:lnTo>
                  <a:pt x="173" y="108"/>
                </a:lnTo>
                <a:lnTo>
                  <a:pt x="170" y="108"/>
                </a:lnTo>
                <a:lnTo>
                  <a:pt x="168" y="108"/>
                </a:lnTo>
                <a:lnTo>
                  <a:pt x="165" y="108"/>
                </a:lnTo>
                <a:lnTo>
                  <a:pt x="162" y="107"/>
                </a:lnTo>
                <a:lnTo>
                  <a:pt x="159" y="107"/>
                </a:lnTo>
                <a:lnTo>
                  <a:pt x="157" y="106"/>
                </a:lnTo>
                <a:lnTo>
                  <a:pt x="154" y="106"/>
                </a:lnTo>
                <a:lnTo>
                  <a:pt x="152" y="105"/>
                </a:lnTo>
                <a:lnTo>
                  <a:pt x="149" y="104"/>
                </a:lnTo>
                <a:lnTo>
                  <a:pt x="147" y="103"/>
                </a:lnTo>
                <a:lnTo>
                  <a:pt x="144" y="101"/>
                </a:lnTo>
                <a:lnTo>
                  <a:pt x="142" y="100"/>
                </a:lnTo>
                <a:lnTo>
                  <a:pt x="140" y="99"/>
                </a:lnTo>
                <a:lnTo>
                  <a:pt x="138" y="97"/>
                </a:lnTo>
                <a:lnTo>
                  <a:pt x="136" y="96"/>
                </a:lnTo>
                <a:lnTo>
                  <a:pt x="134" y="94"/>
                </a:lnTo>
                <a:lnTo>
                  <a:pt x="132" y="92"/>
                </a:lnTo>
                <a:lnTo>
                  <a:pt x="130" y="90"/>
                </a:lnTo>
                <a:lnTo>
                  <a:pt x="129" y="88"/>
                </a:lnTo>
                <a:lnTo>
                  <a:pt x="127" y="86"/>
                </a:lnTo>
                <a:lnTo>
                  <a:pt x="125" y="84"/>
                </a:lnTo>
                <a:lnTo>
                  <a:pt x="124" y="82"/>
                </a:lnTo>
                <a:lnTo>
                  <a:pt x="122" y="80"/>
                </a:lnTo>
                <a:lnTo>
                  <a:pt x="121" y="78"/>
                </a:lnTo>
                <a:lnTo>
                  <a:pt x="120" y="75"/>
                </a:lnTo>
                <a:lnTo>
                  <a:pt x="119" y="73"/>
                </a:lnTo>
                <a:lnTo>
                  <a:pt x="118" y="70"/>
                </a:lnTo>
                <a:lnTo>
                  <a:pt x="118" y="68"/>
                </a:lnTo>
                <a:lnTo>
                  <a:pt x="117" y="65"/>
                </a:lnTo>
                <a:lnTo>
                  <a:pt x="116" y="62"/>
                </a:lnTo>
                <a:lnTo>
                  <a:pt x="116" y="59"/>
                </a:lnTo>
                <a:lnTo>
                  <a:pt x="116" y="57"/>
                </a:lnTo>
                <a:lnTo>
                  <a:pt x="116" y="54"/>
                </a:lnTo>
                <a:lnTo>
                  <a:pt x="116" y="51"/>
                </a:lnTo>
                <a:lnTo>
                  <a:pt x="116" y="48"/>
                </a:lnTo>
                <a:lnTo>
                  <a:pt x="116" y="45"/>
                </a:lnTo>
                <a:lnTo>
                  <a:pt x="117" y="43"/>
                </a:lnTo>
                <a:lnTo>
                  <a:pt x="118" y="40"/>
                </a:lnTo>
                <a:lnTo>
                  <a:pt x="118" y="38"/>
                </a:lnTo>
                <a:lnTo>
                  <a:pt x="119" y="35"/>
                </a:lnTo>
                <a:lnTo>
                  <a:pt x="120" y="33"/>
                </a:lnTo>
                <a:lnTo>
                  <a:pt x="121" y="31"/>
                </a:lnTo>
                <a:lnTo>
                  <a:pt x="122" y="28"/>
                </a:lnTo>
                <a:lnTo>
                  <a:pt x="124" y="26"/>
                </a:lnTo>
                <a:lnTo>
                  <a:pt x="125" y="24"/>
                </a:lnTo>
                <a:lnTo>
                  <a:pt x="127" y="22"/>
                </a:lnTo>
                <a:lnTo>
                  <a:pt x="129" y="19"/>
                </a:lnTo>
                <a:lnTo>
                  <a:pt x="130" y="18"/>
                </a:lnTo>
                <a:lnTo>
                  <a:pt x="132" y="15"/>
                </a:lnTo>
                <a:lnTo>
                  <a:pt x="134" y="14"/>
                </a:lnTo>
                <a:lnTo>
                  <a:pt x="136" y="12"/>
                </a:lnTo>
                <a:lnTo>
                  <a:pt x="138" y="10"/>
                </a:lnTo>
                <a:lnTo>
                  <a:pt x="140" y="9"/>
                </a:lnTo>
                <a:lnTo>
                  <a:pt x="142" y="8"/>
                </a:lnTo>
                <a:lnTo>
                  <a:pt x="144" y="6"/>
                </a:lnTo>
                <a:lnTo>
                  <a:pt x="147" y="5"/>
                </a:lnTo>
                <a:lnTo>
                  <a:pt x="149" y="4"/>
                </a:lnTo>
                <a:lnTo>
                  <a:pt x="152" y="3"/>
                </a:lnTo>
                <a:lnTo>
                  <a:pt x="154" y="2"/>
                </a:lnTo>
                <a:lnTo>
                  <a:pt x="157" y="2"/>
                </a:lnTo>
                <a:lnTo>
                  <a:pt x="159" y="1"/>
                </a:lnTo>
                <a:lnTo>
                  <a:pt x="162" y="0"/>
                </a:lnTo>
                <a:lnTo>
                  <a:pt x="165" y="0"/>
                </a:lnTo>
                <a:lnTo>
                  <a:pt x="168" y="0"/>
                </a:lnTo>
                <a:lnTo>
                  <a:pt x="17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5"/>
          <p:cNvSpPr>
            <a:spLocks noEditPoints="1"/>
          </p:cNvSpPr>
          <p:nvPr/>
        </p:nvSpPr>
        <p:spPr bwMode="auto">
          <a:xfrm>
            <a:off x="852097" y="4066226"/>
            <a:ext cx="606140" cy="462912"/>
          </a:xfrm>
          <a:custGeom>
            <a:avLst/>
            <a:gdLst>
              <a:gd name="T0" fmla="*/ 4 w 221"/>
              <a:gd name="T1" fmla="*/ 143 h 168"/>
              <a:gd name="T2" fmla="*/ 17 w 221"/>
              <a:gd name="T3" fmla="*/ 152 h 168"/>
              <a:gd name="T4" fmla="*/ 46 w 221"/>
              <a:gd name="T5" fmla="*/ 107 h 168"/>
              <a:gd name="T6" fmla="*/ 46 w 221"/>
              <a:gd name="T7" fmla="*/ 107 h 168"/>
              <a:gd name="T8" fmla="*/ 43 w 221"/>
              <a:gd name="T9" fmla="*/ 78 h 168"/>
              <a:gd name="T10" fmla="*/ 45 w 221"/>
              <a:gd name="T11" fmla="*/ 75 h 168"/>
              <a:gd name="T12" fmla="*/ 70 w 221"/>
              <a:gd name="T13" fmla="*/ 36 h 168"/>
              <a:gd name="T14" fmla="*/ 108 w 221"/>
              <a:gd name="T15" fmla="*/ 61 h 168"/>
              <a:gd name="T16" fmla="*/ 81 w 221"/>
              <a:gd name="T17" fmla="*/ 103 h 168"/>
              <a:gd name="T18" fmla="*/ 52 w 221"/>
              <a:gd name="T19" fmla="*/ 111 h 168"/>
              <a:gd name="T20" fmla="*/ 23 w 221"/>
              <a:gd name="T21" fmla="*/ 155 h 168"/>
              <a:gd name="T22" fmla="*/ 36 w 221"/>
              <a:gd name="T23" fmla="*/ 164 h 168"/>
              <a:gd name="T24" fmla="*/ 37 w 221"/>
              <a:gd name="T25" fmla="*/ 168 h 168"/>
              <a:gd name="T26" fmla="*/ 0 w 221"/>
              <a:gd name="T27" fmla="*/ 144 h 168"/>
              <a:gd name="T28" fmla="*/ 4 w 221"/>
              <a:gd name="T29" fmla="*/ 143 h 168"/>
              <a:gd name="T30" fmla="*/ 109 w 221"/>
              <a:gd name="T31" fmla="*/ 0 h 168"/>
              <a:gd name="T32" fmla="*/ 118 w 221"/>
              <a:gd name="T33" fmla="*/ 22 h 168"/>
              <a:gd name="T34" fmla="*/ 142 w 221"/>
              <a:gd name="T35" fmla="*/ 18 h 168"/>
              <a:gd name="T36" fmla="*/ 130 w 221"/>
              <a:gd name="T37" fmla="*/ 33 h 168"/>
              <a:gd name="T38" fmla="*/ 130 w 221"/>
              <a:gd name="T39" fmla="*/ 25 h 168"/>
              <a:gd name="T40" fmla="*/ 109 w 221"/>
              <a:gd name="T41" fmla="*/ 13 h 168"/>
              <a:gd name="T42" fmla="*/ 88 w 221"/>
              <a:gd name="T43" fmla="*/ 25 h 168"/>
              <a:gd name="T44" fmla="*/ 89 w 221"/>
              <a:gd name="T45" fmla="*/ 34 h 168"/>
              <a:gd name="T46" fmla="*/ 76 w 221"/>
              <a:gd name="T47" fmla="*/ 18 h 168"/>
              <a:gd name="T48" fmla="*/ 100 w 221"/>
              <a:gd name="T49" fmla="*/ 22 h 168"/>
              <a:gd name="T50" fmla="*/ 109 w 221"/>
              <a:gd name="T51" fmla="*/ 0 h 168"/>
              <a:gd name="T52" fmla="*/ 217 w 221"/>
              <a:gd name="T53" fmla="*/ 140 h 168"/>
              <a:gd name="T54" fmla="*/ 204 w 221"/>
              <a:gd name="T55" fmla="*/ 149 h 168"/>
              <a:gd name="T56" fmla="*/ 175 w 221"/>
              <a:gd name="T57" fmla="*/ 104 h 168"/>
              <a:gd name="T58" fmla="*/ 174 w 221"/>
              <a:gd name="T59" fmla="*/ 104 h 168"/>
              <a:gd name="T60" fmla="*/ 178 w 221"/>
              <a:gd name="T61" fmla="*/ 75 h 168"/>
              <a:gd name="T62" fmla="*/ 176 w 221"/>
              <a:gd name="T63" fmla="*/ 72 h 168"/>
              <a:gd name="T64" fmla="*/ 151 w 221"/>
              <a:gd name="T65" fmla="*/ 33 h 168"/>
              <a:gd name="T66" fmla="*/ 113 w 221"/>
              <a:gd name="T67" fmla="*/ 58 h 168"/>
              <a:gd name="T68" fmla="*/ 140 w 221"/>
              <a:gd name="T69" fmla="*/ 99 h 168"/>
              <a:gd name="T70" fmla="*/ 169 w 221"/>
              <a:gd name="T71" fmla="*/ 107 h 168"/>
              <a:gd name="T72" fmla="*/ 198 w 221"/>
              <a:gd name="T73" fmla="*/ 152 h 168"/>
              <a:gd name="T74" fmla="*/ 185 w 221"/>
              <a:gd name="T75" fmla="*/ 161 h 168"/>
              <a:gd name="T76" fmla="*/ 184 w 221"/>
              <a:gd name="T77" fmla="*/ 164 h 168"/>
              <a:gd name="T78" fmla="*/ 221 w 221"/>
              <a:gd name="T79" fmla="*/ 141 h 168"/>
              <a:gd name="T80" fmla="*/ 217 w 221"/>
              <a:gd name="T81" fmla="*/ 14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1" h="168">
                <a:moveTo>
                  <a:pt x="4" y="143"/>
                </a:moveTo>
                <a:cubicBezTo>
                  <a:pt x="17" y="152"/>
                  <a:pt x="17" y="152"/>
                  <a:pt x="17" y="152"/>
                </a:cubicBezTo>
                <a:cubicBezTo>
                  <a:pt x="46" y="107"/>
                  <a:pt x="46" y="107"/>
                  <a:pt x="46" y="107"/>
                </a:cubicBezTo>
                <a:cubicBezTo>
                  <a:pt x="46" y="107"/>
                  <a:pt x="46" y="107"/>
                  <a:pt x="46" y="107"/>
                </a:cubicBezTo>
                <a:cubicBezTo>
                  <a:pt x="38" y="100"/>
                  <a:pt x="37" y="87"/>
                  <a:pt x="43" y="78"/>
                </a:cubicBezTo>
                <a:cubicBezTo>
                  <a:pt x="43" y="77"/>
                  <a:pt x="44" y="76"/>
                  <a:pt x="45" y="75"/>
                </a:cubicBezTo>
                <a:cubicBezTo>
                  <a:pt x="70" y="36"/>
                  <a:pt x="70" y="36"/>
                  <a:pt x="70" y="36"/>
                </a:cubicBezTo>
                <a:cubicBezTo>
                  <a:pt x="108" y="61"/>
                  <a:pt x="108" y="61"/>
                  <a:pt x="108" y="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74" y="112"/>
                  <a:pt x="62" y="115"/>
                  <a:pt x="52" y="111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36" y="164"/>
                  <a:pt x="36" y="164"/>
                  <a:pt x="36" y="164"/>
                </a:cubicBezTo>
                <a:cubicBezTo>
                  <a:pt x="37" y="165"/>
                  <a:pt x="37" y="166"/>
                  <a:pt x="37" y="168"/>
                </a:cubicBezTo>
                <a:cubicBezTo>
                  <a:pt x="0" y="144"/>
                  <a:pt x="0" y="144"/>
                  <a:pt x="0" y="144"/>
                </a:cubicBezTo>
                <a:cubicBezTo>
                  <a:pt x="1" y="143"/>
                  <a:pt x="3" y="142"/>
                  <a:pt x="4" y="143"/>
                </a:cubicBezTo>
                <a:close/>
                <a:moveTo>
                  <a:pt x="109" y="0"/>
                </a:moveTo>
                <a:cubicBezTo>
                  <a:pt x="112" y="7"/>
                  <a:pt x="115" y="14"/>
                  <a:pt x="118" y="22"/>
                </a:cubicBezTo>
                <a:cubicBezTo>
                  <a:pt x="126" y="20"/>
                  <a:pt x="134" y="19"/>
                  <a:pt x="142" y="18"/>
                </a:cubicBezTo>
                <a:cubicBezTo>
                  <a:pt x="138" y="23"/>
                  <a:pt x="134" y="28"/>
                  <a:pt x="130" y="33"/>
                </a:cubicBezTo>
                <a:cubicBezTo>
                  <a:pt x="124" y="29"/>
                  <a:pt x="124" y="31"/>
                  <a:pt x="130" y="25"/>
                </a:cubicBezTo>
                <a:cubicBezTo>
                  <a:pt x="112" y="28"/>
                  <a:pt x="116" y="30"/>
                  <a:pt x="109" y="13"/>
                </a:cubicBezTo>
                <a:cubicBezTo>
                  <a:pt x="102" y="30"/>
                  <a:pt x="106" y="28"/>
                  <a:pt x="88" y="25"/>
                </a:cubicBezTo>
                <a:cubicBezTo>
                  <a:pt x="94" y="32"/>
                  <a:pt x="95" y="30"/>
                  <a:pt x="89" y="34"/>
                </a:cubicBezTo>
                <a:cubicBezTo>
                  <a:pt x="84" y="28"/>
                  <a:pt x="80" y="23"/>
                  <a:pt x="76" y="18"/>
                </a:cubicBezTo>
                <a:cubicBezTo>
                  <a:pt x="84" y="19"/>
                  <a:pt x="92" y="20"/>
                  <a:pt x="100" y="22"/>
                </a:cubicBezTo>
                <a:cubicBezTo>
                  <a:pt x="103" y="14"/>
                  <a:pt x="106" y="7"/>
                  <a:pt x="109" y="0"/>
                </a:cubicBezTo>
                <a:close/>
                <a:moveTo>
                  <a:pt x="217" y="140"/>
                </a:moveTo>
                <a:cubicBezTo>
                  <a:pt x="204" y="149"/>
                  <a:pt x="204" y="149"/>
                  <a:pt x="204" y="149"/>
                </a:cubicBezTo>
                <a:cubicBezTo>
                  <a:pt x="175" y="104"/>
                  <a:pt x="175" y="104"/>
                  <a:pt x="175" y="104"/>
                </a:cubicBezTo>
                <a:cubicBezTo>
                  <a:pt x="174" y="104"/>
                  <a:pt x="174" y="104"/>
                  <a:pt x="174" y="104"/>
                </a:cubicBezTo>
                <a:cubicBezTo>
                  <a:pt x="182" y="96"/>
                  <a:pt x="184" y="84"/>
                  <a:pt x="178" y="75"/>
                </a:cubicBezTo>
                <a:cubicBezTo>
                  <a:pt x="177" y="74"/>
                  <a:pt x="177" y="73"/>
                  <a:pt x="176" y="72"/>
                </a:cubicBezTo>
                <a:cubicBezTo>
                  <a:pt x="151" y="33"/>
                  <a:pt x="151" y="33"/>
                  <a:pt x="151" y="33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40" y="99"/>
                  <a:pt x="140" y="99"/>
                  <a:pt x="140" y="99"/>
                </a:cubicBezTo>
                <a:cubicBezTo>
                  <a:pt x="147" y="109"/>
                  <a:pt x="159" y="112"/>
                  <a:pt x="169" y="107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85" y="161"/>
                  <a:pt x="185" y="161"/>
                  <a:pt x="185" y="161"/>
                </a:cubicBezTo>
                <a:cubicBezTo>
                  <a:pt x="184" y="161"/>
                  <a:pt x="183" y="163"/>
                  <a:pt x="184" y="164"/>
                </a:cubicBezTo>
                <a:cubicBezTo>
                  <a:pt x="221" y="141"/>
                  <a:pt x="221" y="141"/>
                  <a:pt x="221" y="141"/>
                </a:cubicBezTo>
                <a:cubicBezTo>
                  <a:pt x="220" y="140"/>
                  <a:pt x="218" y="139"/>
                  <a:pt x="217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34003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23" grpId="0" animBg="1"/>
      <p:bldP spid="34" grpId="0"/>
      <p:bldP spid="41" grpId="0" animBg="1"/>
      <p:bldP spid="42" grpId="0"/>
      <p:bldP spid="82" grpId="0" animBg="1"/>
      <p:bldP spid="83" grpId="0" animBg="1"/>
      <p:bldP spid="85" grpId="0"/>
      <p:bldP spid="86" grpId="0" animBg="1"/>
      <p:bldP spid="87" grpId="0"/>
      <p:bldP spid="89" grpId="0" animBg="1"/>
      <p:bldP spid="90" grpId="0" animBg="1"/>
      <p:bldP spid="92" grpId="0"/>
      <p:bldP spid="93" grpId="0" animBg="1"/>
      <p:bldP spid="94" grpId="0"/>
      <p:bldP spid="96" grpId="0" animBg="1"/>
      <p:bldP spid="97" grpId="0" animBg="1"/>
      <p:bldP spid="99" grpId="0"/>
      <p:bldP spid="100" grpId="0" animBg="1"/>
      <p:bldP spid="101" grpId="0"/>
      <p:bldP spid="110" grpId="0" animBg="1"/>
      <p:bldP spid="111" grpId="0" animBg="1"/>
      <p:bldP spid="1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1335" y="1393955"/>
            <a:ext cx="9146673" cy="129857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57759" y="677992"/>
            <a:ext cx="2532212" cy="2103438"/>
          </a:xfrm>
          <a:custGeom>
            <a:avLst/>
            <a:gdLst>
              <a:gd name="T0" fmla="*/ 579 w 1583"/>
              <a:gd name="T1" fmla="*/ 0 h 1325"/>
              <a:gd name="T2" fmla="*/ 1583 w 1583"/>
              <a:gd name="T3" fmla="*/ 0 h 1325"/>
              <a:gd name="T4" fmla="*/ 1004 w 1583"/>
              <a:gd name="T5" fmla="*/ 1325 h 1325"/>
              <a:gd name="T6" fmla="*/ 0 w 1583"/>
              <a:gd name="T7" fmla="*/ 1325 h 1325"/>
              <a:gd name="T8" fmla="*/ 579 w 1583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" h="1325">
                <a:moveTo>
                  <a:pt x="579" y="0"/>
                </a:moveTo>
                <a:lnTo>
                  <a:pt x="1583" y="0"/>
                </a:lnTo>
                <a:lnTo>
                  <a:pt x="1004" y="1325"/>
                </a:lnTo>
                <a:lnTo>
                  <a:pt x="0" y="1325"/>
                </a:lnTo>
                <a:lnTo>
                  <a:pt x="57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3" tIns="45717" rIns="91433" bIns="45717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5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5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2267744" y="2785258"/>
            <a:ext cx="5050131" cy="623235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GB" altLang="zh-CN" sz="3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2267744" y="3436668"/>
            <a:ext cx="3075539" cy="31548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72280325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2" grpId="1"/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3579614" y="1071070"/>
            <a:ext cx="1986434" cy="3309613"/>
          </a:xfrm>
          <a:custGeom>
            <a:avLst/>
            <a:gdLst>
              <a:gd name="T0" fmla="*/ 1091053 w 3132"/>
              <a:gd name="T1" fmla="*/ 13894 h 5219"/>
              <a:gd name="T2" fmla="*/ 1890756 w 3132"/>
              <a:gd name="T3" fmla="*/ 896448 h 5219"/>
              <a:gd name="T4" fmla="*/ 1770468 w 3132"/>
              <a:gd name="T5" fmla="*/ 1358566 h 5219"/>
              <a:gd name="T6" fmla="*/ 1586107 w 3132"/>
              <a:gd name="T7" fmla="*/ 1684767 h 5219"/>
              <a:gd name="T8" fmla="*/ 1471864 w 3132"/>
              <a:gd name="T9" fmla="*/ 2063523 h 5219"/>
              <a:gd name="T10" fmla="*/ 1378173 w 3132"/>
              <a:gd name="T11" fmla="*/ 2293675 h 5219"/>
              <a:gd name="T12" fmla="*/ 1339487 w 3132"/>
              <a:gd name="T13" fmla="*/ 2390327 h 5219"/>
              <a:gd name="T14" fmla="*/ 1347345 w 3132"/>
              <a:gd name="T15" fmla="*/ 2459796 h 5219"/>
              <a:gd name="T16" fmla="*/ 1350367 w 3132"/>
              <a:gd name="T17" fmla="*/ 2516579 h 5219"/>
              <a:gd name="T18" fmla="*/ 1345532 w 3132"/>
              <a:gd name="T19" fmla="*/ 2569738 h 5219"/>
              <a:gd name="T20" fmla="*/ 1347950 w 3132"/>
              <a:gd name="T21" fmla="*/ 2625313 h 5219"/>
              <a:gd name="T22" fmla="*/ 1349763 w 3132"/>
              <a:gd name="T23" fmla="*/ 2679076 h 5219"/>
              <a:gd name="T24" fmla="*/ 1350367 w 3132"/>
              <a:gd name="T25" fmla="*/ 2731630 h 5219"/>
              <a:gd name="T26" fmla="*/ 1346741 w 3132"/>
              <a:gd name="T27" fmla="*/ 2790830 h 5219"/>
              <a:gd name="T28" fmla="*/ 1340092 w 3132"/>
              <a:gd name="T29" fmla="*/ 2837948 h 5219"/>
              <a:gd name="T30" fmla="*/ 1326189 w 3132"/>
              <a:gd name="T31" fmla="*/ 2911645 h 5219"/>
              <a:gd name="T32" fmla="*/ 1089240 w 3132"/>
              <a:gd name="T33" fmla="*/ 3127904 h 5219"/>
              <a:gd name="T34" fmla="*/ 803934 w 3132"/>
              <a:gd name="T35" fmla="*/ 3127904 h 5219"/>
              <a:gd name="T36" fmla="*/ 566985 w 3132"/>
              <a:gd name="T37" fmla="*/ 2911645 h 5219"/>
              <a:gd name="T38" fmla="*/ 553082 w 3132"/>
              <a:gd name="T39" fmla="*/ 2837948 h 5219"/>
              <a:gd name="T40" fmla="*/ 547038 w 3132"/>
              <a:gd name="T41" fmla="*/ 2790830 h 5219"/>
              <a:gd name="T42" fmla="*/ 542807 w 3132"/>
              <a:gd name="T43" fmla="*/ 2731630 h 5219"/>
              <a:gd name="T44" fmla="*/ 543411 w 3132"/>
              <a:gd name="T45" fmla="*/ 2679076 h 5219"/>
              <a:gd name="T46" fmla="*/ 545224 w 3132"/>
              <a:gd name="T47" fmla="*/ 2625313 h 5219"/>
              <a:gd name="T48" fmla="*/ 547642 w 3132"/>
              <a:gd name="T49" fmla="*/ 2569738 h 5219"/>
              <a:gd name="T50" fmla="*/ 542807 w 3132"/>
              <a:gd name="T51" fmla="*/ 2516579 h 5219"/>
              <a:gd name="T52" fmla="*/ 545829 w 3132"/>
              <a:gd name="T53" fmla="*/ 2459796 h 5219"/>
              <a:gd name="T54" fmla="*/ 553687 w 3132"/>
              <a:gd name="T55" fmla="*/ 2390327 h 5219"/>
              <a:gd name="T56" fmla="*/ 515001 w 3132"/>
              <a:gd name="T57" fmla="*/ 2293675 h 5219"/>
              <a:gd name="T58" fmla="*/ 421310 w 3132"/>
              <a:gd name="T59" fmla="*/ 2063523 h 5219"/>
              <a:gd name="T60" fmla="*/ 307067 w 3132"/>
              <a:gd name="T61" fmla="*/ 1684767 h 5219"/>
              <a:gd name="T62" fmla="*/ 122706 w 3132"/>
              <a:gd name="T63" fmla="*/ 1358566 h 5219"/>
              <a:gd name="T64" fmla="*/ 2418 w 3132"/>
              <a:gd name="T65" fmla="*/ 896448 h 5219"/>
              <a:gd name="T66" fmla="*/ 825695 w 3132"/>
              <a:gd name="T67" fmla="*/ 10873 h 5219"/>
              <a:gd name="T68" fmla="*/ 1091053 w 3132"/>
              <a:gd name="T69" fmla="*/ 13290 h 5219"/>
              <a:gd name="T70" fmla="*/ 1091053 w 3132"/>
              <a:gd name="T71" fmla="*/ 13894 h 52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132" h="5219">
                <a:moveTo>
                  <a:pt x="1805" y="23"/>
                </a:moveTo>
                <a:cubicBezTo>
                  <a:pt x="2506" y="125"/>
                  <a:pt x="3107" y="716"/>
                  <a:pt x="3128" y="1484"/>
                </a:cubicBezTo>
                <a:cubicBezTo>
                  <a:pt x="3132" y="1790"/>
                  <a:pt x="3040" y="2037"/>
                  <a:pt x="2929" y="2249"/>
                </a:cubicBezTo>
                <a:cubicBezTo>
                  <a:pt x="2829" y="2400"/>
                  <a:pt x="2701" y="2656"/>
                  <a:pt x="2624" y="2789"/>
                </a:cubicBezTo>
                <a:cubicBezTo>
                  <a:pt x="2491" y="3023"/>
                  <a:pt x="2449" y="3204"/>
                  <a:pt x="2435" y="3416"/>
                </a:cubicBezTo>
                <a:cubicBezTo>
                  <a:pt x="2435" y="3574"/>
                  <a:pt x="2395" y="3708"/>
                  <a:pt x="2280" y="3797"/>
                </a:cubicBezTo>
                <a:cubicBezTo>
                  <a:pt x="2209" y="3842"/>
                  <a:pt x="2175" y="3898"/>
                  <a:pt x="2216" y="3957"/>
                </a:cubicBezTo>
                <a:cubicBezTo>
                  <a:pt x="2256" y="3998"/>
                  <a:pt x="2270" y="4037"/>
                  <a:pt x="2229" y="4072"/>
                </a:cubicBezTo>
                <a:cubicBezTo>
                  <a:pt x="2176" y="4109"/>
                  <a:pt x="2197" y="4138"/>
                  <a:pt x="2234" y="4166"/>
                </a:cubicBezTo>
                <a:cubicBezTo>
                  <a:pt x="2288" y="4207"/>
                  <a:pt x="2270" y="4233"/>
                  <a:pt x="2226" y="4254"/>
                </a:cubicBezTo>
                <a:cubicBezTo>
                  <a:pt x="2163" y="4278"/>
                  <a:pt x="2168" y="4319"/>
                  <a:pt x="2230" y="4346"/>
                </a:cubicBezTo>
                <a:cubicBezTo>
                  <a:pt x="2306" y="4376"/>
                  <a:pt x="2298" y="4406"/>
                  <a:pt x="2233" y="4435"/>
                </a:cubicBezTo>
                <a:cubicBezTo>
                  <a:pt x="2160" y="4461"/>
                  <a:pt x="2176" y="4491"/>
                  <a:pt x="2234" y="4522"/>
                </a:cubicBezTo>
                <a:cubicBezTo>
                  <a:pt x="2293" y="4555"/>
                  <a:pt x="2280" y="4587"/>
                  <a:pt x="2228" y="4620"/>
                </a:cubicBezTo>
                <a:cubicBezTo>
                  <a:pt x="2173" y="4652"/>
                  <a:pt x="2188" y="4676"/>
                  <a:pt x="2217" y="4698"/>
                </a:cubicBezTo>
                <a:cubicBezTo>
                  <a:pt x="2266" y="4737"/>
                  <a:pt x="2231" y="4782"/>
                  <a:pt x="2194" y="4820"/>
                </a:cubicBezTo>
                <a:cubicBezTo>
                  <a:pt x="2066" y="4955"/>
                  <a:pt x="1935" y="5073"/>
                  <a:pt x="1802" y="5178"/>
                </a:cubicBezTo>
                <a:cubicBezTo>
                  <a:pt x="1693" y="5216"/>
                  <a:pt x="1465" y="5219"/>
                  <a:pt x="1330" y="5178"/>
                </a:cubicBezTo>
                <a:cubicBezTo>
                  <a:pt x="1197" y="5073"/>
                  <a:pt x="1066" y="4955"/>
                  <a:pt x="938" y="4820"/>
                </a:cubicBezTo>
                <a:cubicBezTo>
                  <a:pt x="901" y="4782"/>
                  <a:pt x="866" y="4737"/>
                  <a:pt x="915" y="4698"/>
                </a:cubicBezTo>
                <a:cubicBezTo>
                  <a:pt x="944" y="4676"/>
                  <a:pt x="959" y="4652"/>
                  <a:pt x="905" y="4620"/>
                </a:cubicBezTo>
                <a:cubicBezTo>
                  <a:pt x="852" y="4587"/>
                  <a:pt x="839" y="4555"/>
                  <a:pt x="898" y="4522"/>
                </a:cubicBezTo>
                <a:cubicBezTo>
                  <a:pt x="956" y="4491"/>
                  <a:pt x="973" y="4461"/>
                  <a:pt x="899" y="4435"/>
                </a:cubicBezTo>
                <a:cubicBezTo>
                  <a:pt x="834" y="4406"/>
                  <a:pt x="826" y="4376"/>
                  <a:pt x="902" y="4346"/>
                </a:cubicBezTo>
                <a:cubicBezTo>
                  <a:pt x="964" y="4319"/>
                  <a:pt x="969" y="4278"/>
                  <a:pt x="906" y="4254"/>
                </a:cubicBezTo>
                <a:cubicBezTo>
                  <a:pt x="862" y="4233"/>
                  <a:pt x="845" y="4207"/>
                  <a:pt x="898" y="4166"/>
                </a:cubicBezTo>
                <a:cubicBezTo>
                  <a:pt x="935" y="4138"/>
                  <a:pt x="956" y="4109"/>
                  <a:pt x="903" y="4072"/>
                </a:cubicBezTo>
                <a:cubicBezTo>
                  <a:pt x="862" y="4037"/>
                  <a:pt x="877" y="3998"/>
                  <a:pt x="916" y="3957"/>
                </a:cubicBezTo>
                <a:cubicBezTo>
                  <a:pt x="957" y="3898"/>
                  <a:pt x="923" y="3842"/>
                  <a:pt x="852" y="3797"/>
                </a:cubicBezTo>
                <a:cubicBezTo>
                  <a:pt x="737" y="3708"/>
                  <a:pt x="697" y="3574"/>
                  <a:pt x="697" y="3416"/>
                </a:cubicBezTo>
                <a:cubicBezTo>
                  <a:pt x="683" y="3204"/>
                  <a:pt x="641" y="3023"/>
                  <a:pt x="508" y="2789"/>
                </a:cubicBezTo>
                <a:cubicBezTo>
                  <a:pt x="431" y="2656"/>
                  <a:pt x="303" y="2400"/>
                  <a:pt x="203" y="2249"/>
                </a:cubicBezTo>
                <a:cubicBezTo>
                  <a:pt x="92" y="2037"/>
                  <a:pt x="0" y="1790"/>
                  <a:pt x="4" y="1484"/>
                </a:cubicBezTo>
                <a:cubicBezTo>
                  <a:pt x="25" y="702"/>
                  <a:pt x="649" y="103"/>
                  <a:pt x="1366" y="18"/>
                </a:cubicBezTo>
                <a:cubicBezTo>
                  <a:pt x="1502" y="3"/>
                  <a:pt x="1665" y="0"/>
                  <a:pt x="1805" y="22"/>
                </a:cubicBezTo>
                <a:lnTo>
                  <a:pt x="1805" y="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35" tIns="45717" rIns="91435" bIns="45717"/>
          <a:lstStyle/>
          <a:p>
            <a:endParaRPr lang="zh-CN" altLang="en-US" sz="1400" dirty="0"/>
          </a:p>
        </p:txBody>
      </p:sp>
      <p:sp>
        <p:nvSpPr>
          <p:cNvPr id="5" name="TextBox 8"/>
          <p:cNvSpPr txBox="1"/>
          <p:nvPr/>
        </p:nvSpPr>
        <p:spPr>
          <a:xfrm>
            <a:off x="3994105" y="1365202"/>
            <a:ext cx="1146458" cy="55399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r>
              <a:rPr lang="zh-CN" altLang="en-US" sz="1500" b="1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对时间节点</a:t>
            </a:r>
            <a:endParaRPr lang="en-US" altLang="zh-CN" sz="1500" b="1" dirty="0">
              <a:solidFill>
                <a:srgbClr val="F8F8F8"/>
              </a:solidFill>
              <a:latin typeface="微软雅黑" charset="0"/>
              <a:ea typeface="微软雅黑" charset="0"/>
            </a:endParaRPr>
          </a:p>
          <a:p>
            <a:r>
              <a:rPr lang="zh-CN" altLang="en-US" sz="1500" b="1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把握的准确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3884912" y="1918709"/>
            <a:ext cx="1414889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这里输入您的文字这里输入您的文字</a:t>
            </a:r>
          </a:p>
        </p:txBody>
      </p:sp>
      <p:sp>
        <p:nvSpPr>
          <p:cNvPr id="7" name="Freeform 17"/>
          <p:cNvSpPr>
            <a:spLocks noEditPoints="1"/>
          </p:cNvSpPr>
          <p:nvPr/>
        </p:nvSpPr>
        <p:spPr bwMode="auto">
          <a:xfrm>
            <a:off x="4371565" y="3166397"/>
            <a:ext cx="428839" cy="412554"/>
          </a:xfrm>
          <a:custGeom>
            <a:avLst/>
            <a:gdLst>
              <a:gd name="T0" fmla="*/ 435493 w 1145"/>
              <a:gd name="T1" fmla="*/ 518839 h 1102"/>
              <a:gd name="T2" fmla="*/ 424759 w 1145"/>
              <a:gd name="T3" fmla="*/ 409247 h 1102"/>
              <a:gd name="T4" fmla="*/ 285217 w 1145"/>
              <a:gd name="T5" fmla="*/ 408480 h 1102"/>
              <a:gd name="T6" fmla="*/ 266816 w 1145"/>
              <a:gd name="T7" fmla="*/ 497380 h 1102"/>
              <a:gd name="T8" fmla="*/ 317419 w 1145"/>
              <a:gd name="T9" fmla="*/ 487417 h 1102"/>
              <a:gd name="T10" fmla="*/ 354988 w 1145"/>
              <a:gd name="T11" fmla="*/ 439135 h 1102"/>
              <a:gd name="T12" fmla="*/ 390257 w 1145"/>
              <a:gd name="T13" fmla="*/ 475922 h 1102"/>
              <a:gd name="T14" fmla="*/ 368789 w 1145"/>
              <a:gd name="T15" fmla="*/ 506577 h 1102"/>
              <a:gd name="T16" fmla="*/ 316653 w 1145"/>
              <a:gd name="T17" fmla="*/ 520372 h 1102"/>
              <a:gd name="T18" fmla="*/ 319720 w 1145"/>
              <a:gd name="T19" fmla="*/ 563289 h 1102"/>
              <a:gd name="T20" fmla="*/ 327387 w 1145"/>
              <a:gd name="T21" fmla="*/ 566354 h 1102"/>
              <a:gd name="T22" fmla="*/ 387957 w 1145"/>
              <a:gd name="T23" fmla="*/ 578616 h 1102"/>
              <a:gd name="T24" fmla="*/ 389490 w 1145"/>
              <a:gd name="T25" fmla="*/ 637628 h 1102"/>
              <a:gd name="T26" fmla="*/ 317419 w 1145"/>
              <a:gd name="T27" fmla="*/ 634562 h 1102"/>
              <a:gd name="T28" fmla="*/ 292118 w 1145"/>
              <a:gd name="T29" fmla="*/ 580916 h 1102"/>
              <a:gd name="T30" fmla="*/ 243815 w 1145"/>
              <a:gd name="T31" fmla="*/ 590878 h 1102"/>
              <a:gd name="T32" fmla="*/ 353455 w 1145"/>
              <a:gd name="T33" fmla="*/ 703536 h 1102"/>
              <a:gd name="T34" fmla="*/ 463095 w 1145"/>
              <a:gd name="T35" fmla="*/ 605440 h 1102"/>
              <a:gd name="T36" fmla="*/ 624872 w 1145"/>
              <a:gd name="T37" fmla="*/ 395452 h 1102"/>
              <a:gd name="T38" fmla="*/ 536699 w 1145"/>
              <a:gd name="T39" fmla="*/ 405415 h 1102"/>
              <a:gd name="T40" fmla="*/ 546667 w 1145"/>
              <a:gd name="T41" fmla="*/ 449865 h 1102"/>
              <a:gd name="T42" fmla="*/ 575035 w 1145"/>
              <a:gd name="T43" fmla="*/ 682078 h 1102"/>
              <a:gd name="T44" fmla="*/ 624872 w 1145"/>
              <a:gd name="T45" fmla="*/ 692041 h 1102"/>
              <a:gd name="T46" fmla="*/ 634839 w 1145"/>
              <a:gd name="T47" fmla="*/ 405415 h 1102"/>
              <a:gd name="T48" fmla="*/ 681608 w 1145"/>
              <a:gd name="T49" fmla="*/ 194660 h 1102"/>
              <a:gd name="T50" fmla="*/ 707677 w 1145"/>
              <a:gd name="T51" fmla="*/ 26057 h 1102"/>
              <a:gd name="T52" fmla="*/ 655540 w 1145"/>
              <a:gd name="T53" fmla="*/ 26057 h 1102"/>
              <a:gd name="T54" fmla="*/ 681608 w 1145"/>
              <a:gd name="T55" fmla="*/ 194660 h 1102"/>
              <a:gd name="T56" fmla="*/ 775147 w 1145"/>
              <a:gd name="T57" fmla="*/ 761015 h 1102"/>
              <a:gd name="T58" fmla="*/ 82038 w 1145"/>
              <a:gd name="T59" fmla="*/ 738790 h 1102"/>
              <a:gd name="T60" fmla="*/ 103506 w 1145"/>
              <a:gd name="T61" fmla="*/ 321113 h 1102"/>
              <a:gd name="T62" fmla="*/ 796615 w 1145"/>
              <a:gd name="T63" fmla="*/ 343338 h 1102"/>
              <a:gd name="T64" fmla="*/ 775147 w 1145"/>
              <a:gd name="T65" fmla="*/ 98097 h 1102"/>
              <a:gd name="T66" fmla="*/ 749079 w 1145"/>
              <a:gd name="T67" fmla="*/ 168603 h 1102"/>
              <a:gd name="T68" fmla="*/ 614138 w 1145"/>
              <a:gd name="T69" fmla="*/ 168603 h 1102"/>
              <a:gd name="T70" fmla="*/ 263749 w 1145"/>
              <a:gd name="T71" fmla="*/ 98097 h 1102"/>
              <a:gd name="T72" fmla="*/ 197045 w 1145"/>
              <a:gd name="T73" fmla="*/ 236045 h 1102"/>
              <a:gd name="T74" fmla="*/ 129575 w 1145"/>
              <a:gd name="T75" fmla="*/ 98097 h 1102"/>
              <a:gd name="T76" fmla="*/ 0 w 1145"/>
              <a:gd name="T77" fmla="*/ 202324 h 1102"/>
              <a:gd name="T78" fmla="*/ 103506 w 1145"/>
              <a:gd name="T79" fmla="*/ 844550 h 1102"/>
              <a:gd name="T80" fmla="*/ 877887 w 1145"/>
              <a:gd name="T81" fmla="*/ 740322 h 1102"/>
              <a:gd name="T82" fmla="*/ 775147 w 1145"/>
              <a:gd name="T83" fmla="*/ 98097 h 1102"/>
              <a:gd name="T84" fmla="*/ 223114 w 1145"/>
              <a:gd name="T85" fmla="*/ 168603 h 1102"/>
              <a:gd name="T86" fmla="*/ 197045 w 1145"/>
              <a:gd name="T87" fmla="*/ 0 h 1102"/>
              <a:gd name="T88" fmla="*/ 170210 w 1145"/>
              <a:gd name="T89" fmla="*/ 168603 h 110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145" h="1102">
                <a:moveTo>
                  <a:pt x="549" y="697"/>
                </a:moveTo>
                <a:cubicBezTo>
                  <a:pt x="556" y="692"/>
                  <a:pt x="562" y="685"/>
                  <a:pt x="568" y="677"/>
                </a:cubicBezTo>
                <a:cubicBezTo>
                  <a:pt x="580" y="660"/>
                  <a:pt x="587" y="639"/>
                  <a:pt x="587" y="615"/>
                </a:cubicBezTo>
                <a:cubicBezTo>
                  <a:pt x="587" y="583"/>
                  <a:pt x="576" y="555"/>
                  <a:pt x="554" y="534"/>
                </a:cubicBezTo>
                <a:cubicBezTo>
                  <a:pt x="532" y="513"/>
                  <a:pt x="501" y="502"/>
                  <a:pt x="459" y="502"/>
                </a:cubicBezTo>
                <a:cubicBezTo>
                  <a:pt x="425" y="502"/>
                  <a:pt x="396" y="513"/>
                  <a:pt x="372" y="533"/>
                </a:cubicBezTo>
                <a:cubicBezTo>
                  <a:pt x="348" y="554"/>
                  <a:pt x="335" y="589"/>
                  <a:pt x="335" y="636"/>
                </a:cubicBezTo>
                <a:cubicBezTo>
                  <a:pt x="335" y="643"/>
                  <a:pt x="341" y="649"/>
                  <a:pt x="348" y="649"/>
                </a:cubicBezTo>
                <a:lnTo>
                  <a:pt x="401" y="649"/>
                </a:lnTo>
                <a:cubicBezTo>
                  <a:pt x="408" y="649"/>
                  <a:pt x="414" y="644"/>
                  <a:pt x="414" y="636"/>
                </a:cubicBezTo>
                <a:cubicBezTo>
                  <a:pt x="415" y="614"/>
                  <a:pt x="419" y="597"/>
                  <a:pt x="427" y="587"/>
                </a:cubicBezTo>
                <a:cubicBezTo>
                  <a:pt x="435" y="578"/>
                  <a:pt x="446" y="573"/>
                  <a:pt x="463" y="573"/>
                </a:cubicBezTo>
                <a:cubicBezTo>
                  <a:pt x="479" y="573"/>
                  <a:pt x="490" y="577"/>
                  <a:pt x="497" y="586"/>
                </a:cubicBezTo>
                <a:cubicBezTo>
                  <a:pt x="505" y="596"/>
                  <a:pt x="509" y="607"/>
                  <a:pt x="509" y="621"/>
                </a:cubicBezTo>
                <a:cubicBezTo>
                  <a:pt x="509" y="632"/>
                  <a:pt x="506" y="641"/>
                  <a:pt x="501" y="648"/>
                </a:cubicBezTo>
                <a:cubicBezTo>
                  <a:pt x="496" y="655"/>
                  <a:pt x="490" y="659"/>
                  <a:pt x="481" y="661"/>
                </a:cubicBezTo>
                <a:cubicBezTo>
                  <a:pt x="470" y="664"/>
                  <a:pt x="451" y="665"/>
                  <a:pt x="426" y="665"/>
                </a:cubicBezTo>
                <a:cubicBezTo>
                  <a:pt x="419" y="665"/>
                  <a:pt x="413" y="671"/>
                  <a:pt x="413" y="679"/>
                </a:cubicBezTo>
                <a:lnTo>
                  <a:pt x="413" y="725"/>
                </a:lnTo>
                <a:cubicBezTo>
                  <a:pt x="413" y="729"/>
                  <a:pt x="414" y="732"/>
                  <a:pt x="417" y="735"/>
                </a:cubicBezTo>
                <a:cubicBezTo>
                  <a:pt x="420" y="737"/>
                  <a:pt x="423" y="739"/>
                  <a:pt x="426" y="739"/>
                </a:cubicBezTo>
                <a:lnTo>
                  <a:pt x="427" y="739"/>
                </a:lnTo>
                <a:cubicBezTo>
                  <a:pt x="432" y="738"/>
                  <a:pt x="437" y="738"/>
                  <a:pt x="442" y="738"/>
                </a:cubicBezTo>
                <a:cubicBezTo>
                  <a:pt x="471" y="738"/>
                  <a:pt x="493" y="744"/>
                  <a:pt x="506" y="755"/>
                </a:cubicBezTo>
                <a:cubicBezTo>
                  <a:pt x="518" y="765"/>
                  <a:pt x="524" y="778"/>
                  <a:pt x="524" y="794"/>
                </a:cubicBezTo>
                <a:cubicBezTo>
                  <a:pt x="524" y="810"/>
                  <a:pt x="519" y="822"/>
                  <a:pt x="508" y="832"/>
                </a:cubicBezTo>
                <a:cubicBezTo>
                  <a:pt x="498" y="842"/>
                  <a:pt x="483" y="847"/>
                  <a:pt x="464" y="847"/>
                </a:cubicBezTo>
                <a:cubicBezTo>
                  <a:pt x="443" y="847"/>
                  <a:pt x="427" y="841"/>
                  <a:pt x="414" y="828"/>
                </a:cubicBezTo>
                <a:cubicBezTo>
                  <a:pt x="402" y="815"/>
                  <a:pt x="395" y="796"/>
                  <a:pt x="394" y="771"/>
                </a:cubicBezTo>
                <a:cubicBezTo>
                  <a:pt x="394" y="764"/>
                  <a:pt x="388" y="758"/>
                  <a:pt x="381" y="758"/>
                </a:cubicBezTo>
                <a:lnTo>
                  <a:pt x="331" y="758"/>
                </a:lnTo>
                <a:cubicBezTo>
                  <a:pt x="324" y="758"/>
                  <a:pt x="318" y="764"/>
                  <a:pt x="318" y="771"/>
                </a:cubicBezTo>
                <a:cubicBezTo>
                  <a:pt x="318" y="816"/>
                  <a:pt x="330" y="852"/>
                  <a:pt x="353" y="878"/>
                </a:cubicBezTo>
                <a:cubicBezTo>
                  <a:pt x="377" y="905"/>
                  <a:pt x="413" y="918"/>
                  <a:pt x="461" y="918"/>
                </a:cubicBezTo>
                <a:cubicBezTo>
                  <a:pt x="499" y="918"/>
                  <a:pt x="532" y="908"/>
                  <a:pt x="560" y="887"/>
                </a:cubicBezTo>
                <a:cubicBezTo>
                  <a:pt x="589" y="865"/>
                  <a:pt x="604" y="833"/>
                  <a:pt x="604" y="790"/>
                </a:cubicBezTo>
                <a:cubicBezTo>
                  <a:pt x="604" y="747"/>
                  <a:pt x="585" y="716"/>
                  <a:pt x="549" y="697"/>
                </a:cubicBezTo>
                <a:close/>
                <a:moveTo>
                  <a:pt x="815" y="516"/>
                </a:moveTo>
                <a:lnTo>
                  <a:pt x="713" y="516"/>
                </a:lnTo>
                <a:cubicBezTo>
                  <a:pt x="706" y="516"/>
                  <a:pt x="700" y="521"/>
                  <a:pt x="700" y="529"/>
                </a:cubicBezTo>
                <a:lnTo>
                  <a:pt x="700" y="574"/>
                </a:lnTo>
                <a:cubicBezTo>
                  <a:pt x="700" y="581"/>
                  <a:pt x="706" y="587"/>
                  <a:pt x="713" y="587"/>
                </a:cubicBezTo>
                <a:lnTo>
                  <a:pt x="750" y="587"/>
                </a:lnTo>
                <a:lnTo>
                  <a:pt x="750" y="890"/>
                </a:lnTo>
                <a:cubicBezTo>
                  <a:pt x="750" y="897"/>
                  <a:pt x="756" y="903"/>
                  <a:pt x="763" y="903"/>
                </a:cubicBezTo>
                <a:lnTo>
                  <a:pt x="815" y="903"/>
                </a:lnTo>
                <a:cubicBezTo>
                  <a:pt x="822" y="903"/>
                  <a:pt x="828" y="897"/>
                  <a:pt x="828" y="890"/>
                </a:cubicBezTo>
                <a:lnTo>
                  <a:pt x="828" y="529"/>
                </a:lnTo>
                <a:cubicBezTo>
                  <a:pt x="828" y="521"/>
                  <a:pt x="822" y="516"/>
                  <a:pt x="815" y="516"/>
                </a:cubicBezTo>
                <a:close/>
                <a:moveTo>
                  <a:pt x="889" y="254"/>
                </a:moveTo>
                <a:cubicBezTo>
                  <a:pt x="908" y="254"/>
                  <a:pt x="923" y="239"/>
                  <a:pt x="923" y="220"/>
                </a:cubicBezTo>
                <a:lnTo>
                  <a:pt x="923" y="34"/>
                </a:lnTo>
                <a:cubicBezTo>
                  <a:pt x="923" y="15"/>
                  <a:pt x="908" y="0"/>
                  <a:pt x="889" y="0"/>
                </a:cubicBezTo>
                <a:cubicBezTo>
                  <a:pt x="870" y="0"/>
                  <a:pt x="855" y="15"/>
                  <a:pt x="855" y="34"/>
                </a:cubicBezTo>
                <a:lnTo>
                  <a:pt x="855" y="220"/>
                </a:lnTo>
                <a:cubicBezTo>
                  <a:pt x="855" y="239"/>
                  <a:pt x="870" y="254"/>
                  <a:pt x="889" y="254"/>
                </a:cubicBezTo>
                <a:close/>
                <a:moveTo>
                  <a:pt x="1039" y="964"/>
                </a:moveTo>
                <a:cubicBezTo>
                  <a:pt x="1039" y="980"/>
                  <a:pt x="1026" y="993"/>
                  <a:pt x="1011" y="993"/>
                </a:cubicBezTo>
                <a:lnTo>
                  <a:pt x="135" y="993"/>
                </a:lnTo>
                <a:cubicBezTo>
                  <a:pt x="120" y="993"/>
                  <a:pt x="107" y="980"/>
                  <a:pt x="107" y="964"/>
                </a:cubicBezTo>
                <a:lnTo>
                  <a:pt x="107" y="448"/>
                </a:lnTo>
                <a:cubicBezTo>
                  <a:pt x="107" y="432"/>
                  <a:pt x="120" y="419"/>
                  <a:pt x="135" y="419"/>
                </a:cubicBezTo>
                <a:lnTo>
                  <a:pt x="1011" y="419"/>
                </a:lnTo>
                <a:cubicBezTo>
                  <a:pt x="1026" y="419"/>
                  <a:pt x="1039" y="432"/>
                  <a:pt x="1039" y="448"/>
                </a:cubicBezTo>
                <a:lnTo>
                  <a:pt x="1039" y="964"/>
                </a:lnTo>
                <a:close/>
                <a:moveTo>
                  <a:pt x="1011" y="128"/>
                </a:moveTo>
                <a:lnTo>
                  <a:pt x="977" y="128"/>
                </a:lnTo>
                <a:lnTo>
                  <a:pt x="977" y="220"/>
                </a:lnTo>
                <a:cubicBezTo>
                  <a:pt x="977" y="268"/>
                  <a:pt x="937" y="308"/>
                  <a:pt x="889" y="308"/>
                </a:cubicBezTo>
                <a:cubicBezTo>
                  <a:pt x="841" y="308"/>
                  <a:pt x="801" y="268"/>
                  <a:pt x="801" y="220"/>
                </a:cubicBezTo>
                <a:lnTo>
                  <a:pt x="801" y="128"/>
                </a:lnTo>
                <a:lnTo>
                  <a:pt x="344" y="128"/>
                </a:lnTo>
                <a:lnTo>
                  <a:pt x="344" y="220"/>
                </a:lnTo>
                <a:cubicBezTo>
                  <a:pt x="344" y="268"/>
                  <a:pt x="305" y="308"/>
                  <a:pt x="257" y="308"/>
                </a:cubicBezTo>
                <a:cubicBezTo>
                  <a:pt x="208" y="308"/>
                  <a:pt x="169" y="268"/>
                  <a:pt x="169" y="220"/>
                </a:cubicBezTo>
                <a:lnTo>
                  <a:pt x="169" y="128"/>
                </a:lnTo>
                <a:lnTo>
                  <a:pt x="135" y="128"/>
                </a:lnTo>
                <a:cubicBezTo>
                  <a:pt x="61" y="128"/>
                  <a:pt x="0" y="189"/>
                  <a:pt x="0" y="264"/>
                </a:cubicBezTo>
                <a:lnTo>
                  <a:pt x="0" y="966"/>
                </a:lnTo>
                <a:cubicBezTo>
                  <a:pt x="0" y="1041"/>
                  <a:pt x="61" y="1102"/>
                  <a:pt x="135" y="1102"/>
                </a:cubicBezTo>
                <a:lnTo>
                  <a:pt x="1011" y="1102"/>
                </a:lnTo>
                <a:cubicBezTo>
                  <a:pt x="1085" y="1102"/>
                  <a:pt x="1145" y="1041"/>
                  <a:pt x="1145" y="966"/>
                </a:cubicBezTo>
                <a:lnTo>
                  <a:pt x="1145" y="264"/>
                </a:lnTo>
                <a:cubicBezTo>
                  <a:pt x="1145" y="189"/>
                  <a:pt x="1085" y="128"/>
                  <a:pt x="1011" y="128"/>
                </a:cubicBezTo>
                <a:close/>
                <a:moveTo>
                  <a:pt x="257" y="254"/>
                </a:moveTo>
                <a:cubicBezTo>
                  <a:pt x="276" y="254"/>
                  <a:pt x="291" y="239"/>
                  <a:pt x="291" y="220"/>
                </a:cubicBezTo>
                <a:lnTo>
                  <a:pt x="291" y="34"/>
                </a:lnTo>
                <a:cubicBezTo>
                  <a:pt x="291" y="15"/>
                  <a:pt x="276" y="0"/>
                  <a:pt x="257" y="0"/>
                </a:cubicBezTo>
                <a:cubicBezTo>
                  <a:pt x="238" y="0"/>
                  <a:pt x="222" y="15"/>
                  <a:pt x="222" y="34"/>
                </a:cubicBezTo>
                <a:lnTo>
                  <a:pt x="222" y="220"/>
                </a:lnTo>
                <a:cubicBezTo>
                  <a:pt x="222" y="239"/>
                  <a:pt x="238" y="254"/>
                  <a:pt x="257" y="254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lIns="91435" tIns="45717" rIns="91435" bIns="45717"/>
          <a:lstStyle/>
          <a:p>
            <a:endParaRPr lang="zh-CN" altLang="en-US" sz="1400" dirty="0"/>
          </a:p>
        </p:txBody>
      </p:sp>
      <p:sp>
        <p:nvSpPr>
          <p:cNvPr id="25" name="Freeform 6"/>
          <p:cNvSpPr/>
          <p:nvPr/>
        </p:nvSpPr>
        <p:spPr bwMode="auto">
          <a:xfrm>
            <a:off x="5965984" y="1405890"/>
            <a:ext cx="1672114" cy="2786063"/>
          </a:xfrm>
          <a:custGeom>
            <a:avLst/>
            <a:gdLst>
              <a:gd name="T0" fmla="*/ 1091053 w 3132"/>
              <a:gd name="T1" fmla="*/ 13894 h 5219"/>
              <a:gd name="T2" fmla="*/ 1890756 w 3132"/>
              <a:gd name="T3" fmla="*/ 896448 h 5219"/>
              <a:gd name="T4" fmla="*/ 1770468 w 3132"/>
              <a:gd name="T5" fmla="*/ 1358566 h 5219"/>
              <a:gd name="T6" fmla="*/ 1586107 w 3132"/>
              <a:gd name="T7" fmla="*/ 1684767 h 5219"/>
              <a:gd name="T8" fmla="*/ 1471864 w 3132"/>
              <a:gd name="T9" fmla="*/ 2063523 h 5219"/>
              <a:gd name="T10" fmla="*/ 1378173 w 3132"/>
              <a:gd name="T11" fmla="*/ 2293675 h 5219"/>
              <a:gd name="T12" fmla="*/ 1339487 w 3132"/>
              <a:gd name="T13" fmla="*/ 2390327 h 5219"/>
              <a:gd name="T14" fmla="*/ 1347345 w 3132"/>
              <a:gd name="T15" fmla="*/ 2459796 h 5219"/>
              <a:gd name="T16" fmla="*/ 1350367 w 3132"/>
              <a:gd name="T17" fmla="*/ 2516579 h 5219"/>
              <a:gd name="T18" fmla="*/ 1345532 w 3132"/>
              <a:gd name="T19" fmla="*/ 2569738 h 5219"/>
              <a:gd name="T20" fmla="*/ 1347950 w 3132"/>
              <a:gd name="T21" fmla="*/ 2625313 h 5219"/>
              <a:gd name="T22" fmla="*/ 1349763 w 3132"/>
              <a:gd name="T23" fmla="*/ 2679076 h 5219"/>
              <a:gd name="T24" fmla="*/ 1350367 w 3132"/>
              <a:gd name="T25" fmla="*/ 2731630 h 5219"/>
              <a:gd name="T26" fmla="*/ 1346741 w 3132"/>
              <a:gd name="T27" fmla="*/ 2790830 h 5219"/>
              <a:gd name="T28" fmla="*/ 1340092 w 3132"/>
              <a:gd name="T29" fmla="*/ 2837948 h 5219"/>
              <a:gd name="T30" fmla="*/ 1326189 w 3132"/>
              <a:gd name="T31" fmla="*/ 2911645 h 5219"/>
              <a:gd name="T32" fmla="*/ 1089240 w 3132"/>
              <a:gd name="T33" fmla="*/ 3127904 h 5219"/>
              <a:gd name="T34" fmla="*/ 803934 w 3132"/>
              <a:gd name="T35" fmla="*/ 3127904 h 5219"/>
              <a:gd name="T36" fmla="*/ 566985 w 3132"/>
              <a:gd name="T37" fmla="*/ 2911645 h 5219"/>
              <a:gd name="T38" fmla="*/ 553082 w 3132"/>
              <a:gd name="T39" fmla="*/ 2837948 h 5219"/>
              <a:gd name="T40" fmla="*/ 547038 w 3132"/>
              <a:gd name="T41" fmla="*/ 2790830 h 5219"/>
              <a:gd name="T42" fmla="*/ 542807 w 3132"/>
              <a:gd name="T43" fmla="*/ 2731630 h 5219"/>
              <a:gd name="T44" fmla="*/ 543411 w 3132"/>
              <a:gd name="T45" fmla="*/ 2679076 h 5219"/>
              <a:gd name="T46" fmla="*/ 545224 w 3132"/>
              <a:gd name="T47" fmla="*/ 2625313 h 5219"/>
              <a:gd name="T48" fmla="*/ 547642 w 3132"/>
              <a:gd name="T49" fmla="*/ 2569738 h 5219"/>
              <a:gd name="T50" fmla="*/ 542807 w 3132"/>
              <a:gd name="T51" fmla="*/ 2516579 h 5219"/>
              <a:gd name="T52" fmla="*/ 545829 w 3132"/>
              <a:gd name="T53" fmla="*/ 2459796 h 5219"/>
              <a:gd name="T54" fmla="*/ 553687 w 3132"/>
              <a:gd name="T55" fmla="*/ 2390327 h 5219"/>
              <a:gd name="T56" fmla="*/ 515001 w 3132"/>
              <a:gd name="T57" fmla="*/ 2293675 h 5219"/>
              <a:gd name="T58" fmla="*/ 421310 w 3132"/>
              <a:gd name="T59" fmla="*/ 2063523 h 5219"/>
              <a:gd name="T60" fmla="*/ 307067 w 3132"/>
              <a:gd name="T61" fmla="*/ 1684767 h 5219"/>
              <a:gd name="T62" fmla="*/ 122706 w 3132"/>
              <a:gd name="T63" fmla="*/ 1358566 h 5219"/>
              <a:gd name="T64" fmla="*/ 2418 w 3132"/>
              <a:gd name="T65" fmla="*/ 896448 h 5219"/>
              <a:gd name="T66" fmla="*/ 825695 w 3132"/>
              <a:gd name="T67" fmla="*/ 10873 h 5219"/>
              <a:gd name="T68" fmla="*/ 1091053 w 3132"/>
              <a:gd name="T69" fmla="*/ 13290 h 5219"/>
              <a:gd name="T70" fmla="*/ 1091053 w 3132"/>
              <a:gd name="T71" fmla="*/ 13894 h 52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132" h="5219">
                <a:moveTo>
                  <a:pt x="1805" y="23"/>
                </a:moveTo>
                <a:cubicBezTo>
                  <a:pt x="2506" y="125"/>
                  <a:pt x="3107" y="716"/>
                  <a:pt x="3128" y="1484"/>
                </a:cubicBezTo>
                <a:cubicBezTo>
                  <a:pt x="3132" y="1790"/>
                  <a:pt x="3040" y="2037"/>
                  <a:pt x="2929" y="2249"/>
                </a:cubicBezTo>
                <a:cubicBezTo>
                  <a:pt x="2829" y="2400"/>
                  <a:pt x="2701" y="2656"/>
                  <a:pt x="2624" y="2789"/>
                </a:cubicBezTo>
                <a:cubicBezTo>
                  <a:pt x="2491" y="3023"/>
                  <a:pt x="2449" y="3204"/>
                  <a:pt x="2435" y="3416"/>
                </a:cubicBezTo>
                <a:cubicBezTo>
                  <a:pt x="2435" y="3574"/>
                  <a:pt x="2395" y="3708"/>
                  <a:pt x="2280" y="3797"/>
                </a:cubicBezTo>
                <a:cubicBezTo>
                  <a:pt x="2209" y="3842"/>
                  <a:pt x="2175" y="3898"/>
                  <a:pt x="2216" y="3957"/>
                </a:cubicBezTo>
                <a:cubicBezTo>
                  <a:pt x="2256" y="3998"/>
                  <a:pt x="2270" y="4037"/>
                  <a:pt x="2229" y="4072"/>
                </a:cubicBezTo>
                <a:cubicBezTo>
                  <a:pt x="2176" y="4109"/>
                  <a:pt x="2197" y="4138"/>
                  <a:pt x="2234" y="4166"/>
                </a:cubicBezTo>
                <a:cubicBezTo>
                  <a:pt x="2288" y="4207"/>
                  <a:pt x="2270" y="4233"/>
                  <a:pt x="2226" y="4254"/>
                </a:cubicBezTo>
                <a:cubicBezTo>
                  <a:pt x="2163" y="4278"/>
                  <a:pt x="2168" y="4319"/>
                  <a:pt x="2230" y="4346"/>
                </a:cubicBezTo>
                <a:cubicBezTo>
                  <a:pt x="2306" y="4376"/>
                  <a:pt x="2298" y="4406"/>
                  <a:pt x="2233" y="4435"/>
                </a:cubicBezTo>
                <a:cubicBezTo>
                  <a:pt x="2160" y="4461"/>
                  <a:pt x="2176" y="4491"/>
                  <a:pt x="2234" y="4522"/>
                </a:cubicBezTo>
                <a:cubicBezTo>
                  <a:pt x="2293" y="4555"/>
                  <a:pt x="2280" y="4587"/>
                  <a:pt x="2228" y="4620"/>
                </a:cubicBezTo>
                <a:cubicBezTo>
                  <a:pt x="2173" y="4652"/>
                  <a:pt x="2188" y="4676"/>
                  <a:pt x="2217" y="4698"/>
                </a:cubicBezTo>
                <a:cubicBezTo>
                  <a:pt x="2266" y="4737"/>
                  <a:pt x="2231" y="4782"/>
                  <a:pt x="2194" y="4820"/>
                </a:cubicBezTo>
                <a:cubicBezTo>
                  <a:pt x="2066" y="4955"/>
                  <a:pt x="1935" y="5073"/>
                  <a:pt x="1802" y="5178"/>
                </a:cubicBezTo>
                <a:cubicBezTo>
                  <a:pt x="1693" y="5216"/>
                  <a:pt x="1465" y="5219"/>
                  <a:pt x="1330" y="5178"/>
                </a:cubicBezTo>
                <a:cubicBezTo>
                  <a:pt x="1197" y="5073"/>
                  <a:pt x="1066" y="4955"/>
                  <a:pt x="938" y="4820"/>
                </a:cubicBezTo>
                <a:cubicBezTo>
                  <a:pt x="901" y="4782"/>
                  <a:pt x="866" y="4737"/>
                  <a:pt x="915" y="4698"/>
                </a:cubicBezTo>
                <a:cubicBezTo>
                  <a:pt x="944" y="4676"/>
                  <a:pt x="959" y="4652"/>
                  <a:pt x="905" y="4620"/>
                </a:cubicBezTo>
                <a:cubicBezTo>
                  <a:pt x="852" y="4587"/>
                  <a:pt x="839" y="4555"/>
                  <a:pt x="898" y="4522"/>
                </a:cubicBezTo>
                <a:cubicBezTo>
                  <a:pt x="956" y="4491"/>
                  <a:pt x="973" y="4461"/>
                  <a:pt x="899" y="4435"/>
                </a:cubicBezTo>
                <a:cubicBezTo>
                  <a:pt x="834" y="4406"/>
                  <a:pt x="826" y="4376"/>
                  <a:pt x="902" y="4346"/>
                </a:cubicBezTo>
                <a:cubicBezTo>
                  <a:pt x="964" y="4319"/>
                  <a:pt x="969" y="4278"/>
                  <a:pt x="906" y="4254"/>
                </a:cubicBezTo>
                <a:cubicBezTo>
                  <a:pt x="862" y="4233"/>
                  <a:pt x="845" y="4207"/>
                  <a:pt x="898" y="4166"/>
                </a:cubicBezTo>
                <a:cubicBezTo>
                  <a:pt x="935" y="4138"/>
                  <a:pt x="956" y="4109"/>
                  <a:pt x="903" y="4072"/>
                </a:cubicBezTo>
                <a:cubicBezTo>
                  <a:pt x="862" y="4037"/>
                  <a:pt x="877" y="3998"/>
                  <a:pt x="916" y="3957"/>
                </a:cubicBezTo>
                <a:cubicBezTo>
                  <a:pt x="957" y="3898"/>
                  <a:pt x="923" y="3842"/>
                  <a:pt x="852" y="3797"/>
                </a:cubicBezTo>
                <a:cubicBezTo>
                  <a:pt x="737" y="3708"/>
                  <a:pt x="697" y="3574"/>
                  <a:pt x="697" y="3416"/>
                </a:cubicBezTo>
                <a:cubicBezTo>
                  <a:pt x="683" y="3204"/>
                  <a:pt x="641" y="3023"/>
                  <a:pt x="508" y="2789"/>
                </a:cubicBezTo>
                <a:cubicBezTo>
                  <a:pt x="431" y="2656"/>
                  <a:pt x="303" y="2400"/>
                  <a:pt x="203" y="2249"/>
                </a:cubicBezTo>
                <a:cubicBezTo>
                  <a:pt x="92" y="2037"/>
                  <a:pt x="0" y="1790"/>
                  <a:pt x="4" y="1484"/>
                </a:cubicBezTo>
                <a:cubicBezTo>
                  <a:pt x="25" y="702"/>
                  <a:pt x="649" y="103"/>
                  <a:pt x="1366" y="18"/>
                </a:cubicBezTo>
                <a:cubicBezTo>
                  <a:pt x="1502" y="3"/>
                  <a:pt x="1665" y="0"/>
                  <a:pt x="1805" y="22"/>
                </a:cubicBezTo>
                <a:lnTo>
                  <a:pt x="1805" y="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35" tIns="45717" rIns="91435" bIns="45717"/>
          <a:lstStyle/>
          <a:p>
            <a:endParaRPr lang="zh-CN" altLang="en-US" sz="1400" dirty="0"/>
          </a:p>
        </p:txBody>
      </p:sp>
      <p:sp>
        <p:nvSpPr>
          <p:cNvPr id="32" name="TextBox 10"/>
          <p:cNvSpPr txBox="1"/>
          <p:nvPr/>
        </p:nvSpPr>
        <p:spPr>
          <a:xfrm>
            <a:off x="6332187" y="1697041"/>
            <a:ext cx="954097" cy="55399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操作方式</a:t>
            </a:r>
            <a:endParaRPr lang="en-US" altLang="zh-CN" sz="1500" b="1" dirty="0">
              <a:solidFill>
                <a:srgbClr val="F8F8F8"/>
              </a:solidFill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正确</a:t>
            </a:r>
          </a:p>
        </p:txBody>
      </p:sp>
      <p:sp>
        <p:nvSpPr>
          <p:cNvPr id="33" name="TextBox 11"/>
          <p:cNvSpPr txBox="1"/>
          <p:nvPr/>
        </p:nvSpPr>
        <p:spPr>
          <a:xfrm>
            <a:off x="6123773" y="2209295"/>
            <a:ext cx="1414889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这里输入您的文字这里输入您的文字</a:t>
            </a:r>
          </a:p>
        </p:txBody>
      </p:sp>
      <p:grpSp>
        <p:nvGrpSpPr>
          <p:cNvPr id="2" name="组合 33"/>
          <p:cNvGrpSpPr/>
          <p:nvPr/>
        </p:nvGrpSpPr>
        <p:grpSpPr>
          <a:xfrm>
            <a:off x="6576074" y="3204775"/>
            <a:ext cx="465440" cy="374177"/>
            <a:chOff x="976313" y="4519613"/>
            <a:chExt cx="485775" cy="390525"/>
          </a:xfrm>
          <a:solidFill>
            <a:srgbClr val="F8F8F8"/>
          </a:solidFill>
        </p:grpSpPr>
        <p:sp>
          <p:nvSpPr>
            <p:cNvPr id="35" name="Freeform 11"/>
            <p:cNvSpPr>
              <a:spLocks noEditPoints="1"/>
            </p:cNvSpPr>
            <p:nvPr/>
          </p:nvSpPr>
          <p:spPr bwMode="auto">
            <a:xfrm>
              <a:off x="1271588" y="4519613"/>
              <a:ext cx="190500" cy="190500"/>
            </a:xfrm>
            <a:custGeom>
              <a:avLst/>
              <a:gdLst>
                <a:gd name="T0" fmla="*/ 220 w 440"/>
                <a:gd name="T1" fmla="*/ 288 h 440"/>
                <a:gd name="T2" fmla="*/ 152 w 440"/>
                <a:gd name="T3" fmla="*/ 220 h 440"/>
                <a:gd name="T4" fmla="*/ 220 w 440"/>
                <a:gd name="T5" fmla="*/ 152 h 440"/>
                <a:gd name="T6" fmla="*/ 288 w 440"/>
                <a:gd name="T7" fmla="*/ 220 h 440"/>
                <a:gd name="T8" fmla="*/ 220 w 440"/>
                <a:gd name="T9" fmla="*/ 288 h 440"/>
                <a:gd name="T10" fmla="*/ 428 w 440"/>
                <a:gd name="T11" fmla="*/ 180 h 440"/>
                <a:gd name="T12" fmla="*/ 362 w 440"/>
                <a:gd name="T13" fmla="*/ 168 h 440"/>
                <a:gd name="T14" fmla="*/ 357 w 440"/>
                <a:gd name="T15" fmla="*/ 156 h 440"/>
                <a:gd name="T16" fmla="*/ 395 w 440"/>
                <a:gd name="T17" fmla="*/ 101 h 440"/>
                <a:gd name="T18" fmla="*/ 393 w 440"/>
                <a:gd name="T19" fmla="*/ 82 h 440"/>
                <a:gd name="T20" fmla="*/ 357 w 440"/>
                <a:gd name="T21" fmla="*/ 46 h 440"/>
                <a:gd name="T22" fmla="*/ 339 w 440"/>
                <a:gd name="T23" fmla="*/ 45 h 440"/>
                <a:gd name="T24" fmla="*/ 283 w 440"/>
                <a:gd name="T25" fmla="*/ 82 h 440"/>
                <a:gd name="T26" fmla="*/ 271 w 440"/>
                <a:gd name="T27" fmla="*/ 77 h 440"/>
                <a:gd name="T28" fmla="*/ 259 w 440"/>
                <a:gd name="T29" fmla="*/ 11 h 440"/>
                <a:gd name="T30" fmla="*/ 245 w 440"/>
                <a:gd name="T31" fmla="*/ 0 h 440"/>
                <a:gd name="T32" fmla="*/ 194 w 440"/>
                <a:gd name="T33" fmla="*/ 0 h 440"/>
                <a:gd name="T34" fmla="*/ 180 w 440"/>
                <a:gd name="T35" fmla="*/ 11 h 440"/>
                <a:gd name="T36" fmla="*/ 168 w 440"/>
                <a:gd name="T37" fmla="*/ 77 h 440"/>
                <a:gd name="T38" fmla="*/ 156 w 440"/>
                <a:gd name="T39" fmla="*/ 82 h 440"/>
                <a:gd name="T40" fmla="*/ 100 w 440"/>
                <a:gd name="T41" fmla="*/ 45 h 440"/>
                <a:gd name="T42" fmla="*/ 82 w 440"/>
                <a:gd name="T43" fmla="*/ 46 h 440"/>
                <a:gd name="T44" fmla="*/ 46 w 440"/>
                <a:gd name="T45" fmla="*/ 82 h 440"/>
                <a:gd name="T46" fmla="*/ 44 w 440"/>
                <a:gd name="T47" fmla="*/ 101 h 440"/>
                <a:gd name="T48" fmla="*/ 82 w 440"/>
                <a:gd name="T49" fmla="*/ 156 h 440"/>
                <a:gd name="T50" fmla="*/ 77 w 440"/>
                <a:gd name="T51" fmla="*/ 168 h 440"/>
                <a:gd name="T52" fmla="*/ 11 w 440"/>
                <a:gd name="T53" fmla="*/ 180 h 440"/>
                <a:gd name="T54" fmla="*/ 0 w 440"/>
                <a:gd name="T55" fmla="*/ 194 h 440"/>
                <a:gd name="T56" fmla="*/ 0 w 440"/>
                <a:gd name="T57" fmla="*/ 245 h 440"/>
                <a:gd name="T58" fmla="*/ 11 w 440"/>
                <a:gd name="T59" fmla="*/ 259 h 440"/>
                <a:gd name="T60" fmla="*/ 77 w 440"/>
                <a:gd name="T61" fmla="*/ 271 h 440"/>
                <a:gd name="T62" fmla="*/ 82 w 440"/>
                <a:gd name="T63" fmla="*/ 283 h 440"/>
                <a:gd name="T64" fmla="*/ 44 w 440"/>
                <a:gd name="T65" fmla="*/ 339 h 440"/>
                <a:gd name="T66" fmla="*/ 46 w 440"/>
                <a:gd name="T67" fmla="*/ 357 h 440"/>
                <a:gd name="T68" fmla="*/ 82 w 440"/>
                <a:gd name="T69" fmla="*/ 393 h 440"/>
                <a:gd name="T70" fmla="*/ 100 w 440"/>
                <a:gd name="T71" fmla="*/ 395 h 440"/>
                <a:gd name="T72" fmla="*/ 156 w 440"/>
                <a:gd name="T73" fmla="*/ 358 h 440"/>
                <a:gd name="T74" fmla="*/ 168 w 440"/>
                <a:gd name="T75" fmla="*/ 363 h 440"/>
                <a:gd name="T76" fmla="*/ 180 w 440"/>
                <a:gd name="T77" fmla="*/ 428 h 440"/>
                <a:gd name="T78" fmla="*/ 194 w 440"/>
                <a:gd name="T79" fmla="*/ 440 h 440"/>
                <a:gd name="T80" fmla="*/ 245 w 440"/>
                <a:gd name="T81" fmla="*/ 440 h 440"/>
                <a:gd name="T82" fmla="*/ 259 w 440"/>
                <a:gd name="T83" fmla="*/ 428 h 440"/>
                <a:gd name="T84" fmla="*/ 271 w 440"/>
                <a:gd name="T85" fmla="*/ 363 h 440"/>
                <a:gd name="T86" fmla="*/ 283 w 440"/>
                <a:gd name="T87" fmla="*/ 358 h 440"/>
                <a:gd name="T88" fmla="*/ 339 w 440"/>
                <a:gd name="T89" fmla="*/ 395 h 440"/>
                <a:gd name="T90" fmla="*/ 357 w 440"/>
                <a:gd name="T91" fmla="*/ 393 h 440"/>
                <a:gd name="T92" fmla="*/ 393 w 440"/>
                <a:gd name="T93" fmla="*/ 357 h 440"/>
                <a:gd name="T94" fmla="*/ 395 w 440"/>
                <a:gd name="T95" fmla="*/ 339 h 440"/>
                <a:gd name="T96" fmla="*/ 357 w 440"/>
                <a:gd name="T97" fmla="*/ 283 h 440"/>
                <a:gd name="T98" fmla="*/ 362 w 440"/>
                <a:gd name="T99" fmla="*/ 271 h 440"/>
                <a:gd name="T100" fmla="*/ 428 w 440"/>
                <a:gd name="T101" fmla="*/ 259 h 440"/>
                <a:gd name="T102" fmla="*/ 440 w 440"/>
                <a:gd name="T103" fmla="*/ 245 h 440"/>
                <a:gd name="T104" fmla="*/ 440 w 440"/>
                <a:gd name="T105" fmla="*/ 194 h 440"/>
                <a:gd name="T106" fmla="*/ 428 w 440"/>
                <a:gd name="T107" fmla="*/ 18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0" h="440">
                  <a:moveTo>
                    <a:pt x="220" y="288"/>
                  </a:moveTo>
                  <a:cubicBezTo>
                    <a:pt x="182" y="288"/>
                    <a:pt x="152" y="258"/>
                    <a:pt x="152" y="220"/>
                  </a:cubicBezTo>
                  <a:cubicBezTo>
                    <a:pt x="152" y="182"/>
                    <a:pt x="182" y="152"/>
                    <a:pt x="220" y="152"/>
                  </a:cubicBezTo>
                  <a:cubicBezTo>
                    <a:pt x="258" y="152"/>
                    <a:pt x="288" y="182"/>
                    <a:pt x="288" y="220"/>
                  </a:cubicBezTo>
                  <a:cubicBezTo>
                    <a:pt x="288" y="258"/>
                    <a:pt x="258" y="288"/>
                    <a:pt x="220" y="288"/>
                  </a:cubicBezTo>
                  <a:close/>
                  <a:moveTo>
                    <a:pt x="428" y="180"/>
                  </a:moveTo>
                  <a:lnTo>
                    <a:pt x="362" y="168"/>
                  </a:lnTo>
                  <a:cubicBezTo>
                    <a:pt x="356" y="167"/>
                    <a:pt x="354" y="162"/>
                    <a:pt x="357" y="156"/>
                  </a:cubicBezTo>
                  <a:lnTo>
                    <a:pt x="395" y="101"/>
                  </a:lnTo>
                  <a:cubicBezTo>
                    <a:pt x="399" y="95"/>
                    <a:pt x="398" y="87"/>
                    <a:pt x="393" y="82"/>
                  </a:cubicBezTo>
                  <a:lnTo>
                    <a:pt x="357" y="46"/>
                  </a:lnTo>
                  <a:cubicBezTo>
                    <a:pt x="353" y="42"/>
                    <a:pt x="344" y="41"/>
                    <a:pt x="339" y="45"/>
                  </a:cubicBezTo>
                  <a:lnTo>
                    <a:pt x="283" y="82"/>
                  </a:lnTo>
                  <a:cubicBezTo>
                    <a:pt x="278" y="86"/>
                    <a:pt x="272" y="84"/>
                    <a:pt x="271" y="77"/>
                  </a:cubicBezTo>
                  <a:lnTo>
                    <a:pt x="259" y="11"/>
                  </a:lnTo>
                  <a:cubicBezTo>
                    <a:pt x="258" y="5"/>
                    <a:pt x="252" y="0"/>
                    <a:pt x="245" y="0"/>
                  </a:cubicBezTo>
                  <a:lnTo>
                    <a:pt x="194" y="0"/>
                  </a:lnTo>
                  <a:cubicBezTo>
                    <a:pt x="188" y="0"/>
                    <a:pt x="181" y="5"/>
                    <a:pt x="180" y="11"/>
                  </a:cubicBezTo>
                  <a:lnTo>
                    <a:pt x="168" y="77"/>
                  </a:lnTo>
                  <a:cubicBezTo>
                    <a:pt x="167" y="84"/>
                    <a:pt x="162" y="86"/>
                    <a:pt x="156" y="82"/>
                  </a:cubicBezTo>
                  <a:lnTo>
                    <a:pt x="100" y="45"/>
                  </a:lnTo>
                  <a:cubicBezTo>
                    <a:pt x="95" y="41"/>
                    <a:pt x="87" y="42"/>
                    <a:pt x="82" y="46"/>
                  </a:cubicBezTo>
                  <a:lnTo>
                    <a:pt x="46" y="82"/>
                  </a:lnTo>
                  <a:cubicBezTo>
                    <a:pt x="41" y="87"/>
                    <a:pt x="41" y="95"/>
                    <a:pt x="44" y="101"/>
                  </a:cubicBezTo>
                  <a:lnTo>
                    <a:pt x="82" y="156"/>
                  </a:lnTo>
                  <a:cubicBezTo>
                    <a:pt x="86" y="162"/>
                    <a:pt x="83" y="167"/>
                    <a:pt x="77" y="168"/>
                  </a:cubicBezTo>
                  <a:lnTo>
                    <a:pt x="11" y="180"/>
                  </a:lnTo>
                  <a:cubicBezTo>
                    <a:pt x="5" y="182"/>
                    <a:pt x="0" y="188"/>
                    <a:pt x="0" y="194"/>
                  </a:cubicBezTo>
                  <a:lnTo>
                    <a:pt x="0" y="245"/>
                  </a:lnTo>
                  <a:cubicBezTo>
                    <a:pt x="0" y="252"/>
                    <a:pt x="5" y="258"/>
                    <a:pt x="11" y="259"/>
                  </a:cubicBezTo>
                  <a:lnTo>
                    <a:pt x="77" y="271"/>
                  </a:lnTo>
                  <a:cubicBezTo>
                    <a:pt x="83" y="273"/>
                    <a:pt x="86" y="278"/>
                    <a:pt x="82" y="283"/>
                  </a:cubicBezTo>
                  <a:lnTo>
                    <a:pt x="44" y="339"/>
                  </a:lnTo>
                  <a:cubicBezTo>
                    <a:pt x="41" y="345"/>
                    <a:pt x="41" y="353"/>
                    <a:pt x="46" y="357"/>
                  </a:cubicBezTo>
                  <a:lnTo>
                    <a:pt x="82" y="393"/>
                  </a:lnTo>
                  <a:cubicBezTo>
                    <a:pt x="87" y="398"/>
                    <a:pt x="95" y="399"/>
                    <a:pt x="100" y="395"/>
                  </a:cubicBezTo>
                  <a:lnTo>
                    <a:pt x="156" y="358"/>
                  </a:lnTo>
                  <a:cubicBezTo>
                    <a:pt x="162" y="354"/>
                    <a:pt x="167" y="356"/>
                    <a:pt x="168" y="363"/>
                  </a:cubicBezTo>
                  <a:lnTo>
                    <a:pt x="180" y="428"/>
                  </a:lnTo>
                  <a:cubicBezTo>
                    <a:pt x="181" y="435"/>
                    <a:pt x="188" y="440"/>
                    <a:pt x="194" y="440"/>
                  </a:cubicBezTo>
                  <a:lnTo>
                    <a:pt x="245" y="440"/>
                  </a:lnTo>
                  <a:cubicBezTo>
                    <a:pt x="252" y="440"/>
                    <a:pt x="258" y="435"/>
                    <a:pt x="259" y="428"/>
                  </a:cubicBezTo>
                  <a:lnTo>
                    <a:pt x="271" y="363"/>
                  </a:lnTo>
                  <a:cubicBezTo>
                    <a:pt x="272" y="356"/>
                    <a:pt x="278" y="354"/>
                    <a:pt x="283" y="358"/>
                  </a:cubicBezTo>
                  <a:lnTo>
                    <a:pt x="339" y="395"/>
                  </a:lnTo>
                  <a:cubicBezTo>
                    <a:pt x="344" y="399"/>
                    <a:pt x="353" y="398"/>
                    <a:pt x="357" y="393"/>
                  </a:cubicBezTo>
                  <a:lnTo>
                    <a:pt x="393" y="357"/>
                  </a:lnTo>
                  <a:cubicBezTo>
                    <a:pt x="398" y="353"/>
                    <a:pt x="399" y="345"/>
                    <a:pt x="395" y="339"/>
                  </a:cubicBezTo>
                  <a:lnTo>
                    <a:pt x="357" y="283"/>
                  </a:lnTo>
                  <a:cubicBezTo>
                    <a:pt x="354" y="278"/>
                    <a:pt x="356" y="273"/>
                    <a:pt x="362" y="271"/>
                  </a:cubicBezTo>
                  <a:lnTo>
                    <a:pt x="428" y="259"/>
                  </a:lnTo>
                  <a:cubicBezTo>
                    <a:pt x="434" y="258"/>
                    <a:pt x="440" y="252"/>
                    <a:pt x="440" y="245"/>
                  </a:cubicBezTo>
                  <a:lnTo>
                    <a:pt x="440" y="194"/>
                  </a:lnTo>
                  <a:cubicBezTo>
                    <a:pt x="440" y="188"/>
                    <a:pt x="434" y="182"/>
                    <a:pt x="428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400" dirty="0"/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976313" y="4586288"/>
              <a:ext cx="325437" cy="323850"/>
            </a:xfrm>
            <a:custGeom>
              <a:avLst/>
              <a:gdLst>
                <a:gd name="T0" fmla="*/ 376 w 751"/>
                <a:gd name="T1" fmla="*/ 512 h 751"/>
                <a:gd name="T2" fmla="*/ 240 w 751"/>
                <a:gd name="T3" fmla="*/ 376 h 751"/>
                <a:gd name="T4" fmla="*/ 376 w 751"/>
                <a:gd name="T5" fmla="*/ 240 h 751"/>
                <a:gd name="T6" fmla="*/ 511 w 751"/>
                <a:gd name="T7" fmla="*/ 376 h 751"/>
                <a:gd name="T8" fmla="*/ 376 w 751"/>
                <a:gd name="T9" fmla="*/ 512 h 751"/>
                <a:gd name="T10" fmla="*/ 731 w 751"/>
                <a:gd name="T11" fmla="*/ 308 h 751"/>
                <a:gd name="T12" fmla="*/ 619 w 751"/>
                <a:gd name="T13" fmla="*/ 288 h 751"/>
                <a:gd name="T14" fmla="*/ 611 w 751"/>
                <a:gd name="T15" fmla="*/ 267 h 751"/>
                <a:gd name="T16" fmla="*/ 675 w 751"/>
                <a:gd name="T17" fmla="*/ 172 h 751"/>
                <a:gd name="T18" fmla="*/ 672 w 751"/>
                <a:gd name="T19" fmla="*/ 141 h 751"/>
                <a:gd name="T20" fmla="*/ 610 w 751"/>
                <a:gd name="T21" fmla="*/ 79 h 751"/>
                <a:gd name="T22" fmla="*/ 579 w 751"/>
                <a:gd name="T23" fmla="*/ 76 h 751"/>
                <a:gd name="T24" fmla="*/ 484 w 751"/>
                <a:gd name="T25" fmla="*/ 141 h 751"/>
                <a:gd name="T26" fmla="*/ 464 w 751"/>
                <a:gd name="T27" fmla="*/ 132 h 751"/>
                <a:gd name="T28" fmla="*/ 443 w 751"/>
                <a:gd name="T29" fmla="*/ 20 h 751"/>
                <a:gd name="T30" fmla="*/ 419 w 751"/>
                <a:gd name="T31" fmla="*/ 0 h 751"/>
                <a:gd name="T32" fmla="*/ 332 w 751"/>
                <a:gd name="T33" fmla="*/ 0 h 751"/>
                <a:gd name="T34" fmla="*/ 308 w 751"/>
                <a:gd name="T35" fmla="*/ 20 h 751"/>
                <a:gd name="T36" fmla="*/ 288 w 751"/>
                <a:gd name="T37" fmla="*/ 132 h 751"/>
                <a:gd name="T38" fmla="*/ 267 w 751"/>
                <a:gd name="T39" fmla="*/ 141 h 751"/>
                <a:gd name="T40" fmla="*/ 172 w 751"/>
                <a:gd name="T41" fmla="*/ 76 h 751"/>
                <a:gd name="T42" fmla="*/ 141 w 751"/>
                <a:gd name="T43" fmla="*/ 79 h 751"/>
                <a:gd name="T44" fmla="*/ 79 w 751"/>
                <a:gd name="T45" fmla="*/ 141 h 751"/>
                <a:gd name="T46" fmla="*/ 76 w 751"/>
                <a:gd name="T47" fmla="*/ 172 h 751"/>
                <a:gd name="T48" fmla="*/ 141 w 751"/>
                <a:gd name="T49" fmla="*/ 267 h 751"/>
                <a:gd name="T50" fmla="*/ 132 w 751"/>
                <a:gd name="T51" fmla="*/ 288 h 751"/>
                <a:gd name="T52" fmla="*/ 20 w 751"/>
                <a:gd name="T53" fmla="*/ 308 h 751"/>
                <a:gd name="T54" fmla="*/ 0 w 751"/>
                <a:gd name="T55" fmla="*/ 332 h 751"/>
                <a:gd name="T56" fmla="*/ 0 w 751"/>
                <a:gd name="T57" fmla="*/ 419 h 751"/>
                <a:gd name="T58" fmla="*/ 20 w 751"/>
                <a:gd name="T59" fmla="*/ 443 h 751"/>
                <a:gd name="T60" fmla="*/ 132 w 751"/>
                <a:gd name="T61" fmla="*/ 464 h 751"/>
                <a:gd name="T62" fmla="*/ 141 w 751"/>
                <a:gd name="T63" fmla="*/ 484 h 751"/>
                <a:gd name="T64" fmla="*/ 76 w 751"/>
                <a:gd name="T65" fmla="*/ 580 h 751"/>
                <a:gd name="T66" fmla="*/ 79 w 751"/>
                <a:gd name="T67" fmla="*/ 611 h 751"/>
                <a:gd name="T68" fmla="*/ 141 w 751"/>
                <a:gd name="T69" fmla="*/ 672 h 751"/>
                <a:gd name="T70" fmla="*/ 172 w 751"/>
                <a:gd name="T71" fmla="*/ 675 h 751"/>
                <a:gd name="T72" fmla="*/ 267 w 751"/>
                <a:gd name="T73" fmla="*/ 611 h 751"/>
                <a:gd name="T74" fmla="*/ 288 w 751"/>
                <a:gd name="T75" fmla="*/ 619 h 751"/>
                <a:gd name="T76" fmla="*/ 308 w 751"/>
                <a:gd name="T77" fmla="*/ 732 h 751"/>
                <a:gd name="T78" fmla="*/ 332 w 751"/>
                <a:gd name="T79" fmla="*/ 751 h 751"/>
                <a:gd name="T80" fmla="*/ 419 w 751"/>
                <a:gd name="T81" fmla="*/ 751 h 751"/>
                <a:gd name="T82" fmla="*/ 443 w 751"/>
                <a:gd name="T83" fmla="*/ 732 h 751"/>
                <a:gd name="T84" fmla="*/ 464 w 751"/>
                <a:gd name="T85" fmla="*/ 619 h 751"/>
                <a:gd name="T86" fmla="*/ 484 w 751"/>
                <a:gd name="T87" fmla="*/ 611 h 751"/>
                <a:gd name="T88" fmla="*/ 579 w 751"/>
                <a:gd name="T89" fmla="*/ 675 h 751"/>
                <a:gd name="T90" fmla="*/ 610 w 751"/>
                <a:gd name="T91" fmla="*/ 672 h 751"/>
                <a:gd name="T92" fmla="*/ 672 w 751"/>
                <a:gd name="T93" fmla="*/ 611 h 751"/>
                <a:gd name="T94" fmla="*/ 675 w 751"/>
                <a:gd name="T95" fmla="*/ 580 h 751"/>
                <a:gd name="T96" fmla="*/ 611 w 751"/>
                <a:gd name="T97" fmla="*/ 484 h 751"/>
                <a:gd name="T98" fmla="*/ 619 w 751"/>
                <a:gd name="T99" fmla="*/ 464 h 751"/>
                <a:gd name="T100" fmla="*/ 731 w 751"/>
                <a:gd name="T101" fmla="*/ 443 h 751"/>
                <a:gd name="T102" fmla="*/ 751 w 751"/>
                <a:gd name="T103" fmla="*/ 419 h 751"/>
                <a:gd name="T104" fmla="*/ 751 w 751"/>
                <a:gd name="T105" fmla="*/ 332 h 751"/>
                <a:gd name="T106" fmla="*/ 731 w 751"/>
                <a:gd name="T107" fmla="*/ 308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1" h="751">
                  <a:moveTo>
                    <a:pt x="376" y="512"/>
                  </a:moveTo>
                  <a:cubicBezTo>
                    <a:pt x="301" y="512"/>
                    <a:pt x="240" y="451"/>
                    <a:pt x="240" y="376"/>
                  </a:cubicBezTo>
                  <a:cubicBezTo>
                    <a:pt x="240" y="301"/>
                    <a:pt x="301" y="240"/>
                    <a:pt x="376" y="240"/>
                  </a:cubicBezTo>
                  <a:cubicBezTo>
                    <a:pt x="451" y="240"/>
                    <a:pt x="511" y="301"/>
                    <a:pt x="511" y="376"/>
                  </a:cubicBezTo>
                  <a:cubicBezTo>
                    <a:pt x="511" y="451"/>
                    <a:pt x="451" y="512"/>
                    <a:pt x="376" y="512"/>
                  </a:cubicBezTo>
                  <a:close/>
                  <a:moveTo>
                    <a:pt x="731" y="308"/>
                  </a:moveTo>
                  <a:lnTo>
                    <a:pt x="619" y="288"/>
                  </a:lnTo>
                  <a:cubicBezTo>
                    <a:pt x="608" y="286"/>
                    <a:pt x="604" y="277"/>
                    <a:pt x="611" y="267"/>
                  </a:cubicBezTo>
                  <a:lnTo>
                    <a:pt x="675" y="172"/>
                  </a:lnTo>
                  <a:cubicBezTo>
                    <a:pt x="681" y="163"/>
                    <a:pt x="680" y="149"/>
                    <a:pt x="672" y="141"/>
                  </a:cubicBezTo>
                  <a:lnTo>
                    <a:pt x="610" y="79"/>
                  </a:lnTo>
                  <a:cubicBezTo>
                    <a:pt x="602" y="72"/>
                    <a:pt x="589" y="70"/>
                    <a:pt x="579" y="76"/>
                  </a:cubicBezTo>
                  <a:lnTo>
                    <a:pt x="484" y="141"/>
                  </a:lnTo>
                  <a:cubicBezTo>
                    <a:pt x="475" y="147"/>
                    <a:pt x="466" y="143"/>
                    <a:pt x="464" y="132"/>
                  </a:cubicBezTo>
                  <a:lnTo>
                    <a:pt x="443" y="20"/>
                  </a:lnTo>
                  <a:cubicBezTo>
                    <a:pt x="441" y="9"/>
                    <a:pt x="430" y="0"/>
                    <a:pt x="419" y="0"/>
                  </a:cubicBezTo>
                  <a:lnTo>
                    <a:pt x="332" y="0"/>
                  </a:lnTo>
                  <a:cubicBezTo>
                    <a:pt x="321" y="0"/>
                    <a:pt x="310" y="9"/>
                    <a:pt x="308" y="20"/>
                  </a:cubicBezTo>
                  <a:lnTo>
                    <a:pt x="288" y="132"/>
                  </a:lnTo>
                  <a:cubicBezTo>
                    <a:pt x="286" y="143"/>
                    <a:pt x="276" y="147"/>
                    <a:pt x="267" y="141"/>
                  </a:cubicBezTo>
                  <a:lnTo>
                    <a:pt x="172" y="76"/>
                  </a:lnTo>
                  <a:cubicBezTo>
                    <a:pt x="163" y="70"/>
                    <a:pt x="149" y="72"/>
                    <a:pt x="141" y="79"/>
                  </a:cubicBezTo>
                  <a:lnTo>
                    <a:pt x="79" y="141"/>
                  </a:lnTo>
                  <a:cubicBezTo>
                    <a:pt x="71" y="149"/>
                    <a:pt x="70" y="163"/>
                    <a:pt x="76" y="172"/>
                  </a:cubicBezTo>
                  <a:lnTo>
                    <a:pt x="141" y="267"/>
                  </a:lnTo>
                  <a:cubicBezTo>
                    <a:pt x="147" y="277"/>
                    <a:pt x="143" y="286"/>
                    <a:pt x="132" y="288"/>
                  </a:cubicBezTo>
                  <a:lnTo>
                    <a:pt x="20" y="308"/>
                  </a:lnTo>
                  <a:cubicBezTo>
                    <a:pt x="9" y="310"/>
                    <a:pt x="0" y="321"/>
                    <a:pt x="0" y="332"/>
                  </a:cubicBezTo>
                  <a:lnTo>
                    <a:pt x="0" y="419"/>
                  </a:lnTo>
                  <a:cubicBezTo>
                    <a:pt x="0" y="431"/>
                    <a:pt x="9" y="441"/>
                    <a:pt x="20" y="443"/>
                  </a:cubicBezTo>
                  <a:lnTo>
                    <a:pt x="132" y="464"/>
                  </a:lnTo>
                  <a:cubicBezTo>
                    <a:pt x="143" y="466"/>
                    <a:pt x="147" y="475"/>
                    <a:pt x="141" y="484"/>
                  </a:cubicBezTo>
                  <a:lnTo>
                    <a:pt x="76" y="580"/>
                  </a:lnTo>
                  <a:cubicBezTo>
                    <a:pt x="70" y="589"/>
                    <a:pt x="71" y="603"/>
                    <a:pt x="79" y="611"/>
                  </a:cubicBezTo>
                  <a:lnTo>
                    <a:pt x="141" y="672"/>
                  </a:lnTo>
                  <a:cubicBezTo>
                    <a:pt x="149" y="680"/>
                    <a:pt x="163" y="681"/>
                    <a:pt x="172" y="675"/>
                  </a:cubicBezTo>
                  <a:lnTo>
                    <a:pt x="267" y="611"/>
                  </a:lnTo>
                  <a:cubicBezTo>
                    <a:pt x="276" y="605"/>
                    <a:pt x="286" y="609"/>
                    <a:pt x="288" y="619"/>
                  </a:cubicBezTo>
                  <a:lnTo>
                    <a:pt x="308" y="732"/>
                  </a:lnTo>
                  <a:cubicBezTo>
                    <a:pt x="310" y="742"/>
                    <a:pt x="321" y="751"/>
                    <a:pt x="332" y="751"/>
                  </a:cubicBezTo>
                  <a:lnTo>
                    <a:pt x="419" y="751"/>
                  </a:lnTo>
                  <a:cubicBezTo>
                    <a:pt x="430" y="751"/>
                    <a:pt x="441" y="742"/>
                    <a:pt x="443" y="732"/>
                  </a:cubicBezTo>
                  <a:lnTo>
                    <a:pt x="464" y="619"/>
                  </a:lnTo>
                  <a:cubicBezTo>
                    <a:pt x="466" y="609"/>
                    <a:pt x="475" y="605"/>
                    <a:pt x="484" y="611"/>
                  </a:cubicBezTo>
                  <a:lnTo>
                    <a:pt x="579" y="675"/>
                  </a:lnTo>
                  <a:cubicBezTo>
                    <a:pt x="589" y="681"/>
                    <a:pt x="602" y="680"/>
                    <a:pt x="610" y="672"/>
                  </a:cubicBezTo>
                  <a:lnTo>
                    <a:pt x="672" y="611"/>
                  </a:lnTo>
                  <a:cubicBezTo>
                    <a:pt x="680" y="603"/>
                    <a:pt x="681" y="589"/>
                    <a:pt x="675" y="580"/>
                  </a:cubicBezTo>
                  <a:lnTo>
                    <a:pt x="611" y="484"/>
                  </a:lnTo>
                  <a:cubicBezTo>
                    <a:pt x="604" y="475"/>
                    <a:pt x="608" y="466"/>
                    <a:pt x="619" y="464"/>
                  </a:cubicBezTo>
                  <a:lnTo>
                    <a:pt x="731" y="443"/>
                  </a:lnTo>
                  <a:cubicBezTo>
                    <a:pt x="742" y="441"/>
                    <a:pt x="751" y="431"/>
                    <a:pt x="751" y="419"/>
                  </a:cubicBezTo>
                  <a:lnTo>
                    <a:pt x="751" y="332"/>
                  </a:lnTo>
                  <a:cubicBezTo>
                    <a:pt x="751" y="321"/>
                    <a:pt x="742" y="310"/>
                    <a:pt x="731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400" dirty="0"/>
            </a:p>
          </p:txBody>
        </p:sp>
      </p:grpSp>
      <p:sp>
        <p:nvSpPr>
          <p:cNvPr id="37" name="Freeform 6"/>
          <p:cNvSpPr/>
          <p:nvPr/>
        </p:nvSpPr>
        <p:spPr bwMode="auto">
          <a:xfrm>
            <a:off x="1550670" y="1451610"/>
            <a:ext cx="1672114" cy="2786063"/>
          </a:xfrm>
          <a:custGeom>
            <a:avLst/>
            <a:gdLst>
              <a:gd name="T0" fmla="*/ 1091053 w 3132"/>
              <a:gd name="T1" fmla="*/ 13894 h 5219"/>
              <a:gd name="T2" fmla="*/ 1890756 w 3132"/>
              <a:gd name="T3" fmla="*/ 896448 h 5219"/>
              <a:gd name="T4" fmla="*/ 1770468 w 3132"/>
              <a:gd name="T5" fmla="*/ 1358566 h 5219"/>
              <a:gd name="T6" fmla="*/ 1586107 w 3132"/>
              <a:gd name="T7" fmla="*/ 1684767 h 5219"/>
              <a:gd name="T8" fmla="*/ 1471864 w 3132"/>
              <a:gd name="T9" fmla="*/ 2063523 h 5219"/>
              <a:gd name="T10" fmla="*/ 1378173 w 3132"/>
              <a:gd name="T11" fmla="*/ 2293675 h 5219"/>
              <a:gd name="T12" fmla="*/ 1339487 w 3132"/>
              <a:gd name="T13" fmla="*/ 2390327 h 5219"/>
              <a:gd name="T14" fmla="*/ 1347345 w 3132"/>
              <a:gd name="T15" fmla="*/ 2459796 h 5219"/>
              <a:gd name="T16" fmla="*/ 1350367 w 3132"/>
              <a:gd name="T17" fmla="*/ 2516579 h 5219"/>
              <a:gd name="T18" fmla="*/ 1345532 w 3132"/>
              <a:gd name="T19" fmla="*/ 2569738 h 5219"/>
              <a:gd name="T20" fmla="*/ 1347950 w 3132"/>
              <a:gd name="T21" fmla="*/ 2625313 h 5219"/>
              <a:gd name="T22" fmla="*/ 1349763 w 3132"/>
              <a:gd name="T23" fmla="*/ 2679076 h 5219"/>
              <a:gd name="T24" fmla="*/ 1350367 w 3132"/>
              <a:gd name="T25" fmla="*/ 2731630 h 5219"/>
              <a:gd name="T26" fmla="*/ 1346741 w 3132"/>
              <a:gd name="T27" fmla="*/ 2790830 h 5219"/>
              <a:gd name="T28" fmla="*/ 1340092 w 3132"/>
              <a:gd name="T29" fmla="*/ 2837948 h 5219"/>
              <a:gd name="T30" fmla="*/ 1326189 w 3132"/>
              <a:gd name="T31" fmla="*/ 2911645 h 5219"/>
              <a:gd name="T32" fmla="*/ 1089240 w 3132"/>
              <a:gd name="T33" fmla="*/ 3127904 h 5219"/>
              <a:gd name="T34" fmla="*/ 803934 w 3132"/>
              <a:gd name="T35" fmla="*/ 3127904 h 5219"/>
              <a:gd name="T36" fmla="*/ 566985 w 3132"/>
              <a:gd name="T37" fmla="*/ 2911645 h 5219"/>
              <a:gd name="T38" fmla="*/ 553082 w 3132"/>
              <a:gd name="T39" fmla="*/ 2837948 h 5219"/>
              <a:gd name="T40" fmla="*/ 547038 w 3132"/>
              <a:gd name="T41" fmla="*/ 2790830 h 5219"/>
              <a:gd name="T42" fmla="*/ 542807 w 3132"/>
              <a:gd name="T43" fmla="*/ 2731630 h 5219"/>
              <a:gd name="T44" fmla="*/ 543411 w 3132"/>
              <a:gd name="T45" fmla="*/ 2679076 h 5219"/>
              <a:gd name="T46" fmla="*/ 545224 w 3132"/>
              <a:gd name="T47" fmla="*/ 2625313 h 5219"/>
              <a:gd name="T48" fmla="*/ 547642 w 3132"/>
              <a:gd name="T49" fmla="*/ 2569738 h 5219"/>
              <a:gd name="T50" fmla="*/ 542807 w 3132"/>
              <a:gd name="T51" fmla="*/ 2516579 h 5219"/>
              <a:gd name="T52" fmla="*/ 545829 w 3132"/>
              <a:gd name="T53" fmla="*/ 2459796 h 5219"/>
              <a:gd name="T54" fmla="*/ 553687 w 3132"/>
              <a:gd name="T55" fmla="*/ 2390327 h 5219"/>
              <a:gd name="T56" fmla="*/ 515001 w 3132"/>
              <a:gd name="T57" fmla="*/ 2293675 h 5219"/>
              <a:gd name="T58" fmla="*/ 421310 w 3132"/>
              <a:gd name="T59" fmla="*/ 2063523 h 5219"/>
              <a:gd name="T60" fmla="*/ 307067 w 3132"/>
              <a:gd name="T61" fmla="*/ 1684767 h 5219"/>
              <a:gd name="T62" fmla="*/ 122706 w 3132"/>
              <a:gd name="T63" fmla="*/ 1358566 h 5219"/>
              <a:gd name="T64" fmla="*/ 2418 w 3132"/>
              <a:gd name="T65" fmla="*/ 896448 h 5219"/>
              <a:gd name="T66" fmla="*/ 825695 w 3132"/>
              <a:gd name="T67" fmla="*/ 10873 h 5219"/>
              <a:gd name="T68" fmla="*/ 1091053 w 3132"/>
              <a:gd name="T69" fmla="*/ 13290 h 5219"/>
              <a:gd name="T70" fmla="*/ 1091053 w 3132"/>
              <a:gd name="T71" fmla="*/ 13894 h 52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132" h="5219">
                <a:moveTo>
                  <a:pt x="1805" y="23"/>
                </a:moveTo>
                <a:cubicBezTo>
                  <a:pt x="2506" y="125"/>
                  <a:pt x="3107" y="716"/>
                  <a:pt x="3128" y="1484"/>
                </a:cubicBezTo>
                <a:cubicBezTo>
                  <a:pt x="3132" y="1790"/>
                  <a:pt x="3040" y="2037"/>
                  <a:pt x="2929" y="2249"/>
                </a:cubicBezTo>
                <a:cubicBezTo>
                  <a:pt x="2829" y="2400"/>
                  <a:pt x="2701" y="2656"/>
                  <a:pt x="2624" y="2789"/>
                </a:cubicBezTo>
                <a:cubicBezTo>
                  <a:pt x="2491" y="3023"/>
                  <a:pt x="2449" y="3204"/>
                  <a:pt x="2435" y="3416"/>
                </a:cubicBezTo>
                <a:cubicBezTo>
                  <a:pt x="2435" y="3574"/>
                  <a:pt x="2395" y="3708"/>
                  <a:pt x="2280" y="3797"/>
                </a:cubicBezTo>
                <a:cubicBezTo>
                  <a:pt x="2209" y="3842"/>
                  <a:pt x="2175" y="3898"/>
                  <a:pt x="2216" y="3957"/>
                </a:cubicBezTo>
                <a:cubicBezTo>
                  <a:pt x="2256" y="3998"/>
                  <a:pt x="2270" y="4037"/>
                  <a:pt x="2229" y="4072"/>
                </a:cubicBezTo>
                <a:cubicBezTo>
                  <a:pt x="2176" y="4109"/>
                  <a:pt x="2197" y="4138"/>
                  <a:pt x="2234" y="4166"/>
                </a:cubicBezTo>
                <a:cubicBezTo>
                  <a:pt x="2288" y="4207"/>
                  <a:pt x="2270" y="4233"/>
                  <a:pt x="2226" y="4254"/>
                </a:cubicBezTo>
                <a:cubicBezTo>
                  <a:pt x="2163" y="4278"/>
                  <a:pt x="2168" y="4319"/>
                  <a:pt x="2230" y="4346"/>
                </a:cubicBezTo>
                <a:cubicBezTo>
                  <a:pt x="2306" y="4376"/>
                  <a:pt x="2298" y="4406"/>
                  <a:pt x="2233" y="4435"/>
                </a:cubicBezTo>
                <a:cubicBezTo>
                  <a:pt x="2160" y="4461"/>
                  <a:pt x="2176" y="4491"/>
                  <a:pt x="2234" y="4522"/>
                </a:cubicBezTo>
                <a:cubicBezTo>
                  <a:pt x="2293" y="4555"/>
                  <a:pt x="2280" y="4587"/>
                  <a:pt x="2228" y="4620"/>
                </a:cubicBezTo>
                <a:cubicBezTo>
                  <a:pt x="2173" y="4652"/>
                  <a:pt x="2188" y="4676"/>
                  <a:pt x="2217" y="4698"/>
                </a:cubicBezTo>
                <a:cubicBezTo>
                  <a:pt x="2266" y="4737"/>
                  <a:pt x="2231" y="4782"/>
                  <a:pt x="2194" y="4820"/>
                </a:cubicBezTo>
                <a:cubicBezTo>
                  <a:pt x="2066" y="4955"/>
                  <a:pt x="1935" y="5073"/>
                  <a:pt x="1802" y="5178"/>
                </a:cubicBezTo>
                <a:cubicBezTo>
                  <a:pt x="1693" y="5216"/>
                  <a:pt x="1465" y="5219"/>
                  <a:pt x="1330" y="5178"/>
                </a:cubicBezTo>
                <a:cubicBezTo>
                  <a:pt x="1197" y="5073"/>
                  <a:pt x="1066" y="4955"/>
                  <a:pt x="938" y="4820"/>
                </a:cubicBezTo>
                <a:cubicBezTo>
                  <a:pt x="901" y="4782"/>
                  <a:pt x="866" y="4737"/>
                  <a:pt x="915" y="4698"/>
                </a:cubicBezTo>
                <a:cubicBezTo>
                  <a:pt x="944" y="4676"/>
                  <a:pt x="959" y="4652"/>
                  <a:pt x="905" y="4620"/>
                </a:cubicBezTo>
                <a:cubicBezTo>
                  <a:pt x="852" y="4587"/>
                  <a:pt x="839" y="4555"/>
                  <a:pt x="898" y="4522"/>
                </a:cubicBezTo>
                <a:cubicBezTo>
                  <a:pt x="956" y="4491"/>
                  <a:pt x="973" y="4461"/>
                  <a:pt x="899" y="4435"/>
                </a:cubicBezTo>
                <a:cubicBezTo>
                  <a:pt x="834" y="4406"/>
                  <a:pt x="826" y="4376"/>
                  <a:pt x="902" y="4346"/>
                </a:cubicBezTo>
                <a:cubicBezTo>
                  <a:pt x="964" y="4319"/>
                  <a:pt x="969" y="4278"/>
                  <a:pt x="906" y="4254"/>
                </a:cubicBezTo>
                <a:cubicBezTo>
                  <a:pt x="862" y="4233"/>
                  <a:pt x="845" y="4207"/>
                  <a:pt x="898" y="4166"/>
                </a:cubicBezTo>
                <a:cubicBezTo>
                  <a:pt x="935" y="4138"/>
                  <a:pt x="956" y="4109"/>
                  <a:pt x="903" y="4072"/>
                </a:cubicBezTo>
                <a:cubicBezTo>
                  <a:pt x="862" y="4037"/>
                  <a:pt x="877" y="3998"/>
                  <a:pt x="916" y="3957"/>
                </a:cubicBezTo>
                <a:cubicBezTo>
                  <a:pt x="957" y="3898"/>
                  <a:pt x="923" y="3842"/>
                  <a:pt x="852" y="3797"/>
                </a:cubicBezTo>
                <a:cubicBezTo>
                  <a:pt x="737" y="3708"/>
                  <a:pt x="697" y="3574"/>
                  <a:pt x="697" y="3416"/>
                </a:cubicBezTo>
                <a:cubicBezTo>
                  <a:pt x="683" y="3204"/>
                  <a:pt x="641" y="3023"/>
                  <a:pt x="508" y="2789"/>
                </a:cubicBezTo>
                <a:cubicBezTo>
                  <a:pt x="431" y="2656"/>
                  <a:pt x="303" y="2400"/>
                  <a:pt x="203" y="2249"/>
                </a:cubicBezTo>
                <a:cubicBezTo>
                  <a:pt x="92" y="2037"/>
                  <a:pt x="0" y="1790"/>
                  <a:pt x="4" y="1484"/>
                </a:cubicBezTo>
                <a:cubicBezTo>
                  <a:pt x="25" y="702"/>
                  <a:pt x="649" y="103"/>
                  <a:pt x="1366" y="18"/>
                </a:cubicBezTo>
                <a:cubicBezTo>
                  <a:pt x="1502" y="3"/>
                  <a:pt x="1665" y="0"/>
                  <a:pt x="1805" y="22"/>
                </a:cubicBezTo>
                <a:lnTo>
                  <a:pt x="1805" y="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35" tIns="45717" rIns="91435" bIns="45717"/>
          <a:lstStyle/>
          <a:p>
            <a:endParaRPr lang="zh-CN" altLang="en-US" sz="1400" dirty="0"/>
          </a:p>
        </p:txBody>
      </p:sp>
      <p:sp>
        <p:nvSpPr>
          <p:cNvPr id="38" name="TextBox 10"/>
          <p:cNvSpPr txBox="1"/>
          <p:nvPr/>
        </p:nvSpPr>
        <p:spPr>
          <a:xfrm>
            <a:off x="1916873" y="1742761"/>
            <a:ext cx="954097" cy="553992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操作方式</a:t>
            </a:r>
            <a:endParaRPr lang="en-US" altLang="zh-CN" sz="1500" b="1" dirty="0">
              <a:solidFill>
                <a:srgbClr val="F8F8F8"/>
              </a:solidFill>
              <a:latin typeface="微软雅黑" charset="0"/>
              <a:ea typeface="微软雅黑" charset="0"/>
            </a:endParaRPr>
          </a:p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正确</a:t>
            </a:r>
          </a:p>
        </p:txBody>
      </p:sp>
      <p:sp>
        <p:nvSpPr>
          <p:cNvPr id="39" name="TextBox 11"/>
          <p:cNvSpPr txBox="1"/>
          <p:nvPr/>
        </p:nvSpPr>
        <p:spPr>
          <a:xfrm>
            <a:off x="1708459" y="2255015"/>
            <a:ext cx="1414889" cy="646325"/>
          </a:xfrm>
          <a:prstGeom prst="rect">
            <a:avLst/>
          </a:prstGeom>
          <a:noFill/>
        </p:spPr>
        <p:txBody>
          <a:bodyPr wrap="square" lIns="91435" tIns="45717" rIns="91435" bIns="4571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charset="0"/>
                <a:ea typeface="微软雅黑" charset="0"/>
              </a:rPr>
              <a:t>这里输入您的文字这里输入您的文字</a:t>
            </a:r>
          </a:p>
        </p:txBody>
      </p:sp>
      <p:grpSp>
        <p:nvGrpSpPr>
          <p:cNvPr id="3" name="组合 39"/>
          <p:cNvGrpSpPr/>
          <p:nvPr/>
        </p:nvGrpSpPr>
        <p:grpSpPr>
          <a:xfrm>
            <a:off x="2160761" y="3204775"/>
            <a:ext cx="465440" cy="374177"/>
            <a:chOff x="976313" y="4519613"/>
            <a:chExt cx="485775" cy="390525"/>
          </a:xfrm>
          <a:solidFill>
            <a:srgbClr val="F8F8F8"/>
          </a:solidFill>
        </p:grpSpPr>
        <p:sp>
          <p:nvSpPr>
            <p:cNvPr id="41" name="Freeform 11"/>
            <p:cNvSpPr>
              <a:spLocks noEditPoints="1"/>
            </p:cNvSpPr>
            <p:nvPr/>
          </p:nvSpPr>
          <p:spPr bwMode="auto">
            <a:xfrm>
              <a:off x="1271588" y="4519613"/>
              <a:ext cx="190500" cy="190500"/>
            </a:xfrm>
            <a:custGeom>
              <a:avLst/>
              <a:gdLst>
                <a:gd name="T0" fmla="*/ 220 w 440"/>
                <a:gd name="T1" fmla="*/ 288 h 440"/>
                <a:gd name="T2" fmla="*/ 152 w 440"/>
                <a:gd name="T3" fmla="*/ 220 h 440"/>
                <a:gd name="T4" fmla="*/ 220 w 440"/>
                <a:gd name="T5" fmla="*/ 152 h 440"/>
                <a:gd name="T6" fmla="*/ 288 w 440"/>
                <a:gd name="T7" fmla="*/ 220 h 440"/>
                <a:gd name="T8" fmla="*/ 220 w 440"/>
                <a:gd name="T9" fmla="*/ 288 h 440"/>
                <a:gd name="T10" fmla="*/ 428 w 440"/>
                <a:gd name="T11" fmla="*/ 180 h 440"/>
                <a:gd name="T12" fmla="*/ 362 w 440"/>
                <a:gd name="T13" fmla="*/ 168 h 440"/>
                <a:gd name="T14" fmla="*/ 357 w 440"/>
                <a:gd name="T15" fmla="*/ 156 h 440"/>
                <a:gd name="T16" fmla="*/ 395 w 440"/>
                <a:gd name="T17" fmla="*/ 101 h 440"/>
                <a:gd name="T18" fmla="*/ 393 w 440"/>
                <a:gd name="T19" fmla="*/ 82 h 440"/>
                <a:gd name="T20" fmla="*/ 357 w 440"/>
                <a:gd name="T21" fmla="*/ 46 h 440"/>
                <a:gd name="T22" fmla="*/ 339 w 440"/>
                <a:gd name="T23" fmla="*/ 45 h 440"/>
                <a:gd name="T24" fmla="*/ 283 w 440"/>
                <a:gd name="T25" fmla="*/ 82 h 440"/>
                <a:gd name="T26" fmla="*/ 271 w 440"/>
                <a:gd name="T27" fmla="*/ 77 h 440"/>
                <a:gd name="T28" fmla="*/ 259 w 440"/>
                <a:gd name="T29" fmla="*/ 11 h 440"/>
                <a:gd name="T30" fmla="*/ 245 w 440"/>
                <a:gd name="T31" fmla="*/ 0 h 440"/>
                <a:gd name="T32" fmla="*/ 194 w 440"/>
                <a:gd name="T33" fmla="*/ 0 h 440"/>
                <a:gd name="T34" fmla="*/ 180 w 440"/>
                <a:gd name="T35" fmla="*/ 11 h 440"/>
                <a:gd name="T36" fmla="*/ 168 w 440"/>
                <a:gd name="T37" fmla="*/ 77 h 440"/>
                <a:gd name="T38" fmla="*/ 156 w 440"/>
                <a:gd name="T39" fmla="*/ 82 h 440"/>
                <a:gd name="T40" fmla="*/ 100 w 440"/>
                <a:gd name="T41" fmla="*/ 45 h 440"/>
                <a:gd name="T42" fmla="*/ 82 w 440"/>
                <a:gd name="T43" fmla="*/ 46 h 440"/>
                <a:gd name="T44" fmla="*/ 46 w 440"/>
                <a:gd name="T45" fmla="*/ 82 h 440"/>
                <a:gd name="T46" fmla="*/ 44 w 440"/>
                <a:gd name="T47" fmla="*/ 101 h 440"/>
                <a:gd name="T48" fmla="*/ 82 w 440"/>
                <a:gd name="T49" fmla="*/ 156 h 440"/>
                <a:gd name="T50" fmla="*/ 77 w 440"/>
                <a:gd name="T51" fmla="*/ 168 h 440"/>
                <a:gd name="T52" fmla="*/ 11 w 440"/>
                <a:gd name="T53" fmla="*/ 180 h 440"/>
                <a:gd name="T54" fmla="*/ 0 w 440"/>
                <a:gd name="T55" fmla="*/ 194 h 440"/>
                <a:gd name="T56" fmla="*/ 0 w 440"/>
                <a:gd name="T57" fmla="*/ 245 h 440"/>
                <a:gd name="T58" fmla="*/ 11 w 440"/>
                <a:gd name="T59" fmla="*/ 259 h 440"/>
                <a:gd name="T60" fmla="*/ 77 w 440"/>
                <a:gd name="T61" fmla="*/ 271 h 440"/>
                <a:gd name="T62" fmla="*/ 82 w 440"/>
                <a:gd name="T63" fmla="*/ 283 h 440"/>
                <a:gd name="T64" fmla="*/ 44 w 440"/>
                <a:gd name="T65" fmla="*/ 339 h 440"/>
                <a:gd name="T66" fmla="*/ 46 w 440"/>
                <a:gd name="T67" fmla="*/ 357 h 440"/>
                <a:gd name="T68" fmla="*/ 82 w 440"/>
                <a:gd name="T69" fmla="*/ 393 h 440"/>
                <a:gd name="T70" fmla="*/ 100 w 440"/>
                <a:gd name="T71" fmla="*/ 395 h 440"/>
                <a:gd name="T72" fmla="*/ 156 w 440"/>
                <a:gd name="T73" fmla="*/ 358 h 440"/>
                <a:gd name="T74" fmla="*/ 168 w 440"/>
                <a:gd name="T75" fmla="*/ 363 h 440"/>
                <a:gd name="T76" fmla="*/ 180 w 440"/>
                <a:gd name="T77" fmla="*/ 428 h 440"/>
                <a:gd name="T78" fmla="*/ 194 w 440"/>
                <a:gd name="T79" fmla="*/ 440 h 440"/>
                <a:gd name="T80" fmla="*/ 245 w 440"/>
                <a:gd name="T81" fmla="*/ 440 h 440"/>
                <a:gd name="T82" fmla="*/ 259 w 440"/>
                <a:gd name="T83" fmla="*/ 428 h 440"/>
                <a:gd name="T84" fmla="*/ 271 w 440"/>
                <a:gd name="T85" fmla="*/ 363 h 440"/>
                <a:gd name="T86" fmla="*/ 283 w 440"/>
                <a:gd name="T87" fmla="*/ 358 h 440"/>
                <a:gd name="T88" fmla="*/ 339 w 440"/>
                <a:gd name="T89" fmla="*/ 395 h 440"/>
                <a:gd name="T90" fmla="*/ 357 w 440"/>
                <a:gd name="T91" fmla="*/ 393 h 440"/>
                <a:gd name="T92" fmla="*/ 393 w 440"/>
                <a:gd name="T93" fmla="*/ 357 h 440"/>
                <a:gd name="T94" fmla="*/ 395 w 440"/>
                <a:gd name="T95" fmla="*/ 339 h 440"/>
                <a:gd name="T96" fmla="*/ 357 w 440"/>
                <a:gd name="T97" fmla="*/ 283 h 440"/>
                <a:gd name="T98" fmla="*/ 362 w 440"/>
                <a:gd name="T99" fmla="*/ 271 h 440"/>
                <a:gd name="T100" fmla="*/ 428 w 440"/>
                <a:gd name="T101" fmla="*/ 259 h 440"/>
                <a:gd name="T102" fmla="*/ 440 w 440"/>
                <a:gd name="T103" fmla="*/ 245 h 440"/>
                <a:gd name="T104" fmla="*/ 440 w 440"/>
                <a:gd name="T105" fmla="*/ 194 h 440"/>
                <a:gd name="T106" fmla="*/ 428 w 440"/>
                <a:gd name="T107" fmla="*/ 18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0" h="440">
                  <a:moveTo>
                    <a:pt x="220" y="288"/>
                  </a:moveTo>
                  <a:cubicBezTo>
                    <a:pt x="182" y="288"/>
                    <a:pt x="152" y="258"/>
                    <a:pt x="152" y="220"/>
                  </a:cubicBezTo>
                  <a:cubicBezTo>
                    <a:pt x="152" y="182"/>
                    <a:pt x="182" y="152"/>
                    <a:pt x="220" y="152"/>
                  </a:cubicBezTo>
                  <a:cubicBezTo>
                    <a:pt x="258" y="152"/>
                    <a:pt x="288" y="182"/>
                    <a:pt x="288" y="220"/>
                  </a:cubicBezTo>
                  <a:cubicBezTo>
                    <a:pt x="288" y="258"/>
                    <a:pt x="258" y="288"/>
                    <a:pt x="220" y="288"/>
                  </a:cubicBezTo>
                  <a:close/>
                  <a:moveTo>
                    <a:pt x="428" y="180"/>
                  </a:moveTo>
                  <a:lnTo>
                    <a:pt x="362" y="168"/>
                  </a:lnTo>
                  <a:cubicBezTo>
                    <a:pt x="356" y="167"/>
                    <a:pt x="354" y="162"/>
                    <a:pt x="357" y="156"/>
                  </a:cubicBezTo>
                  <a:lnTo>
                    <a:pt x="395" y="101"/>
                  </a:lnTo>
                  <a:cubicBezTo>
                    <a:pt x="399" y="95"/>
                    <a:pt x="398" y="87"/>
                    <a:pt x="393" y="82"/>
                  </a:cubicBezTo>
                  <a:lnTo>
                    <a:pt x="357" y="46"/>
                  </a:lnTo>
                  <a:cubicBezTo>
                    <a:pt x="353" y="42"/>
                    <a:pt x="344" y="41"/>
                    <a:pt x="339" y="45"/>
                  </a:cubicBezTo>
                  <a:lnTo>
                    <a:pt x="283" y="82"/>
                  </a:lnTo>
                  <a:cubicBezTo>
                    <a:pt x="278" y="86"/>
                    <a:pt x="272" y="84"/>
                    <a:pt x="271" y="77"/>
                  </a:cubicBezTo>
                  <a:lnTo>
                    <a:pt x="259" y="11"/>
                  </a:lnTo>
                  <a:cubicBezTo>
                    <a:pt x="258" y="5"/>
                    <a:pt x="252" y="0"/>
                    <a:pt x="245" y="0"/>
                  </a:cubicBezTo>
                  <a:lnTo>
                    <a:pt x="194" y="0"/>
                  </a:lnTo>
                  <a:cubicBezTo>
                    <a:pt x="188" y="0"/>
                    <a:pt x="181" y="5"/>
                    <a:pt x="180" y="11"/>
                  </a:cubicBezTo>
                  <a:lnTo>
                    <a:pt x="168" y="77"/>
                  </a:lnTo>
                  <a:cubicBezTo>
                    <a:pt x="167" y="84"/>
                    <a:pt x="162" y="86"/>
                    <a:pt x="156" y="82"/>
                  </a:cubicBezTo>
                  <a:lnTo>
                    <a:pt x="100" y="45"/>
                  </a:lnTo>
                  <a:cubicBezTo>
                    <a:pt x="95" y="41"/>
                    <a:pt x="87" y="42"/>
                    <a:pt x="82" y="46"/>
                  </a:cubicBezTo>
                  <a:lnTo>
                    <a:pt x="46" y="82"/>
                  </a:lnTo>
                  <a:cubicBezTo>
                    <a:pt x="41" y="87"/>
                    <a:pt x="41" y="95"/>
                    <a:pt x="44" y="101"/>
                  </a:cubicBezTo>
                  <a:lnTo>
                    <a:pt x="82" y="156"/>
                  </a:lnTo>
                  <a:cubicBezTo>
                    <a:pt x="86" y="162"/>
                    <a:pt x="83" y="167"/>
                    <a:pt x="77" y="168"/>
                  </a:cubicBezTo>
                  <a:lnTo>
                    <a:pt x="11" y="180"/>
                  </a:lnTo>
                  <a:cubicBezTo>
                    <a:pt x="5" y="182"/>
                    <a:pt x="0" y="188"/>
                    <a:pt x="0" y="194"/>
                  </a:cubicBezTo>
                  <a:lnTo>
                    <a:pt x="0" y="245"/>
                  </a:lnTo>
                  <a:cubicBezTo>
                    <a:pt x="0" y="252"/>
                    <a:pt x="5" y="258"/>
                    <a:pt x="11" y="259"/>
                  </a:cubicBezTo>
                  <a:lnTo>
                    <a:pt x="77" y="271"/>
                  </a:lnTo>
                  <a:cubicBezTo>
                    <a:pt x="83" y="273"/>
                    <a:pt x="86" y="278"/>
                    <a:pt x="82" y="283"/>
                  </a:cubicBezTo>
                  <a:lnTo>
                    <a:pt x="44" y="339"/>
                  </a:lnTo>
                  <a:cubicBezTo>
                    <a:pt x="41" y="345"/>
                    <a:pt x="41" y="353"/>
                    <a:pt x="46" y="357"/>
                  </a:cubicBezTo>
                  <a:lnTo>
                    <a:pt x="82" y="393"/>
                  </a:lnTo>
                  <a:cubicBezTo>
                    <a:pt x="87" y="398"/>
                    <a:pt x="95" y="399"/>
                    <a:pt x="100" y="395"/>
                  </a:cubicBezTo>
                  <a:lnTo>
                    <a:pt x="156" y="358"/>
                  </a:lnTo>
                  <a:cubicBezTo>
                    <a:pt x="162" y="354"/>
                    <a:pt x="167" y="356"/>
                    <a:pt x="168" y="363"/>
                  </a:cubicBezTo>
                  <a:lnTo>
                    <a:pt x="180" y="428"/>
                  </a:lnTo>
                  <a:cubicBezTo>
                    <a:pt x="181" y="435"/>
                    <a:pt x="188" y="440"/>
                    <a:pt x="194" y="440"/>
                  </a:cubicBezTo>
                  <a:lnTo>
                    <a:pt x="245" y="440"/>
                  </a:lnTo>
                  <a:cubicBezTo>
                    <a:pt x="252" y="440"/>
                    <a:pt x="258" y="435"/>
                    <a:pt x="259" y="428"/>
                  </a:cubicBezTo>
                  <a:lnTo>
                    <a:pt x="271" y="363"/>
                  </a:lnTo>
                  <a:cubicBezTo>
                    <a:pt x="272" y="356"/>
                    <a:pt x="278" y="354"/>
                    <a:pt x="283" y="358"/>
                  </a:cubicBezTo>
                  <a:lnTo>
                    <a:pt x="339" y="395"/>
                  </a:lnTo>
                  <a:cubicBezTo>
                    <a:pt x="344" y="399"/>
                    <a:pt x="353" y="398"/>
                    <a:pt x="357" y="393"/>
                  </a:cubicBezTo>
                  <a:lnTo>
                    <a:pt x="393" y="357"/>
                  </a:lnTo>
                  <a:cubicBezTo>
                    <a:pt x="398" y="353"/>
                    <a:pt x="399" y="345"/>
                    <a:pt x="395" y="339"/>
                  </a:cubicBezTo>
                  <a:lnTo>
                    <a:pt x="357" y="283"/>
                  </a:lnTo>
                  <a:cubicBezTo>
                    <a:pt x="354" y="278"/>
                    <a:pt x="356" y="273"/>
                    <a:pt x="362" y="271"/>
                  </a:cubicBezTo>
                  <a:lnTo>
                    <a:pt x="428" y="259"/>
                  </a:lnTo>
                  <a:cubicBezTo>
                    <a:pt x="434" y="258"/>
                    <a:pt x="440" y="252"/>
                    <a:pt x="440" y="245"/>
                  </a:cubicBezTo>
                  <a:lnTo>
                    <a:pt x="440" y="194"/>
                  </a:lnTo>
                  <a:cubicBezTo>
                    <a:pt x="440" y="188"/>
                    <a:pt x="434" y="182"/>
                    <a:pt x="428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400" dirty="0"/>
            </a:p>
          </p:txBody>
        </p:sp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976313" y="4586288"/>
              <a:ext cx="325437" cy="323850"/>
            </a:xfrm>
            <a:custGeom>
              <a:avLst/>
              <a:gdLst>
                <a:gd name="T0" fmla="*/ 376 w 751"/>
                <a:gd name="T1" fmla="*/ 512 h 751"/>
                <a:gd name="T2" fmla="*/ 240 w 751"/>
                <a:gd name="T3" fmla="*/ 376 h 751"/>
                <a:gd name="T4" fmla="*/ 376 w 751"/>
                <a:gd name="T5" fmla="*/ 240 h 751"/>
                <a:gd name="T6" fmla="*/ 511 w 751"/>
                <a:gd name="T7" fmla="*/ 376 h 751"/>
                <a:gd name="T8" fmla="*/ 376 w 751"/>
                <a:gd name="T9" fmla="*/ 512 h 751"/>
                <a:gd name="T10" fmla="*/ 731 w 751"/>
                <a:gd name="T11" fmla="*/ 308 h 751"/>
                <a:gd name="T12" fmla="*/ 619 w 751"/>
                <a:gd name="T13" fmla="*/ 288 h 751"/>
                <a:gd name="T14" fmla="*/ 611 w 751"/>
                <a:gd name="T15" fmla="*/ 267 h 751"/>
                <a:gd name="T16" fmla="*/ 675 w 751"/>
                <a:gd name="T17" fmla="*/ 172 h 751"/>
                <a:gd name="T18" fmla="*/ 672 w 751"/>
                <a:gd name="T19" fmla="*/ 141 h 751"/>
                <a:gd name="T20" fmla="*/ 610 w 751"/>
                <a:gd name="T21" fmla="*/ 79 h 751"/>
                <a:gd name="T22" fmla="*/ 579 w 751"/>
                <a:gd name="T23" fmla="*/ 76 h 751"/>
                <a:gd name="T24" fmla="*/ 484 w 751"/>
                <a:gd name="T25" fmla="*/ 141 h 751"/>
                <a:gd name="T26" fmla="*/ 464 w 751"/>
                <a:gd name="T27" fmla="*/ 132 h 751"/>
                <a:gd name="T28" fmla="*/ 443 w 751"/>
                <a:gd name="T29" fmla="*/ 20 h 751"/>
                <a:gd name="T30" fmla="*/ 419 w 751"/>
                <a:gd name="T31" fmla="*/ 0 h 751"/>
                <a:gd name="T32" fmla="*/ 332 w 751"/>
                <a:gd name="T33" fmla="*/ 0 h 751"/>
                <a:gd name="T34" fmla="*/ 308 w 751"/>
                <a:gd name="T35" fmla="*/ 20 h 751"/>
                <a:gd name="T36" fmla="*/ 288 w 751"/>
                <a:gd name="T37" fmla="*/ 132 h 751"/>
                <a:gd name="T38" fmla="*/ 267 w 751"/>
                <a:gd name="T39" fmla="*/ 141 h 751"/>
                <a:gd name="T40" fmla="*/ 172 w 751"/>
                <a:gd name="T41" fmla="*/ 76 h 751"/>
                <a:gd name="T42" fmla="*/ 141 w 751"/>
                <a:gd name="T43" fmla="*/ 79 h 751"/>
                <a:gd name="T44" fmla="*/ 79 w 751"/>
                <a:gd name="T45" fmla="*/ 141 h 751"/>
                <a:gd name="T46" fmla="*/ 76 w 751"/>
                <a:gd name="T47" fmla="*/ 172 h 751"/>
                <a:gd name="T48" fmla="*/ 141 w 751"/>
                <a:gd name="T49" fmla="*/ 267 h 751"/>
                <a:gd name="T50" fmla="*/ 132 w 751"/>
                <a:gd name="T51" fmla="*/ 288 h 751"/>
                <a:gd name="T52" fmla="*/ 20 w 751"/>
                <a:gd name="T53" fmla="*/ 308 h 751"/>
                <a:gd name="T54" fmla="*/ 0 w 751"/>
                <a:gd name="T55" fmla="*/ 332 h 751"/>
                <a:gd name="T56" fmla="*/ 0 w 751"/>
                <a:gd name="T57" fmla="*/ 419 h 751"/>
                <a:gd name="T58" fmla="*/ 20 w 751"/>
                <a:gd name="T59" fmla="*/ 443 h 751"/>
                <a:gd name="T60" fmla="*/ 132 w 751"/>
                <a:gd name="T61" fmla="*/ 464 h 751"/>
                <a:gd name="T62" fmla="*/ 141 w 751"/>
                <a:gd name="T63" fmla="*/ 484 h 751"/>
                <a:gd name="T64" fmla="*/ 76 w 751"/>
                <a:gd name="T65" fmla="*/ 580 h 751"/>
                <a:gd name="T66" fmla="*/ 79 w 751"/>
                <a:gd name="T67" fmla="*/ 611 h 751"/>
                <a:gd name="T68" fmla="*/ 141 w 751"/>
                <a:gd name="T69" fmla="*/ 672 h 751"/>
                <a:gd name="T70" fmla="*/ 172 w 751"/>
                <a:gd name="T71" fmla="*/ 675 h 751"/>
                <a:gd name="T72" fmla="*/ 267 w 751"/>
                <a:gd name="T73" fmla="*/ 611 h 751"/>
                <a:gd name="T74" fmla="*/ 288 w 751"/>
                <a:gd name="T75" fmla="*/ 619 h 751"/>
                <a:gd name="T76" fmla="*/ 308 w 751"/>
                <a:gd name="T77" fmla="*/ 732 h 751"/>
                <a:gd name="T78" fmla="*/ 332 w 751"/>
                <a:gd name="T79" fmla="*/ 751 h 751"/>
                <a:gd name="T80" fmla="*/ 419 w 751"/>
                <a:gd name="T81" fmla="*/ 751 h 751"/>
                <a:gd name="T82" fmla="*/ 443 w 751"/>
                <a:gd name="T83" fmla="*/ 732 h 751"/>
                <a:gd name="T84" fmla="*/ 464 w 751"/>
                <a:gd name="T85" fmla="*/ 619 h 751"/>
                <a:gd name="T86" fmla="*/ 484 w 751"/>
                <a:gd name="T87" fmla="*/ 611 h 751"/>
                <a:gd name="T88" fmla="*/ 579 w 751"/>
                <a:gd name="T89" fmla="*/ 675 h 751"/>
                <a:gd name="T90" fmla="*/ 610 w 751"/>
                <a:gd name="T91" fmla="*/ 672 h 751"/>
                <a:gd name="T92" fmla="*/ 672 w 751"/>
                <a:gd name="T93" fmla="*/ 611 h 751"/>
                <a:gd name="T94" fmla="*/ 675 w 751"/>
                <a:gd name="T95" fmla="*/ 580 h 751"/>
                <a:gd name="T96" fmla="*/ 611 w 751"/>
                <a:gd name="T97" fmla="*/ 484 h 751"/>
                <a:gd name="T98" fmla="*/ 619 w 751"/>
                <a:gd name="T99" fmla="*/ 464 h 751"/>
                <a:gd name="T100" fmla="*/ 731 w 751"/>
                <a:gd name="T101" fmla="*/ 443 h 751"/>
                <a:gd name="T102" fmla="*/ 751 w 751"/>
                <a:gd name="T103" fmla="*/ 419 h 751"/>
                <a:gd name="T104" fmla="*/ 751 w 751"/>
                <a:gd name="T105" fmla="*/ 332 h 751"/>
                <a:gd name="T106" fmla="*/ 731 w 751"/>
                <a:gd name="T107" fmla="*/ 308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1" h="751">
                  <a:moveTo>
                    <a:pt x="376" y="512"/>
                  </a:moveTo>
                  <a:cubicBezTo>
                    <a:pt x="301" y="512"/>
                    <a:pt x="240" y="451"/>
                    <a:pt x="240" y="376"/>
                  </a:cubicBezTo>
                  <a:cubicBezTo>
                    <a:pt x="240" y="301"/>
                    <a:pt x="301" y="240"/>
                    <a:pt x="376" y="240"/>
                  </a:cubicBezTo>
                  <a:cubicBezTo>
                    <a:pt x="451" y="240"/>
                    <a:pt x="511" y="301"/>
                    <a:pt x="511" y="376"/>
                  </a:cubicBezTo>
                  <a:cubicBezTo>
                    <a:pt x="511" y="451"/>
                    <a:pt x="451" y="512"/>
                    <a:pt x="376" y="512"/>
                  </a:cubicBezTo>
                  <a:close/>
                  <a:moveTo>
                    <a:pt x="731" y="308"/>
                  </a:moveTo>
                  <a:lnTo>
                    <a:pt x="619" y="288"/>
                  </a:lnTo>
                  <a:cubicBezTo>
                    <a:pt x="608" y="286"/>
                    <a:pt x="604" y="277"/>
                    <a:pt x="611" y="267"/>
                  </a:cubicBezTo>
                  <a:lnTo>
                    <a:pt x="675" y="172"/>
                  </a:lnTo>
                  <a:cubicBezTo>
                    <a:pt x="681" y="163"/>
                    <a:pt x="680" y="149"/>
                    <a:pt x="672" y="141"/>
                  </a:cubicBezTo>
                  <a:lnTo>
                    <a:pt x="610" y="79"/>
                  </a:lnTo>
                  <a:cubicBezTo>
                    <a:pt x="602" y="72"/>
                    <a:pt x="589" y="70"/>
                    <a:pt x="579" y="76"/>
                  </a:cubicBezTo>
                  <a:lnTo>
                    <a:pt x="484" y="141"/>
                  </a:lnTo>
                  <a:cubicBezTo>
                    <a:pt x="475" y="147"/>
                    <a:pt x="466" y="143"/>
                    <a:pt x="464" y="132"/>
                  </a:cubicBezTo>
                  <a:lnTo>
                    <a:pt x="443" y="20"/>
                  </a:lnTo>
                  <a:cubicBezTo>
                    <a:pt x="441" y="9"/>
                    <a:pt x="430" y="0"/>
                    <a:pt x="419" y="0"/>
                  </a:cubicBezTo>
                  <a:lnTo>
                    <a:pt x="332" y="0"/>
                  </a:lnTo>
                  <a:cubicBezTo>
                    <a:pt x="321" y="0"/>
                    <a:pt x="310" y="9"/>
                    <a:pt x="308" y="20"/>
                  </a:cubicBezTo>
                  <a:lnTo>
                    <a:pt x="288" y="132"/>
                  </a:lnTo>
                  <a:cubicBezTo>
                    <a:pt x="286" y="143"/>
                    <a:pt x="276" y="147"/>
                    <a:pt x="267" y="141"/>
                  </a:cubicBezTo>
                  <a:lnTo>
                    <a:pt x="172" y="76"/>
                  </a:lnTo>
                  <a:cubicBezTo>
                    <a:pt x="163" y="70"/>
                    <a:pt x="149" y="72"/>
                    <a:pt x="141" y="79"/>
                  </a:cubicBezTo>
                  <a:lnTo>
                    <a:pt x="79" y="141"/>
                  </a:lnTo>
                  <a:cubicBezTo>
                    <a:pt x="71" y="149"/>
                    <a:pt x="70" y="163"/>
                    <a:pt x="76" y="172"/>
                  </a:cubicBezTo>
                  <a:lnTo>
                    <a:pt x="141" y="267"/>
                  </a:lnTo>
                  <a:cubicBezTo>
                    <a:pt x="147" y="277"/>
                    <a:pt x="143" y="286"/>
                    <a:pt x="132" y="288"/>
                  </a:cubicBezTo>
                  <a:lnTo>
                    <a:pt x="20" y="308"/>
                  </a:lnTo>
                  <a:cubicBezTo>
                    <a:pt x="9" y="310"/>
                    <a:pt x="0" y="321"/>
                    <a:pt x="0" y="332"/>
                  </a:cubicBezTo>
                  <a:lnTo>
                    <a:pt x="0" y="419"/>
                  </a:lnTo>
                  <a:cubicBezTo>
                    <a:pt x="0" y="431"/>
                    <a:pt x="9" y="441"/>
                    <a:pt x="20" y="443"/>
                  </a:cubicBezTo>
                  <a:lnTo>
                    <a:pt x="132" y="464"/>
                  </a:lnTo>
                  <a:cubicBezTo>
                    <a:pt x="143" y="466"/>
                    <a:pt x="147" y="475"/>
                    <a:pt x="141" y="484"/>
                  </a:cubicBezTo>
                  <a:lnTo>
                    <a:pt x="76" y="580"/>
                  </a:lnTo>
                  <a:cubicBezTo>
                    <a:pt x="70" y="589"/>
                    <a:pt x="71" y="603"/>
                    <a:pt x="79" y="611"/>
                  </a:cubicBezTo>
                  <a:lnTo>
                    <a:pt x="141" y="672"/>
                  </a:lnTo>
                  <a:cubicBezTo>
                    <a:pt x="149" y="680"/>
                    <a:pt x="163" y="681"/>
                    <a:pt x="172" y="675"/>
                  </a:cubicBezTo>
                  <a:lnTo>
                    <a:pt x="267" y="611"/>
                  </a:lnTo>
                  <a:cubicBezTo>
                    <a:pt x="276" y="605"/>
                    <a:pt x="286" y="609"/>
                    <a:pt x="288" y="619"/>
                  </a:cubicBezTo>
                  <a:lnTo>
                    <a:pt x="308" y="732"/>
                  </a:lnTo>
                  <a:cubicBezTo>
                    <a:pt x="310" y="742"/>
                    <a:pt x="321" y="751"/>
                    <a:pt x="332" y="751"/>
                  </a:cubicBezTo>
                  <a:lnTo>
                    <a:pt x="419" y="751"/>
                  </a:lnTo>
                  <a:cubicBezTo>
                    <a:pt x="430" y="751"/>
                    <a:pt x="441" y="742"/>
                    <a:pt x="443" y="732"/>
                  </a:cubicBezTo>
                  <a:lnTo>
                    <a:pt x="464" y="619"/>
                  </a:lnTo>
                  <a:cubicBezTo>
                    <a:pt x="466" y="609"/>
                    <a:pt x="475" y="605"/>
                    <a:pt x="484" y="611"/>
                  </a:cubicBezTo>
                  <a:lnTo>
                    <a:pt x="579" y="675"/>
                  </a:lnTo>
                  <a:cubicBezTo>
                    <a:pt x="589" y="681"/>
                    <a:pt x="602" y="680"/>
                    <a:pt x="610" y="672"/>
                  </a:cubicBezTo>
                  <a:lnTo>
                    <a:pt x="672" y="611"/>
                  </a:lnTo>
                  <a:cubicBezTo>
                    <a:pt x="680" y="603"/>
                    <a:pt x="681" y="589"/>
                    <a:pt x="675" y="580"/>
                  </a:cubicBezTo>
                  <a:lnTo>
                    <a:pt x="611" y="484"/>
                  </a:lnTo>
                  <a:cubicBezTo>
                    <a:pt x="604" y="475"/>
                    <a:pt x="608" y="466"/>
                    <a:pt x="619" y="464"/>
                  </a:cubicBezTo>
                  <a:lnTo>
                    <a:pt x="731" y="443"/>
                  </a:lnTo>
                  <a:cubicBezTo>
                    <a:pt x="742" y="441"/>
                    <a:pt x="751" y="431"/>
                    <a:pt x="751" y="419"/>
                  </a:cubicBezTo>
                  <a:lnTo>
                    <a:pt x="751" y="332"/>
                  </a:lnTo>
                  <a:cubicBezTo>
                    <a:pt x="751" y="321"/>
                    <a:pt x="742" y="310"/>
                    <a:pt x="731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844679481"/>
      </p:ext>
    </p:extLst>
  </p:cSld>
  <p:clrMapOvr>
    <a:masterClrMapping/>
  </p:clrMapOvr>
  <p:transition spd="med" advClick="0" advTm="15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6" grpId="0"/>
      <p:bldP spid="7" grpId="0" bldLvl="0" animBg="1"/>
      <p:bldP spid="25" grpId="0" bldLvl="0" animBg="1"/>
      <p:bldP spid="32" grpId="0"/>
      <p:bldP spid="33" grpId="0"/>
      <p:bldP spid="37" grpId="0" bldLvl="0" animBg="1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9"/>
          <p:cNvSpPr>
            <a:spLocks/>
          </p:cNvSpPr>
          <p:nvPr/>
        </p:nvSpPr>
        <p:spPr bwMode="auto">
          <a:xfrm>
            <a:off x="736999" y="1113236"/>
            <a:ext cx="1782775" cy="3408491"/>
          </a:xfrm>
          <a:custGeom>
            <a:avLst/>
            <a:gdLst>
              <a:gd name="T0" fmla="*/ 363 w 4716"/>
              <a:gd name="T1" fmla="*/ 193 h 9007"/>
              <a:gd name="T2" fmla="*/ 3621 w 4716"/>
              <a:gd name="T3" fmla="*/ 193 h 9007"/>
              <a:gd name="T4" fmla="*/ 4716 w 4716"/>
              <a:gd name="T5" fmla="*/ 1288 h 9007"/>
              <a:gd name="T6" fmla="*/ 4716 w 4716"/>
              <a:gd name="T7" fmla="*/ 7718 h 9007"/>
              <a:gd name="T8" fmla="*/ 3621 w 4716"/>
              <a:gd name="T9" fmla="*/ 8813 h 9007"/>
              <a:gd name="T10" fmla="*/ 363 w 4716"/>
              <a:gd name="T11" fmla="*/ 8813 h 9007"/>
              <a:gd name="T12" fmla="*/ 0 w 4716"/>
              <a:gd name="T13" fmla="*/ 9007 h 9007"/>
              <a:gd name="T14" fmla="*/ 0 w 4716"/>
              <a:gd name="T15" fmla="*/ 0 h 9007"/>
              <a:gd name="T16" fmla="*/ 363 w 4716"/>
              <a:gd name="T17" fmla="*/ 193 h 9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16" h="9007">
                <a:moveTo>
                  <a:pt x="363" y="193"/>
                </a:moveTo>
                <a:lnTo>
                  <a:pt x="3621" y="193"/>
                </a:lnTo>
                <a:cubicBezTo>
                  <a:pt x="4223" y="193"/>
                  <a:pt x="4716" y="686"/>
                  <a:pt x="4716" y="1288"/>
                </a:cubicBezTo>
                <a:lnTo>
                  <a:pt x="4716" y="7718"/>
                </a:lnTo>
                <a:cubicBezTo>
                  <a:pt x="4716" y="8320"/>
                  <a:pt x="4223" y="8813"/>
                  <a:pt x="3621" y="8813"/>
                </a:cubicBezTo>
                <a:lnTo>
                  <a:pt x="363" y="8813"/>
                </a:lnTo>
                <a:cubicBezTo>
                  <a:pt x="212" y="8813"/>
                  <a:pt x="78" y="8890"/>
                  <a:pt x="0" y="9007"/>
                </a:cubicBezTo>
                <a:lnTo>
                  <a:pt x="0" y="0"/>
                </a:lnTo>
                <a:cubicBezTo>
                  <a:pt x="78" y="117"/>
                  <a:pt x="212" y="193"/>
                  <a:pt x="363" y="1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28"/>
          <p:cNvGrpSpPr/>
          <p:nvPr/>
        </p:nvGrpSpPr>
        <p:grpSpPr>
          <a:xfrm>
            <a:off x="736998" y="1437626"/>
            <a:ext cx="972684" cy="486053"/>
            <a:chOff x="982664" y="1916834"/>
            <a:chExt cx="1296912" cy="648070"/>
          </a:xfrm>
        </p:grpSpPr>
        <p:sp>
          <p:nvSpPr>
            <p:cNvPr id="7" name="同侧圆角矩形 6"/>
            <p:cNvSpPr/>
            <p:nvPr/>
          </p:nvSpPr>
          <p:spPr>
            <a:xfrm rot="5400000">
              <a:off x="1307085" y="1592413"/>
              <a:ext cx="648070" cy="12969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710445" y="1990725"/>
              <a:ext cx="500286" cy="5002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Agency FB" panose="020B0503020202020204" pitchFamily="34" charset="0"/>
                </a:rPr>
                <a:t>A</a:t>
              </a:r>
              <a:endParaRPr lang="zh-CN" altLang="en-US" sz="24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12" name="TextBox 30"/>
          <p:cNvSpPr txBox="1"/>
          <p:nvPr/>
        </p:nvSpPr>
        <p:spPr>
          <a:xfrm>
            <a:off x="982576" y="2186989"/>
            <a:ext cx="129161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13" name="TextBox 29"/>
          <p:cNvSpPr txBox="1"/>
          <p:nvPr/>
        </p:nvSpPr>
        <p:spPr>
          <a:xfrm>
            <a:off x="982576" y="2720317"/>
            <a:ext cx="1291617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0" name="Freeform 9"/>
          <p:cNvSpPr>
            <a:spLocks/>
          </p:cNvSpPr>
          <p:nvPr/>
        </p:nvSpPr>
        <p:spPr bwMode="auto">
          <a:xfrm>
            <a:off x="2721021" y="1113236"/>
            <a:ext cx="1782775" cy="3408491"/>
          </a:xfrm>
          <a:custGeom>
            <a:avLst/>
            <a:gdLst>
              <a:gd name="T0" fmla="*/ 363 w 4716"/>
              <a:gd name="T1" fmla="*/ 193 h 9007"/>
              <a:gd name="T2" fmla="*/ 3621 w 4716"/>
              <a:gd name="T3" fmla="*/ 193 h 9007"/>
              <a:gd name="T4" fmla="*/ 4716 w 4716"/>
              <a:gd name="T5" fmla="*/ 1288 h 9007"/>
              <a:gd name="T6" fmla="*/ 4716 w 4716"/>
              <a:gd name="T7" fmla="*/ 7718 h 9007"/>
              <a:gd name="T8" fmla="*/ 3621 w 4716"/>
              <a:gd name="T9" fmla="*/ 8813 h 9007"/>
              <a:gd name="T10" fmla="*/ 363 w 4716"/>
              <a:gd name="T11" fmla="*/ 8813 h 9007"/>
              <a:gd name="T12" fmla="*/ 0 w 4716"/>
              <a:gd name="T13" fmla="*/ 9007 h 9007"/>
              <a:gd name="T14" fmla="*/ 0 w 4716"/>
              <a:gd name="T15" fmla="*/ 0 h 9007"/>
              <a:gd name="T16" fmla="*/ 363 w 4716"/>
              <a:gd name="T17" fmla="*/ 193 h 9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16" h="9007">
                <a:moveTo>
                  <a:pt x="363" y="193"/>
                </a:moveTo>
                <a:lnTo>
                  <a:pt x="3621" y="193"/>
                </a:lnTo>
                <a:cubicBezTo>
                  <a:pt x="4223" y="193"/>
                  <a:pt x="4716" y="686"/>
                  <a:pt x="4716" y="1288"/>
                </a:cubicBezTo>
                <a:lnTo>
                  <a:pt x="4716" y="7718"/>
                </a:lnTo>
                <a:cubicBezTo>
                  <a:pt x="4716" y="8320"/>
                  <a:pt x="4223" y="8813"/>
                  <a:pt x="3621" y="8813"/>
                </a:cubicBezTo>
                <a:lnTo>
                  <a:pt x="363" y="8813"/>
                </a:lnTo>
                <a:cubicBezTo>
                  <a:pt x="212" y="8813"/>
                  <a:pt x="78" y="8890"/>
                  <a:pt x="0" y="9007"/>
                </a:cubicBezTo>
                <a:lnTo>
                  <a:pt x="0" y="0"/>
                </a:lnTo>
                <a:cubicBezTo>
                  <a:pt x="78" y="117"/>
                  <a:pt x="212" y="193"/>
                  <a:pt x="363" y="1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30"/>
          <p:cNvGrpSpPr/>
          <p:nvPr/>
        </p:nvGrpSpPr>
        <p:grpSpPr>
          <a:xfrm>
            <a:off x="2721020" y="1437626"/>
            <a:ext cx="972684" cy="486053"/>
            <a:chOff x="982664" y="1916834"/>
            <a:chExt cx="1296912" cy="648070"/>
          </a:xfrm>
        </p:grpSpPr>
        <p:sp>
          <p:nvSpPr>
            <p:cNvPr id="32" name="同侧圆角矩形 31"/>
            <p:cNvSpPr/>
            <p:nvPr/>
          </p:nvSpPr>
          <p:spPr>
            <a:xfrm rot="5400000">
              <a:off x="1307085" y="1592413"/>
              <a:ext cx="648070" cy="12969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710445" y="1990725"/>
              <a:ext cx="500286" cy="5002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Agency FB" panose="020B0503020202020204" pitchFamily="34" charset="0"/>
                </a:rPr>
                <a:t>B</a:t>
              </a:r>
              <a:endParaRPr lang="zh-CN" altLang="en-US" sz="24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34" name="TextBox 30"/>
          <p:cNvSpPr txBox="1"/>
          <p:nvPr/>
        </p:nvSpPr>
        <p:spPr>
          <a:xfrm>
            <a:off x="2966598" y="2186989"/>
            <a:ext cx="129161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35" name="TextBox 29"/>
          <p:cNvSpPr txBox="1"/>
          <p:nvPr/>
        </p:nvSpPr>
        <p:spPr>
          <a:xfrm>
            <a:off x="2966598" y="2720317"/>
            <a:ext cx="1291617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>
            <a:off x="4705043" y="1113236"/>
            <a:ext cx="1782775" cy="3408491"/>
          </a:xfrm>
          <a:custGeom>
            <a:avLst/>
            <a:gdLst>
              <a:gd name="T0" fmla="*/ 363 w 4716"/>
              <a:gd name="T1" fmla="*/ 193 h 9007"/>
              <a:gd name="T2" fmla="*/ 3621 w 4716"/>
              <a:gd name="T3" fmla="*/ 193 h 9007"/>
              <a:gd name="T4" fmla="*/ 4716 w 4716"/>
              <a:gd name="T5" fmla="*/ 1288 h 9007"/>
              <a:gd name="T6" fmla="*/ 4716 w 4716"/>
              <a:gd name="T7" fmla="*/ 7718 h 9007"/>
              <a:gd name="T8" fmla="*/ 3621 w 4716"/>
              <a:gd name="T9" fmla="*/ 8813 h 9007"/>
              <a:gd name="T10" fmla="*/ 363 w 4716"/>
              <a:gd name="T11" fmla="*/ 8813 h 9007"/>
              <a:gd name="T12" fmla="*/ 0 w 4716"/>
              <a:gd name="T13" fmla="*/ 9007 h 9007"/>
              <a:gd name="T14" fmla="*/ 0 w 4716"/>
              <a:gd name="T15" fmla="*/ 0 h 9007"/>
              <a:gd name="T16" fmla="*/ 363 w 4716"/>
              <a:gd name="T17" fmla="*/ 193 h 9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16" h="9007">
                <a:moveTo>
                  <a:pt x="363" y="193"/>
                </a:moveTo>
                <a:lnTo>
                  <a:pt x="3621" y="193"/>
                </a:lnTo>
                <a:cubicBezTo>
                  <a:pt x="4223" y="193"/>
                  <a:pt x="4716" y="686"/>
                  <a:pt x="4716" y="1288"/>
                </a:cubicBezTo>
                <a:lnTo>
                  <a:pt x="4716" y="7718"/>
                </a:lnTo>
                <a:cubicBezTo>
                  <a:pt x="4716" y="8320"/>
                  <a:pt x="4223" y="8813"/>
                  <a:pt x="3621" y="8813"/>
                </a:cubicBezTo>
                <a:lnTo>
                  <a:pt x="363" y="8813"/>
                </a:lnTo>
                <a:cubicBezTo>
                  <a:pt x="212" y="8813"/>
                  <a:pt x="78" y="8890"/>
                  <a:pt x="0" y="9007"/>
                </a:cubicBezTo>
                <a:lnTo>
                  <a:pt x="0" y="0"/>
                </a:lnTo>
                <a:cubicBezTo>
                  <a:pt x="78" y="117"/>
                  <a:pt x="212" y="193"/>
                  <a:pt x="363" y="1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6"/>
          <p:cNvGrpSpPr/>
          <p:nvPr/>
        </p:nvGrpSpPr>
        <p:grpSpPr>
          <a:xfrm>
            <a:off x="4705042" y="1437626"/>
            <a:ext cx="972684" cy="486053"/>
            <a:chOff x="982664" y="1916834"/>
            <a:chExt cx="1296912" cy="648070"/>
          </a:xfrm>
        </p:grpSpPr>
        <p:sp>
          <p:nvSpPr>
            <p:cNvPr id="38" name="同侧圆角矩形 37"/>
            <p:cNvSpPr/>
            <p:nvPr/>
          </p:nvSpPr>
          <p:spPr>
            <a:xfrm rot="5400000">
              <a:off x="1307085" y="1592413"/>
              <a:ext cx="648070" cy="12969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710445" y="1990725"/>
              <a:ext cx="500286" cy="5002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Agency FB" panose="020B0503020202020204" pitchFamily="34" charset="0"/>
                </a:rPr>
                <a:t>C</a:t>
              </a:r>
              <a:endParaRPr lang="zh-CN" altLang="en-US" sz="24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40" name="TextBox 30"/>
          <p:cNvSpPr txBox="1"/>
          <p:nvPr/>
        </p:nvSpPr>
        <p:spPr>
          <a:xfrm>
            <a:off x="4950620" y="2186989"/>
            <a:ext cx="129161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41" name="TextBox 29"/>
          <p:cNvSpPr txBox="1"/>
          <p:nvPr/>
        </p:nvSpPr>
        <p:spPr>
          <a:xfrm>
            <a:off x="4950620" y="2720317"/>
            <a:ext cx="1291617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2" name="Freeform 9"/>
          <p:cNvSpPr>
            <a:spLocks/>
          </p:cNvSpPr>
          <p:nvPr/>
        </p:nvSpPr>
        <p:spPr bwMode="auto">
          <a:xfrm>
            <a:off x="6689065" y="1113236"/>
            <a:ext cx="1782775" cy="3408491"/>
          </a:xfrm>
          <a:custGeom>
            <a:avLst/>
            <a:gdLst>
              <a:gd name="T0" fmla="*/ 363 w 4716"/>
              <a:gd name="T1" fmla="*/ 193 h 9007"/>
              <a:gd name="T2" fmla="*/ 3621 w 4716"/>
              <a:gd name="T3" fmla="*/ 193 h 9007"/>
              <a:gd name="T4" fmla="*/ 4716 w 4716"/>
              <a:gd name="T5" fmla="*/ 1288 h 9007"/>
              <a:gd name="T6" fmla="*/ 4716 w 4716"/>
              <a:gd name="T7" fmla="*/ 7718 h 9007"/>
              <a:gd name="T8" fmla="*/ 3621 w 4716"/>
              <a:gd name="T9" fmla="*/ 8813 h 9007"/>
              <a:gd name="T10" fmla="*/ 363 w 4716"/>
              <a:gd name="T11" fmla="*/ 8813 h 9007"/>
              <a:gd name="T12" fmla="*/ 0 w 4716"/>
              <a:gd name="T13" fmla="*/ 9007 h 9007"/>
              <a:gd name="T14" fmla="*/ 0 w 4716"/>
              <a:gd name="T15" fmla="*/ 0 h 9007"/>
              <a:gd name="T16" fmla="*/ 363 w 4716"/>
              <a:gd name="T17" fmla="*/ 193 h 9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16" h="9007">
                <a:moveTo>
                  <a:pt x="363" y="193"/>
                </a:moveTo>
                <a:lnTo>
                  <a:pt x="3621" y="193"/>
                </a:lnTo>
                <a:cubicBezTo>
                  <a:pt x="4223" y="193"/>
                  <a:pt x="4716" y="686"/>
                  <a:pt x="4716" y="1288"/>
                </a:cubicBezTo>
                <a:lnTo>
                  <a:pt x="4716" y="7718"/>
                </a:lnTo>
                <a:cubicBezTo>
                  <a:pt x="4716" y="8320"/>
                  <a:pt x="4223" y="8813"/>
                  <a:pt x="3621" y="8813"/>
                </a:cubicBezTo>
                <a:lnTo>
                  <a:pt x="363" y="8813"/>
                </a:lnTo>
                <a:cubicBezTo>
                  <a:pt x="212" y="8813"/>
                  <a:pt x="78" y="8890"/>
                  <a:pt x="0" y="9007"/>
                </a:cubicBezTo>
                <a:lnTo>
                  <a:pt x="0" y="0"/>
                </a:lnTo>
                <a:cubicBezTo>
                  <a:pt x="78" y="117"/>
                  <a:pt x="212" y="193"/>
                  <a:pt x="363" y="1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组合 42"/>
          <p:cNvGrpSpPr/>
          <p:nvPr/>
        </p:nvGrpSpPr>
        <p:grpSpPr>
          <a:xfrm>
            <a:off x="6689066" y="1437626"/>
            <a:ext cx="972684" cy="486053"/>
            <a:chOff x="982664" y="1916834"/>
            <a:chExt cx="1296912" cy="648070"/>
          </a:xfrm>
        </p:grpSpPr>
        <p:sp>
          <p:nvSpPr>
            <p:cNvPr id="44" name="同侧圆角矩形 43"/>
            <p:cNvSpPr/>
            <p:nvPr/>
          </p:nvSpPr>
          <p:spPr>
            <a:xfrm rot="5400000">
              <a:off x="1307085" y="1592413"/>
              <a:ext cx="648070" cy="12969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710445" y="1990725"/>
              <a:ext cx="500286" cy="5002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Agency FB" panose="020B0503020202020204" pitchFamily="34" charset="0"/>
                </a:rPr>
                <a:t>D</a:t>
              </a:r>
              <a:endParaRPr lang="zh-CN" altLang="en-US" sz="2400" dirty="0">
                <a:latin typeface="Agency FB" panose="020B0503020202020204" pitchFamily="34" charset="0"/>
              </a:endParaRPr>
            </a:p>
          </p:txBody>
        </p:sp>
      </p:grpSp>
      <p:sp>
        <p:nvSpPr>
          <p:cNvPr id="46" name="TextBox 30"/>
          <p:cNvSpPr txBox="1"/>
          <p:nvPr/>
        </p:nvSpPr>
        <p:spPr>
          <a:xfrm>
            <a:off x="6934644" y="2186989"/>
            <a:ext cx="129161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47" name="TextBox 29"/>
          <p:cNvSpPr txBox="1"/>
          <p:nvPr/>
        </p:nvSpPr>
        <p:spPr>
          <a:xfrm>
            <a:off x="6934644" y="2720317"/>
            <a:ext cx="1291617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xmlns="" val="1526804170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2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5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/>
      <p:bldP spid="13" grpId="0"/>
      <p:bldP spid="30" grpId="0" animBg="1"/>
      <p:bldP spid="34" grpId="0"/>
      <p:bldP spid="35" grpId="0"/>
      <p:bldP spid="36" grpId="0" animBg="1"/>
      <p:bldP spid="40" grpId="0"/>
      <p:bldP spid="41" grpId="0"/>
      <p:bldP spid="42" grpId="0" animBg="1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>
            <a:extLst>
              <a:ext uri="{FF2B5EF4-FFF2-40B4-BE49-F238E27FC236}">
                <a16:creationId xmlns="" xmlns:a16="http://schemas.microsoft.com/office/drawing/2014/main" id="{173095C3-C809-45EC-B54C-0E0429E08F02}"/>
              </a:ext>
            </a:extLst>
          </p:cNvPr>
          <p:cNvGrpSpPr/>
          <p:nvPr/>
        </p:nvGrpSpPr>
        <p:grpSpPr>
          <a:xfrm>
            <a:off x="1748201" y="2169290"/>
            <a:ext cx="1346231" cy="1460072"/>
            <a:chOff x="754912" y="1849233"/>
            <a:chExt cx="1784633" cy="1935547"/>
          </a:xfrm>
          <a:solidFill>
            <a:schemeClr val="accent1"/>
          </a:solidFill>
        </p:grpSpPr>
        <p:sp>
          <p:nvSpPr>
            <p:cNvPr id="49" name="Block Arc 63">
              <a:extLst>
                <a:ext uri="{FF2B5EF4-FFF2-40B4-BE49-F238E27FC236}">
                  <a16:creationId xmlns="" xmlns:a16="http://schemas.microsoft.com/office/drawing/2014/main" id="{5AA9F9DD-1653-4F8B-8836-480DC8FE3921}"/>
                </a:ext>
              </a:extLst>
            </p:cNvPr>
            <p:cNvSpPr/>
            <p:nvPr/>
          </p:nvSpPr>
          <p:spPr bwMode="auto">
            <a:xfrm flipH="1">
              <a:off x="754912" y="2000147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50" name="Isosceles Triangle 64">
              <a:extLst>
                <a:ext uri="{FF2B5EF4-FFF2-40B4-BE49-F238E27FC236}">
                  <a16:creationId xmlns="" xmlns:a16="http://schemas.microsoft.com/office/drawing/2014/main" id="{77AEFF82-5951-4631-B906-624224568D08}"/>
                </a:ext>
              </a:extLst>
            </p:cNvPr>
            <p:cNvSpPr/>
            <p:nvPr/>
          </p:nvSpPr>
          <p:spPr bwMode="auto">
            <a:xfrm rot="5400000">
              <a:off x="1449320" y="1871665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sp>
        <p:nvSpPr>
          <p:cNvPr id="6" name="Oval 65">
            <a:extLst>
              <a:ext uri="{FF2B5EF4-FFF2-40B4-BE49-F238E27FC236}">
                <a16:creationId xmlns="" xmlns:a16="http://schemas.microsoft.com/office/drawing/2014/main" id="{33514073-A93F-4300-9462-BDC85799EBB4}"/>
              </a:ext>
            </a:extLst>
          </p:cNvPr>
          <p:cNvSpPr/>
          <p:nvPr/>
        </p:nvSpPr>
        <p:spPr bwMode="auto">
          <a:xfrm>
            <a:off x="1697905" y="3126816"/>
            <a:ext cx="332741" cy="3327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1</a:t>
            </a:r>
          </a:p>
        </p:txBody>
      </p:sp>
      <p:grpSp>
        <p:nvGrpSpPr>
          <p:cNvPr id="3" name="Group 67">
            <a:extLst>
              <a:ext uri="{FF2B5EF4-FFF2-40B4-BE49-F238E27FC236}">
                <a16:creationId xmlns="" xmlns:a16="http://schemas.microsoft.com/office/drawing/2014/main" id="{3DCF0BF9-5740-465D-A754-2B39B5FFF25A}"/>
              </a:ext>
            </a:extLst>
          </p:cNvPr>
          <p:cNvGrpSpPr/>
          <p:nvPr/>
        </p:nvGrpSpPr>
        <p:grpSpPr>
          <a:xfrm>
            <a:off x="2829693" y="2169292"/>
            <a:ext cx="1346231" cy="1460072"/>
            <a:chOff x="2188591" y="1849234"/>
            <a:chExt cx="1784633" cy="1935547"/>
          </a:xfrm>
          <a:solidFill>
            <a:schemeClr val="accent2"/>
          </a:solidFill>
        </p:grpSpPr>
        <p:sp>
          <p:nvSpPr>
            <p:cNvPr id="47" name="Block Arc 68">
              <a:extLst>
                <a:ext uri="{FF2B5EF4-FFF2-40B4-BE49-F238E27FC236}">
                  <a16:creationId xmlns="" xmlns:a16="http://schemas.microsoft.com/office/drawing/2014/main" id="{D1132679-964A-450D-99F0-5EA41846AE22}"/>
                </a:ext>
              </a:extLst>
            </p:cNvPr>
            <p:cNvSpPr/>
            <p:nvPr/>
          </p:nvSpPr>
          <p:spPr bwMode="auto">
            <a:xfrm flipH="1">
              <a:off x="2188591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8" name="Isosceles Triangle 69">
              <a:extLst>
                <a:ext uri="{FF2B5EF4-FFF2-40B4-BE49-F238E27FC236}">
                  <a16:creationId xmlns="" xmlns:a16="http://schemas.microsoft.com/office/drawing/2014/main" id="{F4348D60-234B-4F39-A70D-688876EB4F8E}"/>
                </a:ext>
              </a:extLst>
            </p:cNvPr>
            <p:cNvSpPr/>
            <p:nvPr/>
          </p:nvSpPr>
          <p:spPr bwMode="auto">
            <a:xfrm rot="5400000">
              <a:off x="2882999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grpSp>
        <p:nvGrpSpPr>
          <p:cNvPr id="4" name="Group 70">
            <a:extLst>
              <a:ext uri="{FF2B5EF4-FFF2-40B4-BE49-F238E27FC236}">
                <a16:creationId xmlns="" xmlns:a16="http://schemas.microsoft.com/office/drawing/2014/main" id="{0BC0E8F9-8DBE-4A5F-A233-3F0BAB2D5042}"/>
              </a:ext>
            </a:extLst>
          </p:cNvPr>
          <p:cNvGrpSpPr/>
          <p:nvPr/>
        </p:nvGrpSpPr>
        <p:grpSpPr>
          <a:xfrm>
            <a:off x="3911183" y="2169292"/>
            <a:ext cx="1346231" cy="1460072"/>
            <a:chOff x="3622270" y="1849234"/>
            <a:chExt cx="1784633" cy="1935547"/>
          </a:xfrm>
          <a:solidFill>
            <a:schemeClr val="accent3"/>
          </a:solidFill>
        </p:grpSpPr>
        <p:sp>
          <p:nvSpPr>
            <p:cNvPr id="45" name="Block Arc 71">
              <a:extLst>
                <a:ext uri="{FF2B5EF4-FFF2-40B4-BE49-F238E27FC236}">
                  <a16:creationId xmlns="" xmlns:a16="http://schemas.microsoft.com/office/drawing/2014/main" id="{C6EEBD69-8AD6-4070-9B25-F49D1512CDA3}"/>
                </a:ext>
              </a:extLst>
            </p:cNvPr>
            <p:cNvSpPr/>
            <p:nvPr/>
          </p:nvSpPr>
          <p:spPr bwMode="auto">
            <a:xfrm flipH="1">
              <a:off x="3622270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6" name="Isosceles Triangle 72">
              <a:extLst>
                <a:ext uri="{FF2B5EF4-FFF2-40B4-BE49-F238E27FC236}">
                  <a16:creationId xmlns="" xmlns:a16="http://schemas.microsoft.com/office/drawing/2014/main" id="{D565E3ED-6509-4104-98F7-4191DB7D43B0}"/>
                </a:ext>
              </a:extLst>
            </p:cNvPr>
            <p:cNvSpPr/>
            <p:nvPr/>
          </p:nvSpPr>
          <p:spPr bwMode="auto">
            <a:xfrm rot="5400000">
              <a:off x="4316677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grpSp>
        <p:nvGrpSpPr>
          <p:cNvPr id="5" name="Group 73">
            <a:extLst>
              <a:ext uri="{FF2B5EF4-FFF2-40B4-BE49-F238E27FC236}">
                <a16:creationId xmlns="" xmlns:a16="http://schemas.microsoft.com/office/drawing/2014/main" id="{A7D6CE2C-21F2-425B-B092-02315C2A62DD}"/>
              </a:ext>
            </a:extLst>
          </p:cNvPr>
          <p:cNvGrpSpPr/>
          <p:nvPr/>
        </p:nvGrpSpPr>
        <p:grpSpPr>
          <a:xfrm>
            <a:off x="4992673" y="2169292"/>
            <a:ext cx="1346231" cy="1460072"/>
            <a:chOff x="5055949" y="1849234"/>
            <a:chExt cx="1784633" cy="1935547"/>
          </a:xfrm>
          <a:solidFill>
            <a:schemeClr val="accent4"/>
          </a:solidFill>
        </p:grpSpPr>
        <p:sp>
          <p:nvSpPr>
            <p:cNvPr id="43" name="Block Arc 74">
              <a:extLst>
                <a:ext uri="{FF2B5EF4-FFF2-40B4-BE49-F238E27FC236}">
                  <a16:creationId xmlns="" xmlns:a16="http://schemas.microsoft.com/office/drawing/2014/main" id="{288249E5-54A2-4F6F-9FFC-4EA4F848A0BB}"/>
                </a:ext>
              </a:extLst>
            </p:cNvPr>
            <p:cNvSpPr/>
            <p:nvPr/>
          </p:nvSpPr>
          <p:spPr bwMode="auto">
            <a:xfrm flipH="1">
              <a:off x="5055949" y="2000148"/>
              <a:ext cx="1784633" cy="1784633"/>
            </a:xfrm>
            <a:prstGeom prst="blockArc">
              <a:avLst>
                <a:gd name="adj1" fmla="val 9060483"/>
                <a:gd name="adj2" fmla="val 1762741"/>
                <a:gd name="adj3" fmla="val 4009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4" name="Isosceles Triangle 75">
              <a:extLst>
                <a:ext uri="{FF2B5EF4-FFF2-40B4-BE49-F238E27FC236}">
                  <a16:creationId xmlns="" xmlns:a16="http://schemas.microsoft.com/office/drawing/2014/main" id="{027F8BEE-7FAA-420C-9712-3F4CFE255010}"/>
                </a:ext>
              </a:extLst>
            </p:cNvPr>
            <p:cNvSpPr/>
            <p:nvPr/>
          </p:nvSpPr>
          <p:spPr bwMode="auto">
            <a:xfrm rot="5400000">
              <a:off x="5750357" y="1871666"/>
              <a:ext cx="395818" cy="350953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grpSp>
        <p:nvGrpSpPr>
          <p:cNvPr id="7" name="组合 53">
            <a:extLst>
              <a:ext uri="{FF2B5EF4-FFF2-40B4-BE49-F238E27FC236}">
                <a16:creationId xmlns="" xmlns:a16="http://schemas.microsoft.com/office/drawing/2014/main" id="{A2E5B6D8-A4A2-49D5-A7E1-A2C8FB2FADBF}"/>
              </a:ext>
            </a:extLst>
          </p:cNvPr>
          <p:cNvGrpSpPr/>
          <p:nvPr/>
        </p:nvGrpSpPr>
        <p:grpSpPr>
          <a:xfrm>
            <a:off x="6074161" y="2169292"/>
            <a:ext cx="1676590" cy="1460072"/>
            <a:chOff x="8098881" y="2892389"/>
            <a:chExt cx="2235453" cy="1946763"/>
          </a:xfrm>
          <a:solidFill>
            <a:schemeClr val="accent1"/>
          </a:solidFill>
        </p:grpSpPr>
        <p:sp>
          <p:nvSpPr>
            <p:cNvPr id="40" name="Block Arc 77">
              <a:extLst>
                <a:ext uri="{FF2B5EF4-FFF2-40B4-BE49-F238E27FC236}">
                  <a16:creationId xmlns="" xmlns:a16="http://schemas.microsoft.com/office/drawing/2014/main" id="{7AB9890A-9F90-4BC8-952D-78A0B72CAEA6}"/>
                </a:ext>
              </a:extLst>
            </p:cNvPr>
            <p:cNvSpPr/>
            <p:nvPr/>
          </p:nvSpPr>
          <p:spPr bwMode="auto">
            <a:xfrm flipH="1">
              <a:off x="8098881" y="3044178"/>
              <a:ext cx="1794975" cy="1794974"/>
            </a:xfrm>
            <a:prstGeom prst="blockArc">
              <a:avLst>
                <a:gd name="adj1" fmla="val 10960587"/>
                <a:gd name="adj2" fmla="val 1762741"/>
                <a:gd name="adj3" fmla="val 4009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1" name="Isosceles Triangle 78">
              <a:extLst>
                <a:ext uri="{FF2B5EF4-FFF2-40B4-BE49-F238E27FC236}">
                  <a16:creationId xmlns="" xmlns:a16="http://schemas.microsoft.com/office/drawing/2014/main" id="{17704C4B-5A66-4A42-9B0A-61447771A262}"/>
                </a:ext>
              </a:extLst>
            </p:cNvPr>
            <p:cNvSpPr/>
            <p:nvPr/>
          </p:nvSpPr>
          <p:spPr bwMode="auto">
            <a:xfrm rot="5400000">
              <a:off x="8797313" y="2914951"/>
              <a:ext cx="398112" cy="352987"/>
            </a:xfrm>
            <a:prstGeom prst="triangle">
              <a:avLst/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  <p:sp>
          <p:nvSpPr>
            <p:cNvPr id="42" name="Arrow: Right 79">
              <a:extLst>
                <a:ext uri="{FF2B5EF4-FFF2-40B4-BE49-F238E27FC236}">
                  <a16:creationId xmlns="" xmlns:a16="http://schemas.microsoft.com/office/drawing/2014/main" id="{5DFAC87D-3ADE-43D7-8A44-6623B8E39085}"/>
                </a:ext>
              </a:extLst>
            </p:cNvPr>
            <p:cNvSpPr/>
            <p:nvPr/>
          </p:nvSpPr>
          <p:spPr bwMode="auto">
            <a:xfrm>
              <a:off x="9817003" y="3779607"/>
              <a:ext cx="517331" cy="254626"/>
            </a:xfrm>
            <a:prstGeom prst="rightArrow">
              <a:avLst>
                <a:gd name="adj1" fmla="val 22275"/>
                <a:gd name="adj2" fmla="val 69684"/>
              </a:avLst>
            </a:prstGeom>
            <a:grpFill/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00" dirty="0"/>
            </a:p>
          </p:txBody>
        </p:sp>
      </p:grpSp>
      <p:sp>
        <p:nvSpPr>
          <p:cNvPr id="51" name="Arrow: Right 79">
            <a:extLst>
              <a:ext uri="{FF2B5EF4-FFF2-40B4-BE49-F238E27FC236}">
                <a16:creationId xmlns="" xmlns:a16="http://schemas.microsoft.com/office/drawing/2014/main" id="{A028ABD3-E1F2-47C9-9751-FE42B1E30C73}"/>
              </a:ext>
            </a:extLst>
          </p:cNvPr>
          <p:cNvSpPr/>
          <p:nvPr/>
        </p:nvSpPr>
        <p:spPr bwMode="auto">
          <a:xfrm>
            <a:off x="1353158" y="3031330"/>
            <a:ext cx="387998" cy="190970"/>
          </a:xfrm>
          <a:prstGeom prst="rightArrow">
            <a:avLst>
              <a:gd name="adj1" fmla="val 22275"/>
              <a:gd name="adj2" fmla="val 69684"/>
            </a:avLst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sz="1200" dirty="0"/>
          </a:p>
        </p:txBody>
      </p:sp>
      <p:sp>
        <p:nvSpPr>
          <p:cNvPr id="11" name="Oval 80">
            <a:extLst>
              <a:ext uri="{FF2B5EF4-FFF2-40B4-BE49-F238E27FC236}">
                <a16:creationId xmlns="" xmlns:a16="http://schemas.microsoft.com/office/drawing/2014/main" id="{F62BECCC-69E9-47E4-A635-34E72C8214AB}"/>
              </a:ext>
            </a:extLst>
          </p:cNvPr>
          <p:cNvSpPr/>
          <p:nvPr/>
        </p:nvSpPr>
        <p:spPr bwMode="auto">
          <a:xfrm>
            <a:off x="2786305" y="3126816"/>
            <a:ext cx="332741" cy="332742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Oval 82">
            <a:extLst>
              <a:ext uri="{FF2B5EF4-FFF2-40B4-BE49-F238E27FC236}">
                <a16:creationId xmlns="" xmlns:a16="http://schemas.microsoft.com/office/drawing/2014/main" id="{2E28E932-C289-4F4E-9DDA-ED6A2CF61658}"/>
              </a:ext>
            </a:extLst>
          </p:cNvPr>
          <p:cNvSpPr/>
          <p:nvPr/>
        </p:nvSpPr>
        <p:spPr bwMode="auto">
          <a:xfrm>
            <a:off x="3874702" y="3126816"/>
            <a:ext cx="332741" cy="33274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Oval 84">
            <a:extLst>
              <a:ext uri="{FF2B5EF4-FFF2-40B4-BE49-F238E27FC236}">
                <a16:creationId xmlns="" xmlns:a16="http://schemas.microsoft.com/office/drawing/2014/main" id="{3EFEA347-CA41-4FD2-8B77-35A8284B9A0E}"/>
              </a:ext>
            </a:extLst>
          </p:cNvPr>
          <p:cNvSpPr/>
          <p:nvPr/>
        </p:nvSpPr>
        <p:spPr bwMode="auto">
          <a:xfrm>
            <a:off x="4963102" y="3126816"/>
            <a:ext cx="332741" cy="332742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4" name="Oval 86">
            <a:extLst>
              <a:ext uri="{FF2B5EF4-FFF2-40B4-BE49-F238E27FC236}">
                <a16:creationId xmlns="" xmlns:a16="http://schemas.microsoft.com/office/drawing/2014/main" id="{9553EBC8-9B8B-4288-9AF5-814D46FDDC0F}"/>
              </a:ext>
            </a:extLst>
          </p:cNvPr>
          <p:cNvSpPr/>
          <p:nvPr/>
        </p:nvSpPr>
        <p:spPr bwMode="auto">
          <a:xfrm>
            <a:off x="6051499" y="3126816"/>
            <a:ext cx="332741" cy="3327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6" name="Arrow: Pentagon 89">
            <a:extLst>
              <a:ext uri="{FF2B5EF4-FFF2-40B4-BE49-F238E27FC236}">
                <a16:creationId xmlns="" xmlns:a16="http://schemas.microsoft.com/office/drawing/2014/main" id="{F6397A18-A6D4-436A-88DD-58AB1CAD2366}"/>
              </a:ext>
            </a:extLst>
          </p:cNvPr>
          <p:cNvSpPr/>
          <p:nvPr/>
        </p:nvSpPr>
        <p:spPr bwMode="auto">
          <a:xfrm>
            <a:off x="1864275" y="1672472"/>
            <a:ext cx="1034661" cy="316147"/>
          </a:xfrm>
          <a:prstGeom prst="homePlat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8" name="Arrow: Pentagon 91">
            <a:extLst>
              <a:ext uri="{FF2B5EF4-FFF2-40B4-BE49-F238E27FC236}">
                <a16:creationId xmlns="" xmlns:a16="http://schemas.microsoft.com/office/drawing/2014/main" id="{C160B2E5-86CF-43F7-9020-F0789342EFDC}"/>
              </a:ext>
            </a:extLst>
          </p:cNvPr>
          <p:cNvSpPr/>
          <p:nvPr/>
        </p:nvSpPr>
        <p:spPr bwMode="auto">
          <a:xfrm>
            <a:off x="6217867" y="1672472"/>
            <a:ext cx="1034661" cy="316147"/>
          </a:xfrm>
          <a:prstGeom prst="homePlat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0" name="Arrow: Pentagon 93">
            <a:extLst>
              <a:ext uri="{FF2B5EF4-FFF2-40B4-BE49-F238E27FC236}">
                <a16:creationId xmlns="" xmlns:a16="http://schemas.microsoft.com/office/drawing/2014/main" id="{2968ABB3-2637-41B9-9A61-EFDB97280A88}"/>
              </a:ext>
            </a:extLst>
          </p:cNvPr>
          <p:cNvSpPr/>
          <p:nvPr/>
        </p:nvSpPr>
        <p:spPr bwMode="auto">
          <a:xfrm>
            <a:off x="5129469" y="1672472"/>
            <a:ext cx="1034661" cy="316147"/>
          </a:xfrm>
          <a:prstGeom prst="homePlat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2" name="Arrow: Pentagon 95">
            <a:extLst>
              <a:ext uri="{FF2B5EF4-FFF2-40B4-BE49-F238E27FC236}">
                <a16:creationId xmlns="" xmlns:a16="http://schemas.microsoft.com/office/drawing/2014/main" id="{17F4BD36-412B-40A5-AC80-F3419451885F}"/>
              </a:ext>
            </a:extLst>
          </p:cNvPr>
          <p:cNvSpPr/>
          <p:nvPr/>
        </p:nvSpPr>
        <p:spPr bwMode="auto">
          <a:xfrm>
            <a:off x="4041071" y="1672472"/>
            <a:ext cx="1034661" cy="316147"/>
          </a:xfrm>
          <a:prstGeom prst="homePlat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4" name="Arrow: Pentagon 97">
            <a:extLst>
              <a:ext uri="{FF2B5EF4-FFF2-40B4-BE49-F238E27FC236}">
                <a16:creationId xmlns="" xmlns:a16="http://schemas.microsoft.com/office/drawing/2014/main" id="{9FF2283B-A8DC-4343-9657-11B267EC682F}"/>
              </a:ext>
            </a:extLst>
          </p:cNvPr>
          <p:cNvSpPr/>
          <p:nvPr/>
        </p:nvSpPr>
        <p:spPr bwMode="auto">
          <a:xfrm>
            <a:off x="2952674" y="1672472"/>
            <a:ext cx="1034661" cy="316147"/>
          </a:xfrm>
          <a:prstGeom prst="homePlat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anchor="ctr" anchorCtr="1" compatLnSpc="1">
            <a:prstTxWarp prst="textNoShape">
              <a:avLst/>
            </a:prstTxWarp>
            <a:normAutofit/>
          </a:bodyPr>
          <a:lstStyle/>
          <a:p>
            <a:r>
              <a:rPr lang="zh-CN" altLang="en-US" sz="800" b="1" dirty="0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="" xmlns:a16="http://schemas.microsoft.com/office/drawing/2014/main" id="{69282961-20F2-4780-A83C-934C334170D2}"/>
              </a:ext>
            </a:extLst>
          </p:cNvPr>
          <p:cNvGrpSpPr/>
          <p:nvPr/>
        </p:nvGrpSpPr>
        <p:grpSpPr>
          <a:xfrm>
            <a:off x="3570046" y="3459558"/>
            <a:ext cx="942050" cy="730377"/>
            <a:chOff x="4658631" y="4729338"/>
            <a:chExt cx="1440606" cy="1116911"/>
          </a:xfrm>
        </p:grpSpPr>
        <p:sp>
          <p:nvSpPr>
            <p:cNvPr id="38" name="TextBox 48">
              <a:extLst>
                <a:ext uri="{FF2B5EF4-FFF2-40B4-BE49-F238E27FC236}">
                  <a16:creationId xmlns="" xmlns:a16="http://schemas.microsoft.com/office/drawing/2014/main" id="{CE064577-2DF6-477D-98CA-919C5D458B7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标题文本预设</a:t>
              </a:r>
            </a:p>
          </p:txBody>
        </p:sp>
        <p:sp>
          <p:nvSpPr>
            <p:cNvPr id="39" name="TextBox 50">
              <a:extLst>
                <a:ext uri="{FF2B5EF4-FFF2-40B4-BE49-F238E27FC236}">
                  <a16:creationId xmlns="" xmlns:a16="http://schemas.microsoft.com/office/drawing/2014/main" id="{1BE7DD15-467B-4BA5-969B-D8B1C70C3B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（建议使用主题字体）</a:t>
              </a:r>
            </a:p>
          </p:txBody>
        </p:sp>
      </p:grpSp>
      <p:grpSp>
        <p:nvGrpSpPr>
          <p:cNvPr id="9" name="Group 66">
            <a:extLst>
              <a:ext uri="{FF2B5EF4-FFF2-40B4-BE49-F238E27FC236}">
                <a16:creationId xmlns="" xmlns:a16="http://schemas.microsoft.com/office/drawing/2014/main" id="{3A2CF9A0-3CA8-4CBD-8F2B-EF0F367AE5E8}"/>
              </a:ext>
            </a:extLst>
          </p:cNvPr>
          <p:cNvGrpSpPr/>
          <p:nvPr/>
        </p:nvGrpSpPr>
        <p:grpSpPr>
          <a:xfrm>
            <a:off x="4658443" y="3459558"/>
            <a:ext cx="942050" cy="730377"/>
            <a:chOff x="4658631" y="4729338"/>
            <a:chExt cx="1440606" cy="1116911"/>
          </a:xfrm>
        </p:grpSpPr>
        <p:sp>
          <p:nvSpPr>
            <p:cNvPr id="36" name="TextBox 81">
              <a:extLst>
                <a:ext uri="{FF2B5EF4-FFF2-40B4-BE49-F238E27FC236}">
                  <a16:creationId xmlns="" xmlns:a16="http://schemas.microsoft.com/office/drawing/2014/main" id="{914E6BAC-CA0B-46E5-AF73-58651BCAF8A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标题文本预设</a:t>
              </a:r>
            </a:p>
          </p:txBody>
        </p:sp>
        <p:sp>
          <p:nvSpPr>
            <p:cNvPr id="37" name="TextBox 83">
              <a:extLst>
                <a:ext uri="{FF2B5EF4-FFF2-40B4-BE49-F238E27FC236}">
                  <a16:creationId xmlns="" xmlns:a16="http://schemas.microsoft.com/office/drawing/2014/main" id="{B2071706-BEAD-488F-9968-513EDB61F7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（建议使用主题字体）</a:t>
              </a:r>
            </a:p>
          </p:txBody>
        </p:sp>
      </p:grpSp>
      <p:grpSp>
        <p:nvGrpSpPr>
          <p:cNvPr id="10" name="Group 85">
            <a:extLst>
              <a:ext uri="{FF2B5EF4-FFF2-40B4-BE49-F238E27FC236}">
                <a16:creationId xmlns="" xmlns:a16="http://schemas.microsoft.com/office/drawing/2014/main" id="{D96FF42E-179F-4974-8B1D-2CC42CDA9E8D}"/>
              </a:ext>
            </a:extLst>
          </p:cNvPr>
          <p:cNvGrpSpPr/>
          <p:nvPr/>
        </p:nvGrpSpPr>
        <p:grpSpPr>
          <a:xfrm>
            <a:off x="5746842" y="3459558"/>
            <a:ext cx="942050" cy="730377"/>
            <a:chOff x="4658631" y="4729338"/>
            <a:chExt cx="1440606" cy="1116911"/>
          </a:xfrm>
        </p:grpSpPr>
        <p:sp>
          <p:nvSpPr>
            <p:cNvPr id="34" name="TextBox 87">
              <a:extLst>
                <a:ext uri="{FF2B5EF4-FFF2-40B4-BE49-F238E27FC236}">
                  <a16:creationId xmlns="" xmlns:a16="http://schemas.microsoft.com/office/drawing/2014/main" id="{2F3B74C2-5E51-4D60-8FF4-2C77EC0B91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标题文本预设</a:t>
              </a:r>
            </a:p>
          </p:txBody>
        </p:sp>
        <p:sp>
          <p:nvSpPr>
            <p:cNvPr id="35" name="TextBox 98">
              <a:extLst>
                <a:ext uri="{FF2B5EF4-FFF2-40B4-BE49-F238E27FC236}">
                  <a16:creationId xmlns="" xmlns:a16="http://schemas.microsoft.com/office/drawing/2014/main" id="{5F171BB2-834D-48CE-AD1D-FC4A122422A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（建议使用主题字体）</a:t>
              </a:r>
            </a:p>
          </p:txBody>
        </p:sp>
      </p:grpSp>
      <p:grpSp>
        <p:nvGrpSpPr>
          <p:cNvPr id="15" name="Group 99">
            <a:extLst>
              <a:ext uri="{FF2B5EF4-FFF2-40B4-BE49-F238E27FC236}">
                <a16:creationId xmlns="" xmlns:a16="http://schemas.microsoft.com/office/drawing/2014/main" id="{3A6D802F-65C6-4226-95A7-2D5C2F71CFB4}"/>
              </a:ext>
            </a:extLst>
          </p:cNvPr>
          <p:cNvGrpSpPr/>
          <p:nvPr/>
        </p:nvGrpSpPr>
        <p:grpSpPr>
          <a:xfrm>
            <a:off x="2479705" y="3459558"/>
            <a:ext cx="942050" cy="730377"/>
            <a:chOff x="4658631" y="4729338"/>
            <a:chExt cx="1440606" cy="1116911"/>
          </a:xfrm>
        </p:grpSpPr>
        <p:sp>
          <p:nvSpPr>
            <p:cNvPr id="32" name="TextBox 100">
              <a:extLst>
                <a:ext uri="{FF2B5EF4-FFF2-40B4-BE49-F238E27FC236}">
                  <a16:creationId xmlns="" xmlns:a16="http://schemas.microsoft.com/office/drawing/2014/main" id="{41382E2C-C010-4E49-BCC7-F91185A1671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标题文本预设</a:t>
              </a:r>
            </a:p>
          </p:txBody>
        </p:sp>
        <p:sp>
          <p:nvSpPr>
            <p:cNvPr id="33" name="TextBox 101">
              <a:extLst>
                <a:ext uri="{FF2B5EF4-FFF2-40B4-BE49-F238E27FC236}">
                  <a16:creationId xmlns="" xmlns:a16="http://schemas.microsoft.com/office/drawing/2014/main" id="{C764F2EB-1343-4FFC-8980-DE6D2DD8E60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（建议使用主题字体）</a:t>
              </a:r>
            </a:p>
          </p:txBody>
        </p:sp>
      </p:grpSp>
      <p:grpSp>
        <p:nvGrpSpPr>
          <p:cNvPr id="17" name="Group 102">
            <a:extLst>
              <a:ext uri="{FF2B5EF4-FFF2-40B4-BE49-F238E27FC236}">
                <a16:creationId xmlns="" xmlns:a16="http://schemas.microsoft.com/office/drawing/2014/main" id="{C7322ED0-4C99-4A11-95D3-979587011502}"/>
              </a:ext>
            </a:extLst>
          </p:cNvPr>
          <p:cNvGrpSpPr/>
          <p:nvPr/>
        </p:nvGrpSpPr>
        <p:grpSpPr>
          <a:xfrm>
            <a:off x="1393250" y="3459558"/>
            <a:ext cx="942050" cy="730377"/>
            <a:chOff x="4658631" y="4729338"/>
            <a:chExt cx="1440606" cy="1116911"/>
          </a:xfrm>
        </p:grpSpPr>
        <p:sp>
          <p:nvSpPr>
            <p:cNvPr id="30" name="TextBox 103">
              <a:extLst>
                <a:ext uri="{FF2B5EF4-FFF2-40B4-BE49-F238E27FC236}">
                  <a16:creationId xmlns="" xmlns:a16="http://schemas.microsoft.com/office/drawing/2014/main" id="{B26EB833-BFBD-474B-B191-7F2940B02AE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4729338"/>
              <a:ext cx="1440606" cy="42441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algn="ctr" latinLnBrk="0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标题文本预设</a:t>
              </a:r>
            </a:p>
          </p:txBody>
        </p:sp>
        <p:sp>
          <p:nvSpPr>
            <p:cNvPr id="31" name="TextBox 104">
              <a:extLst>
                <a:ext uri="{FF2B5EF4-FFF2-40B4-BE49-F238E27FC236}">
                  <a16:creationId xmlns="" xmlns:a16="http://schemas.microsoft.com/office/drawing/2014/main" id="{E0B39322-D93E-4450-96F4-3B00E85923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58631" y="5153752"/>
              <a:ext cx="1440606" cy="692497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ctr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此部分内容作为文字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排版占位显示 </a:t>
              </a:r>
              <a:b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（建议使用主题字体）</a:t>
              </a:r>
            </a:p>
          </p:txBody>
        </p:sp>
      </p:grpSp>
      <p:sp>
        <p:nvSpPr>
          <p:cNvPr id="52" name="TextBox 103">
            <a:extLst>
              <a:ext uri="{FF2B5EF4-FFF2-40B4-BE49-F238E27FC236}">
                <a16:creationId xmlns="" xmlns:a16="http://schemas.microsoft.com/office/drawing/2014/main" id="{56BA8E1E-7FE4-4BD2-ADE2-9D426788F0FB}"/>
              </a:ext>
            </a:extLst>
          </p:cNvPr>
          <p:cNvSpPr txBox="1">
            <a:spLocks/>
          </p:cNvSpPr>
          <p:nvPr/>
        </p:nvSpPr>
        <p:spPr bwMode="auto">
          <a:xfrm>
            <a:off x="431129" y="2988048"/>
            <a:ext cx="942050" cy="277535"/>
          </a:xfrm>
          <a:prstGeom prst="rect">
            <a:avLst/>
          </a:prstGeom>
          <a:noFill/>
          <a:extLst/>
        </p:spPr>
        <p:txBody>
          <a:bodyPr wrap="none" lIns="0" tIns="0" rIns="0" bIns="0" anchor="ctr" anchorCtr="1">
            <a:normAutofit/>
          </a:bodyPr>
          <a:lstStyle/>
          <a:p>
            <a:pPr latinLnBrk="0"/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Start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3" name="TextBox 103">
            <a:extLst>
              <a:ext uri="{FF2B5EF4-FFF2-40B4-BE49-F238E27FC236}">
                <a16:creationId xmlns="" xmlns:a16="http://schemas.microsoft.com/office/drawing/2014/main" id="{AFAB4F46-3F3E-43B8-BA3E-98EE4214EA31}"/>
              </a:ext>
            </a:extLst>
          </p:cNvPr>
          <p:cNvSpPr txBox="1">
            <a:spLocks/>
          </p:cNvSpPr>
          <p:nvPr/>
        </p:nvSpPr>
        <p:spPr bwMode="auto">
          <a:xfrm>
            <a:off x="7591944" y="2791423"/>
            <a:ext cx="942050" cy="277535"/>
          </a:xfrm>
          <a:prstGeom prst="rect">
            <a:avLst/>
          </a:prstGeom>
          <a:noFill/>
          <a:extLst/>
        </p:spPr>
        <p:txBody>
          <a:bodyPr wrap="none" lIns="0" tIns="0" rIns="0" bIns="0" anchor="ctr" anchorCtr="1">
            <a:normAutofit/>
          </a:bodyPr>
          <a:lstStyle/>
          <a:p>
            <a:pPr latinLnBrk="0"/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End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21792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1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490528" y="1174406"/>
            <a:ext cx="1840215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496291" y="946317"/>
            <a:ext cx="1333799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4598339" y="1174406"/>
            <a:ext cx="1840215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4604102" y="946317"/>
            <a:ext cx="1333799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450130" y="1830632"/>
            <a:ext cx="2037641" cy="10302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515066" y="1830632"/>
            <a:ext cx="2037641" cy="10302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580003" y="1830632"/>
            <a:ext cx="2037641" cy="10302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44940" y="1830632"/>
            <a:ext cx="2037641" cy="10302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0130" y="2907651"/>
            <a:ext cx="2037641" cy="10302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15066" y="2907651"/>
            <a:ext cx="2037641" cy="10302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580003" y="2907651"/>
            <a:ext cx="2037641" cy="103029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44940" y="2907651"/>
            <a:ext cx="2037641" cy="10302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1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731421" y="3386074"/>
            <a:ext cx="15026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727030" y="3157963"/>
            <a:ext cx="1161523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1383" y="2370848"/>
            <a:ext cx="15026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6992" y="2142737"/>
            <a:ext cx="1161523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904900" y="3405980"/>
            <a:ext cx="15026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4900509" y="3177870"/>
            <a:ext cx="1161523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6961782" y="2324399"/>
            <a:ext cx="15026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6957391" y="2096289"/>
            <a:ext cx="1161523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2536075" y="4222573"/>
            <a:ext cx="1840215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2541838" y="3994484"/>
            <a:ext cx="1333799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643885" y="4222573"/>
            <a:ext cx="1840215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6649649" y="3994484"/>
            <a:ext cx="1333799" cy="153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855991679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-1335" y="1393955"/>
            <a:ext cx="9146673" cy="129857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57759" y="677992"/>
            <a:ext cx="2532212" cy="2103438"/>
          </a:xfrm>
          <a:custGeom>
            <a:avLst/>
            <a:gdLst>
              <a:gd name="T0" fmla="*/ 579 w 1583"/>
              <a:gd name="T1" fmla="*/ 0 h 1325"/>
              <a:gd name="T2" fmla="*/ 1583 w 1583"/>
              <a:gd name="T3" fmla="*/ 0 h 1325"/>
              <a:gd name="T4" fmla="*/ 1004 w 1583"/>
              <a:gd name="T5" fmla="*/ 1325 h 1325"/>
              <a:gd name="T6" fmla="*/ 0 w 1583"/>
              <a:gd name="T7" fmla="*/ 1325 h 1325"/>
              <a:gd name="T8" fmla="*/ 579 w 1583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83" h="1325">
                <a:moveTo>
                  <a:pt x="579" y="0"/>
                </a:moveTo>
                <a:lnTo>
                  <a:pt x="1583" y="0"/>
                </a:lnTo>
                <a:lnTo>
                  <a:pt x="1004" y="1325"/>
                </a:lnTo>
                <a:lnTo>
                  <a:pt x="0" y="1325"/>
                </a:lnTo>
                <a:lnTo>
                  <a:pt x="57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3" tIns="45717" rIns="91433" bIns="45717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5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5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2267744" y="2785258"/>
            <a:ext cx="5050131" cy="623235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GB" altLang="zh-CN" sz="3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2267744" y="3436668"/>
            <a:ext cx="3075539" cy="31548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eaLnBrk="0" hangingPunct="0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72280325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2" grpId="1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247958" y="1573599"/>
            <a:ext cx="1670356" cy="1670356"/>
          </a:xfrm>
          <a:prstGeom prst="diamond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2918314" y="1573599"/>
            <a:ext cx="1671545" cy="1670356"/>
          </a:xfrm>
          <a:prstGeom prst="diamond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4577955" y="1573599"/>
            <a:ext cx="1671545" cy="1670356"/>
          </a:xfrm>
          <a:prstGeom prst="diamond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68564" tIns="34281" rIns="68564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6249500" y="1562885"/>
            <a:ext cx="1670354" cy="1670354"/>
          </a:xfrm>
          <a:prstGeom prst="diamond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076588" y="2545097"/>
            <a:ext cx="1670356" cy="1670356"/>
          </a:xfrm>
          <a:prstGeom prst="diamond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68564" tIns="34281" rIns="68564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14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3746944" y="2545097"/>
            <a:ext cx="1671545" cy="1670356"/>
          </a:xfrm>
          <a:prstGeom prst="diamond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5406584" y="2545097"/>
            <a:ext cx="1671545" cy="1670356"/>
          </a:xfrm>
          <a:prstGeom prst="diamond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2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>
            <a:spLocks/>
          </p:cNvSpPr>
          <p:nvPr/>
        </p:nvSpPr>
        <p:spPr bwMode="auto">
          <a:xfrm>
            <a:off x="2748064" y="2956611"/>
            <a:ext cx="350024" cy="291688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2554947" y="3332796"/>
            <a:ext cx="712447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>
            <a:spLocks/>
          </p:cNvSpPr>
          <p:nvPr/>
        </p:nvSpPr>
        <p:spPr bwMode="auto">
          <a:xfrm>
            <a:off x="3567168" y="2080360"/>
            <a:ext cx="391694" cy="266685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3376433" y="2399397"/>
            <a:ext cx="712447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>
            <a:spLocks/>
          </p:cNvSpPr>
          <p:nvPr/>
        </p:nvSpPr>
        <p:spPr bwMode="auto">
          <a:xfrm>
            <a:off x="5287526" y="2098219"/>
            <a:ext cx="328595" cy="273829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>
            <a:spLocks/>
          </p:cNvSpPr>
          <p:nvPr/>
        </p:nvSpPr>
        <p:spPr bwMode="auto">
          <a:xfrm>
            <a:off x="6123301" y="3088186"/>
            <a:ext cx="302402" cy="292877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5099378" y="2399397"/>
            <a:ext cx="713225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5925420" y="3367933"/>
            <a:ext cx="712447" cy="37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15896" y="4086022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15896" y="3860772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2231339" y="1177257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2231338" y="952008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4674650" y="1150164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4709545" y="941880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6532590" y="4126662"/>
            <a:ext cx="1963217" cy="5539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6567484" y="3918378"/>
            <a:ext cx="1156808" cy="2443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="" xmlns:p14="http://schemas.microsoft.com/office/powerpoint/2010/main" val="3895637303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650"/>
                            </p:stCondLst>
                            <p:childTnLst>
                              <p:par>
                                <p:cTn id="1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300"/>
                            </p:stCondLst>
                            <p:childTnLst>
                              <p:par>
                                <p:cTn id="1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950"/>
                            </p:stCondLst>
                            <p:childTnLst>
                              <p:par>
                                <p:cTn id="14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24"/>
          <p:cNvSpPr txBox="1"/>
          <p:nvPr/>
        </p:nvSpPr>
        <p:spPr>
          <a:xfrm>
            <a:off x="1428139" y="3664829"/>
            <a:ext cx="628772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点击输入简要文字内容，文字内容需概括精炼，不用多余的文字修饰，言简意赅的说明分项内容。点击输入简要文字内容，文字内容需概括精炼，言简意赅的说明分项内容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10" name="矩形 9"/>
          <p:cNvSpPr/>
          <p:nvPr/>
        </p:nvSpPr>
        <p:spPr>
          <a:xfrm>
            <a:off x="822484" y="3326567"/>
            <a:ext cx="7499034" cy="1404156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67716" y="3499673"/>
            <a:ext cx="105491" cy="1078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8263891" y="3499673"/>
            <a:ext cx="105491" cy="1078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9" rIns="68576" bIns="34289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2"/>
          <p:cNvGrpSpPr/>
          <p:nvPr/>
        </p:nvGrpSpPr>
        <p:grpSpPr>
          <a:xfrm>
            <a:off x="690153" y="1141091"/>
            <a:ext cx="1895556" cy="1709058"/>
            <a:chOff x="920204" y="1521455"/>
            <a:chExt cx="2527408" cy="2278744"/>
          </a:xfrm>
        </p:grpSpPr>
        <p:sp>
          <p:nvSpPr>
            <p:cNvPr id="78" name="Freeform 5"/>
            <p:cNvSpPr>
              <a:spLocks/>
            </p:cNvSpPr>
            <p:nvPr/>
          </p:nvSpPr>
          <p:spPr bwMode="auto">
            <a:xfrm>
              <a:off x="920204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TextBox 3"/>
            <p:cNvSpPr txBox="1"/>
            <p:nvPr/>
          </p:nvSpPr>
          <p:spPr>
            <a:xfrm>
              <a:off x="1426859" y="2045274"/>
              <a:ext cx="1514099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产品推广</a:t>
              </a:r>
            </a:p>
          </p:txBody>
        </p:sp>
      </p:grpSp>
      <p:grpSp>
        <p:nvGrpSpPr>
          <p:cNvPr id="3" name="组合 16"/>
          <p:cNvGrpSpPr/>
          <p:nvPr/>
        </p:nvGrpSpPr>
        <p:grpSpPr>
          <a:xfrm>
            <a:off x="6589272" y="1141091"/>
            <a:ext cx="1895556" cy="1709058"/>
            <a:chOff x="8785696" y="1521455"/>
            <a:chExt cx="2527408" cy="2278744"/>
          </a:xfrm>
          <a:solidFill>
            <a:schemeClr val="accent2"/>
          </a:solidFill>
        </p:grpSpPr>
        <p:sp>
          <p:nvSpPr>
            <p:cNvPr id="81" name="Freeform 5"/>
            <p:cNvSpPr>
              <a:spLocks/>
            </p:cNvSpPr>
            <p:nvPr/>
          </p:nvSpPr>
          <p:spPr bwMode="auto">
            <a:xfrm>
              <a:off x="8785696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" name="TextBox 3"/>
            <p:cNvSpPr txBox="1"/>
            <p:nvPr/>
          </p:nvSpPr>
          <p:spPr>
            <a:xfrm>
              <a:off x="9375296" y="2045274"/>
              <a:ext cx="1348208" cy="1231106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激发购买</a:t>
              </a:r>
            </a:p>
          </p:txBody>
        </p:sp>
      </p:grpSp>
      <p:grpSp>
        <p:nvGrpSpPr>
          <p:cNvPr id="4" name="组合 13"/>
          <p:cNvGrpSpPr/>
          <p:nvPr/>
        </p:nvGrpSpPr>
        <p:grpSpPr>
          <a:xfrm>
            <a:off x="2656526" y="1141091"/>
            <a:ext cx="1895556" cy="1709058"/>
            <a:chOff x="3542035" y="1521455"/>
            <a:chExt cx="2527408" cy="2278744"/>
          </a:xfrm>
          <a:solidFill>
            <a:schemeClr val="accent2"/>
          </a:solidFill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>
              <a:off x="3542035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TextBox 3"/>
            <p:cNvSpPr txBox="1"/>
            <p:nvPr/>
          </p:nvSpPr>
          <p:spPr>
            <a:xfrm>
              <a:off x="4064600" y="2045274"/>
              <a:ext cx="1482278" cy="1231106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消费认知</a:t>
              </a:r>
            </a:p>
          </p:txBody>
        </p:sp>
      </p:grpSp>
      <p:grpSp>
        <p:nvGrpSpPr>
          <p:cNvPr id="5" name="组合 15"/>
          <p:cNvGrpSpPr/>
          <p:nvPr/>
        </p:nvGrpSpPr>
        <p:grpSpPr>
          <a:xfrm>
            <a:off x="4622900" y="1141091"/>
            <a:ext cx="1895556" cy="1709058"/>
            <a:chOff x="6163866" y="1521455"/>
            <a:chExt cx="2527408" cy="2278744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6163866" y="1521455"/>
              <a:ext cx="2527408" cy="227874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TextBox 3"/>
            <p:cNvSpPr txBox="1"/>
            <p:nvPr/>
          </p:nvSpPr>
          <p:spPr>
            <a:xfrm>
              <a:off x="6772072" y="2045274"/>
              <a:ext cx="1310997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促进销售</a:t>
              </a:r>
            </a:p>
          </p:txBody>
        </p:sp>
      </p:grpSp>
      <p:sp>
        <p:nvSpPr>
          <p:cNvPr id="24" name="Freeform 5"/>
          <p:cNvSpPr>
            <a:spLocks/>
          </p:cNvSpPr>
          <p:nvPr/>
        </p:nvSpPr>
        <p:spPr bwMode="auto">
          <a:xfrm>
            <a:off x="770205" y="1213267"/>
            <a:ext cx="1735455" cy="15647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2736578" y="1213267"/>
            <a:ext cx="1735455" cy="15647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4702951" y="1213267"/>
            <a:ext cx="1735455" cy="15647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>
            <a:off x="6669324" y="1213267"/>
            <a:ext cx="1735455" cy="156470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9" rIns="68576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2"/>
          <p:cNvGrpSpPr/>
          <p:nvPr/>
        </p:nvGrpSpPr>
        <p:grpSpPr>
          <a:xfrm>
            <a:off x="2284963" y="1932262"/>
            <a:ext cx="655587" cy="126716"/>
            <a:chOff x="3005398" y="2593891"/>
            <a:chExt cx="817496" cy="158010"/>
          </a:xfrm>
        </p:grpSpPr>
        <p:grpSp>
          <p:nvGrpSpPr>
            <p:cNvPr id="7" name="组合 35"/>
            <p:cNvGrpSpPr/>
            <p:nvPr/>
          </p:nvGrpSpPr>
          <p:grpSpPr>
            <a:xfrm rot="5400000">
              <a:off x="3005399" y="2593890"/>
              <a:ext cx="158010" cy="158012"/>
              <a:chOff x="4486616" y="3001075"/>
              <a:chExt cx="274695" cy="274699"/>
            </a:xfrm>
          </p:grpSpPr>
          <p:sp>
            <p:nvSpPr>
              <p:cNvPr id="43" name="椭圆 4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" name="组合 36"/>
            <p:cNvGrpSpPr/>
            <p:nvPr/>
          </p:nvGrpSpPr>
          <p:grpSpPr>
            <a:xfrm rot="5400000">
              <a:off x="3664883" y="2593890"/>
              <a:ext cx="158010" cy="158012"/>
              <a:chOff x="4486616" y="3001075"/>
              <a:chExt cx="274695" cy="274699"/>
            </a:xfrm>
          </p:grpSpPr>
          <p:sp>
            <p:nvSpPr>
              <p:cNvPr id="41" name="椭圆 40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组合 37"/>
            <p:cNvGrpSpPr/>
            <p:nvPr/>
          </p:nvGrpSpPr>
          <p:grpSpPr>
            <a:xfrm rot="16200000">
              <a:off x="3384091" y="2354714"/>
              <a:ext cx="67821" cy="636364"/>
              <a:chOff x="1235365" y="2098390"/>
              <a:chExt cx="67821" cy="384317"/>
            </a:xfrm>
          </p:grpSpPr>
          <p:sp>
            <p:nvSpPr>
              <p:cNvPr id="39" name="圆角矩形 38"/>
              <p:cNvSpPr/>
              <p:nvPr/>
            </p:nvSpPr>
            <p:spPr>
              <a:xfrm rot="10800000">
                <a:off x="1274386" y="2098391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 rot="10800000">
                <a:off x="1235365" y="2098390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" name="组合 45"/>
          <p:cNvGrpSpPr/>
          <p:nvPr/>
        </p:nvGrpSpPr>
        <p:grpSpPr>
          <a:xfrm>
            <a:off x="4256043" y="1932262"/>
            <a:ext cx="655587" cy="126716"/>
            <a:chOff x="3005398" y="2593891"/>
            <a:chExt cx="817496" cy="158010"/>
          </a:xfrm>
        </p:grpSpPr>
        <p:grpSp>
          <p:nvGrpSpPr>
            <p:cNvPr id="13" name="组合 46"/>
            <p:cNvGrpSpPr/>
            <p:nvPr/>
          </p:nvGrpSpPr>
          <p:grpSpPr>
            <a:xfrm rot="5400000">
              <a:off x="3005399" y="2593890"/>
              <a:ext cx="158010" cy="158012"/>
              <a:chOff x="4486616" y="3001075"/>
              <a:chExt cx="274695" cy="274699"/>
            </a:xfrm>
          </p:grpSpPr>
          <p:sp>
            <p:nvSpPr>
              <p:cNvPr id="54" name="椭圆 5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组合 47"/>
            <p:cNvGrpSpPr/>
            <p:nvPr/>
          </p:nvGrpSpPr>
          <p:grpSpPr>
            <a:xfrm rot="5400000">
              <a:off x="3664883" y="2593890"/>
              <a:ext cx="158010" cy="158012"/>
              <a:chOff x="4486616" y="3001075"/>
              <a:chExt cx="274695" cy="274699"/>
            </a:xfrm>
          </p:grpSpPr>
          <p:sp>
            <p:nvSpPr>
              <p:cNvPr id="52" name="椭圆 5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组合 48"/>
            <p:cNvGrpSpPr/>
            <p:nvPr/>
          </p:nvGrpSpPr>
          <p:grpSpPr>
            <a:xfrm rot="16200000">
              <a:off x="3384091" y="2354714"/>
              <a:ext cx="67821" cy="636364"/>
              <a:chOff x="1235365" y="2098390"/>
              <a:chExt cx="67821" cy="384317"/>
            </a:xfrm>
          </p:grpSpPr>
          <p:sp>
            <p:nvSpPr>
              <p:cNvPr id="50" name="圆角矩形 49"/>
              <p:cNvSpPr/>
              <p:nvPr/>
            </p:nvSpPr>
            <p:spPr>
              <a:xfrm rot="10800000">
                <a:off x="1274386" y="2098391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 rot="10800000">
                <a:off x="1235365" y="2098390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6" name="组合 55"/>
          <p:cNvGrpSpPr/>
          <p:nvPr/>
        </p:nvGrpSpPr>
        <p:grpSpPr>
          <a:xfrm>
            <a:off x="6216672" y="1932262"/>
            <a:ext cx="655587" cy="126716"/>
            <a:chOff x="3005398" y="2593891"/>
            <a:chExt cx="817496" cy="158010"/>
          </a:xfrm>
        </p:grpSpPr>
        <p:grpSp>
          <p:nvGrpSpPr>
            <p:cNvPr id="17" name="组合 56"/>
            <p:cNvGrpSpPr/>
            <p:nvPr/>
          </p:nvGrpSpPr>
          <p:grpSpPr>
            <a:xfrm rot="5400000">
              <a:off x="3005399" y="2593890"/>
              <a:ext cx="158010" cy="158012"/>
              <a:chOff x="4486616" y="3001075"/>
              <a:chExt cx="274695" cy="274699"/>
            </a:xfrm>
          </p:grpSpPr>
          <p:sp>
            <p:nvSpPr>
              <p:cNvPr id="64" name="椭圆 6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" name="组合 57"/>
            <p:cNvGrpSpPr/>
            <p:nvPr/>
          </p:nvGrpSpPr>
          <p:grpSpPr>
            <a:xfrm rot="5400000">
              <a:off x="3664883" y="2593890"/>
              <a:ext cx="158010" cy="158012"/>
              <a:chOff x="4486616" y="3001075"/>
              <a:chExt cx="274695" cy="274699"/>
            </a:xfrm>
          </p:grpSpPr>
          <p:sp>
            <p:nvSpPr>
              <p:cNvPr id="62" name="椭圆 6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9" name="组合 58"/>
            <p:cNvGrpSpPr/>
            <p:nvPr/>
          </p:nvGrpSpPr>
          <p:grpSpPr>
            <a:xfrm rot="16200000">
              <a:off x="3384091" y="2354714"/>
              <a:ext cx="67821" cy="636364"/>
              <a:chOff x="1235365" y="2098390"/>
              <a:chExt cx="67821" cy="384317"/>
            </a:xfrm>
          </p:grpSpPr>
          <p:sp>
            <p:nvSpPr>
              <p:cNvPr id="60" name="圆角矩形 59"/>
              <p:cNvSpPr/>
              <p:nvPr/>
            </p:nvSpPr>
            <p:spPr>
              <a:xfrm rot="10800000">
                <a:off x="1274386" y="2098391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 rot="10800000">
                <a:off x="1235365" y="2098390"/>
                <a:ext cx="28800" cy="38431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9525">
                <a:noFill/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350163375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3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00"/>
                            </p:stCondLst>
                            <p:childTnLst>
                              <p:par>
                                <p:cTn id="7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10" grpId="0" animBg="1"/>
      <p:bldP spid="11" grpId="0" animBg="1"/>
      <p:bldP spid="77" grpId="0" animBg="1"/>
      <p:bldP spid="24" grpId="0" animBg="1"/>
      <p:bldP spid="26" grpId="0" animBg="1"/>
      <p:bldP spid="27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9"/>
          <p:cNvSpPr txBox="1"/>
          <p:nvPr/>
        </p:nvSpPr>
        <p:spPr>
          <a:xfrm>
            <a:off x="533741" y="1375674"/>
            <a:ext cx="1676060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5" name="TextBox 29"/>
          <p:cNvSpPr txBox="1"/>
          <p:nvPr/>
        </p:nvSpPr>
        <p:spPr>
          <a:xfrm>
            <a:off x="6975873" y="2148985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" name="TextBox 29"/>
          <p:cNvSpPr txBox="1"/>
          <p:nvPr/>
        </p:nvSpPr>
        <p:spPr>
          <a:xfrm>
            <a:off x="533741" y="2921105"/>
            <a:ext cx="1676060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9" name="TextBox 29"/>
          <p:cNvSpPr txBox="1"/>
          <p:nvPr/>
        </p:nvSpPr>
        <p:spPr>
          <a:xfrm>
            <a:off x="6975873" y="3694416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9" name="Freeform 40"/>
          <p:cNvSpPr>
            <a:spLocks/>
          </p:cNvSpPr>
          <p:nvPr/>
        </p:nvSpPr>
        <p:spPr bwMode="auto">
          <a:xfrm>
            <a:off x="4364832" y="3372502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1"/>
          <p:cNvSpPr>
            <a:spLocks/>
          </p:cNvSpPr>
          <p:nvPr/>
        </p:nvSpPr>
        <p:spPr bwMode="auto">
          <a:xfrm>
            <a:off x="2375297" y="1054355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41"/>
          <p:cNvGrpSpPr/>
          <p:nvPr/>
        </p:nvGrpSpPr>
        <p:grpSpPr>
          <a:xfrm>
            <a:off x="4507707" y="1300814"/>
            <a:ext cx="128588" cy="3200400"/>
            <a:chOff x="6010275" y="1583258"/>
            <a:chExt cx="171450" cy="4267200"/>
          </a:xfrm>
        </p:grpSpPr>
        <p:cxnSp>
          <p:nvCxnSpPr>
            <p:cNvPr id="41" name="直接连接符 40"/>
            <p:cNvCxnSpPr>
              <a:stCxn id="21" idx="3"/>
              <a:endCxn id="25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Oval 47"/>
          <p:cNvSpPr>
            <a:spLocks noChangeArrowheads="1"/>
          </p:cNvSpPr>
          <p:nvPr/>
        </p:nvSpPr>
        <p:spPr bwMode="auto">
          <a:xfrm>
            <a:off x="2462214" y="1141270"/>
            <a:ext cx="1240631" cy="12382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Oval 48"/>
          <p:cNvSpPr>
            <a:spLocks noChangeArrowheads="1"/>
          </p:cNvSpPr>
          <p:nvPr/>
        </p:nvSpPr>
        <p:spPr bwMode="auto">
          <a:xfrm>
            <a:off x="4406503" y="1594900"/>
            <a:ext cx="330994" cy="3309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Freeform 49"/>
          <p:cNvSpPr>
            <a:spLocks/>
          </p:cNvSpPr>
          <p:nvPr/>
        </p:nvSpPr>
        <p:spPr bwMode="auto">
          <a:xfrm>
            <a:off x="2375297" y="2598596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2462214" y="2685511"/>
            <a:ext cx="1240631" cy="124063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4406503" y="3139140"/>
            <a:ext cx="330994" cy="333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Freeform 54"/>
          <p:cNvSpPr>
            <a:spLocks/>
          </p:cNvSpPr>
          <p:nvPr/>
        </p:nvSpPr>
        <p:spPr bwMode="auto">
          <a:xfrm>
            <a:off x="4364832" y="1827070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Oval 55"/>
          <p:cNvSpPr>
            <a:spLocks noChangeArrowheads="1"/>
          </p:cNvSpPr>
          <p:nvPr/>
        </p:nvSpPr>
        <p:spPr bwMode="auto">
          <a:xfrm>
            <a:off x="5441158" y="1913986"/>
            <a:ext cx="1240631" cy="12394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Oval 56"/>
          <p:cNvSpPr>
            <a:spLocks noChangeArrowheads="1"/>
          </p:cNvSpPr>
          <p:nvPr/>
        </p:nvSpPr>
        <p:spPr bwMode="auto">
          <a:xfrm>
            <a:off x="4406503" y="2366424"/>
            <a:ext cx="330994" cy="333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6" name="Oval 57"/>
          <p:cNvSpPr>
            <a:spLocks noChangeArrowheads="1"/>
          </p:cNvSpPr>
          <p:nvPr/>
        </p:nvSpPr>
        <p:spPr bwMode="auto">
          <a:xfrm>
            <a:off x="5441158" y="3460608"/>
            <a:ext cx="1240631" cy="12370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76" tIns="34289" rIns="68576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59"/>
          <p:cNvSpPr>
            <a:spLocks noChangeArrowheads="1"/>
          </p:cNvSpPr>
          <p:nvPr/>
        </p:nvSpPr>
        <p:spPr bwMode="auto">
          <a:xfrm>
            <a:off x="4406503" y="3913045"/>
            <a:ext cx="330994" cy="332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TextBox 30"/>
          <p:cNvSpPr txBox="1"/>
          <p:nvPr/>
        </p:nvSpPr>
        <p:spPr>
          <a:xfrm>
            <a:off x="2740701" y="1437230"/>
            <a:ext cx="683655" cy="6566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冠名赞助</a:t>
            </a:r>
          </a:p>
        </p:txBody>
      </p:sp>
      <p:sp>
        <p:nvSpPr>
          <p:cNvPr id="6" name="TextBox 30"/>
          <p:cNvSpPr txBox="1"/>
          <p:nvPr/>
        </p:nvSpPr>
        <p:spPr>
          <a:xfrm>
            <a:off x="5702796" y="2210541"/>
            <a:ext cx="717353" cy="6566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协力赞助</a:t>
            </a:r>
          </a:p>
        </p:txBody>
      </p:sp>
      <p:sp>
        <p:nvSpPr>
          <p:cNvPr id="8" name="TextBox 30"/>
          <p:cNvSpPr txBox="1"/>
          <p:nvPr/>
        </p:nvSpPr>
        <p:spPr>
          <a:xfrm>
            <a:off x="2719766" y="2982662"/>
            <a:ext cx="725525" cy="6566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友情赞助</a:t>
            </a:r>
          </a:p>
        </p:txBody>
      </p:sp>
      <p:sp>
        <p:nvSpPr>
          <p:cNvPr id="10" name="TextBox 30"/>
          <p:cNvSpPr txBox="1"/>
          <p:nvPr/>
        </p:nvSpPr>
        <p:spPr>
          <a:xfrm>
            <a:off x="5729799" y="3755972"/>
            <a:ext cx="663347" cy="6566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指定赞助</a:t>
            </a:r>
          </a:p>
        </p:txBody>
      </p:sp>
    </p:spTree>
    <p:extLst>
      <p:ext uri="{BB962C8B-B14F-4D97-AF65-F5344CB8AC3E}">
        <p14:creationId xmlns:p14="http://schemas.microsoft.com/office/powerpoint/2010/main" xmlns="" val="3353076432"/>
      </p:ext>
    </p:extLst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6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6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1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9" grpId="0" animBg="1"/>
      <p:bldP spid="2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4" grpId="0"/>
      <p:bldP spid="6" grpId="0"/>
      <p:bldP spid="8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87776" y="933643"/>
            <a:ext cx="5955973" cy="393421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577991" y="933643"/>
            <a:ext cx="2865280" cy="3686023"/>
            <a:chOff x="1054101" y="584198"/>
            <a:chExt cx="2864758" cy="3686025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" name="组合 7"/>
            <p:cNvGrpSpPr>
              <a:grpSpLocks/>
            </p:cNvGrpSpPr>
            <p:nvPr/>
          </p:nvGrpSpPr>
          <p:grpSpPr bwMode="auto">
            <a:xfrm>
              <a:off x="1306452" y="910672"/>
              <a:ext cx="2329068" cy="3296604"/>
              <a:chOff x="1708552" y="129044"/>
              <a:chExt cx="2327948" cy="3297074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300125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  <a:endPara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08552" y="129044"/>
                <a:ext cx="1312309" cy="17512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6401178" y="1151973"/>
            <a:ext cx="2188634" cy="65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466153" y="1802367"/>
            <a:ext cx="214642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altLang="zh-CN" sz="2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2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918439"/>
      </p:ext>
    </p:extLst>
  </p:cSld>
  <p:clrMapOvr>
    <a:masterClrMapping/>
  </p:clrMapOvr>
  <p:transition spd="med" advClick="0" advTm="4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95631a27eeb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5148263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112662" y="1419622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7944" y="1707654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谢谢您的观看！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12662" y="2407989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8273" y="2686149"/>
            <a:ext cx="2614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CCTV FUTURE ADVERTISING COMPANY</a:t>
            </a:r>
          </a:p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CCTV TO EXOLORE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6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7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8"/>
</p:tagLst>
</file>

<file path=ppt/theme/theme1.xml><?xml version="1.0" encoding="utf-8"?>
<a:theme xmlns:a="http://schemas.openxmlformats.org/drawingml/2006/main" name="Office 主题​​">
  <a:themeElements>
    <a:clrScheme name="自定义 1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08BC4"/>
      </a:accent1>
      <a:accent2>
        <a:srgbClr val="73C8FF"/>
      </a:accent2>
      <a:accent3>
        <a:srgbClr val="308BC4"/>
      </a:accent3>
      <a:accent4>
        <a:srgbClr val="73C8FF"/>
      </a:accent4>
      <a:accent5>
        <a:srgbClr val="308BC4"/>
      </a:accent5>
      <a:accent6>
        <a:srgbClr val="73C8FF"/>
      </a:accent6>
      <a:hlink>
        <a:srgbClr val="007FA2"/>
      </a:hlink>
      <a:folHlink>
        <a:srgbClr val="FF495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3748</TotalTime>
  <Words>3664</Words>
  <Application>Microsoft Office PowerPoint</Application>
  <PresentationFormat>全屏显示(16:9)</PresentationFormat>
  <Paragraphs>238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CHINA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</dc:title>
  <dc:creator>USER</dc:creator>
  <cp:lastModifiedBy>Administrator</cp:lastModifiedBy>
  <cp:revision>390</cp:revision>
  <dcterms:created xsi:type="dcterms:W3CDTF">2014-11-09T01:07:25Z</dcterms:created>
  <dcterms:modified xsi:type="dcterms:W3CDTF">2017-06-09T08:40:26Z</dcterms:modified>
</cp:coreProperties>
</file>